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25"/>
  </p:notesMasterIdLst>
  <p:handoutMasterIdLst>
    <p:handoutMasterId r:id="rId26"/>
  </p:handoutMasterIdLst>
  <p:sldIdLst>
    <p:sldId id="266" r:id="rId3"/>
    <p:sldId id="256" r:id="rId4"/>
    <p:sldId id="268" r:id="rId5"/>
    <p:sldId id="269" r:id="rId6"/>
    <p:sldId id="270" r:id="rId7"/>
    <p:sldId id="284" r:id="rId8"/>
    <p:sldId id="265" r:id="rId9"/>
    <p:sldId id="271" r:id="rId10"/>
    <p:sldId id="273" r:id="rId11"/>
    <p:sldId id="276" r:id="rId12"/>
    <p:sldId id="274" r:id="rId13"/>
    <p:sldId id="277" r:id="rId14"/>
    <p:sldId id="275" r:id="rId15"/>
    <p:sldId id="278" r:id="rId16"/>
    <p:sldId id="279" r:id="rId17"/>
    <p:sldId id="264" r:id="rId18"/>
    <p:sldId id="280" r:id="rId19"/>
    <p:sldId id="281" r:id="rId20"/>
    <p:sldId id="282" r:id="rId21"/>
    <p:sldId id="283" r:id="rId22"/>
    <p:sldId id="267" r:id="rId23"/>
    <p:sldId id="262" r:id="rId24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71" d="100"/>
          <a:sy n="71" d="100"/>
        </p:scale>
        <p:origin x="-13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rawing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3D319A-8658-4A75-A766-B777045B0C55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81167981-1687-415B-B771-DCB53D965E4F}">
      <dgm:prSet phldrT="[Text]"/>
      <dgm:spPr>
        <a:solidFill>
          <a:srgbClr val="92D050"/>
        </a:solidFill>
      </dgm:spPr>
      <dgm:t>
        <a:bodyPr/>
        <a:lstStyle/>
        <a:p>
          <a:r>
            <a:rPr lang="en-GB" b="1" baseline="0" dirty="0" smtClean="0"/>
            <a:t>Competence</a:t>
          </a:r>
          <a:endParaRPr lang="en-GB" b="1" baseline="0" dirty="0"/>
        </a:p>
      </dgm:t>
    </dgm:pt>
    <dgm:pt modelId="{942F4BDA-9449-4D90-9A50-17BBFC8542AE}" type="parTrans" cxnId="{AE861461-99C0-4484-969F-67CDE3A7789E}">
      <dgm:prSet/>
      <dgm:spPr/>
      <dgm:t>
        <a:bodyPr/>
        <a:lstStyle/>
        <a:p>
          <a:endParaRPr lang="en-GB"/>
        </a:p>
      </dgm:t>
    </dgm:pt>
    <dgm:pt modelId="{E6CE6E86-1921-4FB5-80A4-0A235D0A34EF}" type="sibTrans" cxnId="{AE861461-99C0-4484-969F-67CDE3A7789E}">
      <dgm:prSet/>
      <dgm:spPr/>
      <dgm:t>
        <a:bodyPr/>
        <a:lstStyle/>
        <a:p>
          <a:endParaRPr lang="en-GB"/>
        </a:p>
      </dgm:t>
    </dgm:pt>
    <dgm:pt modelId="{D4DB2A63-86EC-4DA8-AB5B-A4F8BC3380C8}">
      <dgm:prSet phldrT="[Text]"/>
      <dgm:spPr>
        <a:solidFill>
          <a:srgbClr val="FFCC66"/>
        </a:solidFill>
      </dgm:spPr>
      <dgm:t>
        <a:bodyPr/>
        <a:lstStyle/>
        <a:p>
          <a:r>
            <a:rPr lang="en-GB" dirty="0" smtClean="0"/>
            <a:t>How used in organization</a:t>
          </a:r>
          <a:endParaRPr lang="en-GB" dirty="0"/>
        </a:p>
      </dgm:t>
    </dgm:pt>
    <dgm:pt modelId="{F6D300E9-C4C1-4D18-B4AA-823F4827C7F9}" type="parTrans" cxnId="{5461CB25-6DB0-495F-A2AB-8131DF924EEB}">
      <dgm:prSet/>
      <dgm:spPr/>
      <dgm:t>
        <a:bodyPr/>
        <a:lstStyle/>
        <a:p>
          <a:endParaRPr lang="en-GB"/>
        </a:p>
      </dgm:t>
    </dgm:pt>
    <dgm:pt modelId="{DC5E77A4-3476-424D-8F49-A3FC478591B3}" type="sibTrans" cxnId="{5461CB25-6DB0-495F-A2AB-8131DF924EEB}">
      <dgm:prSet/>
      <dgm:spPr/>
      <dgm:t>
        <a:bodyPr/>
        <a:lstStyle/>
        <a:p>
          <a:endParaRPr lang="en-GB"/>
        </a:p>
      </dgm:t>
    </dgm:pt>
    <dgm:pt modelId="{5CB1256D-07A6-48DB-AF08-98BCE70691CB}">
      <dgm:prSet phldrT="[Text]"/>
      <dgm:spPr>
        <a:solidFill>
          <a:schemeClr val="accent1"/>
        </a:solidFill>
      </dgm:spPr>
      <dgm:t>
        <a:bodyPr/>
        <a:lstStyle/>
        <a:p>
          <a:r>
            <a:rPr lang="en-GB" dirty="0" smtClean="0"/>
            <a:t>Training and development activities</a:t>
          </a:r>
          <a:endParaRPr lang="en-GB" dirty="0"/>
        </a:p>
      </dgm:t>
    </dgm:pt>
    <dgm:pt modelId="{8E645E11-4AA7-4646-B754-8B2E0E2397A0}" type="parTrans" cxnId="{F7B2FFD8-E377-4091-AFF9-BE15544DD794}">
      <dgm:prSet/>
      <dgm:spPr/>
      <dgm:t>
        <a:bodyPr/>
        <a:lstStyle/>
        <a:p>
          <a:endParaRPr lang="en-GB"/>
        </a:p>
      </dgm:t>
    </dgm:pt>
    <dgm:pt modelId="{B07B4643-C1D3-4D36-8736-3FAB172216C5}" type="sibTrans" cxnId="{F7B2FFD8-E377-4091-AFF9-BE15544DD794}">
      <dgm:prSet/>
      <dgm:spPr/>
      <dgm:t>
        <a:bodyPr/>
        <a:lstStyle/>
        <a:p>
          <a:endParaRPr lang="en-GB"/>
        </a:p>
      </dgm:t>
    </dgm:pt>
    <dgm:pt modelId="{53E1E945-DC9A-46CF-A8B3-CE881A9D2464}">
      <dgm:prSet phldrT="[Text]"/>
      <dgm:spPr>
        <a:solidFill>
          <a:srgbClr val="FFCCCC"/>
        </a:solidFill>
      </dgm:spPr>
      <dgm:t>
        <a:bodyPr/>
        <a:lstStyle/>
        <a:p>
          <a:r>
            <a:rPr lang="en-GB" dirty="0" smtClean="0"/>
            <a:t>Tools and activities</a:t>
          </a:r>
          <a:endParaRPr lang="en-GB" dirty="0"/>
        </a:p>
      </dgm:t>
    </dgm:pt>
    <dgm:pt modelId="{5673BAED-788F-498F-BD78-8A626E93EFA1}" type="parTrans" cxnId="{0AA6A7AF-8F03-47CA-B90C-776A603D8748}">
      <dgm:prSet/>
      <dgm:spPr/>
      <dgm:t>
        <a:bodyPr/>
        <a:lstStyle/>
        <a:p>
          <a:endParaRPr lang="en-GB"/>
        </a:p>
      </dgm:t>
    </dgm:pt>
    <dgm:pt modelId="{2420FD57-860F-4579-9FF7-12F333763CA8}" type="sibTrans" cxnId="{0AA6A7AF-8F03-47CA-B90C-776A603D8748}">
      <dgm:prSet/>
      <dgm:spPr/>
      <dgm:t>
        <a:bodyPr/>
        <a:lstStyle/>
        <a:p>
          <a:endParaRPr lang="en-GB"/>
        </a:p>
      </dgm:t>
    </dgm:pt>
    <dgm:pt modelId="{FAF2E66C-E00C-45E3-8065-ED801E45FA70}" type="pres">
      <dgm:prSet presAssocID="{BE3D319A-8658-4A75-A766-B777045B0C55}" presName="Name0" presStyleCnt="0">
        <dgm:presLayoutVars>
          <dgm:dir/>
          <dgm:animLvl val="lvl"/>
          <dgm:resizeHandles val="exact"/>
        </dgm:presLayoutVars>
      </dgm:prSet>
      <dgm:spPr/>
    </dgm:pt>
    <dgm:pt modelId="{394B982B-934B-4ED7-9405-804132E94AD3}" type="pres">
      <dgm:prSet presAssocID="{81167981-1687-415B-B771-DCB53D965E4F}" presName="Name8" presStyleCnt="0"/>
      <dgm:spPr/>
    </dgm:pt>
    <dgm:pt modelId="{2F9AB9BD-978B-4EF2-A35B-B83961C764D8}" type="pres">
      <dgm:prSet presAssocID="{81167981-1687-415B-B771-DCB53D965E4F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2E91232-1B1F-4A8A-8099-55A0E163E8AD}" type="pres">
      <dgm:prSet presAssocID="{81167981-1687-415B-B771-DCB53D965E4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CC27E40-EB03-4ED9-BFFE-E43998F40927}" type="pres">
      <dgm:prSet presAssocID="{D4DB2A63-86EC-4DA8-AB5B-A4F8BC3380C8}" presName="Name8" presStyleCnt="0"/>
      <dgm:spPr/>
    </dgm:pt>
    <dgm:pt modelId="{71D0F964-DB2E-4C69-9CA3-CC595CDC41A7}" type="pres">
      <dgm:prSet presAssocID="{D4DB2A63-86EC-4DA8-AB5B-A4F8BC3380C8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234D88A-BC47-400B-97F2-4DDFA52C7EE1}" type="pres">
      <dgm:prSet presAssocID="{D4DB2A63-86EC-4DA8-AB5B-A4F8BC3380C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F9D0CC-FD6B-4853-AAF3-36AA85452A19}" type="pres">
      <dgm:prSet presAssocID="{53E1E945-DC9A-46CF-A8B3-CE881A9D2464}" presName="Name8" presStyleCnt="0"/>
      <dgm:spPr/>
    </dgm:pt>
    <dgm:pt modelId="{1CC89695-31D8-43B3-8826-E86C3685E94D}" type="pres">
      <dgm:prSet presAssocID="{53E1E945-DC9A-46CF-A8B3-CE881A9D2464}" presName="level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78DF62C-517D-48B8-BFD3-76D153FD3DAE}" type="pres">
      <dgm:prSet presAssocID="{53E1E945-DC9A-46CF-A8B3-CE881A9D246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C280E8A-5230-4C14-9033-EFD514E0ACFD}" type="pres">
      <dgm:prSet presAssocID="{5CB1256D-07A6-48DB-AF08-98BCE70691CB}" presName="Name8" presStyleCnt="0"/>
      <dgm:spPr/>
    </dgm:pt>
    <dgm:pt modelId="{6CC29756-5FE0-4084-9FE6-961AFBA12BF9}" type="pres">
      <dgm:prSet presAssocID="{5CB1256D-07A6-48DB-AF08-98BCE70691CB}" presName="level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314660F-2D45-4BFF-9E04-654D0C6C207F}" type="pres">
      <dgm:prSet presAssocID="{5CB1256D-07A6-48DB-AF08-98BCE70691C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39C8023-E5D2-4A37-8469-55D1B74871A0}" type="presOf" srcId="{53E1E945-DC9A-46CF-A8B3-CE881A9D2464}" destId="{678DF62C-517D-48B8-BFD3-76D153FD3DAE}" srcOrd="1" destOrd="0" presId="urn:microsoft.com/office/officeart/2005/8/layout/pyramid1"/>
    <dgm:cxn modelId="{AFC8AA57-E215-4944-8394-F05FD34B35D9}" type="presOf" srcId="{BE3D319A-8658-4A75-A766-B777045B0C55}" destId="{FAF2E66C-E00C-45E3-8065-ED801E45FA70}" srcOrd="0" destOrd="0" presId="urn:microsoft.com/office/officeart/2005/8/layout/pyramid1"/>
    <dgm:cxn modelId="{EB251DFB-AF8C-4FC5-9DDF-FD57628E4513}" type="presOf" srcId="{5CB1256D-07A6-48DB-AF08-98BCE70691CB}" destId="{8314660F-2D45-4BFF-9E04-654D0C6C207F}" srcOrd="1" destOrd="0" presId="urn:microsoft.com/office/officeart/2005/8/layout/pyramid1"/>
    <dgm:cxn modelId="{40AF1C32-6EB8-4C59-83F1-F49D16BC7D37}" type="presOf" srcId="{D4DB2A63-86EC-4DA8-AB5B-A4F8BC3380C8}" destId="{7234D88A-BC47-400B-97F2-4DDFA52C7EE1}" srcOrd="1" destOrd="0" presId="urn:microsoft.com/office/officeart/2005/8/layout/pyramid1"/>
    <dgm:cxn modelId="{A1924655-91C3-469B-B6F8-BDAD1991E094}" type="presOf" srcId="{5CB1256D-07A6-48DB-AF08-98BCE70691CB}" destId="{6CC29756-5FE0-4084-9FE6-961AFBA12BF9}" srcOrd="0" destOrd="0" presId="urn:microsoft.com/office/officeart/2005/8/layout/pyramid1"/>
    <dgm:cxn modelId="{AE861461-99C0-4484-969F-67CDE3A7789E}" srcId="{BE3D319A-8658-4A75-A766-B777045B0C55}" destId="{81167981-1687-415B-B771-DCB53D965E4F}" srcOrd="0" destOrd="0" parTransId="{942F4BDA-9449-4D90-9A50-17BBFC8542AE}" sibTransId="{E6CE6E86-1921-4FB5-80A4-0A235D0A34EF}"/>
    <dgm:cxn modelId="{84A6B2FD-C93F-4B0F-9ED4-9F61CBD3C57C}" type="presOf" srcId="{D4DB2A63-86EC-4DA8-AB5B-A4F8BC3380C8}" destId="{71D0F964-DB2E-4C69-9CA3-CC595CDC41A7}" srcOrd="0" destOrd="0" presId="urn:microsoft.com/office/officeart/2005/8/layout/pyramid1"/>
    <dgm:cxn modelId="{3ADC7363-10FC-4A09-95E4-42939237715E}" type="presOf" srcId="{81167981-1687-415B-B771-DCB53D965E4F}" destId="{2F9AB9BD-978B-4EF2-A35B-B83961C764D8}" srcOrd="0" destOrd="0" presId="urn:microsoft.com/office/officeart/2005/8/layout/pyramid1"/>
    <dgm:cxn modelId="{F7B2FFD8-E377-4091-AFF9-BE15544DD794}" srcId="{BE3D319A-8658-4A75-A766-B777045B0C55}" destId="{5CB1256D-07A6-48DB-AF08-98BCE70691CB}" srcOrd="3" destOrd="0" parTransId="{8E645E11-4AA7-4646-B754-8B2E0E2397A0}" sibTransId="{B07B4643-C1D3-4D36-8736-3FAB172216C5}"/>
    <dgm:cxn modelId="{6DA21E11-40F3-4A84-A301-18386DF0D4A1}" type="presOf" srcId="{53E1E945-DC9A-46CF-A8B3-CE881A9D2464}" destId="{1CC89695-31D8-43B3-8826-E86C3685E94D}" srcOrd="0" destOrd="0" presId="urn:microsoft.com/office/officeart/2005/8/layout/pyramid1"/>
    <dgm:cxn modelId="{5461CB25-6DB0-495F-A2AB-8131DF924EEB}" srcId="{BE3D319A-8658-4A75-A766-B777045B0C55}" destId="{D4DB2A63-86EC-4DA8-AB5B-A4F8BC3380C8}" srcOrd="1" destOrd="0" parTransId="{F6D300E9-C4C1-4D18-B4AA-823F4827C7F9}" sibTransId="{DC5E77A4-3476-424D-8F49-A3FC478591B3}"/>
    <dgm:cxn modelId="{EC72FF57-A274-40DE-8A2E-5D10A26C58A4}" type="presOf" srcId="{81167981-1687-415B-B771-DCB53D965E4F}" destId="{02E91232-1B1F-4A8A-8099-55A0E163E8AD}" srcOrd="1" destOrd="0" presId="urn:microsoft.com/office/officeart/2005/8/layout/pyramid1"/>
    <dgm:cxn modelId="{0AA6A7AF-8F03-47CA-B90C-776A603D8748}" srcId="{BE3D319A-8658-4A75-A766-B777045B0C55}" destId="{53E1E945-DC9A-46CF-A8B3-CE881A9D2464}" srcOrd="2" destOrd="0" parTransId="{5673BAED-788F-498F-BD78-8A626E93EFA1}" sibTransId="{2420FD57-860F-4579-9FF7-12F333763CA8}"/>
    <dgm:cxn modelId="{A22FF80E-3CE6-4DF2-B862-707917B036F7}" type="presParOf" srcId="{FAF2E66C-E00C-45E3-8065-ED801E45FA70}" destId="{394B982B-934B-4ED7-9405-804132E94AD3}" srcOrd="0" destOrd="0" presId="urn:microsoft.com/office/officeart/2005/8/layout/pyramid1"/>
    <dgm:cxn modelId="{24420BC2-4D95-4E6C-8DB5-13E4E913F7D6}" type="presParOf" srcId="{394B982B-934B-4ED7-9405-804132E94AD3}" destId="{2F9AB9BD-978B-4EF2-A35B-B83961C764D8}" srcOrd="0" destOrd="0" presId="urn:microsoft.com/office/officeart/2005/8/layout/pyramid1"/>
    <dgm:cxn modelId="{24EF4A8E-FE30-4A98-AB5C-18B22798EB56}" type="presParOf" srcId="{394B982B-934B-4ED7-9405-804132E94AD3}" destId="{02E91232-1B1F-4A8A-8099-55A0E163E8AD}" srcOrd="1" destOrd="0" presId="urn:microsoft.com/office/officeart/2005/8/layout/pyramid1"/>
    <dgm:cxn modelId="{45C0C216-12A3-4A3E-B932-C4582BD0CFAB}" type="presParOf" srcId="{FAF2E66C-E00C-45E3-8065-ED801E45FA70}" destId="{DCC27E40-EB03-4ED9-BFFE-E43998F40927}" srcOrd="1" destOrd="0" presId="urn:microsoft.com/office/officeart/2005/8/layout/pyramid1"/>
    <dgm:cxn modelId="{7DEB808F-8BF0-4EE3-A01C-A8831FE6F58C}" type="presParOf" srcId="{DCC27E40-EB03-4ED9-BFFE-E43998F40927}" destId="{71D0F964-DB2E-4C69-9CA3-CC595CDC41A7}" srcOrd="0" destOrd="0" presId="urn:microsoft.com/office/officeart/2005/8/layout/pyramid1"/>
    <dgm:cxn modelId="{AC94D812-74D3-4EF9-8D42-C7D100B67529}" type="presParOf" srcId="{DCC27E40-EB03-4ED9-BFFE-E43998F40927}" destId="{7234D88A-BC47-400B-97F2-4DDFA52C7EE1}" srcOrd="1" destOrd="0" presId="urn:microsoft.com/office/officeart/2005/8/layout/pyramid1"/>
    <dgm:cxn modelId="{29F84623-8995-4F65-9190-090325E75648}" type="presParOf" srcId="{FAF2E66C-E00C-45E3-8065-ED801E45FA70}" destId="{9AF9D0CC-FD6B-4853-AAF3-36AA85452A19}" srcOrd="2" destOrd="0" presId="urn:microsoft.com/office/officeart/2005/8/layout/pyramid1"/>
    <dgm:cxn modelId="{D8DAD651-FAB4-4A51-A423-178EED5EBAB3}" type="presParOf" srcId="{9AF9D0CC-FD6B-4853-AAF3-36AA85452A19}" destId="{1CC89695-31D8-43B3-8826-E86C3685E94D}" srcOrd="0" destOrd="0" presId="urn:microsoft.com/office/officeart/2005/8/layout/pyramid1"/>
    <dgm:cxn modelId="{F550C554-CA46-4AFD-9821-7CE9B8A60DC4}" type="presParOf" srcId="{9AF9D0CC-FD6B-4853-AAF3-36AA85452A19}" destId="{678DF62C-517D-48B8-BFD3-76D153FD3DAE}" srcOrd="1" destOrd="0" presId="urn:microsoft.com/office/officeart/2005/8/layout/pyramid1"/>
    <dgm:cxn modelId="{C59C5043-0FED-44E6-B378-BDA7408BF5EA}" type="presParOf" srcId="{FAF2E66C-E00C-45E3-8065-ED801E45FA70}" destId="{FC280E8A-5230-4C14-9033-EFD514E0ACFD}" srcOrd="3" destOrd="0" presId="urn:microsoft.com/office/officeart/2005/8/layout/pyramid1"/>
    <dgm:cxn modelId="{B32C7097-DC3E-48AE-AFC9-BC87F94E971A}" type="presParOf" srcId="{FC280E8A-5230-4C14-9033-EFD514E0ACFD}" destId="{6CC29756-5FE0-4084-9FE6-961AFBA12BF9}" srcOrd="0" destOrd="0" presId="urn:microsoft.com/office/officeart/2005/8/layout/pyramid1"/>
    <dgm:cxn modelId="{89F7548C-71D1-4EB3-BBB5-932083152DE9}" type="presParOf" srcId="{FC280E8A-5230-4C14-9033-EFD514E0ACFD}" destId="{8314660F-2D45-4BFF-9E04-654D0C6C207F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9FE81390-E05F-421D-8104-2FA838B04274}">
      <dgm:prSet custT="1"/>
      <dgm:spPr/>
      <dgm:t>
        <a:bodyPr/>
        <a:lstStyle/>
        <a:p>
          <a:pPr rtl="0"/>
          <a:r>
            <a:rPr kumimoji="1" lang="en-US" sz="2400" b="1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b="1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46A07AAD-3639-4FA9-9306-2D288AFC10D6}" type="parTrans" cxnId="{E74C46ED-4442-4557-9106-386FB5E3DD52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381D446D-3E33-417F-81D3-079957383986}" type="sibTrans" cxnId="{E74C46ED-4442-4557-9106-386FB5E3DD52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8D054B00-4C6C-453A-A445-38FA969352B1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4. Manage the data discovery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3A69491C-DC7A-4CC6-B362-793AB133592E}" type="parTrans" cxnId="{6C51F3AF-1592-4CB6-AEE9-54BDED967D31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6D7F5106-220E-4189-B991-92B896304B88}" type="sibTrans" cxnId="{6C51F3AF-1592-4CB6-AEE9-54BDED967D31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9250D874-31CB-49BC-8566-34840315C4C5}">
      <dgm:prSet custT="1"/>
      <dgm:spPr/>
      <dgm:t>
        <a:bodyPr/>
        <a:lstStyle/>
        <a:p>
          <a:pPr rtl="0"/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External interactions</a:t>
          </a:r>
          <a:endParaRPr lang="ja-JP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A58271BC-B863-49F4-80C0-24DF875CB84E}" type="parTrans" cxnId="{14622008-F195-43CA-BDDC-E95B5F3DE4DD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6C7A47F4-8889-488A-AB18-50B4F48C0D0A}" type="sibTrans" cxnId="{14622008-F195-43CA-BDDC-E95B5F3DE4DD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C7D75828-F6F9-4258-A20C-FAA6083D983C}">
      <dgm:prSet custT="1"/>
      <dgm:spPr/>
      <dgm:t>
        <a:bodyPr/>
        <a:lstStyle/>
        <a:p>
          <a:pPr rtl="0"/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Infrastructure</a:t>
          </a:r>
          <a:endParaRPr lang="ja-JP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FB729B0B-64B2-46A8-B83C-25FE1177E3AF}" type="parTrans" cxnId="{9D832E1A-CFC6-4457-9B4F-0F4BEE342CA8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E14E4B7E-EC4C-4E14-A69A-121EEC4E9D8F}" type="sibTrans" cxnId="{9D832E1A-CFC6-4457-9B4F-0F4BEE342CA8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51E5C60B-B38D-4F88-89CD-BAB7CAC48084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2. </a:t>
          </a:r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operational applications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EE0D1508-A9EE-4315-A80F-E0B696070CB9}" type="parTrans" cxnId="{49A8C37B-5DF6-4A24-BF71-410D993006E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DF13BE3-34D9-40B2-912C-54DD306663E0}" type="sibTrans" cxnId="{49A8C37B-5DF6-4A24-BF71-410D993006E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F4707B0-C31A-4B58-BF60-BE8A5199A3BC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7. </a:t>
          </a:r>
          <a:r>
            <a:rPr lang="en-US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Manage the </a:t>
          </a:r>
          <a:r>
            <a:rPr lang="en-US" altLang="ja-JP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quality, risk and </a:t>
          </a:r>
          <a:r>
            <a:rPr kumimoji="1" lang="en-US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E2FE97BE-1A7B-45C7-8614-F823A8F38AA2}" type="parTrans" cxnId="{2D1769B5-4295-41CB-AFDB-065571AAD813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C9BA667F-D2B7-4D48-909B-3EA4ECEC436C}" type="sibTrans" cxnId="{2D1769B5-4295-41CB-AFDB-065571AAD813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C9B98247-214D-4289-90AA-9511FD457857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6. </a:t>
          </a:r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user interactions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DEDAF00B-7C51-499D-9051-1BF81E266DAE}" type="parTrans" cxnId="{A876B989-5689-4EB0-9E99-1FEE9A101F7A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9D30064-EA49-4FF8-9517-16775CF29B65}" type="sibTrans" cxnId="{A876B989-5689-4EB0-9E99-1FEE9A101F7A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AE3012E6-329A-441D-BD8E-536FADF43CD1}">
      <dgm:prSet custT="1"/>
      <dgm:spPr/>
      <dgm:t>
        <a:bodyPr/>
        <a:lstStyle/>
        <a:p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Data</a:t>
          </a:r>
          <a:endParaRPr kumimoji="1" lang="ja-JP" altLang="en-US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5241C2C5-1730-4F24-97E1-95047F9A01D3}" type="parTrans" cxnId="{928E34FF-C534-4A87-887A-A432635A24CB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C172567-0E7C-40C1-B396-A7FF5726DEDA}" type="sibTrans" cxnId="{928E34FF-C534-4A87-887A-A432635A24CB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B4DE77C-789D-4A9C-9665-B203618390DD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3. Manage the data flow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EA62E271-B189-460E-9D29-EDD3200C60C4}" type="parTrans" cxnId="{AB6596A9-A8EE-4D52-AF93-EC73D8FE3879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BC3BFCE-AADA-4104-A304-0C23D2DB1DF5}" type="sibTrans" cxnId="{AB6596A9-A8EE-4D52-AF93-EC73D8FE3879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621FACA-D324-4FD5-8070-8E4065090C7A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1. Manage the physical infrastructure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842132EA-8FE1-4574-AA78-B225AE7F7C33}" type="parTrans" cxnId="{02012CB2-79E4-4713-8174-8C349FAC93A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ED59E7AB-6A15-4FE1-9186-20994985A749}" type="sibTrans" cxnId="{02012CB2-79E4-4713-8174-8C349FAC93A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95386A81-4C99-4AE8-9A1A-83F9A2BF0FD2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5. Manage the </a:t>
          </a:r>
          <a:r>
            <a:rPr lang="en-US" sz="2400" dirty="0" err="1" smtClean="0">
              <a:solidFill>
                <a:schemeClr val="tx1"/>
              </a:solidFill>
              <a:latin typeface="+mj-ea"/>
              <a:ea typeface="+mj-ea"/>
            </a:rPr>
            <a:t>centre-centre</a:t>
          </a:r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 interactions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99C41111-94D8-43C4-8B19-34F786B00D10}" type="parTrans" cxnId="{7D77710B-382D-44D7-9A5B-69E1799008AF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A83F8F7-75E9-42F5-9CC8-1A74F472B437}" type="sibTrans" cxnId="{7D77710B-382D-44D7-9A5B-69E1799008AF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DA106DEC-85C5-4D76-94D5-E1AE082F3E9E}" type="pres">
      <dgm:prSet presAssocID="{C7D75828-F6F9-4258-A20C-FAA6083D983C}" presName="comp" presStyleCnt="0"/>
      <dgm:spPr/>
    </dgm:pt>
    <dgm:pt modelId="{20DD1F9E-DC75-484F-8822-AEE341A55C6D}" type="pres">
      <dgm:prSet presAssocID="{C7D75828-F6F9-4258-A20C-FAA6083D983C}" presName="box" presStyleLbl="node1" presStyleIdx="0" presStyleCnt="4"/>
      <dgm:spPr/>
      <dgm:t>
        <a:bodyPr/>
        <a:lstStyle/>
        <a:p>
          <a:endParaRPr kumimoji="1" lang="ja-JP" altLang="en-US"/>
        </a:p>
      </dgm:t>
    </dgm:pt>
    <dgm:pt modelId="{CD853D1D-62CA-486E-B1FA-943B4F33D74D}" type="pres">
      <dgm:prSet presAssocID="{C7D75828-F6F9-4258-A20C-FAA6083D983C}" presName="img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3AAE491-2A5F-41BB-A1F6-17EDF14E1EA8}" type="pres">
      <dgm:prSet presAssocID="{C7D75828-F6F9-4258-A20C-FAA6083D983C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8F843B06-4ED3-4C46-8D31-89B566FA6E7C}" type="pres">
      <dgm:prSet presAssocID="{E14E4B7E-EC4C-4E14-A69A-121EEC4E9D8F}" presName="spacer" presStyleCnt="0"/>
      <dgm:spPr/>
    </dgm:pt>
    <dgm:pt modelId="{25F9961C-4B41-4AC0-944F-10A4C0A2CADB}" type="pres">
      <dgm:prSet presAssocID="{AE3012E6-329A-441D-BD8E-536FADF43CD1}" presName="comp" presStyleCnt="0"/>
      <dgm:spPr/>
    </dgm:pt>
    <dgm:pt modelId="{6C2647F0-B170-48EA-B13C-9AE25BFDCDFE}" type="pres">
      <dgm:prSet presAssocID="{AE3012E6-329A-441D-BD8E-536FADF43CD1}" presName="box" presStyleLbl="node1" presStyleIdx="1" presStyleCnt="4"/>
      <dgm:spPr/>
      <dgm:t>
        <a:bodyPr/>
        <a:lstStyle/>
        <a:p>
          <a:endParaRPr kumimoji="1" lang="ja-JP" altLang="en-US"/>
        </a:p>
      </dgm:t>
    </dgm:pt>
    <dgm:pt modelId="{918C0C06-B5A6-47B7-A062-A4CFEC6CA7A8}" type="pres">
      <dgm:prSet presAssocID="{AE3012E6-329A-441D-BD8E-536FADF43CD1}" presName="img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1E89F63-4F14-4542-8A19-ECC78BB2AA6F}" type="pres">
      <dgm:prSet presAssocID="{AE3012E6-329A-441D-BD8E-536FADF43CD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11CF48A4-C1F0-47C2-B71D-B5DC3309D695}" type="pres">
      <dgm:prSet presAssocID="{4C172567-0E7C-40C1-B396-A7FF5726DEDA}" presName="spacer" presStyleCnt="0"/>
      <dgm:spPr/>
    </dgm:pt>
    <dgm:pt modelId="{186113F9-7126-4343-96CF-5E5655B7F40C}" type="pres">
      <dgm:prSet presAssocID="{9250D874-31CB-49BC-8566-34840315C4C5}" presName="comp" presStyleCnt="0"/>
      <dgm:spPr/>
    </dgm:pt>
    <dgm:pt modelId="{1B6F0968-0160-42CA-AC2F-A26E5CA31A7A}" type="pres">
      <dgm:prSet presAssocID="{9250D874-31CB-49BC-8566-34840315C4C5}" presName="box" presStyleLbl="node1" presStyleIdx="2" presStyleCnt="4" custLinFactNeighborX="-29591" custLinFactNeighborY="-927"/>
      <dgm:spPr/>
      <dgm:t>
        <a:bodyPr/>
        <a:lstStyle/>
        <a:p>
          <a:endParaRPr kumimoji="1" lang="ja-JP" altLang="en-US"/>
        </a:p>
      </dgm:t>
    </dgm:pt>
    <dgm:pt modelId="{263AB295-5850-4B18-81FD-3C0262FAFC96}" type="pres">
      <dgm:prSet presAssocID="{9250D874-31CB-49BC-8566-34840315C4C5}" presName="img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19570F2-5101-4436-A4F4-AEF0CBA8FCAE}" type="pres">
      <dgm:prSet presAssocID="{9250D874-31CB-49BC-8566-34840315C4C5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  <dgm:pt modelId="{10C69790-5416-437D-A36C-18D74B3F66CB}" type="pres">
      <dgm:prSet presAssocID="{6C7A47F4-8889-488A-AB18-50B4F48C0D0A}" presName="spacer" presStyleCnt="0"/>
      <dgm:spPr/>
    </dgm:pt>
    <dgm:pt modelId="{587CD73E-BA39-4C1B-BA2E-6114B30935FE}" type="pres">
      <dgm:prSet presAssocID="{9FE81390-E05F-421D-8104-2FA838B04274}" presName="comp" presStyleCnt="0"/>
      <dgm:spPr/>
    </dgm:pt>
    <dgm:pt modelId="{A392C5CB-C457-45D5-BA69-82B019056EE3}" type="pres">
      <dgm:prSet presAssocID="{9FE81390-E05F-421D-8104-2FA838B04274}" presName="box" presStyleLbl="node1" presStyleIdx="3" presStyleCnt="4"/>
      <dgm:spPr/>
      <dgm:t>
        <a:bodyPr/>
        <a:lstStyle/>
        <a:p>
          <a:endParaRPr kumimoji="1" lang="ja-JP" altLang="en-US"/>
        </a:p>
      </dgm:t>
    </dgm:pt>
    <dgm:pt modelId="{F431A0E9-A890-4AD9-97BB-441ED41298B2}" type="pres">
      <dgm:prSet presAssocID="{9FE81390-E05F-421D-8104-2FA838B04274}" presName="img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kumimoji="1" lang="ja-JP" altLang="en-US"/>
        </a:p>
      </dgm:t>
    </dgm:pt>
    <dgm:pt modelId="{6EC0183C-8BC4-4BE0-B218-6A68AC0E8BCF}" type="pres">
      <dgm:prSet presAssocID="{9FE81390-E05F-421D-8104-2FA838B04274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9D832E1A-CFC6-4457-9B4F-0F4BEE342CA8}" srcId="{413748E7-41FA-4D7A-8E59-76E0B066E4DB}" destId="{C7D75828-F6F9-4258-A20C-FAA6083D983C}" srcOrd="0" destOrd="0" parTransId="{FB729B0B-64B2-46A8-B83C-25FE1177E3AF}" sibTransId="{E14E4B7E-EC4C-4E14-A69A-121EEC4E9D8F}"/>
    <dgm:cxn modelId="{E448F563-D63C-46BE-A24F-A6F387EFC23A}" type="presOf" srcId="{413748E7-41FA-4D7A-8E59-76E0B066E4DB}" destId="{B3CAC2D0-5368-483B-90AF-C704CC9B98A1}" srcOrd="0" destOrd="0" presId="urn:microsoft.com/office/officeart/2005/8/layout/vList4"/>
    <dgm:cxn modelId="{2FA65DF1-E9E8-4A68-A37F-65BB80737A86}" type="presOf" srcId="{51E5C60B-B38D-4F88-89CD-BAB7CAC48084}" destId="{E3AAE491-2A5F-41BB-A1F6-17EDF14E1EA8}" srcOrd="1" destOrd="2" presId="urn:microsoft.com/office/officeart/2005/8/layout/vList4"/>
    <dgm:cxn modelId="{AB6596A9-A8EE-4D52-AF93-EC73D8FE3879}" srcId="{AE3012E6-329A-441D-BD8E-536FADF43CD1}" destId="{4B4DE77C-789D-4A9C-9665-B203618390DD}" srcOrd="0" destOrd="0" parTransId="{EA62E271-B189-460E-9D29-EDD3200C60C4}" sibTransId="{FBC3BFCE-AADA-4104-A304-0C23D2DB1DF5}"/>
    <dgm:cxn modelId="{A876B989-5689-4EB0-9E99-1FEE9A101F7A}" srcId="{9250D874-31CB-49BC-8566-34840315C4C5}" destId="{C9B98247-214D-4289-90AA-9511FD457857}" srcOrd="1" destOrd="0" parTransId="{DEDAF00B-7C51-499D-9051-1BF81E266DAE}" sibTransId="{49D30064-EA49-4FF8-9517-16775CF29B65}"/>
    <dgm:cxn modelId="{BFE3AD81-369A-44F8-BC79-D73DC7746296}" type="presOf" srcId="{4B4DE77C-789D-4A9C-9665-B203618390DD}" destId="{6C2647F0-B170-48EA-B13C-9AE25BFDCDFE}" srcOrd="0" destOrd="1" presId="urn:microsoft.com/office/officeart/2005/8/layout/vList4"/>
    <dgm:cxn modelId="{AB447E60-21A5-4D8C-88CC-0371EB581CF6}" type="presOf" srcId="{FF4707B0-C31A-4B58-BF60-BE8A5199A3BC}" destId="{A392C5CB-C457-45D5-BA69-82B019056EE3}" srcOrd="0" destOrd="1" presId="urn:microsoft.com/office/officeart/2005/8/layout/vList4"/>
    <dgm:cxn modelId="{34B075F7-9A70-4D17-981B-366FAD818477}" type="presOf" srcId="{C9B98247-214D-4289-90AA-9511FD457857}" destId="{1B6F0968-0160-42CA-AC2F-A26E5CA31A7A}" srcOrd="0" destOrd="2" presId="urn:microsoft.com/office/officeart/2005/8/layout/vList4"/>
    <dgm:cxn modelId="{6C51F3AF-1592-4CB6-AEE9-54BDED967D31}" srcId="{AE3012E6-329A-441D-BD8E-536FADF43CD1}" destId="{8D054B00-4C6C-453A-A445-38FA969352B1}" srcOrd="1" destOrd="0" parTransId="{3A69491C-DC7A-4CC6-B362-793AB133592E}" sibTransId="{6D7F5106-220E-4189-B991-92B896304B88}"/>
    <dgm:cxn modelId="{ACE211D1-2906-4557-8203-B082A9A572CD}" type="presOf" srcId="{51E5C60B-B38D-4F88-89CD-BAB7CAC48084}" destId="{20DD1F9E-DC75-484F-8822-AEE341A55C6D}" srcOrd="0" destOrd="2" presId="urn:microsoft.com/office/officeart/2005/8/layout/vList4"/>
    <dgm:cxn modelId="{43548215-2E6E-4BA2-9E45-55E051C9A58E}" type="presOf" srcId="{AE3012E6-329A-441D-BD8E-536FADF43CD1}" destId="{6C2647F0-B170-48EA-B13C-9AE25BFDCDFE}" srcOrd="0" destOrd="0" presId="urn:microsoft.com/office/officeart/2005/8/layout/vList4"/>
    <dgm:cxn modelId="{2496A078-6FB6-41D3-A63D-C74674E8F1A3}" type="presOf" srcId="{8D054B00-4C6C-453A-A445-38FA969352B1}" destId="{E1E89F63-4F14-4542-8A19-ECC78BB2AA6F}" srcOrd="1" destOrd="2" presId="urn:microsoft.com/office/officeart/2005/8/layout/vList4"/>
    <dgm:cxn modelId="{928E34FF-C534-4A87-887A-A432635A24CB}" srcId="{413748E7-41FA-4D7A-8E59-76E0B066E4DB}" destId="{AE3012E6-329A-441D-BD8E-536FADF43CD1}" srcOrd="1" destOrd="0" parTransId="{5241C2C5-1730-4F24-97E1-95047F9A01D3}" sibTransId="{4C172567-0E7C-40C1-B396-A7FF5726DEDA}"/>
    <dgm:cxn modelId="{796A1F5C-D3F8-4E36-B846-540D72D9B484}" type="presOf" srcId="{C7D75828-F6F9-4258-A20C-FAA6083D983C}" destId="{E3AAE491-2A5F-41BB-A1F6-17EDF14E1EA8}" srcOrd="1" destOrd="0" presId="urn:microsoft.com/office/officeart/2005/8/layout/vList4"/>
    <dgm:cxn modelId="{3E36BF3A-EA31-4859-9F92-DEC32EA13A6F}" type="presOf" srcId="{C7D75828-F6F9-4258-A20C-FAA6083D983C}" destId="{20DD1F9E-DC75-484F-8822-AEE341A55C6D}" srcOrd="0" destOrd="0" presId="urn:microsoft.com/office/officeart/2005/8/layout/vList4"/>
    <dgm:cxn modelId="{36DABB8B-083B-4BDF-9B18-F1DBB84DA6F3}" type="presOf" srcId="{FF4707B0-C31A-4B58-BF60-BE8A5199A3BC}" destId="{6EC0183C-8BC4-4BE0-B218-6A68AC0E8BCF}" srcOrd="1" destOrd="1" presId="urn:microsoft.com/office/officeart/2005/8/layout/vList4"/>
    <dgm:cxn modelId="{49A8C37B-5DF6-4A24-BF71-410D993006EC}" srcId="{C7D75828-F6F9-4258-A20C-FAA6083D983C}" destId="{51E5C60B-B38D-4F88-89CD-BAB7CAC48084}" srcOrd="1" destOrd="0" parTransId="{EE0D1508-A9EE-4315-A80F-E0B696070CB9}" sibTransId="{FDF13BE3-34D9-40B2-912C-54DD306663E0}"/>
    <dgm:cxn modelId="{A71AD35D-D1E3-4FDE-AC43-9FAD3C06315D}" type="presOf" srcId="{4621FACA-D324-4FD5-8070-8E4065090C7A}" destId="{20DD1F9E-DC75-484F-8822-AEE341A55C6D}" srcOrd="0" destOrd="1" presId="urn:microsoft.com/office/officeart/2005/8/layout/vList4"/>
    <dgm:cxn modelId="{947B7CAD-5FEA-4F5E-AA53-96963384B5B2}" type="presOf" srcId="{AE3012E6-329A-441D-BD8E-536FADF43CD1}" destId="{E1E89F63-4F14-4542-8A19-ECC78BB2AA6F}" srcOrd="1" destOrd="0" presId="urn:microsoft.com/office/officeart/2005/8/layout/vList4"/>
    <dgm:cxn modelId="{0C5A4790-BBB0-4FF1-BCA2-4E779B9445D5}" type="presOf" srcId="{95386A81-4C99-4AE8-9A1A-83F9A2BF0FD2}" destId="{E19570F2-5101-4436-A4F4-AEF0CBA8FCAE}" srcOrd="1" destOrd="1" presId="urn:microsoft.com/office/officeart/2005/8/layout/vList4"/>
    <dgm:cxn modelId="{E74C46ED-4442-4557-9106-386FB5E3DD52}" srcId="{413748E7-41FA-4D7A-8E59-76E0B066E4DB}" destId="{9FE81390-E05F-421D-8104-2FA838B04274}" srcOrd="3" destOrd="0" parTransId="{46A07AAD-3639-4FA9-9306-2D288AFC10D6}" sibTransId="{381D446D-3E33-417F-81D3-079957383986}"/>
    <dgm:cxn modelId="{ACEF70E6-0893-486B-954C-4744F18178E4}" type="presOf" srcId="{9FE81390-E05F-421D-8104-2FA838B04274}" destId="{6EC0183C-8BC4-4BE0-B218-6A68AC0E8BCF}" srcOrd="1" destOrd="0" presId="urn:microsoft.com/office/officeart/2005/8/layout/vList4"/>
    <dgm:cxn modelId="{7D77710B-382D-44D7-9A5B-69E1799008AF}" srcId="{9250D874-31CB-49BC-8566-34840315C4C5}" destId="{95386A81-4C99-4AE8-9A1A-83F9A2BF0FD2}" srcOrd="0" destOrd="0" parTransId="{99C41111-94D8-43C4-8B19-34F786B00D10}" sibTransId="{FA83F8F7-75E9-42F5-9CC8-1A74F472B437}"/>
    <dgm:cxn modelId="{63D839E6-AAFF-4B41-A565-E6BF26EAEA25}" type="presOf" srcId="{9250D874-31CB-49BC-8566-34840315C4C5}" destId="{E19570F2-5101-4436-A4F4-AEF0CBA8FCAE}" srcOrd="1" destOrd="0" presId="urn:microsoft.com/office/officeart/2005/8/layout/vList4"/>
    <dgm:cxn modelId="{B7955336-FACD-431B-8AF4-284CC864802E}" type="presOf" srcId="{9FE81390-E05F-421D-8104-2FA838B04274}" destId="{A392C5CB-C457-45D5-BA69-82B019056EE3}" srcOrd="0" destOrd="0" presId="urn:microsoft.com/office/officeart/2005/8/layout/vList4"/>
    <dgm:cxn modelId="{A0F2E78D-E58B-4374-9857-79B462D1D135}" type="presOf" srcId="{8D054B00-4C6C-453A-A445-38FA969352B1}" destId="{6C2647F0-B170-48EA-B13C-9AE25BFDCDFE}" srcOrd="0" destOrd="2" presId="urn:microsoft.com/office/officeart/2005/8/layout/vList4"/>
    <dgm:cxn modelId="{C84859F9-D979-4C2E-97EB-62C831E1A629}" type="presOf" srcId="{95386A81-4C99-4AE8-9A1A-83F9A2BF0FD2}" destId="{1B6F0968-0160-42CA-AC2F-A26E5CA31A7A}" srcOrd="0" destOrd="1" presId="urn:microsoft.com/office/officeart/2005/8/layout/vList4"/>
    <dgm:cxn modelId="{02012CB2-79E4-4713-8174-8C349FAC93AC}" srcId="{C7D75828-F6F9-4258-A20C-FAA6083D983C}" destId="{4621FACA-D324-4FD5-8070-8E4065090C7A}" srcOrd="0" destOrd="0" parTransId="{842132EA-8FE1-4574-AA78-B225AE7F7C33}" sibTransId="{ED59E7AB-6A15-4FE1-9186-20994985A749}"/>
    <dgm:cxn modelId="{4A4AC6EE-D93A-454E-9117-FAF29DF03FF6}" type="presOf" srcId="{C9B98247-214D-4289-90AA-9511FD457857}" destId="{E19570F2-5101-4436-A4F4-AEF0CBA8FCAE}" srcOrd="1" destOrd="2" presId="urn:microsoft.com/office/officeart/2005/8/layout/vList4"/>
    <dgm:cxn modelId="{2D1769B5-4295-41CB-AFDB-065571AAD813}" srcId="{9FE81390-E05F-421D-8104-2FA838B04274}" destId="{FF4707B0-C31A-4B58-BF60-BE8A5199A3BC}" srcOrd="0" destOrd="0" parTransId="{E2FE97BE-1A7B-45C7-8614-F823A8F38AA2}" sibTransId="{C9BA667F-D2B7-4D48-909B-3EA4ECEC436C}"/>
    <dgm:cxn modelId="{95C919FB-E9A2-48E6-8F83-302480E8F4CF}" type="presOf" srcId="{4621FACA-D324-4FD5-8070-8E4065090C7A}" destId="{E3AAE491-2A5F-41BB-A1F6-17EDF14E1EA8}" srcOrd="1" destOrd="1" presId="urn:microsoft.com/office/officeart/2005/8/layout/vList4"/>
    <dgm:cxn modelId="{8EE6DDF0-DE01-429B-A810-FEB9E4D6A52D}" type="presOf" srcId="{9250D874-31CB-49BC-8566-34840315C4C5}" destId="{1B6F0968-0160-42CA-AC2F-A26E5CA31A7A}" srcOrd="0" destOrd="0" presId="urn:microsoft.com/office/officeart/2005/8/layout/vList4"/>
    <dgm:cxn modelId="{14622008-F195-43CA-BDDC-E95B5F3DE4DD}" srcId="{413748E7-41FA-4D7A-8E59-76E0B066E4DB}" destId="{9250D874-31CB-49BC-8566-34840315C4C5}" srcOrd="2" destOrd="0" parTransId="{A58271BC-B863-49F4-80C0-24DF875CB84E}" sibTransId="{6C7A47F4-8889-488A-AB18-50B4F48C0D0A}"/>
    <dgm:cxn modelId="{F416AE60-0C26-4D8B-94A9-C263A4BD0FB9}" type="presOf" srcId="{4B4DE77C-789D-4A9C-9665-B203618390DD}" destId="{E1E89F63-4F14-4542-8A19-ECC78BB2AA6F}" srcOrd="1" destOrd="1" presId="urn:microsoft.com/office/officeart/2005/8/layout/vList4"/>
    <dgm:cxn modelId="{3D79F7BC-2831-4E27-B36B-B51D6D130716}" type="presParOf" srcId="{B3CAC2D0-5368-483B-90AF-C704CC9B98A1}" destId="{DA106DEC-85C5-4D76-94D5-E1AE082F3E9E}" srcOrd="0" destOrd="0" presId="urn:microsoft.com/office/officeart/2005/8/layout/vList4"/>
    <dgm:cxn modelId="{4A632088-BB5D-470E-A789-8E570D9984DA}" type="presParOf" srcId="{DA106DEC-85C5-4D76-94D5-E1AE082F3E9E}" destId="{20DD1F9E-DC75-484F-8822-AEE341A55C6D}" srcOrd="0" destOrd="0" presId="urn:microsoft.com/office/officeart/2005/8/layout/vList4"/>
    <dgm:cxn modelId="{8F53FE0C-A66A-4176-84B1-4E168374D15A}" type="presParOf" srcId="{DA106DEC-85C5-4D76-94D5-E1AE082F3E9E}" destId="{CD853D1D-62CA-486E-B1FA-943B4F33D74D}" srcOrd="1" destOrd="0" presId="urn:microsoft.com/office/officeart/2005/8/layout/vList4"/>
    <dgm:cxn modelId="{A5E24A4A-F0C9-4FFA-A3C6-F129B0B0CD27}" type="presParOf" srcId="{DA106DEC-85C5-4D76-94D5-E1AE082F3E9E}" destId="{E3AAE491-2A5F-41BB-A1F6-17EDF14E1EA8}" srcOrd="2" destOrd="0" presId="urn:microsoft.com/office/officeart/2005/8/layout/vList4"/>
    <dgm:cxn modelId="{10256E45-A1EF-4418-B734-4BD39AC1B636}" type="presParOf" srcId="{B3CAC2D0-5368-483B-90AF-C704CC9B98A1}" destId="{8F843B06-4ED3-4C46-8D31-89B566FA6E7C}" srcOrd="1" destOrd="0" presId="urn:microsoft.com/office/officeart/2005/8/layout/vList4"/>
    <dgm:cxn modelId="{CFAABAFD-CEED-4809-89A1-9F4445EBBCE5}" type="presParOf" srcId="{B3CAC2D0-5368-483B-90AF-C704CC9B98A1}" destId="{25F9961C-4B41-4AC0-944F-10A4C0A2CADB}" srcOrd="2" destOrd="0" presId="urn:microsoft.com/office/officeart/2005/8/layout/vList4"/>
    <dgm:cxn modelId="{6718C295-FCAC-403C-8B3B-C65C4B90A98E}" type="presParOf" srcId="{25F9961C-4B41-4AC0-944F-10A4C0A2CADB}" destId="{6C2647F0-B170-48EA-B13C-9AE25BFDCDFE}" srcOrd="0" destOrd="0" presId="urn:microsoft.com/office/officeart/2005/8/layout/vList4"/>
    <dgm:cxn modelId="{D40FF2EE-0013-450E-A81C-8E314BA88991}" type="presParOf" srcId="{25F9961C-4B41-4AC0-944F-10A4C0A2CADB}" destId="{918C0C06-B5A6-47B7-A062-A4CFEC6CA7A8}" srcOrd="1" destOrd="0" presId="urn:microsoft.com/office/officeart/2005/8/layout/vList4"/>
    <dgm:cxn modelId="{C15A24DC-42A5-4342-AACF-E39EA0F1E466}" type="presParOf" srcId="{25F9961C-4B41-4AC0-944F-10A4C0A2CADB}" destId="{E1E89F63-4F14-4542-8A19-ECC78BB2AA6F}" srcOrd="2" destOrd="0" presId="urn:microsoft.com/office/officeart/2005/8/layout/vList4"/>
    <dgm:cxn modelId="{56C94B98-F16C-41E0-906A-30A0DD0F748E}" type="presParOf" srcId="{B3CAC2D0-5368-483B-90AF-C704CC9B98A1}" destId="{11CF48A4-C1F0-47C2-B71D-B5DC3309D695}" srcOrd="3" destOrd="0" presId="urn:microsoft.com/office/officeart/2005/8/layout/vList4"/>
    <dgm:cxn modelId="{77DE7FAB-31FF-44A6-8A23-F4B5099DEC03}" type="presParOf" srcId="{B3CAC2D0-5368-483B-90AF-C704CC9B98A1}" destId="{186113F9-7126-4343-96CF-5E5655B7F40C}" srcOrd="4" destOrd="0" presId="urn:microsoft.com/office/officeart/2005/8/layout/vList4"/>
    <dgm:cxn modelId="{4C3C6858-756A-416D-A5B3-3F8E7F35DBF3}" type="presParOf" srcId="{186113F9-7126-4343-96CF-5E5655B7F40C}" destId="{1B6F0968-0160-42CA-AC2F-A26E5CA31A7A}" srcOrd="0" destOrd="0" presId="urn:microsoft.com/office/officeart/2005/8/layout/vList4"/>
    <dgm:cxn modelId="{7ACBB503-0867-453F-85E1-DA553FB6ABB5}" type="presParOf" srcId="{186113F9-7126-4343-96CF-5E5655B7F40C}" destId="{263AB295-5850-4B18-81FD-3C0262FAFC96}" srcOrd="1" destOrd="0" presId="urn:microsoft.com/office/officeart/2005/8/layout/vList4"/>
    <dgm:cxn modelId="{04D7A63B-DAD3-45FF-9E4A-AB6E176ECA5E}" type="presParOf" srcId="{186113F9-7126-4343-96CF-5E5655B7F40C}" destId="{E19570F2-5101-4436-A4F4-AEF0CBA8FCAE}" srcOrd="2" destOrd="0" presId="urn:microsoft.com/office/officeart/2005/8/layout/vList4"/>
    <dgm:cxn modelId="{52899DFF-ADFF-4DCF-9445-9CC1D586138F}" type="presParOf" srcId="{B3CAC2D0-5368-483B-90AF-C704CC9B98A1}" destId="{10C69790-5416-437D-A36C-18D74B3F66CB}" srcOrd="5" destOrd="0" presId="urn:microsoft.com/office/officeart/2005/8/layout/vList4"/>
    <dgm:cxn modelId="{BF8208FD-A436-4C94-A134-6D053E5E8731}" type="presParOf" srcId="{B3CAC2D0-5368-483B-90AF-C704CC9B98A1}" destId="{587CD73E-BA39-4C1B-BA2E-6114B30935FE}" srcOrd="6" destOrd="0" presId="urn:microsoft.com/office/officeart/2005/8/layout/vList4"/>
    <dgm:cxn modelId="{77C4AFCC-8B59-4E5A-A6C3-9540395D7D99}" type="presParOf" srcId="{587CD73E-BA39-4C1B-BA2E-6114B30935FE}" destId="{A392C5CB-C457-45D5-BA69-82B019056EE3}" srcOrd="0" destOrd="0" presId="urn:microsoft.com/office/officeart/2005/8/layout/vList4"/>
    <dgm:cxn modelId="{AD7B141A-493F-452E-B189-CC371FBDA44B}" type="presParOf" srcId="{587CD73E-BA39-4C1B-BA2E-6114B30935FE}" destId="{F431A0E9-A890-4AD9-97BB-441ED41298B2}" srcOrd="1" destOrd="0" presId="urn:microsoft.com/office/officeart/2005/8/layout/vList4"/>
    <dgm:cxn modelId="{E44EBFA2-B37C-44C0-BE88-7CF2C91DF57D}" type="presParOf" srcId="{587CD73E-BA39-4C1B-BA2E-6114B30935FE}" destId="{6EC0183C-8BC4-4BE0-B218-6A68AC0E8BC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C7D75828-F6F9-4258-A20C-FAA6083D983C}">
      <dgm:prSet custT="1"/>
      <dgm:spPr/>
      <dgm:t>
        <a:bodyPr/>
        <a:lstStyle/>
        <a:p>
          <a:pPr rtl="0"/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Infrastructure</a:t>
          </a:r>
          <a:endParaRPr lang="ja-JP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FB729B0B-64B2-46A8-B83C-25FE1177E3AF}" type="parTrans" cxnId="{9D832E1A-CFC6-4457-9B4F-0F4BEE342CA8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E14E4B7E-EC4C-4E14-A69A-121EEC4E9D8F}" type="sibTrans" cxnId="{9D832E1A-CFC6-4457-9B4F-0F4BEE342CA8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51E5C60B-B38D-4F88-89CD-BAB7CAC48084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2. </a:t>
          </a:r>
          <a:r>
            <a:rPr lang="en-US" sz="24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Manage the </a:t>
          </a:r>
          <a:r>
            <a:rPr kumimoji="1" lang="en-US" sz="24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operational application</a:t>
          </a:r>
          <a:endParaRPr lang="ja-JP" sz="2400" dirty="0">
            <a:solidFill>
              <a:schemeClr val="bg1">
                <a:lumMod val="50000"/>
              </a:schemeClr>
            </a:solidFill>
            <a:latin typeface="+mj-ea"/>
            <a:ea typeface="+mj-ea"/>
          </a:endParaRPr>
        </a:p>
      </dgm:t>
    </dgm:pt>
    <dgm:pt modelId="{EE0D1508-A9EE-4315-A80F-E0B696070CB9}" type="parTrans" cxnId="{49A8C37B-5DF6-4A24-BF71-410D993006E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DF13BE3-34D9-40B2-912C-54DD306663E0}" type="sibTrans" cxnId="{49A8C37B-5DF6-4A24-BF71-410D993006E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621FACA-D324-4FD5-8070-8E4065090C7A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1. Manage the physical infrastructure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842132EA-8FE1-4574-AA78-B225AE7F7C33}" type="parTrans" cxnId="{02012CB2-79E4-4713-8174-8C349FAC93A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ED59E7AB-6A15-4FE1-9186-20994985A749}" type="sibTrans" cxnId="{02012CB2-79E4-4713-8174-8C349FAC93A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DA106DEC-85C5-4D76-94D5-E1AE082F3E9E}" type="pres">
      <dgm:prSet presAssocID="{C7D75828-F6F9-4258-A20C-FAA6083D983C}" presName="comp" presStyleCnt="0"/>
      <dgm:spPr/>
    </dgm:pt>
    <dgm:pt modelId="{20DD1F9E-DC75-484F-8822-AEE341A55C6D}" type="pres">
      <dgm:prSet presAssocID="{C7D75828-F6F9-4258-A20C-FAA6083D983C}" presName="box" presStyleLbl="node1" presStyleIdx="0" presStyleCnt="1"/>
      <dgm:spPr/>
      <dgm:t>
        <a:bodyPr/>
        <a:lstStyle/>
        <a:p>
          <a:endParaRPr kumimoji="1" lang="ja-JP" altLang="en-US"/>
        </a:p>
      </dgm:t>
    </dgm:pt>
    <dgm:pt modelId="{CD853D1D-62CA-486E-B1FA-943B4F33D74D}" type="pres">
      <dgm:prSet presAssocID="{C7D75828-F6F9-4258-A20C-FAA6083D983C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3AAE491-2A5F-41BB-A1F6-17EDF14E1EA8}" type="pres">
      <dgm:prSet presAssocID="{C7D75828-F6F9-4258-A20C-FAA6083D983C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F3CAFD1A-B817-43C5-A23D-CD62DBE3212F}" type="presOf" srcId="{4621FACA-D324-4FD5-8070-8E4065090C7A}" destId="{E3AAE491-2A5F-41BB-A1F6-17EDF14E1EA8}" srcOrd="1" destOrd="1" presId="urn:microsoft.com/office/officeart/2005/8/layout/vList4"/>
    <dgm:cxn modelId="{78DDDE3B-85F2-4B49-8A53-EF951FEBFCF7}" type="presOf" srcId="{413748E7-41FA-4D7A-8E59-76E0B066E4DB}" destId="{B3CAC2D0-5368-483B-90AF-C704CC9B98A1}" srcOrd="0" destOrd="0" presId="urn:microsoft.com/office/officeart/2005/8/layout/vList4"/>
    <dgm:cxn modelId="{9D832E1A-CFC6-4457-9B4F-0F4BEE342CA8}" srcId="{413748E7-41FA-4D7A-8E59-76E0B066E4DB}" destId="{C7D75828-F6F9-4258-A20C-FAA6083D983C}" srcOrd="0" destOrd="0" parTransId="{FB729B0B-64B2-46A8-B83C-25FE1177E3AF}" sibTransId="{E14E4B7E-EC4C-4E14-A69A-121EEC4E9D8F}"/>
    <dgm:cxn modelId="{8ACD4EC6-7475-41F6-8A70-A215218EE333}" type="presOf" srcId="{51E5C60B-B38D-4F88-89CD-BAB7CAC48084}" destId="{E3AAE491-2A5F-41BB-A1F6-17EDF14E1EA8}" srcOrd="1" destOrd="2" presId="urn:microsoft.com/office/officeart/2005/8/layout/vList4"/>
    <dgm:cxn modelId="{F3550FB7-700E-4B49-AFBC-B5DDD0BB1F40}" type="presOf" srcId="{C7D75828-F6F9-4258-A20C-FAA6083D983C}" destId="{E3AAE491-2A5F-41BB-A1F6-17EDF14E1EA8}" srcOrd="1" destOrd="0" presId="urn:microsoft.com/office/officeart/2005/8/layout/vList4"/>
    <dgm:cxn modelId="{10AB26A6-2312-4A75-A32D-CA16FAEEF894}" type="presOf" srcId="{C7D75828-F6F9-4258-A20C-FAA6083D983C}" destId="{20DD1F9E-DC75-484F-8822-AEE341A55C6D}" srcOrd="0" destOrd="0" presId="urn:microsoft.com/office/officeart/2005/8/layout/vList4"/>
    <dgm:cxn modelId="{50F0850F-F60D-48AA-8A6D-0E91E14137C9}" type="presOf" srcId="{51E5C60B-B38D-4F88-89CD-BAB7CAC48084}" destId="{20DD1F9E-DC75-484F-8822-AEE341A55C6D}" srcOrd="0" destOrd="2" presId="urn:microsoft.com/office/officeart/2005/8/layout/vList4"/>
    <dgm:cxn modelId="{E19774BA-1F56-4265-BB29-5ED2C24FD952}" type="presOf" srcId="{4621FACA-D324-4FD5-8070-8E4065090C7A}" destId="{20DD1F9E-DC75-484F-8822-AEE341A55C6D}" srcOrd="0" destOrd="1" presId="urn:microsoft.com/office/officeart/2005/8/layout/vList4"/>
    <dgm:cxn modelId="{02012CB2-79E4-4713-8174-8C349FAC93AC}" srcId="{C7D75828-F6F9-4258-A20C-FAA6083D983C}" destId="{4621FACA-D324-4FD5-8070-8E4065090C7A}" srcOrd="0" destOrd="0" parTransId="{842132EA-8FE1-4574-AA78-B225AE7F7C33}" sibTransId="{ED59E7AB-6A15-4FE1-9186-20994985A749}"/>
    <dgm:cxn modelId="{49A8C37B-5DF6-4A24-BF71-410D993006EC}" srcId="{C7D75828-F6F9-4258-A20C-FAA6083D983C}" destId="{51E5C60B-B38D-4F88-89CD-BAB7CAC48084}" srcOrd="1" destOrd="0" parTransId="{EE0D1508-A9EE-4315-A80F-E0B696070CB9}" sibTransId="{FDF13BE3-34D9-40B2-912C-54DD306663E0}"/>
    <dgm:cxn modelId="{F957B16C-0926-4EB5-ACA1-B19A005924E3}" type="presParOf" srcId="{B3CAC2D0-5368-483B-90AF-C704CC9B98A1}" destId="{DA106DEC-85C5-4D76-94D5-E1AE082F3E9E}" srcOrd="0" destOrd="0" presId="urn:microsoft.com/office/officeart/2005/8/layout/vList4"/>
    <dgm:cxn modelId="{FB2A82E6-5496-4BBF-9AB3-DE1EA8BAA8C0}" type="presParOf" srcId="{DA106DEC-85C5-4D76-94D5-E1AE082F3E9E}" destId="{20DD1F9E-DC75-484F-8822-AEE341A55C6D}" srcOrd="0" destOrd="0" presId="urn:microsoft.com/office/officeart/2005/8/layout/vList4"/>
    <dgm:cxn modelId="{5442ED98-1818-4DC9-B619-DA8BC978AF76}" type="presParOf" srcId="{DA106DEC-85C5-4D76-94D5-E1AE082F3E9E}" destId="{CD853D1D-62CA-486E-B1FA-943B4F33D74D}" srcOrd="1" destOrd="0" presId="urn:microsoft.com/office/officeart/2005/8/layout/vList4"/>
    <dgm:cxn modelId="{2B6DFA34-24CC-4757-81F3-59722FF3E017}" type="presParOf" srcId="{DA106DEC-85C5-4D76-94D5-E1AE082F3E9E}" destId="{E3AAE491-2A5F-41BB-A1F6-17EDF14E1EA8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C7D75828-F6F9-4258-A20C-FAA6083D983C}">
      <dgm:prSet custT="1"/>
      <dgm:spPr/>
      <dgm:t>
        <a:bodyPr/>
        <a:lstStyle/>
        <a:p>
          <a:pPr rtl="0"/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Infrastructure</a:t>
          </a:r>
          <a:endParaRPr lang="ja-JP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FB729B0B-64B2-46A8-B83C-25FE1177E3AF}" type="parTrans" cxnId="{9D832E1A-CFC6-4457-9B4F-0F4BEE342CA8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E14E4B7E-EC4C-4E14-A69A-121EEC4E9D8F}" type="sibTrans" cxnId="{9D832E1A-CFC6-4457-9B4F-0F4BEE342CA8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51E5C60B-B38D-4F88-89CD-BAB7CAC48084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2. </a:t>
          </a:r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operational applications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EE0D1508-A9EE-4315-A80F-E0B696070CB9}" type="parTrans" cxnId="{49A8C37B-5DF6-4A24-BF71-410D993006E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DF13BE3-34D9-40B2-912C-54DD306663E0}" type="sibTrans" cxnId="{49A8C37B-5DF6-4A24-BF71-410D993006E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621FACA-D324-4FD5-8070-8E4065090C7A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1. Manage the physical infrastructure</a:t>
          </a:r>
          <a:endParaRPr lang="ja-JP" sz="2400" dirty="0">
            <a:solidFill>
              <a:schemeClr val="bg1">
                <a:lumMod val="50000"/>
              </a:schemeClr>
            </a:solidFill>
            <a:latin typeface="+mj-ea"/>
            <a:ea typeface="+mj-ea"/>
          </a:endParaRPr>
        </a:p>
      </dgm:t>
    </dgm:pt>
    <dgm:pt modelId="{842132EA-8FE1-4574-AA78-B225AE7F7C33}" type="parTrans" cxnId="{02012CB2-79E4-4713-8174-8C349FAC93A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ED59E7AB-6A15-4FE1-9186-20994985A749}" type="sibTrans" cxnId="{02012CB2-79E4-4713-8174-8C349FAC93AC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DA106DEC-85C5-4D76-94D5-E1AE082F3E9E}" type="pres">
      <dgm:prSet presAssocID="{C7D75828-F6F9-4258-A20C-FAA6083D983C}" presName="comp" presStyleCnt="0"/>
      <dgm:spPr/>
    </dgm:pt>
    <dgm:pt modelId="{20DD1F9E-DC75-484F-8822-AEE341A55C6D}" type="pres">
      <dgm:prSet presAssocID="{C7D75828-F6F9-4258-A20C-FAA6083D983C}" presName="box" presStyleLbl="node1" presStyleIdx="0" presStyleCnt="1"/>
      <dgm:spPr/>
      <dgm:t>
        <a:bodyPr/>
        <a:lstStyle/>
        <a:p>
          <a:endParaRPr kumimoji="1" lang="ja-JP" altLang="en-US"/>
        </a:p>
      </dgm:t>
    </dgm:pt>
    <dgm:pt modelId="{CD853D1D-62CA-486E-B1FA-943B4F33D74D}" type="pres">
      <dgm:prSet presAssocID="{C7D75828-F6F9-4258-A20C-FAA6083D983C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3AAE491-2A5F-41BB-A1F6-17EDF14E1EA8}" type="pres">
      <dgm:prSet presAssocID="{C7D75828-F6F9-4258-A20C-FAA6083D983C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5697F9D8-98C9-4EDC-B3F3-C5F7F91BD8C0}" type="presOf" srcId="{C7D75828-F6F9-4258-A20C-FAA6083D983C}" destId="{E3AAE491-2A5F-41BB-A1F6-17EDF14E1EA8}" srcOrd="1" destOrd="0" presId="urn:microsoft.com/office/officeart/2005/8/layout/vList4"/>
    <dgm:cxn modelId="{9D832E1A-CFC6-4457-9B4F-0F4BEE342CA8}" srcId="{413748E7-41FA-4D7A-8E59-76E0B066E4DB}" destId="{C7D75828-F6F9-4258-A20C-FAA6083D983C}" srcOrd="0" destOrd="0" parTransId="{FB729B0B-64B2-46A8-B83C-25FE1177E3AF}" sibTransId="{E14E4B7E-EC4C-4E14-A69A-121EEC4E9D8F}"/>
    <dgm:cxn modelId="{B5BE008B-BB3A-42E4-9C0D-F7D03B15A6E1}" type="presOf" srcId="{4621FACA-D324-4FD5-8070-8E4065090C7A}" destId="{20DD1F9E-DC75-484F-8822-AEE341A55C6D}" srcOrd="0" destOrd="1" presId="urn:microsoft.com/office/officeart/2005/8/layout/vList4"/>
    <dgm:cxn modelId="{D776B0FF-FAE9-45EF-8827-CAB5DC0AABF8}" type="presOf" srcId="{4621FACA-D324-4FD5-8070-8E4065090C7A}" destId="{E3AAE491-2A5F-41BB-A1F6-17EDF14E1EA8}" srcOrd="1" destOrd="1" presId="urn:microsoft.com/office/officeart/2005/8/layout/vList4"/>
    <dgm:cxn modelId="{DDA8B8E7-5D34-42E0-8B45-1608A8962CC2}" type="presOf" srcId="{C7D75828-F6F9-4258-A20C-FAA6083D983C}" destId="{20DD1F9E-DC75-484F-8822-AEE341A55C6D}" srcOrd="0" destOrd="0" presId="urn:microsoft.com/office/officeart/2005/8/layout/vList4"/>
    <dgm:cxn modelId="{DC272908-339A-4BCB-8DB4-A954D5FCB83D}" type="presOf" srcId="{413748E7-41FA-4D7A-8E59-76E0B066E4DB}" destId="{B3CAC2D0-5368-483B-90AF-C704CC9B98A1}" srcOrd="0" destOrd="0" presId="urn:microsoft.com/office/officeart/2005/8/layout/vList4"/>
    <dgm:cxn modelId="{E09C4ECF-8FB4-4E7E-B9A6-A953B1E01498}" type="presOf" srcId="{51E5C60B-B38D-4F88-89CD-BAB7CAC48084}" destId="{E3AAE491-2A5F-41BB-A1F6-17EDF14E1EA8}" srcOrd="1" destOrd="2" presId="urn:microsoft.com/office/officeart/2005/8/layout/vList4"/>
    <dgm:cxn modelId="{8FCA96E3-E2FD-4211-BB74-FDCD38392CD3}" type="presOf" srcId="{51E5C60B-B38D-4F88-89CD-BAB7CAC48084}" destId="{20DD1F9E-DC75-484F-8822-AEE341A55C6D}" srcOrd="0" destOrd="2" presId="urn:microsoft.com/office/officeart/2005/8/layout/vList4"/>
    <dgm:cxn modelId="{02012CB2-79E4-4713-8174-8C349FAC93AC}" srcId="{C7D75828-F6F9-4258-A20C-FAA6083D983C}" destId="{4621FACA-D324-4FD5-8070-8E4065090C7A}" srcOrd="0" destOrd="0" parTransId="{842132EA-8FE1-4574-AA78-B225AE7F7C33}" sibTransId="{ED59E7AB-6A15-4FE1-9186-20994985A749}"/>
    <dgm:cxn modelId="{49A8C37B-5DF6-4A24-BF71-410D993006EC}" srcId="{C7D75828-F6F9-4258-A20C-FAA6083D983C}" destId="{51E5C60B-B38D-4F88-89CD-BAB7CAC48084}" srcOrd="1" destOrd="0" parTransId="{EE0D1508-A9EE-4315-A80F-E0B696070CB9}" sibTransId="{FDF13BE3-34D9-40B2-912C-54DD306663E0}"/>
    <dgm:cxn modelId="{F171E9D1-D014-4687-BF11-4EF986172AF7}" type="presParOf" srcId="{B3CAC2D0-5368-483B-90AF-C704CC9B98A1}" destId="{DA106DEC-85C5-4D76-94D5-E1AE082F3E9E}" srcOrd="0" destOrd="0" presId="urn:microsoft.com/office/officeart/2005/8/layout/vList4"/>
    <dgm:cxn modelId="{475380BE-C4DC-4D30-8810-8D13AC4AEDD1}" type="presParOf" srcId="{DA106DEC-85C5-4D76-94D5-E1AE082F3E9E}" destId="{20DD1F9E-DC75-484F-8822-AEE341A55C6D}" srcOrd="0" destOrd="0" presId="urn:microsoft.com/office/officeart/2005/8/layout/vList4"/>
    <dgm:cxn modelId="{320F0DCF-8A14-4C26-A862-54D43E207779}" type="presParOf" srcId="{DA106DEC-85C5-4D76-94D5-E1AE082F3E9E}" destId="{CD853D1D-62CA-486E-B1FA-943B4F33D74D}" srcOrd="1" destOrd="0" presId="urn:microsoft.com/office/officeart/2005/8/layout/vList4"/>
    <dgm:cxn modelId="{5D3A20F6-4488-4AC2-9134-7253D9605724}" type="presParOf" srcId="{DA106DEC-85C5-4D76-94D5-E1AE082F3E9E}" destId="{E3AAE491-2A5F-41BB-A1F6-17EDF14E1EA8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8D054B00-4C6C-453A-A445-38FA969352B1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bg2"/>
              </a:solidFill>
              <a:latin typeface="+mj-ea"/>
              <a:ea typeface="+mj-ea"/>
            </a:rPr>
            <a:t>4. Manage the data discovery</a:t>
          </a:r>
          <a:endParaRPr lang="ja-JP" sz="2400" dirty="0">
            <a:solidFill>
              <a:schemeClr val="bg2"/>
            </a:solidFill>
            <a:latin typeface="+mj-ea"/>
            <a:ea typeface="+mj-ea"/>
          </a:endParaRPr>
        </a:p>
      </dgm:t>
    </dgm:pt>
    <dgm:pt modelId="{3A69491C-DC7A-4CC6-B362-793AB133592E}" type="parTrans" cxnId="{6C51F3AF-1592-4CB6-AEE9-54BDED967D31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6D7F5106-220E-4189-B991-92B896304B88}" type="sibTrans" cxnId="{6C51F3AF-1592-4CB6-AEE9-54BDED967D31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AE3012E6-329A-441D-BD8E-536FADF43CD1}">
      <dgm:prSet custT="1"/>
      <dgm:spPr/>
      <dgm:t>
        <a:bodyPr/>
        <a:lstStyle/>
        <a:p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Data</a:t>
          </a:r>
          <a:endParaRPr kumimoji="1" lang="ja-JP" altLang="en-US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5241C2C5-1730-4F24-97E1-95047F9A01D3}" type="parTrans" cxnId="{928E34FF-C534-4A87-887A-A432635A24CB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C172567-0E7C-40C1-B396-A7FF5726DEDA}" type="sibTrans" cxnId="{928E34FF-C534-4A87-887A-A432635A24CB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B4DE77C-789D-4A9C-9665-B203618390DD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3. Manage the data flow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EA62E271-B189-460E-9D29-EDD3200C60C4}" type="parTrans" cxnId="{AB6596A9-A8EE-4D52-AF93-EC73D8FE3879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BC3BFCE-AADA-4104-A304-0C23D2DB1DF5}" type="sibTrans" cxnId="{AB6596A9-A8EE-4D52-AF93-EC73D8FE3879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25F9961C-4B41-4AC0-944F-10A4C0A2CADB}" type="pres">
      <dgm:prSet presAssocID="{AE3012E6-329A-441D-BD8E-536FADF43CD1}" presName="comp" presStyleCnt="0"/>
      <dgm:spPr/>
    </dgm:pt>
    <dgm:pt modelId="{6C2647F0-B170-48EA-B13C-9AE25BFDCDFE}" type="pres">
      <dgm:prSet presAssocID="{AE3012E6-329A-441D-BD8E-536FADF43CD1}" presName="box" presStyleLbl="node1" presStyleIdx="0" presStyleCnt="1"/>
      <dgm:spPr/>
      <dgm:t>
        <a:bodyPr/>
        <a:lstStyle/>
        <a:p>
          <a:endParaRPr kumimoji="1" lang="ja-JP" altLang="en-US"/>
        </a:p>
      </dgm:t>
    </dgm:pt>
    <dgm:pt modelId="{918C0C06-B5A6-47B7-A062-A4CFEC6CA7A8}" type="pres">
      <dgm:prSet presAssocID="{AE3012E6-329A-441D-BD8E-536FADF43CD1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1E89F63-4F14-4542-8A19-ECC78BB2AA6F}" type="pres">
      <dgm:prSet presAssocID="{AE3012E6-329A-441D-BD8E-536FADF43CD1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1FB738F9-D7C4-405B-95A7-C75ACF3B947B}" type="presOf" srcId="{4B4DE77C-789D-4A9C-9665-B203618390DD}" destId="{E1E89F63-4F14-4542-8A19-ECC78BB2AA6F}" srcOrd="1" destOrd="1" presId="urn:microsoft.com/office/officeart/2005/8/layout/vList4"/>
    <dgm:cxn modelId="{F89A4A07-255D-4E60-B148-84125960F6B8}" type="presOf" srcId="{4B4DE77C-789D-4A9C-9665-B203618390DD}" destId="{6C2647F0-B170-48EA-B13C-9AE25BFDCDFE}" srcOrd="0" destOrd="1" presId="urn:microsoft.com/office/officeart/2005/8/layout/vList4"/>
    <dgm:cxn modelId="{6C51F3AF-1592-4CB6-AEE9-54BDED967D31}" srcId="{AE3012E6-329A-441D-BD8E-536FADF43CD1}" destId="{8D054B00-4C6C-453A-A445-38FA969352B1}" srcOrd="1" destOrd="0" parTransId="{3A69491C-DC7A-4CC6-B362-793AB133592E}" sibTransId="{6D7F5106-220E-4189-B991-92B896304B88}"/>
    <dgm:cxn modelId="{6DBA63CD-18C8-437E-A9CF-9F57EF719047}" type="presOf" srcId="{AE3012E6-329A-441D-BD8E-536FADF43CD1}" destId="{6C2647F0-B170-48EA-B13C-9AE25BFDCDFE}" srcOrd="0" destOrd="0" presId="urn:microsoft.com/office/officeart/2005/8/layout/vList4"/>
    <dgm:cxn modelId="{7C839ED9-43B5-40DA-9DC9-75A3D33A14F3}" type="presOf" srcId="{8D054B00-4C6C-453A-A445-38FA969352B1}" destId="{E1E89F63-4F14-4542-8A19-ECC78BB2AA6F}" srcOrd="1" destOrd="2" presId="urn:microsoft.com/office/officeart/2005/8/layout/vList4"/>
    <dgm:cxn modelId="{F3B71020-1666-4BBB-BBDB-3476846D0A73}" type="presOf" srcId="{413748E7-41FA-4D7A-8E59-76E0B066E4DB}" destId="{B3CAC2D0-5368-483B-90AF-C704CC9B98A1}" srcOrd="0" destOrd="0" presId="urn:microsoft.com/office/officeart/2005/8/layout/vList4"/>
    <dgm:cxn modelId="{819D02E1-6003-40B2-B34B-F68FEB888E4A}" type="presOf" srcId="{AE3012E6-329A-441D-BD8E-536FADF43CD1}" destId="{E1E89F63-4F14-4542-8A19-ECC78BB2AA6F}" srcOrd="1" destOrd="0" presId="urn:microsoft.com/office/officeart/2005/8/layout/vList4"/>
    <dgm:cxn modelId="{928E34FF-C534-4A87-887A-A432635A24CB}" srcId="{413748E7-41FA-4D7A-8E59-76E0B066E4DB}" destId="{AE3012E6-329A-441D-BD8E-536FADF43CD1}" srcOrd="0" destOrd="0" parTransId="{5241C2C5-1730-4F24-97E1-95047F9A01D3}" sibTransId="{4C172567-0E7C-40C1-B396-A7FF5726DEDA}"/>
    <dgm:cxn modelId="{AB6596A9-A8EE-4D52-AF93-EC73D8FE3879}" srcId="{AE3012E6-329A-441D-BD8E-536FADF43CD1}" destId="{4B4DE77C-789D-4A9C-9665-B203618390DD}" srcOrd="0" destOrd="0" parTransId="{EA62E271-B189-460E-9D29-EDD3200C60C4}" sibTransId="{FBC3BFCE-AADA-4104-A304-0C23D2DB1DF5}"/>
    <dgm:cxn modelId="{E48F1D9E-419B-48C3-961D-86655B8A44EE}" type="presOf" srcId="{8D054B00-4C6C-453A-A445-38FA969352B1}" destId="{6C2647F0-B170-48EA-B13C-9AE25BFDCDFE}" srcOrd="0" destOrd="2" presId="urn:microsoft.com/office/officeart/2005/8/layout/vList4"/>
    <dgm:cxn modelId="{45C2393E-D95C-46ED-BE1F-12EAF9DB9440}" type="presParOf" srcId="{B3CAC2D0-5368-483B-90AF-C704CC9B98A1}" destId="{25F9961C-4B41-4AC0-944F-10A4C0A2CADB}" srcOrd="0" destOrd="0" presId="urn:microsoft.com/office/officeart/2005/8/layout/vList4"/>
    <dgm:cxn modelId="{A2215696-78D5-42A2-93A2-AE1853A39870}" type="presParOf" srcId="{25F9961C-4B41-4AC0-944F-10A4C0A2CADB}" destId="{6C2647F0-B170-48EA-B13C-9AE25BFDCDFE}" srcOrd="0" destOrd="0" presId="urn:microsoft.com/office/officeart/2005/8/layout/vList4"/>
    <dgm:cxn modelId="{5B863ECA-0581-4A88-B0AA-AE422EC3EEC2}" type="presParOf" srcId="{25F9961C-4B41-4AC0-944F-10A4C0A2CADB}" destId="{918C0C06-B5A6-47B7-A062-A4CFEC6CA7A8}" srcOrd="1" destOrd="0" presId="urn:microsoft.com/office/officeart/2005/8/layout/vList4"/>
    <dgm:cxn modelId="{F0F64D00-F72B-490C-BCF0-D2D3A13A13DE}" type="presParOf" srcId="{25F9961C-4B41-4AC0-944F-10A4C0A2CADB}" destId="{E1E89F63-4F14-4542-8A19-ECC78BB2AA6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8D054B00-4C6C-453A-A445-38FA969352B1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4. Manage the data discovery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3A69491C-DC7A-4CC6-B362-793AB133592E}" type="parTrans" cxnId="{6C51F3AF-1592-4CB6-AEE9-54BDED967D31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6D7F5106-220E-4189-B991-92B896304B88}" type="sibTrans" cxnId="{6C51F3AF-1592-4CB6-AEE9-54BDED967D31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AE3012E6-329A-441D-BD8E-536FADF43CD1}">
      <dgm:prSet custT="1"/>
      <dgm:spPr/>
      <dgm:t>
        <a:bodyPr/>
        <a:lstStyle/>
        <a:p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Data</a:t>
          </a:r>
          <a:endParaRPr kumimoji="1" lang="ja-JP" altLang="en-US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5241C2C5-1730-4F24-97E1-95047F9A01D3}" type="parTrans" cxnId="{928E34FF-C534-4A87-887A-A432635A24CB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C172567-0E7C-40C1-B396-A7FF5726DEDA}" type="sibTrans" cxnId="{928E34FF-C534-4A87-887A-A432635A24CB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B4DE77C-789D-4A9C-9665-B203618390DD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bg2"/>
              </a:solidFill>
              <a:latin typeface="+mj-ea"/>
              <a:ea typeface="+mj-ea"/>
            </a:rPr>
            <a:t>3. Manage the data flow</a:t>
          </a:r>
          <a:endParaRPr lang="ja-JP" sz="2400" dirty="0">
            <a:solidFill>
              <a:schemeClr val="bg2"/>
            </a:solidFill>
            <a:latin typeface="+mj-ea"/>
            <a:ea typeface="+mj-ea"/>
          </a:endParaRPr>
        </a:p>
      </dgm:t>
    </dgm:pt>
    <dgm:pt modelId="{EA62E271-B189-460E-9D29-EDD3200C60C4}" type="parTrans" cxnId="{AB6596A9-A8EE-4D52-AF93-EC73D8FE3879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BC3BFCE-AADA-4104-A304-0C23D2DB1DF5}" type="sibTrans" cxnId="{AB6596A9-A8EE-4D52-AF93-EC73D8FE3879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25F9961C-4B41-4AC0-944F-10A4C0A2CADB}" type="pres">
      <dgm:prSet presAssocID="{AE3012E6-329A-441D-BD8E-536FADF43CD1}" presName="comp" presStyleCnt="0"/>
      <dgm:spPr/>
    </dgm:pt>
    <dgm:pt modelId="{6C2647F0-B170-48EA-B13C-9AE25BFDCDFE}" type="pres">
      <dgm:prSet presAssocID="{AE3012E6-329A-441D-BD8E-536FADF43CD1}" presName="box" presStyleLbl="node1" presStyleIdx="0" presStyleCnt="1"/>
      <dgm:spPr/>
      <dgm:t>
        <a:bodyPr/>
        <a:lstStyle/>
        <a:p>
          <a:endParaRPr kumimoji="1" lang="ja-JP" altLang="en-US"/>
        </a:p>
      </dgm:t>
    </dgm:pt>
    <dgm:pt modelId="{918C0C06-B5A6-47B7-A062-A4CFEC6CA7A8}" type="pres">
      <dgm:prSet presAssocID="{AE3012E6-329A-441D-BD8E-536FADF43CD1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1E89F63-4F14-4542-8A19-ECC78BB2AA6F}" type="pres">
      <dgm:prSet presAssocID="{AE3012E6-329A-441D-BD8E-536FADF43CD1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58EF1A35-3830-460D-A27F-80DFCBF56160}" type="presOf" srcId="{AE3012E6-329A-441D-BD8E-536FADF43CD1}" destId="{E1E89F63-4F14-4542-8A19-ECC78BB2AA6F}" srcOrd="1" destOrd="0" presId="urn:microsoft.com/office/officeart/2005/8/layout/vList4"/>
    <dgm:cxn modelId="{57C610F6-440C-454A-AF6A-3F63488456B1}" type="presOf" srcId="{4B4DE77C-789D-4A9C-9665-B203618390DD}" destId="{6C2647F0-B170-48EA-B13C-9AE25BFDCDFE}" srcOrd="0" destOrd="1" presId="urn:microsoft.com/office/officeart/2005/8/layout/vList4"/>
    <dgm:cxn modelId="{6C51F3AF-1592-4CB6-AEE9-54BDED967D31}" srcId="{AE3012E6-329A-441D-BD8E-536FADF43CD1}" destId="{8D054B00-4C6C-453A-A445-38FA969352B1}" srcOrd="1" destOrd="0" parTransId="{3A69491C-DC7A-4CC6-B362-793AB133592E}" sibTransId="{6D7F5106-220E-4189-B991-92B896304B88}"/>
    <dgm:cxn modelId="{FBA35017-64FC-4E1F-82FB-430794340E46}" type="presOf" srcId="{413748E7-41FA-4D7A-8E59-76E0B066E4DB}" destId="{B3CAC2D0-5368-483B-90AF-C704CC9B98A1}" srcOrd="0" destOrd="0" presId="urn:microsoft.com/office/officeart/2005/8/layout/vList4"/>
    <dgm:cxn modelId="{6F8EC945-3E91-45C3-873B-F549D8765E67}" type="presOf" srcId="{4B4DE77C-789D-4A9C-9665-B203618390DD}" destId="{E1E89F63-4F14-4542-8A19-ECC78BB2AA6F}" srcOrd="1" destOrd="1" presId="urn:microsoft.com/office/officeart/2005/8/layout/vList4"/>
    <dgm:cxn modelId="{87FA9DB5-2F6D-4982-A8D4-6319FE6C4817}" type="presOf" srcId="{8D054B00-4C6C-453A-A445-38FA969352B1}" destId="{6C2647F0-B170-48EA-B13C-9AE25BFDCDFE}" srcOrd="0" destOrd="2" presId="urn:microsoft.com/office/officeart/2005/8/layout/vList4"/>
    <dgm:cxn modelId="{783F964C-F9F0-455E-A29F-380A0EF51171}" type="presOf" srcId="{AE3012E6-329A-441D-BD8E-536FADF43CD1}" destId="{6C2647F0-B170-48EA-B13C-9AE25BFDCDFE}" srcOrd="0" destOrd="0" presId="urn:microsoft.com/office/officeart/2005/8/layout/vList4"/>
    <dgm:cxn modelId="{E644D88D-5C1B-4D7D-8B30-B7EA422C823B}" type="presOf" srcId="{8D054B00-4C6C-453A-A445-38FA969352B1}" destId="{E1E89F63-4F14-4542-8A19-ECC78BB2AA6F}" srcOrd="1" destOrd="2" presId="urn:microsoft.com/office/officeart/2005/8/layout/vList4"/>
    <dgm:cxn modelId="{928E34FF-C534-4A87-887A-A432635A24CB}" srcId="{413748E7-41FA-4D7A-8E59-76E0B066E4DB}" destId="{AE3012E6-329A-441D-BD8E-536FADF43CD1}" srcOrd="0" destOrd="0" parTransId="{5241C2C5-1730-4F24-97E1-95047F9A01D3}" sibTransId="{4C172567-0E7C-40C1-B396-A7FF5726DEDA}"/>
    <dgm:cxn modelId="{AB6596A9-A8EE-4D52-AF93-EC73D8FE3879}" srcId="{AE3012E6-329A-441D-BD8E-536FADF43CD1}" destId="{4B4DE77C-789D-4A9C-9665-B203618390DD}" srcOrd="0" destOrd="0" parTransId="{EA62E271-B189-460E-9D29-EDD3200C60C4}" sibTransId="{FBC3BFCE-AADA-4104-A304-0C23D2DB1DF5}"/>
    <dgm:cxn modelId="{0AAF9BF5-1CFF-45F7-BFD8-8521116F4373}" type="presParOf" srcId="{B3CAC2D0-5368-483B-90AF-C704CC9B98A1}" destId="{25F9961C-4B41-4AC0-944F-10A4C0A2CADB}" srcOrd="0" destOrd="0" presId="urn:microsoft.com/office/officeart/2005/8/layout/vList4"/>
    <dgm:cxn modelId="{F6BDC121-33C6-4AF9-8D6F-307C40CEEB0B}" type="presParOf" srcId="{25F9961C-4B41-4AC0-944F-10A4C0A2CADB}" destId="{6C2647F0-B170-48EA-B13C-9AE25BFDCDFE}" srcOrd="0" destOrd="0" presId="urn:microsoft.com/office/officeart/2005/8/layout/vList4"/>
    <dgm:cxn modelId="{2E4735FE-44A2-4963-B85B-20E5DBB1E32A}" type="presParOf" srcId="{25F9961C-4B41-4AC0-944F-10A4C0A2CADB}" destId="{918C0C06-B5A6-47B7-A062-A4CFEC6CA7A8}" srcOrd="1" destOrd="0" presId="urn:microsoft.com/office/officeart/2005/8/layout/vList4"/>
    <dgm:cxn modelId="{EFE3B72B-BB9F-4282-A0B5-71E70178E838}" type="presParOf" srcId="{25F9961C-4B41-4AC0-944F-10A4C0A2CADB}" destId="{E1E89F63-4F14-4542-8A19-ECC78BB2AA6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C9B98247-214D-4289-90AA-9511FD457857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bg2"/>
              </a:solidFill>
              <a:latin typeface="+mj-ea"/>
              <a:ea typeface="+mj-ea"/>
            </a:rPr>
            <a:t>6. </a:t>
          </a:r>
          <a:r>
            <a:rPr lang="en-US" sz="2400" dirty="0" smtClean="0">
              <a:solidFill>
                <a:schemeClr val="bg2"/>
              </a:solidFill>
              <a:latin typeface="+mj-ea"/>
              <a:ea typeface="+mj-ea"/>
            </a:rPr>
            <a:t>Manage the </a:t>
          </a:r>
          <a:r>
            <a:rPr kumimoji="1" lang="en-US" sz="2400" dirty="0" smtClean="0">
              <a:solidFill>
                <a:schemeClr val="bg2"/>
              </a:solidFill>
              <a:latin typeface="+mj-ea"/>
              <a:ea typeface="+mj-ea"/>
            </a:rPr>
            <a:t>user interactions</a:t>
          </a:r>
          <a:endParaRPr lang="ja-JP" sz="2400" dirty="0">
            <a:solidFill>
              <a:schemeClr val="bg2"/>
            </a:solidFill>
            <a:latin typeface="+mj-ea"/>
            <a:ea typeface="+mj-ea"/>
          </a:endParaRPr>
        </a:p>
      </dgm:t>
    </dgm:pt>
    <dgm:pt modelId="{DEDAF00B-7C51-499D-9051-1BF81E266DAE}" type="parTrans" cxnId="{A876B989-5689-4EB0-9E99-1FEE9A101F7A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9D30064-EA49-4FF8-9517-16775CF29B65}" type="sibTrans" cxnId="{A876B989-5689-4EB0-9E99-1FEE9A101F7A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95386A81-4C99-4AE8-9A1A-83F9A2BF0FD2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5. Manage the </a:t>
          </a:r>
          <a:r>
            <a:rPr lang="en-US" sz="2400" dirty="0" err="1" smtClean="0">
              <a:solidFill>
                <a:schemeClr val="tx1"/>
              </a:solidFill>
              <a:latin typeface="+mj-ea"/>
              <a:ea typeface="+mj-ea"/>
            </a:rPr>
            <a:t>centre-centre</a:t>
          </a:r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 interactions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99C41111-94D8-43C4-8B19-34F786B00D10}" type="parTrans" cxnId="{7D77710B-382D-44D7-9A5B-69E1799008AF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A83F8F7-75E9-42F5-9CC8-1A74F472B437}" type="sibTrans" cxnId="{7D77710B-382D-44D7-9A5B-69E1799008AF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9250D874-31CB-49BC-8566-34840315C4C5}">
      <dgm:prSet custT="1"/>
      <dgm:spPr/>
      <dgm:t>
        <a:bodyPr/>
        <a:lstStyle/>
        <a:p>
          <a:pPr rtl="0"/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External interactions</a:t>
          </a:r>
          <a:endParaRPr lang="ja-JP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6C7A47F4-8889-488A-AB18-50B4F48C0D0A}" type="sibTrans" cxnId="{14622008-F195-43CA-BDDC-E95B5F3DE4DD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A58271BC-B863-49F4-80C0-24DF875CB84E}" type="parTrans" cxnId="{14622008-F195-43CA-BDDC-E95B5F3DE4DD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186113F9-7126-4343-96CF-5E5655B7F40C}" type="pres">
      <dgm:prSet presAssocID="{9250D874-31CB-49BC-8566-34840315C4C5}" presName="comp" presStyleCnt="0"/>
      <dgm:spPr/>
    </dgm:pt>
    <dgm:pt modelId="{1B6F0968-0160-42CA-AC2F-A26E5CA31A7A}" type="pres">
      <dgm:prSet presAssocID="{9250D874-31CB-49BC-8566-34840315C4C5}" presName="box" presStyleLbl="node1" presStyleIdx="0" presStyleCnt="1" custLinFactNeighborX="-29591" custLinFactNeighborY="-927"/>
      <dgm:spPr/>
      <dgm:t>
        <a:bodyPr/>
        <a:lstStyle/>
        <a:p>
          <a:endParaRPr kumimoji="1" lang="ja-JP" altLang="en-US"/>
        </a:p>
      </dgm:t>
    </dgm:pt>
    <dgm:pt modelId="{263AB295-5850-4B18-81FD-3C0262FAFC96}" type="pres">
      <dgm:prSet presAssocID="{9250D874-31CB-49BC-8566-34840315C4C5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19570F2-5101-4436-A4F4-AEF0CBA8FCAE}" type="pres">
      <dgm:prSet presAssocID="{9250D874-31CB-49BC-8566-34840315C4C5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BE99D486-86D1-479B-94DE-CBB7110E1EC8}" type="presOf" srcId="{95386A81-4C99-4AE8-9A1A-83F9A2BF0FD2}" destId="{E19570F2-5101-4436-A4F4-AEF0CBA8FCAE}" srcOrd="1" destOrd="1" presId="urn:microsoft.com/office/officeart/2005/8/layout/vList4"/>
    <dgm:cxn modelId="{14622008-F195-43CA-BDDC-E95B5F3DE4DD}" srcId="{413748E7-41FA-4D7A-8E59-76E0B066E4DB}" destId="{9250D874-31CB-49BC-8566-34840315C4C5}" srcOrd="0" destOrd="0" parTransId="{A58271BC-B863-49F4-80C0-24DF875CB84E}" sibTransId="{6C7A47F4-8889-488A-AB18-50B4F48C0D0A}"/>
    <dgm:cxn modelId="{241670C1-C418-4B70-B0B5-EAA9EDD9A026}" type="presOf" srcId="{9250D874-31CB-49BC-8566-34840315C4C5}" destId="{1B6F0968-0160-42CA-AC2F-A26E5CA31A7A}" srcOrd="0" destOrd="0" presId="urn:microsoft.com/office/officeart/2005/8/layout/vList4"/>
    <dgm:cxn modelId="{D06EE992-F5C5-480A-9B3F-6396A726B9AE}" type="presOf" srcId="{9250D874-31CB-49BC-8566-34840315C4C5}" destId="{E19570F2-5101-4436-A4F4-AEF0CBA8FCAE}" srcOrd="1" destOrd="0" presId="urn:microsoft.com/office/officeart/2005/8/layout/vList4"/>
    <dgm:cxn modelId="{7EB5E658-95BA-425F-B551-55AD14D014A8}" type="presOf" srcId="{C9B98247-214D-4289-90AA-9511FD457857}" destId="{E19570F2-5101-4436-A4F4-AEF0CBA8FCAE}" srcOrd="1" destOrd="2" presId="urn:microsoft.com/office/officeart/2005/8/layout/vList4"/>
    <dgm:cxn modelId="{A876B989-5689-4EB0-9E99-1FEE9A101F7A}" srcId="{9250D874-31CB-49BC-8566-34840315C4C5}" destId="{C9B98247-214D-4289-90AA-9511FD457857}" srcOrd="1" destOrd="0" parTransId="{DEDAF00B-7C51-499D-9051-1BF81E266DAE}" sibTransId="{49D30064-EA49-4FF8-9517-16775CF29B65}"/>
    <dgm:cxn modelId="{08122CCC-C994-46CA-8E35-3DC8F0A5225F}" type="presOf" srcId="{95386A81-4C99-4AE8-9A1A-83F9A2BF0FD2}" destId="{1B6F0968-0160-42CA-AC2F-A26E5CA31A7A}" srcOrd="0" destOrd="1" presId="urn:microsoft.com/office/officeart/2005/8/layout/vList4"/>
    <dgm:cxn modelId="{23FDC2E1-5CC6-43D4-9467-CC2284341765}" type="presOf" srcId="{C9B98247-214D-4289-90AA-9511FD457857}" destId="{1B6F0968-0160-42CA-AC2F-A26E5CA31A7A}" srcOrd="0" destOrd="2" presId="urn:microsoft.com/office/officeart/2005/8/layout/vList4"/>
    <dgm:cxn modelId="{7D77710B-382D-44D7-9A5B-69E1799008AF}" srcId="{9250D874-31CB-49BC-8566-34840315C4C5}" destId="{95386A81-4C99-4AE8-9A1A-83F9A2BF0FD2}" srcOrd="0" destOrd="0" parTransId="{99C41111-94D8-43C4-8B19-34F786B00D10}" sibTransId="{FA83F8F7-75E9-42F5-9CC8-1A74F472B437}"/>
    <dgm:cxn modelId="{F083E176-B0EF-466B-BA2E-9F656A44671B}" type="presOf" srcId="{413748E7-41FA-4D7A-8E59-76E0B066E4DB}" destId="{B3CAC2D0-5368-483B-90AF-C704CC9B98A1}" srcOrd="0" destOrd="0" presId="urn:microsoft.com/office/officeart/2005/8/layout/vList4"/>
    <dgm:cxn modelId="{8A4504FA-17BC-45B0-96E6-90D2D0844362}" type="presParOf" srcId="{B3CAC2D0-5368-483B-90AF-C704CC9B98A1}" destId="{186113F9-7126-4343-96CF-5E5655B7F40C}" srcOrd="0" destOrd="0" presId="urn:microsoft.com/office/officeart/2005/8/layout/vList4"/>
    <dgm:cxn modelId="{2589A1A8-E394-4B85-BA2E-2CD62DD8CDED}" type="presParOf" srcId="{186113F9-7126-4343-96CF-5E5655B7F40C}" destId="{1B6F0968-0160-42CA-AC2F-A26E5CA31A7A}" srcOrd="0" destOrd="0" presId="urn:microsoft.com/office/officeart/2005/8/layout/vList4"/>
    <dgm:cxn modelId="{467D82D6-EF27-4091-AD71-B9295770E20E}" type="presParOf" srcId="{186113F9-7126-4343-96CF-5E5655B7F40C}" destId="{263AB295-5850-4B18-81FD-3C0262FAFC96}" srcOrd="1" destOrd="0" presId="urn:microsoft.com/office/officeart/2005/8/layout/vList4"/>
    <dgm:cxn modelId="{34A27A0E-F1DD-4DF4-B926-E3E449A6B366}" type="presParOf" srcId="{186113F9-7126-4343-96CF-5E5655B7F40C}" destId="{E19570F2-5101-4436-A4F4-AEF0CBA8FCA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C9B98247-214D-4289-90AA-9511FD457857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6. </a:t>
          </a:r>
          <a:r>
            <a:rPr lang="en-US" sz="24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dirty="0" smtClean="0">
              <a:solidFill>
                <a:schemeClr val="tx1"/>
              </a:solidFill>
              <a:latin typeface="+mj-ea"/>
              <a:ea typeface="+mj-ea"/>
            </a:rPr>
            <a:t>user interactions</a:t>
          </a:r>
          <a:endParaRPr lang="ja-JP" sz="2400" dirty="0">
            <a:solidFill>
              <a:schemeClr val="tx1"/>
            </a:solidFill>
            <a:latin typeface="+mj-ea"/>
            <a:ea typeface="+mj-ea"/>
          </a:endParaRPr>
        </a:p>
      </dgm:t>
    </dgm:pt>
    <dgm:pt modelId="{DEDAF00B-7C51-499D-9051-1BF81E266DAE}" type="parTrans" cxnId="{A876B989-5689-4EB0-9E99-1FEE9A101F7A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49D30064-EA49-4FF8-9517-16775CF29B65}" type="sibTrans" cxnId="{A876B989-5689-4EB0-9E99-1FEE9A101F7A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95386A81-4C99-4AE8-9A1A-83F9A2BF0FD2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bg2"/>
              </a:solidFill>
              <a:latin typeface="+mj-ea"/>
              <a:ea typeface="+mj-ea"/>
            </a:rPr>
            <a:t>5. Manage the </a:t>
          </a:r>
          <a:r>
            <a:rPr lang="en-US" sz="2400" dirty="0" err="1" smtClean="0">
              <a:solidFill>
                <a:schemeClr val="bg2"/>
              </a:solidFill>
              <a:latin typeface="+mj-ea"/>
              <a:ea typeface="+mj-ea"/>
            </a:rPr>
            <a:t>centre-centre</a:t>
          </a:r>
          <a:r>
            <a:rPr lang="en-US" sz="2400" dirty="0" smtClean="0">
              <a:solidFill>
                <a:schemeClr val="bg2"/>
              </a:solidFill>
              <a:latin typeface="+mj-ea"/>
              <a:ea typeface="+mj-ea"/>
            </a:rPr>
            <a:t> interactions</a:t>
          </a:r>
          <a:endParaRPr lang="ja-JP" sz="2400" dirty="0">
            <a:solidFill>
              <a:schemeClr val="bg2"/>
            </a:solidFill>
            <a:latin typeface="+mj-ea"/>
            <a:ea typeface="+mj-ea"/>
          </a:endParaRPr>
        </a:p>
      </dgm:t>
    </dgm:pt>
    <dgm:pt modelId="{99C41111-94D8-43C4-8B19-34F786B00D10}" type="parTrans" cxnId="{7D77710B-382D-44D7-9A5B-69E1799008AF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A83F8F7-75E9-42F5-9CC8-1A74F472B437}" type="sibTrans" cxnId="{7D77710B-382D-44D7-9A5B-69E1799008AF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9250D874-31CB-49BC-8566-34840315C4C5}">
      <dgm:prSet custT="1"/>
      <dgm:spPr/>
      <dgm:t>
        <a:bodyPr/>
        <a:lstStyle/>
        <a:p>
          <a:pPr rtl="0"/>
          <a:r>
            <a:rPr lang="en-US" altLang="ja-JP" sz="2400" b="1" dirty="0" smtClean="0">
              <a:solidFill>
                <a:schemeClr val="tx1"/>
              </a:solidFill>
              <a:latin typeface="+mj-ea"/>
              <a:ea typeface="+mj-ea"/>
            </a:rPr>
            <a:t>External interactions</a:t>
          </a:r>
          <a:endParaRPr lang="ja-JP" sz="2400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6C7A47F4-8889-488A-AB18-50B4F48C0D0A}" type="sibTrans" cxnId="{14622008-F195-43CA-BDDC-E95B5F3DE4DD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A58271BC-B863-49F4-80C0-24DF875CB84E}" type="parTrans" cxnId="{14622008-F195-43CA-BDDC-E95B5F3DE4DD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186113F9-7126-4343-96CF-5E5655B7F40C}" type="pres">
      <dgm:prSet presAssocID="{9250D874-31CB-49BC-8566-34840315C4C5}" presName="comp" presStyleCnt="0"/>
      <dgm:spPr/>
    </dgm:pt>
    <dgm:pt modelId="{1B6F0968-0160-42CA-AC2F-A26E5CA31A7A}" type="pres">
      <dgm:prSet presAssocID="{9250D874-31CB-49BC-8566-34840315C4C5}" presName="box" presStyleLbl="node1" presStyleIdx="0" presStyleCnt="1" custLinFactNeighborX="-29591" custLinFactNeighborY="-927"/>
      <dgm:spPr/>
      <dgm:t>
        <a:bodyPr/>
        <a:lstStyle/>
        <a:p>
          <a:endParaRPr kumimoji="1" lang="ja-JP" altLang="en-US"/>
        </a:p>
      </dgm:t>
    </dgm:pt>
    <dgm:pt modelId="{263AB295-5850-4B18-81FD-3C0262FAFC96}" type="pres">
      <dgm:prSet presAssocID="{9250D874-31CB-49BC-8566-34840315C4C5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GB"/>
        </a:p>
      </dgm:t>
    </dgm:pt>
    <dgm:pt modelId="{E19570F2-5101-4436-A4F4-AEF0CBA8FCAE}" type="pres">
      <dgm:prSet presAssocID="{9250D874-31CB-49BC-8566-34840315C4C5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14622008-F195-43CA-BDDC-E95B5F3DE4DD}" srcId="{413748E7-41FA-4D7A-8E59-76E0B066E4DB}" destId="{9250D874-31CB-49BC-8566-34840315C4C5}" srcOrd="0" destOrd="0" parTransId="{A58271BC-B863-49F4-80C0-24DF875CB84E}" sibTransId="{6C7A47F4-8889-488A-AB18-50B4F48C0D0A}"/>
    <dgm:cxn modelId="{A30F7AE7-9549-42C2-BE56-41000DCD3F0F}" type="presOf" srcId="{9250D874-31CB-49BC-8566-34840315C4C5}" destId="{1B6F0968-0160-42CA-AC2F-A26E5CA31A7A}" srcOrd="0" destOrd="0" presId="urn:microsoft.com/office/officeart/2005/8/layout/vList4"/>
    <dgm:cxn modelId="{A876B989-5689-4EB0-9E99-1FEE9A101F7A}" srcId="{9250D874-31CB-49BC-8566-34840315C4C5}" destId="{C9B98247-214D-4289-90AA-9511FD457857}" srcOrd="1" destOrd="0" parTransId="{DEDAF00B-7C51-499D-9051-1BF81E266DAE}" sibTransId="{49D30064-EA49-4FF8-9517-16775CF29B65}"/>
    <dgm:cxn modelId="{D9636C40-6AD0-4BFC-AA9B-A59F798B1CA6}" type="presOf" srcId="{9250D874-31CB-49BC-8566-34840315C4C5}" destId="{E19570F2-5101-4436-A4F4-AEF0CBA8FCAE}" srcOrd="1" destOrd="0" presId="urn:microsoft.com/office/officeart/2005/8/layout/vList4"/>
    <dgm:cxn modelId="{C81A6D02-6997-442F-BD43-988134BF583E}" type="presOf" srcId="{C9B98247-214D-4289-90AA-9511FD457857}" destId="{E19570F2-5101-4436-A4F4-AEF0CBA8FCAE}" srcOrd="1" destOrd="2" presId="urn:microsoft.com/office/officeart/2005/8/layout/vList4"/>
    <dgm:cxn modelId="{7D77710B-382D-44D7-9A5B-69E1799008AF}" srcId="{9250D874-31CB-49BC-8566-34840315C4C5}" destId="{95386A81-4C99-4AE8-9A1A-83F9A2BF0FD2}" srcOrd="0" destOrd="0" parTransId="{99C41111-94D8-43C4-8B19-34F786B00D10}" sibTransId="{FA83F8F7-75E9-42F5-9CC8-1A74F472B437}"/>
    <dgm:cxn modelId="{94865E9B-027E-4D6A-8A14-038268F507DF}" type="presOf" srcId="{C9B98247-214D-4289-90AA-9511FD457857}" destId="{1B6F0968-0160-42CA-AC2F-A26E5CA31A7A}" srcOrd="0" destOrd="2" presId="urn:microsoft.com/office/officeart/2005/8/layout/vList4"/>
    <dgm:cxn modelId="{8A9801E3-7ED5-424F-A7D1-B5B90E13B5E5}" type="presOf" srcId="{95386A81-4C99-4AE8-9A1A-83F9A2BF0FD2}" destId="{1B6F0968-0160-42CA-AC2F-A26E5CA31A7A}" srcOrd="0" destOrd="1" presId="urn:microsoft.com/office/officeart/2005/8/layout/vList4"/>
    <dgm:cxn modelId="{693DFDDA-A999-4CE7-985B-08A27313FA47}" type="presOf" srcId="{95386A81-4C99-4AE8-9A1A-83F9A2BF0FD2}" destId="{E19570F2-5101-4436-A4F4-AEF0CBA8FCAE}" srcOrd="1" destOrd="1" presId="urn:microsoft.com/office/officeart/2005/8/layout/vList4"/>
    <dgm:cxn modelId="{D390623F-1327-4F23-8DA2-E913E76A4BAC}" type="presOf" srcId="{413748E7-41FA-4D7A-8E59-76E0B066E4DB}" destId="{B3CAC2D0-5368-483B-90AF-C704CC9B98A1}" srcOrd="0" destOrd="0" presId="urn:microsoft.com/office/officeart/2005/8/layout/vList4"/>
    <dgm:cxn modelId="{3666E1B8-5123-4A53-966B-829DD61CF8E5}" type="presParOf" srcId="{B3CAC2D0-5368-483B-90AF-C704CC9B98A1}" destId="{186113F9-7126-4343-96CF-5E5655B7F40C}" srcOrd="0" destOrd="0" presId="urn:microsoft.com/office/officeart/2005/8/layout/vList4"/>
    <dgm:cxn modelId="{FAD234C5-A03B-474E-97CB-F0111FED2085}" type="presParOf" srcId="{186113F9-7126-4343-96CF-5E5655B7F40C}" destId="{1B6F0968-0160-42CA-AC2F-A26E5CA31A7A}" srcOrd="0" destOrd="0" presId="urn:microsoft.com/office/officeart/2005/8/layout/vList4"/>
    <dgm:cxn modelId="{0F73C73B-8173-4237-80E9-9AD0B3A63F33}" type="presParOf" srcId="{186113F9-7126-4343-96CF-5E5655B7F40C}" destId="{263AB295-5850-4B18-81FD-3C0262FAFC96}" srcOrd="1" destOrd="0" presId="urn:microsoft.com/office/officeart/2005/8/layout/vList4"/>
    <dgm:cxn modelId="{35C8E29B-C28D-45D7-A2FB-4893648CFE70}" type="presParOf" srcId="{186113F9-7126-4343-96CF-5E5655B7F40C}" destId="{E19570F2-5101-4436-A4F4-AEF0CBA8FCAE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13748E7-41FA-4D7A-8E59-76E0B066E4DB}" type="doc">
      <dgm:prSet loTypeId="urn:microsoft.com/office/officeart/2005/8/layout/vList4" loCatId="pictur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kumimoji="1" lang="ja-JP" altLang="en-US"/>
        </a:p>
      </dgm:t>
    </dgm:pt>
    <dgm:pt modelId="{9FE81390-E05F-421D-8104-2FA838B04274}">
      <dgm:prSet custT="1"/>
      <dgm:spPr/>
      <dgm:t>
        <a:bodyPr/>
        <a:lstStyle/>
        <a:p>
          <a:pPr rtl="0"/>
          <a:r>
            <a:rPr kumimoji="1" lang="en-US" sz="2400" b="1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b="1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46A07AAD-3639-4FA9-9306-2D288AFC10D6}" type="parTrans" cxnId="{E74C46ED-4442-4557-9106-386FB5E3DD52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381D446D-3E33-417F-81D3-079957383986}" type="sibTrans" cxnId="{E74C46ED-4442-4557-9106-386FB5E3DD52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FF4707B0-C31A-4B58-BF60-BE8A5199A3BC}">
      <dgm:prSet custT="1"/>
      <dgm:spPr/>
      <dgm:t>
        <a:bodyPr/>
        <a:lstStyle/>
        <a:p>
          <a:pPr rtl="0"/>
          <a:r>
            <a:rPr kumimoji="1" lang="en-US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7. </a:t>
          </a:r>
          <a:r>
            <a:rPr lang="en-US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Manage the </a:t>
          </a:r>
          <a:r>
            <a:rPr lang="en-US" altLang="ja-JP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quality, risk and </a:t>
          </a:r>
          <a:r>
            <a:rPr kumimoji="1" lang="en-US" sz="24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E2FE97BE-1A7B-45C7-8614-F823A8F38AA2}" type="parTrans" cxnId="{2D1769B5-4295-41CB-AFDB-065571AAD813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C9BA667F-D2B7-4D48-909B-3EA4ECEC436C}" type="sibTrans" cxnId="{2D1769B5-4295-41CB-AFDB-065571AAD813}">
      <dgm:prSet/>
      <dgm:spPr/>
      <dgm:t>
        <a:bodyPr/>
        <a:lstStyle/>
        <a:p>
          <a:endParaRPr kumimoji="1" lang="ja-JP" altLang="en-US" sz="2400">
            <a:solidFill>
              <a:schemeClr val="tx1"/>
            </a:solidFill>
            <a:latin typeface="+mj-ea"/>
            <a:ea typeface="+mj-ea"/>
          </a:endParaRPr>
        </a:p>
      </dgm:t>
    </dgm:pt>
    <dgm:pt modelId="{B3CAC2D0-5368-483B-90AF-C704CC9B98A1}" type="pres">
      <dgm:prSet presAssocID="{413748E7-41FA-4D7A-8E59-76E0B066E4D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kumimoji="1" lang="ja-JP" altLang="en-US"/>
        </a:p>
      </dgm:t>
    </dgm:pt>
    <dgm:pt modelId="{587CD73E-BA39-4C1B-BA2E-6114B30935FE}" type="pres">
      <dgm:prSet presAssocID="{9FE81390-E05F-421D-8104-2FA838B04274}" presName="comp" presStyleCnt="0"/>
      <dgm:spPr/>
    </dgm:pt>
    <dgm:pt modelId="{A392C5CB-C457-45D5-BA69-82B019056EE3}" type="pres">
      <dgm:prSet presAssocID="{9FE81390-E05F-421D-8104-2FA838B04274}" presName="box" presStyleLbl="node1" presStyleIdx="0" presStyleCnt="1"/>
      <dgm:spPr/>
      <dgm:t>
        <a:bodyPr/>
        <a:lstStyle/>
        <a:p>
          <a:endParaRPr kumimoji="1" lang="ja-JP" altLang="en-US"/>
        </a:p>
      </dgm:t>
    </dgm:pt>
    <dgm:pt modelId="{F431A0E9-A890-4AD9-97BB-441ED41298B2}" type="pres">
      <dgm:prSet presAssocID="{9FE81390-E05F-421D-8104-2FA838B04274}" presName="img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kumimoji="1" lang="ja-JP" altLang="en-US"/>
        </a:p>
      </dgm:t>
    </dgm:pt>
    <dgm:pt modelId="{6EC0183C-8BC4-4BE0-B218-6A68AC0E8BCF}" type="pres">
      <dgm:prSet presAssocID="{9FE81390-E05F-421D-8104-2FA838B04274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kumimoji="1" lang="ja-JP" altLang="en-US"/>
        </a:p>
      </dgm:t>
    </dgm:pt>
  </dgm:ptLst>
  <dgm:cxnLst>
    <dgm:cxn modelId="{08182E3E-3486-4DC4-A96D-3A0CDE58859B}" type="presOf" srcId="{9FE81390-E05F-421D-8104-2FA838B04274}" destId="{A392C5CB-C457-45D5-BA69-82B019056EE3}" srcOrd="0" destOrd="0" presId="urn:microsoft.com/office/officeart/2005/8/layout/vList4"/>
    <dgm:cxn modelId="{5DB1A4E5-068E-497C-B426-D162F3105CEE}" type="presOf" srcId="{FF4707B0-C31A-4B58-BF60-BE8A5199A3BC}" destId="{6EC0183C-8BC4-4BE0-B218-6A68AC0E8BCF}" srcOrd="1" destOrd="1" presId="urn:microsoft.com/office/officeart/2005/8/layout/vList4"/>
    <dgm:cxn modelId="{49EE9028-5F00-4448-A774-7C6F811A4701}" type="presOf" srcId="{FF4707B0-C31A-4B58-BF60-BE8A5199A3BC}" destId="{A392C5CB-C457-45D5-BA69-82B019056EE3}" srcOrd="0" destOrd="1" presId="urn:microsoft.com/office/officeart/2005/8/layout/vList4"/>
    <dgm:cxn modelId="{E74C46ED-4442-4557-9106-386FB5E3DD52}" srcId="{413748E7-41FA-4D7A-8E59-76E0B066E4DB}" destId="{9FE81390-E05F-421D-8104-2FA838B04274}" srcOrd="0" destOrd="0" parTransId="{46A07AAD-3639-4FA9-9306-2D288AFC10D6}" sibTransId="{381D446D-3E33-417F-81D3-079957383986}"/>
    <dgm:cxn modelId="{B71F4FE3-1A63-45A2-9830-5861CEBAF47F}" type="presOf" srcId="{9FE81390-E05F-421D-8104-2FA838B04274}" destId="{6EC0183C-8BC4-4BE0-B218-6A68AC0E8BCF}" srcOrd="1" destOrd="0" presId="urn:microsoft.com/office/officeart/2005/8/layout/vList4"/>
    <dgm:cxn modelId="{196691E1-B146-4F76-A1BE-40939B1B1206}" type="presOf" srcId="{413748E7-41FA-4D7A-8E59-76E0B066E4DB}" destId="{B3CAC2D0-5368-483B-90AF-C704CC9B98A1}" srcOrd="0" destOrd="0" presId="urn:microsoft.com/office/officeart/2005/8/layout/vList4"/>
    <dgm:cxn modelId="{2D1769B5-4295-41CB-AFDB-065571AAD813}" srcId="{9FE81390-E05F-421D-8104-2FA838B04274}" destId="{FF4707B0-C31A-4B58-BF60-BE8A5199A3BC}" srcOrd="0" destOrd="0" parTransId="{E2FE97BE-1A7B-45C7-8614-F823A8F38AA2}" sibTransId="{C9BA667F-D2B7-4D48-909B-3EA4ECEC436C}"/>
    <dgm:cxn modelId="{6EB59182-AC92-48FA-AA50-C11392CAD104}" type="presParOf" srcId="{B3CAC2D0-5368-483B-90AF-C704CC9B98A1}" destId="{587CD73E-BA39-4C1B-BA2E-6114B30935FE}" srcOrd="0" destOrd="0" presId="urn:microsoft.com/office/officeart/2005/8/layout/vList4"/>
    <dgm:cxn modelId="{BDF167BC-CAAA-47B1-910B-948223A4AE14}" type="presParOf" srcId="{587CD73E-BA39-4C1B-BA2E-6114B30935FE}" destId="{A392C5CB-C457-45D5-BA69-82B019056EE3}" srcOrd="0" destOrd="0" presId="urn:microsoft.com/office/officeart/2005/8/layout/vList4"/>
    <dgm:cxn modelId="{5E280847-3105-4F2C-A573-CFC15B15E379}" type="presParOf" srcId="{587CD73E-BA39-4C1B-BA2E-6114B30935FE}" destId="{F431A0E9-A890-4AD9-97BB-441ED41298B2}" srcOrd="1" destOrd="0" presId="urn:microsoft.com/office/officeart/2005/8/layout/vList4"/>
    <dgm:cxn modelId="{6725CE51-7298-490A-BECA-0F2C09C0BA0C}" type="presParOf" srcId="{587CD73E-BA39-4C1B-BA2E-6114B30935FE}" destId="{6EC0183C-8BC4-4BE0-B218-6A68AC0E8BC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9AB9BD-978B-4EF2-A35B-B83961C764D8}">
      <dsp:nvSpPr>
        <dsp:cNvPr id="0" name=""/>
        <dsp:cNvSpPr/>
      </dsp:nvSpPr>
      <dsp:spPr>
        <a:xfrm>
          <a:off x="2916324" y="0"/>
          <a:ext cx="1944216" cy="1350150"/>
        </a:xfrm>
        <a:prstGeom prst="trapezoid">
          <a:avLst>
            <a:gd name="adj" fmla="val 72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b="1" kern="1200" baseline="0" dirty="0" smtClean="0"/>
            <a:t>Competence</a:t>
          </a:r>
          <a:endParaRPr lang="en-GB" sz="2900" b="1" kern="1200" baseline="0" dirty="0"/>
        </a:p>
      </dsp:txBody>
      <dsp:txXfrm>
        <a:off x="2916324" y="0"/>
        <a:ext cx="1944216" cy="1350150"/>
      </dsp:txXfrm>
    </dsp:sp>
    <dsp:sp modelId="{71D0F964-DB2E-4C69-9CA3-CC595CDC41A7}">
      <dsp:nvSpPr>
        <dsp:cNvPr id="0" name=""/>
        <dsp:cNvSpPr/>
      </dsp:nvSpPr>
      <dsp:spPr>
        <a:xfrm>
          <a:off x="1944216" y="1350150"/>
          <a:ext cx="3888432" cy="1350150"/>
        </a:xfrm>
        <a:prstGeom prst="trapezoid">
          <a:avLst>
            <a:gd name="adj" fmla="val 72000"/>
          </a:avLst>
        </a:prstGeom>
        <a:solidFill>
          <a:srgbClr val="FFCC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dirty="0" smtClean="0"/>
            <a:t>How used in organization</a:t>
          </a:r>
          <a:endParaRPr lang="en-GB" sz="2900" kern="1200" dirty="0"/>
        </a:p>
      </dsp:txBody>
      <dsp:txXfrm>
        <a:off x="2624691" y="1350150"/>
        <a:ext cx="2527480" cy="1350150"/>
      </dsp:txXfrm>
    </dsp:sp>
    <dsp:sp modelId="{1CC89695-31D8-43B3-8826-E86C3685E94D}">
      <dsp:nvSpPr>
        <dsp:cNvPr id="0" name=""/>
        <dsp:cNvSpPr/>
      </dsp:nvSpPr>
      <dsp:spPr>
        <a:xfrm>
          <a:off x="972107" y="2700300"/>
          <a:ext cx="5832648" cy="1350150"/>
        </a:xfrm>
        <a:prstGeom prst="trapezoid">
          <a:avLst>
            <a:gd name="adj" fmla="val 72000"/>
          </a:avLst>
        </a:prstGeom>
        <a:solidFill>
          <a:srgbClr val="FFCC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dirty="0" smtClean="0"/>
            <a:t>Tools and activities</a:t>
          </a:r>
          <a:endParaRPr lang="en-GB" sz="2900" kern="1200" dirty="0"/>
        </a:p>
      </dsp:txBody>
      <dsp:txXfrm>
        <a:off x="1992821" y="2700300"/>
        <a:ext cx="3791221" cy="1350150"/>
      </dsp:txXfrm>
    </dsp:sp>
    <dsp:sp modelId="{6CC29756-5FE0-4084-9FE6-961AFBA12BF9}">
      <dsp:nvSpPr>
        <dsp:cNvPr id="0" name=""/>
        <dsp:cNvSpPr/>
      </dsp:nvSpPr>
      <dsp:spPr>
        <a:xfrm>
          <a:off x="0" y="4050450"/>
          <a:ext cx="7776864" cy="1350150"/>
        </a:xfrm>
        <a:prstGeom prst="trapezoid">
          <a:avLst>
            <a:gd name="adj" fmla="val 72000"/>
          </a:avLst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dirty="0" smtClean="0"/>
            <a:t>Training and development activities</a:t>
          </a:r>
          <a:endParaRPr lang="en-GB" sz="2900" kern="1200" dirty="0"/>
        </a:p>
      </dsp:txBody>
      <dsp:txXfrm>
        <a:off x="1360951" y="4050450"/>
        <a:ext cx="5054961" cy="13501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DD1F9E-DC75-484F-8822-AEE341A55C6D}">
      <dsp:nvSpPr>
        <dsp:cNvPr id="0" name=""/>
        <dsp:cNvSpPr/>
      </dsp:nvSpPr>
      <dsp:spPr>
        <a:xfrm>
          <a:off x="0" y="0"/>
          <a:ext cx="7920880" cy="12217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Infrastructure</a:t>
          </a:r>
          <a:endParaRPr lang="ja-JP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1. Manage the physical infrastructure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2. </a:t>
          </a: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operational applications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706350" y="0"/>
        <a:ext cx="6214529" cy="1221745"/>
      </dsp:txXfrm>
    </dsp:sp>
    <dsp:sp modelId="{CD853D1D-62CA-486E-B1FA-943B4F33D74D}">
      <dsp:nvSpPr>
        <dsp:cNvPr id="0" name=""/>
        <dsp:cNvSpPr/>
      </dsp:nvSpPr>
      <dsp:spPr>
        <a:xfrm>
          <a:off x="122174" y="122174"/>
          <a:ext cx="1584176" cy="97739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2647F0-B170-48EA-B13C-9AE25BFDCDFE}">
      <dsp:nvSpPr>
        <dsp:cNvPr id="0" name=""/>
        <dsp:cNvSpPr/>
      </dsp:nvSpPr>
      <dsp:spPr>
        <a:xfrm>
          <a:off x="0" y="1343919"/>
          <a:ext cx="7920880" cy="12217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Data</a:t>
          </a:r>
          <a:endParaRPr kumimoji="1" lang="ja-JP" altLang="en-US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3. Manage the data flow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4. Manage the data discovery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706350" y="1343919"/>
        <a:ext cx="6214529" cy="1221745"/>
      </dsp:txXfrm>
    </dsp:sp>
    <dsp:sp modelId="{918C0C06-B5A6-47B7-A062-A4CFEC6CA7A8}">
      <dsp:nvSpPr>
        <dsp:cNvPr id="0" name=""/>
        <dsp:cNvSpPr/>
      </dsp:nvSpPr>
      <dsp:spPr>
        <a:xfrm>
          <a:off x="122174" y="1466094"/>
          <a:ext cx="1584176" cy="97739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6F0968-0160-42CA-AC2F-A26E5CA31A7A}">
      <dsp:nvSpPr>
        <dsp:cNvPr id="0" name=""/>
        <dsp:cNvSpPr/>
      </dsp:nvSpPr>
      <dsp:spPr>
        <a:xfrm>
          <a:off x="0" y="2676513"/>
          <a:ext cx="7920880" cy="12217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External interactions</a:t>
          </a:r>
          <a:endParaRPr lang="ja-JP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5. Manage the </a:t>
          </a:r>
          <a:r>
            <a:rPr lang="en-US" sz="2400" kern="1200" dirty="0" err="1" smtClean="0">
              <a:solidFill>
                <a:schemeClr val="tx1"/>
              </a:solidFill>
              <a:latin typeface="+mj-ea"/>
              <a:ea typeface="+mj-ea"/>
            </a:rPr>
            <a:t>centre-centre</a:t>
          </a: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 interactions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6. </a:t>
          </a: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user interactions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706350" y="2676513"/>
        <a:ext cx="6214529" cy="1221745"/>
      </dsp:txXfrm>
    </dsp:sp>
    <dsp:sp modelId="{263AB295-5850-4B18-81FD-3C0262FAFC96}">
      <dsp:nvSpPr>
        <dsp:cNvPr id="0" name=""/>
        <dsp:cNvSpPr/>
      </dsp:nvSpPr>
      <dsp:spPr>
        <a:xfrm>
          <a:off x="122174" y="2810013"/>
          <a:ext cx="1584176" cy="97739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92C5CB-C457-45D5-BA69-82B019056EE3}">
      <dsp:nvSpPr>
        <dsp:cNvPr id="0" name=""/>
        <dsp:cNvSpPr/>
      </dsp:nvSpPr>
      <dsp:spPr>
        <a:xfrm>
          <a:off x="0" y="4031758"/>
          <a:ext cx="7920880" cy="12217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sz="2400" b="1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b="1" kern="1200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7. </a:t>
          </a:r>
          <a:r>
            <a:rPr lang="en-US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Manage the </a:t>
          </a:r>
          <a:r>
            <a:rPr lang="en-US" altLang="ja-JP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quality, risk and </a:t>
          </a:r>
          <a:r>
            <a:rPr kumimoji="1" lang="en-US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kern="1200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sp:txBody>
      <dsp:txXfrm>
        <a:off x="1706350" y="4031758"/>
        <a:ext cx="6214529" cy="1221745"/>
      </dsp:txXfrm>
    </dsp:sp>
    <dsp:sp modelId="{F431A0E9-A890-4AD9-97BB-441ED41298B2}">
      <dsp:nvSpPr>
        <dsp:cNvPr id="0" name=""/>
        <dsp:cNvSpPr/>
      </dsp:nvSpPr>
      <dsp:spPr>
        <a:xfrm>
          <a:off x="122174" y="4153933"/>
          <a:ext cx="1584176" cy="97739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DD1F9E-DC75-484F-8822-AEE341A55C6D}">
      <dsp:nvSpPr>
        <dsp:cNvPr id="0" name=""/>
        <dsp:cNvSpPr/>
      </dsp:nvSpPr>
      <dsp:spPr>
        <a:xfrm>
          <a:off x="0" y="0"/>
          <a:ext cx="7920880" cy="15121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Infrastructure</a:t>
          </a:r>
          <a:endParaRPr lang="ja-JP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1. Manage the physical infrastructure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2. </a:t>
          </a:r>
          <a:r>
            <a:rPr lang="en-US" sz="2400" kern="12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Manage the </a:t>
          </a:r>
          <a:r>
            <a:rPr kumimoji="1" lang="en-US" sz="2400" kern="12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operational application</a:t>
          </a:r>
          <a:endParaRPr lang="ja-JP" sz="2400" kern="1200" dirty="0">
            <a:solidFill>
              <a:schemeClr val="bg1">
                <a:lumMod val="50000"/>
              </a:schemeClr>
            </a:solidFill>
            <a:latin typeface="+mj-ea"/>
            <a:ea typeface="+mj-ea"/>
          </a:endParaRPr>
        </a:p>
      </dsp:txBody>
      <dsp:txXfrm>
        <a:off x="1735392" y="0"/>
        <a:ext cx="6185487" cy="1512168"/>
      </dsp:txXfrm>
    </dsp:sp>
    <dsp:sp modelId="{CD853D1D-62CA-486E-B1FA-943B4F33D74D}">
      <dsp:nvSpPr>
        <dsp:cNvPr id="0" name=""/>
        <dsp:cNvSpPr/>
      </dsp:nvSpPr>
      <dsp:spPr>
        <a:xfrm>
          <a:off x="151216" y="151216"/>
          <a:ext cx="1584176" cy="12097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DD1F9E-DC75-484F-8822-AEE341A55C6D}">
      <dsp:nvSpPr>
        <dsp:cNvPr id="0" name=""/>
        <dsp:cNvSpPr/>
      </dsp:nvSpPr>
      <dsp:spPr>
        <a:xfrm>
          <a:off x="0" y="0"/>
          <a:ext cx="7920880" cy="15121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Infrastructure</a:t>
          </a:r>
          <a:endParaRPr lang="ja-JP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bg1">
                  <a:lumMod val="50000"/>
                </a:schemeClr>
              </a:solidFill>
              <a:latin typeface="+mj-ea"/>
              <a:ea typeface="+mj-ea"/>
            </a:rPr>
            <a:t>1. Manage the physical infrastructure</a:t>
          </a:r>
          <a:endParaRPr lang="ja-JP" sz="2400" kern="1200" dirty="0">
            <a:solidFill>
              <a:schemeClr val="bg1">
                <a:lumMod val="50000"/>
              </a:schemeClr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2. </a:t>
          </a: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operational applications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735392" y="0"/>
        <a:ext cx="6185487" cy="1512168"/>
      </dsp:txXfrm>
    </dsp:sp>
    <dsp:sp modelId="{CD853D1D-62CA-486E-B1FA-943B4F33D74D}">
      <dsp:nvSpPr>
        <dsp:cNvPr id="0" name=""/>
        <dsp:cNvSpPr/>
      </dsp:nvSpPr>
      <dsp:spPr>
        <a:xfrm>
          <a:off x="151216" y="151216"/>
          <a:ext cx="1584176" cy="12097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2647F0-B170-48EA-B13C-9AE25BFDCDFE}">
      <dsp:nvSpPr>
        <dsp:cNvPr id="0" name=""/>
        <dsp:cNvSpPr/>
      </dsp:nvSpPr>
      <dsp:spPr>
        <a:xfrm>
          <a:off x="0" y="0"/>
          <a:ext cx="7920880" cy="15121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Data</a:t>
          </a:r>
          <a:endParaRPr kumimoji="1" lang="ja-JP" altLang="en-US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3. Manage the data flow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bg2"/>
              </a:solidFill>
              <a:latin typeface="+mj-ea"/>
              <a:ea typeface="+mj-ea"/>
            </a:rPr>
            <a:t>4. Manage the data discovery</a:t>
          </a:r>
          <a:endParaRPr lang="ja-JP" sz="2400" kern="1200" dirty="0">
            <a:solidFill>
              <a:schemeClr val="bg2"/>
            </a:solidFill>
            <a:latin typeface="+mj-ea"/>
            <a:ea typeface="+mj-ea"/>
          </a:endParaRPr>
        </a:p>
      </dsp:txBody>
      <dsp:txXfrm>
        <a:off x="1735392" y="0"/>
        <a:ext cx="6185487" cy="1512168"/>
      </dsp:txXfrm>
    </dsp:sp>
    <dsp:sp modelId="{918C0C06-B5A6-47B7-A062-A4CFEC6CA7A8}">
      <dsp:nvSpPr>
        <dsp:cNvPr id="0" name=""/>
        <dsp:cNvSpPr/>
      </dsp:nvSpPr>
      <dsp:spPr>
        <a:xfrm>
          <a:off x="151216" y="151216"/>
          <a:ext cx="1584176" cy="12097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2647F0-B170-48EA-B13C-9AE25BFDCDFE}">
      <dsp:nvSpPr>
        <dsp:cNvPr id="0" name=""/>
        <dsp:cNvSpPr/>
      </dsp:nvSpPr>
      <dsp:spPr>
        <a:xfrm>
          <a:off x="0" y="0"/>
          <a:ext cx="7920880" cy="15121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Data</a:t>
          </a:r>
          <a:endParaRPr kumimoji="1" lang="ja-JP" altLang="en-US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bg2"/>
              </a:solidFill>
              <a:latin typeface="+mj-ea"/>
              <a:ea typeface="+mj-ea"/>
            </a:rPr>
            <a:t>3. Manage the data flow</a:t>
          </a:r>
          <a:endParaRPr lang="ja-JP" sz="2400" kern="1200" dirty="0">
            <a:solidFill>
              <a:schemeClr val="bg2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4. Manage the data discovery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735392" y="0"/>
        <a:ext cx="6185487" cy="1512168"/>
      </dsp:txXfrm>
    </dsp:sp>
    <dsp:sp modelId="{918C0C06-B5A6-47B7-A062-A4CFEC6CA7A8}">
      <dsp:nvSpPr>
        <dsp:cNvPr id="0" name=""/>
        <dsp:cNvSpPr/>
      </dsp:nvSpPr>
      <dsp:spPr>
        <a:xfrm>
          <a:off x="151216" y="151216"/>
          <a:ext cx="1584176" cy="12097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6F0968-0160-42CA-AC2F-A26E5CA31A7A}">
      <dsp:nvSpPr>
        <dsp:cNvPr id="0" name=""/>
        <dsp:cNvSpPr/>
      </dsp:nvSpPr>
      <dsp:spPr>
        <a:xfrm>
          <a:off x="0" y="0"/>
          <a:ext cx="7920880" cy="15121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External interactions</a:t>
          </a:r>
          <a:endParaRPr lang="ja-JP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5. Manage the </a:t>
          </a:r>
          <a:r>
            <a:rPr lang="en-US" sz="2400" kern="1200" dirty="0" err="1" smtClean="0">
              <a:solidFill>
                <a:schemeClr val="tx1"/>
              </a:solidFill>
              <a:latin typeface="+mj-ea"/>
              <a:ea typeface="+mj-ea"/>
            </a:rPr>
            <a:t>centre-centre</a:t>
          </a: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 interactions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bg2"/>
              </a:solidFill>
              <a:latin typeface="+mj-ea"/>
              <a:ea typeface="+mj-ea"/>
            </a:rPr>
            <a:t>6. </a:t>
          </a:r>
          <a:r>
            <a:rPr lang="en-US" sz="2400" kern="1200" dirty="0" smtClean="0">
              <a:solidFill>
                <a:schemeClr val="bg2"/>
              </a:solidFill>
              <a:latin typeface="+mj-ea"/>
              <a:ea typeface="+mj-ea"/>
            </a:rPr>
            <a:t>Manage the </a:t>
          </a:r>
          <a:r>
            <a:rPr kumimoji="1" lang="en-US" sz="2400" kern="1200" dirty="0" smtClean="0">
              <a:solidFill>
                <a:schemeClr val="bg2"/>
              </a:solidFill>
              <a:latin typeface="+mj-ea"/>
              <a:ea typeface="+mj-ea"/>
            </a:rPr>
            <a:t>user interactions</a:t>
          </a:r>
          <a:endParaRPr lang="ja-JP" sz="2400" kern="1200" dirty="0">
            <a:solidFill>
              <a:schemeClr val="bg2"/>
            </a:solidFill>
            <a:latin typeface="+mj-ea"/>
            <a:ea typeface="+mj-ea"/>
          </a:endParaRPr>
        </a:p>
      </dsp:txBody>
      <dsp:txXfrm>
        <a:off x="1735392" y="0"/>
        <a:ext cx="6185487" cy="1512168"/>
      </dsp:txXfrm>
    </dsp:sp>
    <dsp:sp modelId="{263AB295-5850-4B18-81FD-3C0262FAFC96}">
      <dsp:nvSpPr>
        <dsp:cNvPr id="0" name=""/>
        <dsp:cNvSpPr/>
      </dsp:nvSpPr>
      <dsp:spPr>
        <a:xfrm>
          <a:off x="151216" y="151216"/>
          <a:ext cx="1584176" cy="12097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6F0968-0160-42CA-AC2F-A26E5CA31A7A}">
      <dsp:nvSpPr>
        <dsp:cNvPr id="0" name=""/>
        <dsp:cNvSpPr/>
      </dsp:nvSpPr>
      <dsp:spPr>
        <a:xfrm>
          <a:off x="0" y="0"/>
          <a:ext cx="7920880" cy="15121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ja-JP" sz="2400" b="1" kern="1200" dirty="0" smtClean="0">
              <a:solidFill>
                <a:schemeClr val="tx1"/>
              </a:solidFill>
              <a:latin typeface="+mj-ea"/>
              <a:ea typeface="+mj-ea"/>
            </a:rPr>
            <a:t>External interactions</a:t>
          </a:r>
          <a:endParaRPr lang="ja-JP" sz="2400" b="1" kern="1200" dirty="0">
            <a:solidFill>
              <a:schemeClr val="tx1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chemeClr val="bg2"/>
              </a:solidFill>
              <a:latin typeface="+mj-ea"/>
              <a:ea typeface="+mj-ea"/>
            </a:rPr>
            <a:t>5. Manage the </a:t>
          </a:r>
          <a:r>
            <a:rPr lang="en-US" sz="2400" kern="1200" dirty="0" err="1" smtClean="0">
              <a:solidFill>
                <a:schemeClr val="bg2"/>
              </a:solidFill>
              <a:latin typeface="+mj-ea"/>
              <a:ea typeface="+mj-ea"/>
            </a:rPr>
            <a:t>centre-centre</a:t>
          </a:r>
          <a:r>
            <a:rPr lang="en-US" sz="2400" kern="1200" dirty="0" smtClean="0">
              <a:solidFill>
                <a:schemeClr val="bg2"/>
              </a:solidFill>
              <a:latin typeface="+mj-ea"/>
              <a:ea typeface="+mj-ea"/>
            </a:rPr>
            <a:t> interactions</a:t>
          </a:r>
          <a:endParaRPr lang="ja-JP" sz="2400" kern="1200" dirty="0">
            <a:solidFill>
              <a:schemeClr val="bg2"/>
            </a:solidFill>
            <a:latin typeface="+mj-ea"/>
            <a:ea typeface="+mj-ea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6. </a:t>
          </a:r>
          <a:r>
            <a:rPr lang="en-US" sz="2400" kern="1200" dirty="0" smtClean="0">
              <a:solidFill>
                <a:schemeClr val="tx1"/>
              </a:solidFill>
              <a:latin typeface="+mj-ea"/>
              <a:ea typeface="+mj-ea"/>
            </a:rPr>
            <a:t>Manage the </a:t>
          </a:r>
          <a:r>
            <a:rPr kumimoji="1" lang="en-US" sz="2400" kern="1200" dirty="0" smtClean="0">
              <a:solidFill>
                <a:schemeClr val="tx1"/>
              </a:solidFill>
              <a:latin typeface="+mj-ea"/>
              <a:ea typeface="+mj-ea"/>
            </a:rPr>
            <a:t>user interactions</a:t>
          </a:r>
          <a:endParaRPr lang="ja-JP" sz="2400" kern="1200" dirty="0">
            <a:solidFill>
              <a:schemeClr val="tx1"/>
            </a:solidFill>
            <a:latin typeface="+mj-ea"/>
            <a:ea typeface="+mj-ea"/>
          </a:endParaRPr>
        </a:p>
      </dsp:txBody>
      <dsp:txXfrm>
        <a:off x="1735392" y="0"/>
        <a:ext cx="6185487" cy="1512168"/>
      </dsp:txXfrm>
    </dsp:sp>
    <dsp:sp modelId="{263AB295-5850-4B18-81FD-3C0262FAFC96}">
      <dsp:nvSpPr>
        <dsp:cNvPr id="0" name=""/>
        <dsp:cNvSpPr/>
      </dsp:nvSpPr>
      <dsp:spPr>
        <a:xfrm>
          <a:off x="151216" y="151216"/>
          <a:ext cx="1584176" cy="120973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92C5CB-C457-45D5-BA69-82B019056EE3}">
      <dsp:nvSpPr>
        <dsp:cNvPr id="0" name=""/>
        <dsp:cNvSpPr/>
      </dsp:nvSpPr>
      <dsp:spPr>
        <a:xfrm>
          <a:off x="0" y="0"/>
          <a:ext cx="7920880" cy="129614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en-US" sz="2400" b="1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b="1" kern="1200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1" lang="en-US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7. </a:t>
          </a:r>
          <a:r>
            <a:rPr lang="en-US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Manage the </a:t>
          </a:r>
          <a:r>
            <a:rPr lang="en-US" altLang="ja-JP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quality, risk and </a:t>
          </a:r>
          <a:r>
            <a:rPr kumimoji="1" lang="en-US" sz="2400" kern="1200" dirty="0" smtClean="0">
              <a:solidFill>
                <a:schemeClr val="tx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operational service</a:t>
          </a:r>
          <a:endParaRPr lang="ja-JP" sz="2400" kern="1200" dirty="0">
            <a:solidFill>
              <a:schemeClr val="tx1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sp:txBody>
      <dsp:txXfrm>
        <a:off x="1713790" y="0"/>
        <a:ext cx="6207089" cy="1296144"/>
      </dsp:txXfrm>
    </dsp:sp>
    <dsp:sp modelId="{F431A0E9-A890-4AD9-97BB-441ED41298B2}">
      <dsp:nvSpPr>
        <dsp:cNvPr id="0" name=""/>
        <dsp:cNvSpPr/>
      </dsp:nvSpPr>
      <dsp:spPr>
        <a:xfrm>
          <a:off x="129614" y="129614"/>
          <a:ext cx="1584176" cy="103691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FC2EFD1F-561F-4C3E-96A1-D382CB12D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89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B646D5B-D828-4086-93A6-FAB251D3B7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88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A310B-F414-4B87-996C-1C54F688F295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83792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A310B-F414-4B87-996C-1C54F688F295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837921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6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0045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baseline="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927261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A310B-F414-4B87-996C-1C54F688F295}" type="slidenum">
              <a:rPr kumimoji="1" lang="ja-JP" altLang="en-US" smtClean="0"/>
              <a:t>18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783389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19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46D5B-D828-4086-93A6-FAB251D3B76D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17557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21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294A9C-8C64-48EA-9B05-8034702503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8DF94D46-51C4-4A7B-AB0C-7030AC7CF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5B4E0-B61B-4259-A3AF-243E0AE588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ED9AF-FC6F-4E82-BD8F-21A0A348F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7585C-ABAC-4B9C-94D0-EA1B02690A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A6E20-CDA8-455C-916B-C088805D15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9C8C6E-DC4D-4ADB-B1A3-71E1766CCA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4EA56-4956-461C-8276-458B534D0B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1ED7F-1685-40BD-AB27-C0F663EAEF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173D5-B16F-4FF6-AC95-8BBA4875F56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1E398-A74E-4638-877F-23DE7996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EB7A8-A9DE-4A03-810F-2CDFA48116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1FD44-AED5-48AA-9021-A7DC76BAFB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8511053-2C4D-45FF-851B-A5791203E2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WIS Competences</a:t>
            </a: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Steve Foreman, WMO Secretariat</a:t>
            </a:r>
          </a:p>
          <a:p>
            <a:r>
              <a:rPr lang="en-US" altLang="en-US" dirty="0" smtClean="0"/>
              <a:t>RA </a:t>
            </a:r>
            <a:r>
              <a:rPr lang="en-US" altLang="en-US" dirty="0" smtClean="0"/>
              <a:t>IV </a:t>
            </a:r>
            <a:r>
              <a:rPr lang="en-US" altLang="en-US" dirty="0" smtClean="0"/>
              <a:t>WIS </a:t>
            </a:r>
            <a:r>
              <a:rPr lang="en-US" altLang="en-US" dirty="0" smtClean="0"/>
              <a:t>Metadata </a:t>
            </a:r>
            <a:r>
              <a:rPr lang="en-US" altLang="en-US" dirty="0" smtClean="0"/>
              <a:t>Workshop</a:t>
            </a:r>
            <a:endParaRPr lang="en-US" alt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</a:t>
            </a:r>
            <a:r>
              <a:rPr lang="en-US" sz="1200" dirty="0" smtClean="0">
                <a:latin typeface="Arial"/>
                <a:ea typeface="+mj-ea"/>
                <a:cs typeface="Arial"/>
              </a:rPr>
              <a:t>OBS/WIS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8707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Topics</a:t>
            </a:r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altLang="en-US" dirty="0" smtClean="0"/>
              <a:t>What is a competence</a:t>
            </a:r>
          </a:p>
          <a:p>
            <a:r>
              <a:rPr lang="en-US" altLang="en-US" dirty="0" smtClean="0"/>
              <a:t>WIS Competences</a:t>
            </a:r>
          </a:p>
          <a:p>
            <a:r>
              <a:rPr lang="en-US" altLang="en-US" dirty="0" smtClean="0"/>
              <a:t>WIS Training and Learning Guide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9D4EA56-4956-461C-8276-458B534D0BBE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What is a competence?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349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Example: if you manage </a:t>
            </a:r>
            <a:r>
              <a:rPr lang="en-US" altLang="ja-JP" dirty="0" smtClean="0"/>
              <a:t>Fruit </a:t>
            </a:r>
            <a:r>
              <a:rPr lang="en-US" altLang="ja-JP" dirty="0"/>
              <a:t>J</a:t>
            </a:r>
            <a:r>
              <a:rPr lang="en-US" altLang="ja-JP" dirty="0" smtClean="0"/>
              <a:t>uice System</a:t>
            </a:r>
            <a:endParaRPr kumimoji="1" lang="ja-JP" altLang="en-US" dirty="0"/>
          </a:p>
        </p:txBody>
      </p:sp>
      <p:pic>
        <p:nvPicPr>
          <p:cNvPr id="1026" name="Picture 2" descr="C:\Users\jma1e5b\AppData\Local\Microsoft\Windows\Temporary Internet Files\Content.IE5\S7Q8ORQI\MP90043878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987" y="1504059"/>
            <a:ext cx="2659638" cy="178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jma1e5b\AppData\Local\Microsoft\Windows\Temporary Internet Files\Content.IE5\186GJ9NJ\MP90032106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45" y="2091210"/>
            <a:ext cx="2034744" cy="285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テキスト ボックス 3"/>
          <p:cNvSpPr txBox="1"/>
          <p:nvPr/>
        </p:nvSpPr>
        <p:spPr>
          <a:xfrm>
            <a:off x="35495" y="4342049"/>
            <a:ext cx="2979229" cy="10311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/>
            <a:r>
              <a:rPr kumimoji="1" lang="en-US" altLang="ja-JP" sz="2800" dirty="0" smtClean="0"/>
              <a:t>Fresh Fruit Juice </a:t>
            </a:r>
            <a:r>
              <a:rPr lang="en-US" altLang="ja-JP" sz="2800" dirty="0" smtClean="0"/>
              <a:t>every day</a:t>
            </a:r>
            <a:endParaRPr kumimoji="1" lang="ja-JP" altLang="en-US" sz="2800" dirty="0"/>
          </a:p>
        </p:txBody>
      </p:sp>
      <p:pic>
        <p:nvPicPr>
          <p:cNvPr id="2050" name="Picture 2" descr="C:\Users\jma1e5b\AppData\Local\Microsoft\Windows\Temporary Internet Files\Content.IE5\UG11YVQH\MC90041229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725" y="3912991"/>
            <a:ext cx="1197478" cy="1748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2440907" y="5714092"/>
            <a:ext cx="23471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175" lvl="1"/>
            <a:r>
              <a:rPr lang="en-US" altLang="ja-JP" sz="2800" dirty="0"/>
              <a:t>Make </a:t>
            </a:r>
            <a:r>
              <a:rPr lang="en-US" altLang="ja-JP" sz="2800" dirty="0" smtClean="0"/>
              <a:t>Fruit Juice</a:t>
            </a:r>
            <a:endParaRPr lang="en-US" altLang="ja-JP" sz="2800" dirty="0"/>
          </a:p>
        </p:txBody>
      </p:sp>
      <p:pic>
        <p:nvPicPr>
          <p:cNvPr id="2051" name="Picture 3" descr="C:\Users\jma1e5b\AppData\Local\Microsoft\Windows\Temporary Internet Files\Content.IE5\UG11YVQH\MC900432531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091" y="3150239"/>
            <a:ext cx="710809" cy="710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0" y="1771923"/>
            <a:ext cx="4680520" cy="4897437"/>
          </a:xfrm>
        </p:spPr>
        <p:txBody>
          <a:bodyPr/>
          <a:lstStyle/>
          <a:p>
            <a:pPr>
              <a:buFont typeface="Wingdings" panose="05000000000000000000" pitchFamily="2" charset="2"/>
              <a:buChar char="n"/>
            </a:pPr>
            <a:r>
              <a:rPr lang="en-US" altLang="ja-JP" sz="2400" b="1" u="sng" dirty="0" smtClean="0">
                <a:latin typeface="+mn-lt"/>
              </a:rPr>
              <a:t>Key components</a:t>
            </a:r>
            <a:endParaRPr lang="en-US" altLang="ja-JP" sz="2400" b="1" u="sng" dirty="0">
              <a:latin typeface="+mn-lt"/>
            </a:endParaRPr>
          </a:p>
          <a:p>
            <a:pPr lvl="1"/>
            <a:r>
              <a:rPr lang="en-US" altLang="ja-JP" sz="2400" dirty="0"/>
              <a:t>Get </a:t>
            </a:r>
            <a:r>
              <a:rPr lang="en-US" altLang="ja-JP" sz="2400" dirty="0" smtClean="0"/>
              <a:t>Fruit </a:t>
            </a:r>
            <a:endParaRPr lang="en-US" altLang="ja-JP" sz="2400" dirty="0"/>
          </a:p>
          <a:p>
            <a:pPr lvl="1"/>
            <a:r>
              <a:rPr lang="en-US" altLang="ja-JP" sz="2400" dirty="0"/>
              <a:t>Operate Blender</a:t>
            </a:r>
          </a:p>
          <a:p>
            <a:pPr lvl="1"/>
            <a:r>
              <a:rPr lang="en-US" altLang="ja-JP" sz="2400" dirty="0" smtClean="0"/>
              <a:t>Manage</a:t>
            </a:r>
            <a:r>
              <a:rPr lang="ja-JP" altLang="en-US" sz="2400" dirty="0"/>
              <a:t> </a:t>
            </a:r>
            <a:r>
              <a:rPr lang="en-US" altLang="ja-JP" sz="2400" dirty="0" smtClean="0"/>
              <a:t>Continuity</a:t>
            </a:r>
          </a:p>
          <a:p>
            <a:pPr lvl="1"/>
            <a:endParaRPr lang="en-US" altLang="ja-JP" sz="2400" dirty="0"/>
          </a:p>
          <a:p>
            <a:pPr>
              <a:buFont typeface="Wingdings" panose="05000000000000000000" pitchFamily="2" charset="2"/>
              <a:buChar char="n"/>
            </a:pPr>
            <a:r>
              <a:rPr lang="en-US" altLang="ja-JP" sz="2400" b="1" u="sng" dirty="0">
                <a:latin typeface="+mj-lt"/>
              </a:rPr>
              <a:t>Knowledge &amp; Skill requirements</a:t>
            </a:r>
          </a:p>
          <a:p>
            <a:pPr lvl="1"/>
            <a:r>
              <a:rPr lang="en-US" altLang="ja-JP" sz="2400" dirty="0"/>
              <a:t>Quality of </a:t>
            </a:r>
            <a:r>
              <a:rPr lang="en-US" altLang="ja-JP" sz="2400" dirty="0" smtClean="0"/>
              <a:t>Fruit</a:t>
            </a:r>
            <a:endParaRPr lang="en-US" altLang="ja-JP" sz="2400" dirty="0"/>
          </a:p>
          <a:p>
            <a:pPr lvl="1"/>
            <a:r>
              <a:rPr lang="en-US" altLang="ja-JP" sz="2400" dirty="0"/>
              <a:t>Availability</a:t>
            </a:r>
          </a:p>
          <a:p>
            <a:pPr lvl="1"/>
            <a:r>
              <a:rPr lang="en-US" altLang="ja-JP" sz="2400" dirty="0"/>
              <a:t>Maintenance procedure</a:t>
            </a:r>
          </a:p>
          <a:p>
            <a:pPr lvl="1"/>
            <a:r>
              <a:rPr lang="en-US" altLang="ja-JP" sz="2400" dirty="0"/>
              <a:t>Warranty</a:t>
            </a: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323528" y="980728"/>
            <a:ext cx="8464368" cy="523220"/>
          </a:xfrm>
          <a:prstGeom prst="rect">
            <a:avLst/>
          </a:prstGeom>
          <a:noFill/>
          <a:ln>
            <a:solidFill>
              <a:srgbClr val="00B0F0"/>
            </a:solidFill>
            <a:prstDash val="dash"/>
          </a:ln>
        </p:spPr>
        <p:txBody>
          <a:bodyPr wrap="none" rtlCol="0">
            <a:spAutoFit/>
          </a:bodyPr>
          <a:lstStyle/>
          <a:p>
            <a:pPr marL="3175" lvl="1" algn="l"/>
            <a:r>
              <a:rPr lang="en-US" altLang="ja-JP" sz="2800" dirty="0" smtClean="0"/>
              <a:t>Requirement    </a:t>
            </a:r>
            <a:r>
              <a:rPr lang="ja-JP" altLang="en-US" sz="2800" dirty="0"/>
              <a:t> </a:t>
            </a:r>
            <a:r>
              <a:rPr lang="en-US" altLang="ja-JP" sz="2800" dirty="0" smtClean="0"/>
              <a:t>Job Task             Competency</a:t>
            </a:r>
            <a:r>
              <a:rPr lang="ja-JP" altLang="en-US" sz="2800" dirty="0"/>
              <a:t> </a:t>
            </a:r>
            <a:r>
              <a:rPr lang="ja-JP" altLang="en-US" sz="2800" dirty="0" smtClean="0"/>
              <a:t>         </a:t>
            </a:r>
            <a:endParaRPr lang="en-US" altLang="ja-JP" sz="28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WIS Competences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71043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build="p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Example: if you manage </a:t>
            </a:r>
            <a:r>
              <a:rPr lang="en-US" altLang="ja-JP" dirty="0" smtClean="0"/>
              <a:t>Fruit </a:t>
            </a:r>
            <a:r>
              <a:rPr lang="en-US" altLang="ja-JP" dirty="0"/>
              <a:t>J</a:t>
            </a:r>
            <a:r>
              <a:rPr lang="en-US" altLang="ja-JP" dirty="0" smtClean="0"/>
              <a:t>uice System</a:t>
            </a:r>
            <a:endParaRPr kumimoji="1" lang="ja-JP" altLang="en-US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987824" y="900644"/>
            <a:ext cx="5164619" cy="523220"/>
          </a:xfrm>
          <a:prstGeom prst="rect">
            <a:avLst/>
          </a:prstGeom>
          <a:noFill/>
          <a:ln>
            <a:solidFill>
              <a:srgbClr val="00B0F0"/>
            </a:solidFill>
            <a:prstDash val="dash"/>
          </a:ln>
        </p:spPr>
        <p:txBody>
          <a:bodyPr wrap="none" rtlCol="0">
            <a:spAutoFit/>
          </a:bodyPr>
          <a:lstStyle/>
          <a:p>
            <a:pPr marL="3175" lvl="1" algn="l"/>
            <a:r>
              <a:rPr lang="en-US" altLang="ja-JP" sz="2800" dirty="0" smtClean="0"/>
              <a:t>    Training &amp; Learning Guide    </a:t>
            </a:r>
            <a:endParaRPr lang="en-US" altLang="ja-JP" sz="2800" dirty="0"/>
          </a:p>
        </p:txBody>
      </p:sp>
      <p:pic>
        <p:nvPicPr>
          <p:cNvPr id="14" name="Picture 2" descr="C:\Users\jma1e5b\AppData\Local\Microsoft\Windows\Temporary Internet Files\Content.IE5\S7Q8ORQI\MP90043878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89" y="1556792"/>
            <a:ext cx="2659638" cy="178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jma1e5b\AppData\Local\Microsoft\Windows\Temporary Internet Files\Content.IE5\UG11YVQH\MC9004122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916" y="3800474"/>
            <a:ext cx="1197478" cy="1748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コンテンツ プレースホルダー 2"/>
          <p:cNvSpPr txBox="1">
            <a:spLocks/>
          </p:cNvSpPr>
          <p:nvPr/>
        </p:nvSpPr>
        <p:spPr bwMode="auto">
          <a:xfrm>
            <a:off x="3059832" y="1628800"/>
            <a:ext cx="583264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 typeface="Wingdings" panose="05000000000000000000" pitchFamily="2" charset="2"/>
              <a:buChar char="n"/>
            </a:pPr>
            <a:r>
              <a:rPr lang="en-US" altLang="ja-JP" b="1" u="sng" kern="0" dirty="0"/>
              <a:t>Key </a:t>
            </a:r>
            <a:r>
              <a:rPr lang="en-US" altLang="ja-JP" b="1" u="sng" kern="0" dirty="0" smtClean="0"/>
              <a:t>learning </a:t>
            </a:r>
            <a:r>
              <a:rPr lang="en-US" altLang="ja-JP" b="1" u="sng" kern="0" dirty="0"/>
              <a:t>resources</a:t>
            </a:r>
          </a:p>
          <a:p>
            <a:pPr lvl="1"/>
            <a:r>
              <a:rPr lang="en-US" altLang="ja-JP" kern="0" dirty="0"/>
              <a:t>List of </a:t>
            </a:r>
            <a:r>
              <a:rPr lang="en-US" altLang="ja-JP" kern="0" dirty="0" smtClean="0"/>
              <a:t>fruit </a:t>
            </a:r>
            <a:r>
              <a:rPr lang="en-US" altLang="ja-JP" kern="0" dirty="0"/>
              <a:t>shops</a:t>
            </a:r>
          </a:p>
          <a:p>
            <a:pPr lvl="1"/>
            <a:r>
              <a:rPr lang="en-US" altLang="ja-JP" kern="0" dirty="0"/>
              <a:t>Instruction manual </a:t>
            </a:r>
          </a:p>
          <a:p>
            <a:pPr lvl="1"/>
            <a:r>
              <a:rPr lang="en-US" altLang="ja-JP" kern="0" dirty="0"/>
              <a:t>Warranty</a:t>
            </a:r>
            <a:r>
              <a:rPr lang="ja-JP" altLang="en-US" kern="0" dirty="0"/>
              <a:t> </a:t>
            </a:r>
            <a:r>
              <a:rPr lang="en-US" altLang="ja-JP" kern="0" dirty="0" smtClean="0"/>
              <a:t>document</a:t>
            </a:r>
          </a:p>
          <a:p>
            <a:pPr lvl="1"/>
            <a:endParaRPr lang="en-US" altLang="ja-JP" kern="0" dirty="0"/>
          </a:p>
          <a:p>
            <a:pPr>
              <a:buFont typeface="Wingdings" panose="05000000000000000000" pitchFamily="2" charset="2"/>
              <a:buChar char="n"/>
            </a:pPr>
            <a:r>
              <a:rPr lang="en-US" altLang="ja-JP" b="1" u="sng" kern="0" dirty="0" smtClean="0"/>
              <a:t>You must be able to:</a:t>
            </a:r>
          </a:p>
          <a:p>
            <a:pPr lvl="1"/>
            <a:r>
              <a:rPr lang="en-US" altLang="ja-JP" kern="0" dirty="0" smtClean="0"/>
              <a:t>Get fresh </a:t>
            </a:r>
            <a:r>
              <a:rPr lang="en-US" altLang="ja-JP" kern="0" dirty="0"/>
              <a:t>f</a:t>
            </a:r>
            <a:r>
              <a:rPr lang="en-US" altLang="ja-JP" kern="0" dirty="0" smtClean="0"/>
              <a:t>ruit</a:t>
            </a:r>
            <a:r>
              <a:rPr lang="ja-JP" altLang="en-US" kern="0" dirty="0" smtClean="0"/>
              <a:t> </a:t>
            </a:r>
            <a:r>
              <a:rPr lang="en-US" altLang="ja-JP" kern="0" dirty="0" smtClean="0"/>
              <a:t>reliably</a:t>
            </a:r>
          </a:p>
          <a:p>
            <a:pPr lvl="1"/>
            <a:r>
              <a:rPr lang="en-US" altLang="ja-JP" kern="0" dirty="0" smtClean="0"/>
              <a:t>Operate blender safely</a:t>
            </a:r>
          </a:p>
          <a:p>
            <a:pPr lvl="1"/>
            <a:r>
              <a:rPr lang="en-US" altLang="ja-JP" kern="0" dirty="0" smtClean="0"/>
              <a:t>Manage the system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8991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From development activity to competence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766210308"/>
              </p:ext>
            </p:extLst>
          </p:nvPr>
        </p:nvGraphicFramePr>
        <p:xfrm>
          <a:off x="1043608" y="836712"/>
          <a:ext cx="7776864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C8C6E-DC4D-4ADB-B1A3-71E1766CCA84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56813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GB" altLang="en-US" dirty="0" smtClean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WIS Competences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5439723"/>
              </p:ext>
            </p:extLst>
          </p:nvPr>
        </p:nvGraphicFramePr>
        <p:xfrm>
          <a:off x="899592" y="980728"/>
          <a:ext cx="792088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5090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 – Infrastructure 1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3814309"/>
              </p:ext>
            </p:extLst>
          </p:nvPr>
        </p:nvGraphicFramePr>
        <p:xfrm>
          <a:off x="899592" y="980728"/>
          <a:ext cx="792088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99592" y="2636912"/>
            <a:ext cx="7920880" cy="345638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/>
          </a:bodyPr>
          <a:lstStyle/>
          <a:p>
            <a:pPr algn="l"/>
            <a:r>
              <a:rPr lang="en-GB" dirty="0" smtClean="0"/>
              <a:t>IT Operations control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Maintain the system in optimal operational condition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Contingency planning, operations backup &amp; recovery </a:t>
            </a:r>
          </a:p>
          <a:p>
            <a:pPr lvl="0" algn="l"/>
            <a:r>
              <a:rPr lang="en-GB" dirty="0" smtClean="0"/>
              <a:t>Facilities Management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Manage physical site security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Manage physical site environmental control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158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 – Infrastructure 2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6648443"/>
              </p:ext>
            </p:extLst>
          </p:nvPr>
        </p:nvGraphicFramePr>
        <p:xfrm>
          <a:off x="899592" y="980728"/>
          <a:ext cx="792088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99592" y="2636912"/>
            <a:ext cx="7920880" cy="345638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/>
          </a:bodyPr>
          <a:lstStyle/>
          <a:p>
            <a:pPr algn="l"/>
            <a:r>
              <a:rPr lang="en-US" dirty="0" smtClean="0"/>
              <a:t>Meet </a:t>
            </a:r>
            <a:r>
              <a:rPr lang="en-US" dirty="0"/>
              <a:t>service levels by maintaining </a:t>
            </a:r>
            <a:r>
              <a:rPr lang="en-GB" dirty="0" smtClean="0"/>
              <a:t>applications</a:t>
            </a:r>
          </a:p>
          <a:p>
            <a:pPr algn="l"/>
            <a:r>
              <a:rPr lang="en-US" dirty="0" smtClean="0"/>
              <a:t>Contingency </a:t>
            </a:r>
            <a:r>
              <a:rPr lang="en-US" dirty="0"/>
              <a:t>planning and application backup &amp;</a:t>
            </a:r>
            <a:r>
              <a:rPr lang="en-US" dirty="0" smtClean="0"/>
              <a:t> restore</a:t>
            </a:r>
          </a:p>
          <a:p>
            <a:pPr algn="l"/>
            <a:r>
              <a:rPr lang="en-US" dirty="0" smtClean="0"/>
              <a:t>Ensure </a:t>
            </a:r>
            <a:r>
              <a:rPr lang="en-US" dirty="0"/>
              <a:t>data integrity and completeness in the event of system </a:t>
            </a:r>
            <a:r>
              <a:rPr lang="en-US" dirty="0" smtClean="0"/>
              <a:t>failure</a:t>
            </a:r>
          </a:p>
          <a:p>
            <a:pPr algn="l"/>
            <a:r>
              <a:rPr lang="en-US" dirty="0" smtClean="0"/>
              <a:t>Ensure </a:t>
            </a:r>
            <a:r>
              <a:rPr lang="en-US" dirty="0"/>
              <a:t>system security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4994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 – Data 3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6846598"/>
              </p:ext>
            </p:extLst>
          </p:nvPr>
        </p:nvGraphicFramePr>
        <p:xfrm>
          <a:off x="899592" y="980728"/>
          <a:ext cx="792088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2636912"/>
            <a:ext cx="7920880" cy="345638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 fontScale="92500" lnSpcReduction="20000"/>
          </a:bodyPr>
          <a:lstStyle/>
          <a:p>
            <a:pPr algn="l"/>
            <a:r>
              <a:rPr lang="en-US" dirty="0" smtClean="0"/>
              <a:t>Collection &amp; distribution </a:t>
            </a:r>
            <a:r>
              <a:rPr lang="en-US" dirty="0"/>
              <a:t>of data and products as per data policy</a:t>
            </a:r>
          </a:p>
          <a:p>
            <a:pPr algn="l"/>
            <a:r>
              <a:rPr lang="en-US" dirty="0" smtClean="0"/>
              <a:t>Publish </a:t>
            </a:r>
            <a:r>
              <a:rPr lang="en-US" dirty="0"/>
              <a:t>data and products</a:t>
            </a:r>
          </a:p>
          <a:p>
            <a:pPr algn="l"/>
            <a:r>
              <a:rPr lang="en-US" dirty="0" smtClean="0"/>
              <a:t>Subscribe </a:t>
            </a:r>
            <a:r>
              <a:rPr lang="en-US" dirty="0"/>
              <a:t>to data and products</a:t>
            </a:r>
          </a:p>
          <a:p>
            <a:pPr algn="l"/>
            <a:r>
              <a:rPr lang="en-US" dirty="0" smtClean="0"/>
              <a:t>Encode</a:t>
            </a:r>
            <a:r>
              <a:rPr lang="en-US" dirty="0"/>
              <a:t>, decode, validate and package data and products</a:t>
            </a:r>
          </a:p>
          <a:p>
            <a:pPr algn="l"/>
            <a:r>
              <a:rPr lang="en-US" dirty="0" smtClean="0"/>
              <a:t>Create</a:t>
            </a:r>
            <a:r>
              <a:rPr lang="en-US" dirty="0"/>
              <a:t>, update and maintain data flow catalogues </a:t>
            </a:r>
          </a:p>
          <a:p>
            <a:pPr algn="l"/>
            <a:r>
              <a:rPr lang="en-US" dirty="0" smtClean="0"/>
              <a:t>Manage </a:t>
            </a:r>
            <a:r>
              <a:rPr lang="en-US" dirty="0"/>
              <a:t>connectivity between </a:t>
            </a:r>
            <a:r>
              <a:rPr lang="en-US" dirty="0" err="1"/>
              <a:t>centres</a:t>
            </a:r>
            <a:endParaRPr lang="en-US" dirty="0"/>
          </a:p>
          <a:p>
            <a:pPr algn="l"/>
            <a:r>
              <a:rPr lang="en-US" dirty="0" smtClean="0"/>
              <a:t>Control </a:t>
            </a:r>
            <a:r>
              <a:rPr lang="en-US" dirty="0"/>
              <a:t>the data flow to meet service levels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8168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competencies- Data 4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7445105"/>
              </p:ext>
            </p:extLst>
          </p:nvPr>
        </p:nvGraphicFramePr>
        <p:xfrm>
          <a:off x="899592" y="980728"/>
          <a:ext cx="792088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2636912"/>
            <a:ext cx="7920880" cy="345638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/>
          </a:bodyPr>
          <a:lstStyle/>
          <a:p>
            <a:pPr algn="l"/>
            <a:r>
              <a:rPr lang="en-US" dirty="0"/>
              <a:t>Create and maintain discovery metadata records describing products and services </a:t>
            </a:r>
          </a:p>
          <a:p>
            <a:pPr algn="l"/>
            <a:r>
              <a:rPr lang="en-US" dirty="0" smtClean="0"/>
              <a:t>Add</a:t>
            </a:r>
            <a:r>
              <a:rPr lang="en-US" dirty="0"/>
              <a:t>, replace or delete metadata records within the catalogue</a:t>
            </a:r>
          </a:p>
          <a:p>
            <a:pPr algn="l"/>
            <a:r>
              <a:rPr lang="en-US" dirty="0" smtClean="0"/>
              <a:t>Ensure </a:t>
            </a:r>
            <a:r>
              <a:rPr lang="en-US" dirty="0"/>
              <a:t>that all information and service offerings from a WIS </a:t>
            </a:r>
            <a:r>
              <a:rPr lang="en-US" dirty="0" err="1"/>
              <a:t>centre</a:t>
            </a:r>
            <a:r>
              <a:rPr lang="en-US" dirty="0"/>
              <a:t> have complete, valid and meaningful discovery metadata records uploaded to the catalogue</a:t>
            </a:r>
          </a:p>
          <a:p>
            <a:pPr algn="l"/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920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 – External interactions 5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9693803"/>
              </p:ext>
            </p:extLst>
          </p:nvPr>
        </p:nvGraphicFramePr>
        <p:xfrm>
          <a:off x="899592" y="980728"/>
          <a:ext cx="792088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2636912"/>
            <a:ext cx="7920880" cy="345638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/>
          </a:bodyPr>
          <a:lstStyle/>
          <a:p>
            <a:pPr algn="l"/>
            <a:r>
              <a:rPr lang="en-US" dirty="0"/>
              <a:t>Exchange information with other </a:t>
            </a:r>
            <a:r>
              <a:rPr lang="en-US" dirty="0" err="1"/>
              <a:t>centres</a:t>
            </a:r>
            <a:r>
              <a:rPr lang="en-US" dirty="0"/>
              <a:t> on operational matters</a:t>
            </a:r>
          </a:p>
          <a:p>
            <a:pPr algn="l"/>
            <a:r>
              <a:rPr lang="en-US" dirty="0" smtClean="0"/>
              <a:t>Facilitate </a:t>
            </a:r>
            <a:r>
              <a:rPr lang="en-US" dirty="0"/>
              <a:t>registration of new WIS </a:t>
            </a:r>
            <a:r>
              <a:rPr lang="en-US" dirty="0" err="1"/>
              <a:t>centres</a:t>
            </a:r>
            <a:r>
              <a:rPr lang="en-US" dirty="0"/>
              <a:t> </a:t>
            </a:r>
          </a:p>
          <a:p>
            <a:pPr algn="l"/>
            <a:r>
              <a:rPr lang="en-US" dirty="0" smtClean="0"/>
              <a:t>Facilitate </a:t>
            </a:r>
            <a:r>
              <a:rPr lang="en-US" dirty="0"/>
              <a:t>registration of new data and products by other WIS </a:t>
            </a:r>
            <a:r>
              <a:rPr lang="en-US" dirty="0" err="1"/>
              <a:t>centres</a:t>
            </a:r>
            <a:r>
              <a:rPr lang="en-US" dirty="0"/>
              <a:t> </a:t>
            </a:r>
          </a:p>
          <a:p>
            <a:pPr algn="l"/>
            <a:r>
              <a:rPr lang="en-US" dirty="0" smtClean="0"/>
              <a:t>Create </a:t>
            </a:r>
            <a:r>
              <a:rPr lang="en-US" dirty="0"/>
              <a:t>and respond to WIS service messages, including GTS</a:t>
            </a:r>
          </a:p>
          <a:p>
            <a:pPr algn="l"/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283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 – </a:t>
            </a:r>
            <a:r>
              <a:rPr kumimoji="1" lang="en-US" altLang="ja-JP" dirty="0"/>
              <a:t>E</a:t>
            </a:r>
            <a:r>
              <a:rPr kumimoji="1" lang="en-US" altLang="ja-JP" dirty="0" smtClean="0"/>
              <a:t>xternal interactions 6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1475352"/>
              </p:ext>
            </p:extLst>
          </p:nvPr>
        </p:nvGraphicFramePr>
        <p:xfrm>
          <a:off x="899592" y="980728"/>
          <a:ext cx="792088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2636912"/>
            <a:ext cx="7920880" cy="3456384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/>
          </a:bodyPr>
          <a:lstStyle/>
          <a:p>
            <a:pPr algn="l"/>
            <a:r>
              <a:rPr lang="en-US" dirty="0"/>
              <a:t>Register data providers and subscribers and maintain a service agreement </a:t>
            </a:r>
          </a:p>
          <a:p>
            <a:pPr algn="l"/>
            <a:r>
              <a:rPr lang="en-US" dirty="0" smtClean="0"/>
              <a:t>Set </a:t>
            </a:r>
            <a:r>
              <a:rPr lang="en-US" dirty="0"/>
              <a:t>and register access criteria </a:t>
            </a:r>
          </a:p>
          <a:p>
            <a:pPr algn="l"/>
            <a:r>
              <a:rPr lang="en-US" dirty="0" smtClean="0"/>
              <a:t>Provide </a:t>
            </a:r>
            <a:r>
              <a:rPr lang="en-US" dirty="0"/>
              <a:t>systems and support for users to publish and access data and products  </a:t>
            </a:r>
          </a:p>
          <a:p>
            <a:pPr algn="l"/>
            <a:r>
              <a:rPr lang="en-US" dirty="0" smtClean="0"/>
              <a:t>Manage </a:t>
            </a:r>
            <a:r>
              <a:rPr lang="en-US" dirty="0"/>
              <a:t>user relations to ensure a high satisfaction level</a:t>
            </a:r>
          </a:p>
          <a:p>
            <a:pPr algn="l"/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6016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competencies – Operational service 7</a:t>
            </a:r>
            <a:endParaRPr kumimoji="1" lang="ja-JP" altLang="en-US" dirty="0"/>
          </a:p>
        </p:txBody>
      </p:sp>
      <p:graphicFrame>
        <p:nvGraphicFramePr>
          <p:cNvPr id="10" name="コンテンツ プレースホルダー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9724103"/>
              </p:ext>
            </p:extLst>
          </p:nvPr>
        </p:nvGraphicFramePr>
        <p:xfrm>
          <a:off x="899592" y="980728"/>
          <a:ext cx="7920880" cy="1296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9592" y="2492896"/>
            <a:ext cx="7920880" cy="3600400"/>
          </a:xfrm>
          <a:prstGeom prst="rect">
            <a:avLst/>
          </a:prstGeom>
          <a:gradFill>
            <a:gsLst>
              <a:gs pos="0">
                <a:schemeClr val="accent1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1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1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w="127000" h="25400" prst="relaxedInset"/>
          </a:sp3d>
        </p:spPr>
        <p:txBody>
          <a:bodyPr wrap="square" rtlCol="0">
            <a:normAutofit fontScale="92500" lnSpcReduction="10000"/>
          </a:bodyPr>
          <a:lstStyle/>
          <a:p>
            <a:pPr algn="l"/>
            <a:r>
              <a:rPr lang="en-US" dirty="0"/>
              <a:t>Coordinate all WIS functions and activities of the </a:t>
            </a:r>
            <a:r>
              <a:rPr lang="en-US" dirty="0" err="1"/>
              <a:t>centre</a:t>
            </a:r>
            <a:r>
              <a:rPr lang="en-US" dirty="0"/>
              <a:t> </a:t>
            </a:r>
          </a:p>
          <a:p>
            <a:pPr algn="l"/>
            <a:r>
              <a:rPr lang="en-US" dirty="0" smtClean="0"/>
              <a:t>Ensure </a:t>
            </a:r>
            <a:r>
              <a:rPr lang="en-US" dirty="0"/>
              <a:t>and demonstrate compliance with regulations and policies</a:t>
            </a:r>
          </a:p>
          <a:p>
            <a:pPr algn="l"/>
            <a:r>
              <a:rPr lang="en-US" dirty="0" smtClean="0"/>
              <a:t>Monitor </a:t>
            </a:r>
            <a:r>
              <a:rPr lang="en-US" dirty="0"/>
              <a:t>and meet quality and service performance standards </a:t>
            </a:r>
          </a:p>
          <a:p>
            <a:pPr algn="l"/>
            <a:r>
              <a:rPr lang="en-US" dirty="0" smtClean="0"/>
              <a:t>Ensure </a:t>
            </a:r>
            <a:r>
              <a:rPr lang="en-US" dirty="0"/>
              <a:t>service continuity through risk management, planning and implementation of service contingency service backup and service restore, and ensure data continuity in the event of system failure</a:t>
            </a:r>
          </a:p>
          <a:p>
            <a:pPr algn="l"/>
            <a:r>
              <a:rPr lang="en-US" dirty="0" smtClean="0"/>
              <a:t>Plan </a:t>
            </a:r>
            <a:r>
              <a:rPr lang="en-US" dirty="0"/>
              <a:t>and coordinate the delivery of new functionality</a:t>
            </a:r>
          </a:p>
          <a:p>
            <a:pPr algn="l"/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038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GB" altLang="en-US" dirty="0" smtClean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WIS Training and Learning Guide</a:t>
            </a:r>
            <a:endParaRPr lang="en-GB" dirty="0"/>
          </a:p>
        </p:txBody>
      </p:sp>
      <p:sp>
        <p:nvSpPr>
          <p:cNvPr id="8195" name="Text Box 6"/>
          <p:cNvSpPr txBox="1">
            <a:spLocks noChangeArrowheads="1"/>
          </p:cNvSpPr>
          <p:nvPr/>
        </p:nvSpPr>
        <p:spPr bwMode="auto">
          <a:xfrm>
            <a:off x="1685997" y="2420938"/>
            <a:ext cx="3960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>
              <a:buFont typeface="Wingdings" pitchFamily="2" charset="2"/>
              <a:buChar char="§"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 Training and Learning guide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tabLst>
                <a:tab pos="1974850" algn="l"/>
              </a:tabLst>
            </a:pPr>
            <a:r>
              <a:rPr kumimoji="1" lang="en-US" altLang="ja-JP" dirty="0" smtClean="0"/>
              <a:t>For each Competency</a:t>
            </a:r>
          </a:p>
          <a:p>
            <a:r>
              <a:rPr kumimoji="1" lang="en-US" altLang="ja-JP" dirty="0" smtClean="0"/>
              <a:t>Learning outcomes</a:t>
            </a:r>
          </a:p>
          <a:p>
            <a:pPr lvl="2"/>
            <a:r>
              <a:rPr kumimoji="1" lang="en-US" altLang="ja-JP" dirty="0" smtClean="0"/>
              <a:t>You will be able to ...</a:t>
            </a:r>
          </a:p>
          <a:p>
            <a:r>
              <a:rPr kumimoji="1" lang="en-US" altLang="ja-JP" dirty="0" smtClean="0"/>
              <a:t>Learning activities</a:t>
            </a:r>
          </a:p>
          <a:p>
            <a:pPr lvl="1"/>
            <a:r>
              <a:rPr kumimoji="1" lang="en-US" altLang="ja-JP" dirty="0" smtClean="0"/>
              <a:t>learn how to perform the job tasks ...</a:t>
            </a:r>
          </a:p>
          <a:p>
            <a:r>
              <a:rPr kumimoji="1" lang="en-US" altLang="ja-JP" dirty="0" smtClean="0"/>
              <a:t>Assessment </a:t>
            </a:r>
          </a:p>
          <a:p>
            <a:pPr lvl="1"/>
            <a:r>
              <a:rPr kumimoji="1" lang="en-US" altLang="ja-JP" dirty="0" smtClean="0"/>
              <a:t>you must be able to ...</a:t>
            </a:r>
          </a:p>
          <a:p>
            <a:r>
              <a:rPr kumimoji="1" lang="en-US" altLang="ja-JP" dirty="0" smtClean="0"/>
              <a:t>Learning </a:t>
            </a:r>
            <a:r>
              <a:rPr kumimoji="1" lang="en-US" altLang="ja-JP" dirty="0" err="1" smtClean="0"/>
              <a:t>resourses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WMO manuals, Guides etc</a:t>
            </a:r>
            <a:r>
              <a:rPr kumimoji="1" lang="en-US" altLang="ja-JP" dirty="0"/>
              <a:t>.</a:t>
            </a:r>
            <a:endParaRPr kumimoji="1" lang="en-US" altLang="ja-JP" dirty="0" smtClean="0"/>
          </a:p>
          <a:p>
            <a:r>
              <a:rPr kumimoji="1" lang="en-US" altLang="ja-JP" dirty="0" smtClean="0"/>
              <a:t>Other</a:t>
            </a:r>
            <a:endParaRPr kumimoji="1" lang="ja-JP" altLang="en-US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513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4480" y="174924"/>
            <a:ext cx="8713788" cy="792162"/>
          </a:xfrm>
        </p:spPr>
        <p:txBody>
          <a:bodyPr/>
          <a:lstStyle/>
          <a:p>
            <a:pPr lvl="0"/>
            <a:r>
              <a:rPr kumimoji="1" lang="en-US" altLang="ja-JP" dirty="0" smtClean="0"/>
              <a:t>Developing Competency: </a:t>
            </a:r>
            <a:r>
              <a:rPr lang="en-US" altLang="ja-JP" sz="3200" dirty="0" smtClean="0">
                <a:solidFill>
                  <a:schemeClr val="tx1"/>
                </a:solidFill>
                <a:latin typeface="+mj-ea"/>
              </a:rPr>
              <a:t>Manage </a:t>
            </a:r>
            <a:r>
              <a:rPr lang="en-US" altLang="ja-JP" sz="3200" dirty="0">
                <a:solidFill>
                  <a:schemeClr val="tx1"/>
                </a:solidFill>
                <a:latin typeface="+mj-ea"/>
              </a:rPr>
              <a:t>the physical </a:t>
            </a:r>
            <a:r>
              <a:rPr lang="en-US" altLang="ja-JP" sz="3200" dirty="0" smtClean="0">
                <a:solidFill>
                  <a:schemeClr val="tx1"/>
                </a:solidFill>
                <a:latin typeface="+mj-ea"/>
              </a:rPr>
              <a:t>infrastructure</a:t>
            </a:r>
            <a:endParaRPr kumimoji="1" lang="ja-JP" altLang="en-US" dirty="0"/>
          </a:p>
        </p:txBody>
      </p:sp>
      <p:sp>
        <p:nvSpPr>
          <p:cNvPr id="31" name="Puzzle2"/>
          <p:cNvSpPr>
            <a:spLocks noEditPoints="1" noChangeArrowheads="1"/>
          </p:cNvSpPr>
          <p:nvPr/>
        </p:nvSpPr>
        <p:spPr bwMode="auto">
          <a:xfrm>
            <a:off x="337525" y="3560503"/>
            <a:ext cx="1238624" cy="959657"/>
          </a:xfrm>
          <a:custGeom>
            <a:avLst/>
            <a:gdLst>
              <a:gd name="T0" fmla="*/ 11 w 21600"/>
              <a:gd name="T1" fmla="*/ 13386 h 21600"/>
              <a:gd name="T2" fmla="*/ 4202 w 21600"/>
              <a:gd name="T3" fmla="*/ 21161 h 21600"/>
              <a:gd name="T4" fmla="*/ 10400 w 21600"/>
              <a:gd name="T5" fmla="*/ 13909 h 21600"/>
              <a:gd name="T6" fmla="*/ 16821 w 21600"/>
              <a:gd name="T7" fmla="*/ 21190 h 21600"/>
              <a:gd name="T8" fmla="*/ 21600 w 21600"/>
              <a:gd name="T9" fmla="*/ 15083 h 21600"/>
              <a:gd name="T10" fmla="*/ 16889 w 21600"/>
              <a:gd name="T11" fmla="*/ 5739 h 21600"/>
              <a:gd name="T12" fmla="*/ 10800 w 21600"/>
              <a:gd name="T13" fmla="*/ 28 h 21600"/>
              <a:gd name="T14" fmla="*/ 4202 w 21600"/>
              <a:gd name="T15" fmla="*/ 5894 h 21600"/>
              <a:gd name="T16" fmla="*/ 5388 w 21600"/>
              <a:gd name="T17" fmla="*/ 6742 h 21600"/>
              <a:gd name="T18" fmla="*/ 16177 w 21600"/>
              <a:gd name="T19" fmla="*/ 2044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4247" y="12354"/>
                </a:moveTo>
                <a:lnTo>
                  <a:pt x="4134" y="12468"/>
                </a:lnTo>
                <a:lnTo>
                  <a:pt x="4010" y="12581"/>
                </a:lnTo>
                <a:lnTo>
                  <a:pt x="3897" y="12637"/>
                </a:lnTo>
                <a:lnTo>
                  <a:pt x="3773" y="12694"/>
                </a:lnTo>
                <a:lnTo>
                  <a:pt x="3637" y="12694"/>
                </a:lnTo>
                <a:lnTo>
                  <a:pt x="3524" y="12694"/>
                </a:lnTo>
                <a:lnTo>
                  <a:pt x="3400" y="12665"/>
                </a:lnTo>
                <a:lnTo>
                  <a:pt x="3287" y="12609"/>
                </a:lnTo>
                <a:lnTo>
                  <a:pt x="3027" y="12496"/>
                </a:lnTo>
                <a:lnTo>
                  <a:pt x="2790" y="12340"/>
                </a:lnTo>
                <a:lnTo>
                  <a:pt x="2530" y="12142"/>
                </a:lnTo>
                <a:lnTo>
                  <a:pt x="2293" y="11987"/>
                </a:lnTo>
                <a:lnTo>
                  <a:pt x="2033" y="11817"/>
                </a:lnTo>
                <a:lnTo>
                  <a:pt x="1773" y="11676"/>
                </a:lnTo>
                <a:lnTo>
                  <a:pt x="1638" y="11662"/>
                </a:lnTo>
                <a:lnTo>
                  <a:pt x="1513" y="11634"/>
                </a:lnTo>
                <a:lnTo>
                  <a:pt x="1378" y="11634"/>
                </a:lnTo>
                <a:lnTo>
                  <a:pt x="1253" y="11634"/>
                </a:lnTo>
                <a:lnTo>
                  <a:pt x="1118" y="11662"/>
                </a:lnTo>
                <a:lnTo>
                  <a:pt x="971" y="11732"/>
                </a:lnTo>
                <a:lnTo>
                  <a:pt x="835" y="11817"/>
                </a:lnTo>
                <a:lnTo>
                  <a:pt x="711" y="11959"/>
                </a:lnTo>
                <a:lnTo>
                  <a:pt x="553" y="12086"/>
                </a:lnTo>
                <a:lnTo>
                  <a:pt x="429" y="12284"/>
                </a:lnTo>
                <a:lnTo>
                  <a:pt x="271" y="12524"/>
                </a:lnTo>
                <a:lnTo>
                  <a:pt x="146" y="12793"/>
                </a:lnTo>
                <a:lnTo>
                  <a:pt x="79" y="12962"/>
                </a:lnTo>
                <a:lnTo>
                  <a:pt x="33" y="13146"/>
                </a:lnTo>
                <a:lnTo>
                  <a:pt x="11" y="13386"/>
                </a:lnTo>
                <a:lnTo>
                  <a:pt x="11" y="13641"/>
                </a:lnTo>
                <a:lnTo>
                  <a:pt x="33" y="13881"/>
                </a:lnTo>
                <a:lnTo>
                  <a:pt x="101" y="14150"/>
                </a:lnTo>
                <a:lnTo>
                  <a:pt x="192" y="14404"/>
                </a:lnTo>
                <a:lnTo>
                  <a:pt x="293" y="14645"/>
                </a:lnTo>
                <a:lnTo>
                  <a:pt x="451" y="14857"/>
                </a:lnTo>
                <a:lnTo>
                  <a:pt x="621" y="15054"/>
                </a:lnTo>
                <a:lnTo>
                  <a:pt x="734" y="15125"/>
                </a:lnTo>
                <a:lnTo>
                  <a:pt x="835" y="15210"/>
                </a:lnTo>
                <a:lnTo>
                  <a:pt x="948" y="15267"/>
                </a:lnTo>
                <a:lnTo>
                  <a:pt x="1084" y="15323"/>
                </a:lnTo>
                <a:lnTo>
                  <a:pt x="1208" y="15351"/>
                </a:lnTo>
                <a:lnTo>
                  <a:pt x="1355" y="15380"/>
                </a:lnTo>
                <a:lnTo>
                  <a:pt x="1513" y="15380"/>
                </a:lnTo>
                <a:lnTo>
                  <a:pt x="1683" y="15380"/>
                </a:lnTo>
                <a:lnTo>
                  <a:pt x="1864" y="15351"/>
                </a:lnTo>
                <a:lnTo>
                  <a:pt x="2033" y="15323"/>
                </a:lnTo>
                <a:lnTo>
                  <a:pt x="2225" y="15238"/>
                </a:lnTo>
                <a:lnTo>
                  <a:pt x="2428" y="15153"/>
                </a:lnTo>
                <a:lnTo>
                  <a:pt x="2745" y="15026"/>
                </a:lnTo>
                <a:lnTo>
                  <a:pt x="3005" y="14913"/>
                </a:lnTo>
                <a:lnTo>
                  <a:pt x="3264" y="14828"/>
                </a:lnTo>
                <a:lnTo>
                  <a:pt x="3513" y="14800"/>
                </a:lnTo>
                <a:lnTo>
                  <a:pt x="3615" y="14828"/>
                </a:lnTo>
                <a:lnTo>
                  <a:pt x="3728" y="14857"/>
                </a:lnTo>
                <a:lnTo>
                  <a:pt x="3807" y="14913"/>
                </a:lnTo>
                <a:lnTo>
                  <a:pt x="3920" y="14998"/>
                </a:lnTo>
                <a:lnTo>
                  <a:pt x="4010" y="15097"/>
                </a:lnTo>
                <a:lnTo>
                  <a:pt x="4089" y="15238"/>
                </a:lnTo>
                <a:lnTo>
                  <a:pt x="4179" y="15408"/>
                </a:lnTo>
                <a:lnTo>
                  <a:pt x="4247" y="15620"/>
                </a:lnTo>
                <a:lnTo>
                  <a:pt x="4326" y="15860"/>
                </a:lnTo>
                <a:lnTo>
                  <a:pt x="4394" y="16129"/>
                </a:lnTo>
                <a:lnTo>
                  <a:pt x="4439" y="16440"/>
                </a:lnTo>
                <a:lnTo>
                  <a:pt x="4507" y="16737"/>
                </a:lnTo>
                <a:lnTo>
                  <a:pt x="4552" y="17090"/>
                </a:lnTo>
                <a:lnTo>
                  <a:pt x="4575" y="17443"/>
                </a:lnTo>
                <a:lnTo>
                  <a:pt x="4586" y="17825"/>
                </a:lnTo>
                <a:lnTo>
                  <a:pt x="4586" y="18193"/>
                </a:lnTo>
                <a:lnTo>
                  <a:pt x="4586" y="18574"/>
                </a:lnTo>
                <a:lnTo>
                  <a:pt x="4586" y="18984"/>
                </a:lnTo>
                <a:lnTo>
                  <a:pt x="4552" y="19366"/>
                </a:lnTo>
                <a:lnTo>
                  <a:pt x="4507" y="19748"/>
                </a:lnTo>
                <a:lnTo>
                  <a:pt x="4462" y="20129"/>
                </a:lnTo>
                <a:lnTo>
                  <a:pt x="4371" y="20483"/>
                </a:lnTo>
                <a:lnTo>
                  <a:pt x="4292" y="20836"/>
                </a:lnTo>
                <a:lnTo>
                  <a:pt x="4202" y="21161"/>
                </a:lnTo>
                <a:lnTo>
                  <a:pt x="4744" y="21161"/>
                </a:lnTo>
                <a:lnTo>
                  <a:pt x="5264" y="21161"/>
                </a:lnTo>
                <a:lnTo>
                  <a:pt x="5784" y="21161"/>
                </a:lnTo>
                <a:lnTo>
                  <a:pt x="6235" y="21161"/>
                </a:lnTo>
                <a:lnTo>
                  <a:pt x="6676" y="21161"/>
                </a:lnTo>
                <a:lnTo>
                  <a:pt x="7060" y="21161"/>
                </a:lnTo>
                <a:lnTo>
                  <a:pt x="7410" y="21161"/>
                </a:lnTo>
                <a:lnTo>
                  <a:pt x="7670" y="21161"/>
                </a:lnTo>
                <a:lnTo>
                  <a:pt x="8020" y="21020"/>
                </a:lnTo>
                <a:lnTo>
                  <a:pt x="8303" y="20893"/>
                </a:lnTo>
                <a:lnTo>
                  <a:pt x="8563" y="20695"/>
                </a:lnTo>
                <a:lnTo>
                  <a:pt x="8800" y="20511"/>
                </a:lnTo>
                <a:lnTo>
                  <a:pt x="8969" y="20285"/>
                </a:lnTo>
                <a:lnTo>
                  <a:pt x="9150" y="20045"/>
                </a:lnTo>
                <a:lnTo>
                  <a:pt x="9252" y="19804"/>
                </a:lnTo>
                <a:lnTo>
                  <a:pt x="9342" y="19550"/>
                </a:lnTo>
                <a:lnTo>
                  <a:pt x="9410" y="19281"/>
                </a:lnTo>
                <a:lnTo>
                  <a:pt x="9433" y="19013"/>
                </a:lnTo>
                <a:lnTo>
                  <a:pt x="9433" y="18744"/>
                </a:lnTo>
                <a:lnTo>
                  <a:pt x="9387" y="18504"/>
                </a:lnTo>
                <a:lnTo>
                  <a:pt x="9320" y="18221"/>
                </a:lnTo>
                <a:lnTo>
                  <a:pt x="9207" y="17981"/>
                </a:lnTo>
                <a:lnTo>
                  <a:pt x="9105" y="17740"/>
                </a:lnTo>
                <a:lnTo>
                  <a:pt x="8924" y="17514"/>
                </a:lnTo>
                <a:lnTo>
                  <a:pt x="8777" y="17274"/>
                </a:lnTo>
                <a:lnTo>
                  <a:pt x="8642" y="17034"/>
                </a:lnTo>
                <a:lnTo>
                  <a:pt x="8563" y="16765"/>
                </a:lnTo>
                <a:lnTo>
                  <a:pt x="8472" y="16468"/>
                </a:lnTo>
                <a:lnTo>
                  <a:pt x="8450" y="16157"/>
                </a:lnTo>
                <a:lnTo>
                  <a:pt x="8450" y="15860"/>
                </a:lnTo>
                <a:lnTo>
                  <a:pt x="8472" y="15563"/>
                </a:lnTo>
                <a:lnTo>
                  <a:pt x="8540" y="15267"/>
                </a:lnTo>
                <a:lnTo>
                  <a:pt x="8642" y="14998"/>
                </a:lnTo>
                <a:lnTo>
                  <a:pt x="8777" y="14729"/>
                </a:lnTo>
                <a:lnTo>
                  <a:pt x="8868" y="14616"/>
                </a:lnTo>
                <a:lnTo>
                  <a:pt x="8969" y="14475"/>
                </a:lnTo>
                <a:lnTo>
                  <a:pt x="9060" y="14376"/>
                </a:lnTo>
                <a:lnTo>
                  <a:pt x="9184" y="14291"/>
                </a:lnTo>
                <a:lnTo>
                  <a:pt x="9297" y="14206"/>
                </a:lnTo>
                <a:lnTo>
                  <a:pt x="9433" y="14121"/>
                </a:lnTo>
                <a:lnTo>
                  <a:pt x="9579" y="14051"/>
                </a:lnTo>
                <a:lnTo>
                  <a:pt x="9726" y="13994"/>
                </a:lnTo>
                <a:lnTo>
                  <a:pt x="9884" y="13938"/>
                </a:lnTo>
                <a:lnTo>
                  <a:pt x="10054" y="13909"/>
                </a:lnTo>
                <a:lnTo>
                  <a:pt x="10257" y="13881"/>
                </a:lnTo>
                <a:lnTo>
                  <a:pt x="10449" y="13881"/>
                </a:lnTo>
                <a:lnTo>
                  <a:pt x="10664" y="13881"/>
                </a:lnTo>
                <a:lnTo>
                  <a:pt x="10856" y="13909"/>
                </a:lnTo>
                <a:lnTo>
                  <a:pt x="11037" y="13966"/>
                </a:lnTo>
                <a:lnTo>
                  <a:pt x="11206" y="14023"/>
                </a:lnTo>
                <a:lnTo>
                  <a:pt x="11353" y="14093"/>
                </a:lnTo>
                <a:lnTo>
                  <a:pt x="11511" y="14178"/>
                </a:lnTo>
                <a:lnTo>
                  <a:pt x="11635" y="14263"/>
                </a:lnTo>
                <a:lnTo>
                  <a:pt x="11748" y="14376"/>
                </a:lnTo>
                <a:lnTo>
                  <a:pt x="11861" y="14475"/>
                </a:lnTo>
                <a:lnTo>
                  <a:pt x="11941" y="14616"/>
                </a:lnTo>
                <a:lnTo>
                  <a:pt x="12031" y="14758"/>
                </a:lnTo>
                <a:lnTo>
                  <a:pt x="12099" y="14885"/>
                </a:lnTo>
                <a:lnTo>
                  <a:pt x="12200" y="15210"/>
                </a:lnTo>
                <a:lnTo>
                  <a:pt x="12268" y="15507"/>
                </a:lnTo>
                <a:lnTo>
                  <a:pt x="12291" y="15832"/>
                </a:lnTo>
                <a:lnTo>
                  <a:pt x="12291" y="16157"/>
                </a:lnTo>
                <a:lnTo>
                  <a:pt x="12246" y="16482"/>
                </a:lnTo>
                <a:lnTo>
                  <a:pt x="12178" y="16807"/>
                </a:lnTo>
                <a:lnTo>
                  <a:pt x="12099" y="17090"/>
                </a:lnTo>
                <a:lnTo>
                  <a:pt x="12008" y="17330"/>
                </a:lnTo>
                <a:lnTo>
                  <a:pt x="11884" y="17542"/>
                </a:lnTo>
                <a:lnTo>
                  <a:pt x="11748" y="17712"/>
                </a:lnTo>
                <a:lnTo>
                  <a:pt x="11613" y="17839"/>
                </a:lnTo>
                <a:lnTo>
                  <a:pt x="11489" y="18037"/>
                </a:lnTo>
                <a:lnTo>
                  <a:pt x="11398" y="18221"/>
                </a:lnTo>
                <a:lnTo>
                  <a:pt x="11319" y="18447"/>
                </a:lnTo>
                <a:lnTo>
                  <a:pt x="11251" y="18659"/>
                </a:lnTo>
                <a:lnTo>
                  <a:pt x="11206" y="18900"/>
                </a:lnTo>
                <a:lnTo>
                  <a:pt x="11184" y="19154"/>
                </a:lnTo>
                <a:lnTo>
                  <a:pt x="11184" y="19423"/>
                </a:lnTo>
                <a:lnTo>
                  <a:pt x="11229" y="19663"/>
                </a:lnTo>
                <a:lnTo>
                  <a:pt x="11297" y="19903"/>
                </a:lnTo>
                <a:lnTo>
                  <a:pt x="11376" y="20158"/>
                </a:lnTo>
                <a:lnTo>
                  <a:pt x="11511" y="20398"/>
                </a:lnTo>
                <a:lnTo>
                  <a:pt x="11681" y="20610"/>
                </a:lnTo>
                <a:lnTo>
                  <a:pt x="11884" y="20808"/>
                </a:lnTo>
                <a:lnTo>
                  <a:pt x="12121" y="20992"/>
                </a:lnTo>
                <a:lnTo>
                  <a:pt x="12404" y="21161"/>
                </a:lnTo>
                <a:lnTo>
                  <a:pt x="12528" y="21190"/>
                </a:lnTo>
                <a:lnTo>
                  <a:pt x="12856" y="21274"/>
                </a:lnTo>
                <a:lnTo>
                  <a:pt x="13330" y="21373"/>
                </a:lnTo>
                <a:lnTo>
                  <a:pt x="13963" y="21486"/>
                </a:lnTo>
                <a:lnTo>
                  <a:pt x="14313" y="21543"/>
                </a:lnTo>
                <a:lnTo>
                  <a:pt x="14652" y="21571"/>
                </a:lnTo>
                <a:lnTo>
                  <a:pt x="15025" y="21600"/>
                </a:lnTo>
                <a:lnTo>
                  <a:pt x="15409" y="21600"/>
                </a:lnTo>
                <a:lnTo>
                  <a:pt x="15782" y="21600"/>
                </a:lnTo>
                <a:lnTo>
                  <a:pt x="16177" y="21571"/>
                </a:lnTo>
                <a:lnTo>
                  <a:pt x="16516" y="21486"/>
                </a:lnTo>
                <a:lnTo>
                  <a:pt x="16889" y="21402"/>
                </a:lnTo>
                <a:lnTo>
                  <a:pt x="16821" y="21190"/>
                </a:lnTo>
                <a:lnTo>
                  <a:pt x="16776" y="20935"/>
                </a:lnTo>
                <a:lnTo>
                  <a:pt x="16742" y="20667"/>
                </a:lnTo>
                <a:lnTo>
                  <a:pt x="16719" y="20370"/>
                </a:lnTo>
                <a:lnTo>
                  <a:pt x="16697" y="19719"/>
                </a:lnTo>
                <a:lnTo>
                  <a:pt x="16697" y="19013"/>
                </a:lnTo>
                <a:lnTo>
                  <a:pt x="16719" y="18306"/>
                </a:lnTo>
                <a:lnTo>
                  <a:pt x="16753" y="17599"/>
                </a:lnTo>
                <a:lnTo>
                  <a:pt x="16821" y="16949"/>
                </a:lnTo>
                <a:lnTo>
                  <a:pt x="16889" y="16383"/>
                </a:lnTo>
                <a:lnTo>
                  <a:pt x="16934" y="16129"/>
                </a:lnTo>
                <a:lnTo>
                  <a:pt x="17002" y="15945"/>
                </a:lnTo>
                <a:lnTo>
                  <a:pt x="17081" y="15790"/>
                </a:lnTo>
                <a:lnTo>
                  <a:pt x="17194" y="15648"/>
                </a:lnTo>
                <a:lnTo>
                  <a:pt x="17318" y="15563"/>
                </a:lnTo>
                <a:lnTo>
                  <a:pt x="17453" y="15507"/>
                </a:lnTo>
                <a:lnTo>
                  <a:pt x="17600" y="15450"/>
                </a:lnTo>
                <a:lnTo>
                  <a:pt x="17758" y="15450"/>
                </a:lnTo>
                <a:lnTo>
                  <a:pt x="17905" y="15479"/>
                </a:lnTo>
                <a:lnTo>
                  <a:pt x="18064" y="15535"/>
                </a:lnTo>
                <a:lnTo>
                  <a:pt x="18233" y="15620"/>
                </a:lnTo>
                <a:lnTo>
                  <a:pt x="18380" y="15733"/>
                </a:lnTo>
                <a:lnTo>
                  <a:pt x="18561" y="15832"/>
                </a:lnTo>
                <a:lnTo>
                  <a:pt x="18707" y="15973"/>
                </a:lnTo>
                <a:lnTo>
                  <a:pt x="18866" y="16129"/>
                </a:lnTo>
                <a:lnTo>
                  <a:pt x="18990" y="16327"/>
                </a:lnTo>
                <a:lnTo>
                  <a:pt x="19125" y="16482"/>
                </a:lnTo>
                <a:lnTo>
                  <a:pt x="19295" y="16624"/>
                </a:lnTo>
                <a:lnTo>
                  <a:pt x="19464" y="16737"/>
                </a:lnTo>
                <a:lnTo>
                  <a:pt x="19668" y="16807"/>
                </a:lnTo>
                <a:lnTo>
                  <a:pt x="19860" y="16836"/>
                </a:lnTo>
                <a:lnTo>
                  <a:pt x="20052" y="16864"/>
                </a:lnTo>
                <a:lnTo>
                  <a:pt x="20266" y="16836"/>
                </a:lnTo>
                <a:lnTo>
                  <a:pt x="20470" y="16793"/>
                </a:lnTo>
                <a:lnTo>
                  <a:pt x="20662" y="16708"/>
                </a:lnTo>
                <a:lnTo>
                  <a:pt x="20854" y="16567"/>
                </a:lnTo>
                <a:lnTo>
                  <a:pt x="21035" y="16412"/>
                </a:lnTo>
                <a:lnTo>
                  <a:pt x="21182" y="16214"/>
                </a:lnTo>
                <a:lnTo>
                  <a:pt x="21340" y="16002"/>
                </a:lnTo>
                <a:lnTo>
                  <a:pt x="21441" y="15733"/>
                </a:lnTo>
                <a:lnTo>
                  <a:pt x="21532" y="15436"/>
                </a:lnTo>
                <a:lnTo>
                  <a:pt x="21600" y="15083"/>
                </a:lnTo>
                <a:lnTo>
                  <a:pt x="21600" y="14885"/>
                </a:lnTo>
                <a:lnTo>
                  <a:pt x="21600" y="14729"/>
                </a:lnTo>
                <a:lnTo>
                  <a:pt x="21600" y="14531"/>
                </a:lnTo>
                <a:lnTo>
                  <a:pt x="21577" y="14376"/>
                </a:lnTo>
                <a:lnTo>
                  <a:pt x="21532" y="14206"/>
                </a:lnTo>
                <a:lnTo>
                  <a:pt x="21487" y="14051"/>
                </a:lnTo>
                <a:lnTo>
                  <a:pt x="21419" y="13909"/>
                </a:lnTo>
                <a:lnTo>
                  <a:pt x="21351" y="13768"/>
                </a:lnTo>
                <a:lnTo>
                  <a:pt x="21204" y="13500"/>
                </a:lnTo>
                <a:lnTo>
                  <a:pt x="21035" y="13287"/>
                </a:lnTo>
                <a:lnTo>
                  <a:pt x="20809" y="13090"/>
                </a:lnTo>
                <a:lnTo>
                  <a:pt x="20594" y="12962"/>
                </a:lnTo>
                <a:lnTo>
                  <a:pt x="20357" y="12821"/>
                </a:lnTo>
                <a:lnTo>
                  <a:pt x="20120" y="12764"/>
                </a:lnTo>
                <a:lnTo>
                  <a:pt x="19882" y="12708"/>
                </a:lnTo>
                <a:lnTo>
                  <a:pt x="19645" y="12736"/>
                </a:lnTo>
                <a:lnTo>
                  <a:pt x="19430" y="12793"/>
                </a:lnTo>
                <a:lnTo>
                  <a:pt x="19227" y="12906"/>
                </a:lnTo>
                <a:lnTo>
                  <a:pt x="19148" y="12962"/>
                </a:lnTo>
                <a:lnTo>
                  <a:pt x="19058" y="13047"/>
                </a:lnTo>
                <a:lnTo>
                  <a:pt x="18990" y="13146"/>
                </a:lnTo>
                <a:lnTo>
                  <a:pt x="18911" y="13259"/>
                </a:lnTo>
                <a:lnTo>
                  <a:pt x="18775" y="13471"/>
                </a:lnTo>
                <a:lnTo>
                  <a:pt x="18628" y="13641"/>
                </a:lnTo>
                <a:lnTo>
                  <a:pt x="18470" y="13740"/>
                </a:lnTo>
                <a:lnTo>
                  <a:pt x="18301" y="13825"/>
                </a:lnTo>
                <a:lnTo>
                  <a:pt x="18143" y="13853"/>
                </a:lnTo>
                <a:lnTo>
                  <a:pt x="17973" y="13881"/>
                </a:lnTo>
                <a:lnTo>
                  <a:pt x="17804" y="13853"/>
                </a:lnTo>
                <a:lnTo>
                  <a:pt x="17646" y="13796"/>
                </a:lnTo>
                <a:lnTo>
                  <a:pt x="17499" y="13726"/>
                </a:lnTo>
                <a:lnTo>
                  <a:pt x="17341" y="13641"/>
                </a:lnTo>
                <a:lnTo>
                  <a:pt x="17216" y="13528"/>
                </a:lnTo>
                <a:lnTo>
                  <a:pt x="17103" y="13386"/>
                </a:lnTo>
                <a:lnTo>
                  <a:pt x="17024" y="13259"/>
                </a:lnTo>
                <a:lnTo>
                  <a:pt x="16934" y="13118"/>
                </a:lnTo>
                <a:lnTo>
                  <a:pt x="16889" y="12991"/>
                </a:lnTo>
                <a:lnTo>
                  <a:pt x="16889" y="12849"/>
                </a:lnTo>
                <a:lnTo>
                  <a:pt x="16889" y="12383"/>
                </a:lnTo>
                <a:lnTo>
                  <a:pt x="16889" y="11662"/>
                </a:lnTo>
                <a:lnTo>
                  <a:pt x="16889" y="10701"/>
                </a:lnTo>
                <a:lnTo>
                  <a:pt x="16889" y="9640"/>
                </a:lnTo>
                <a:lnTo>
                  <a:pt x="16889" y="8566"/>
                </a:lnTo>
                <a:lnTo>
                  <a:pt x="16889" y="7478"/>
                </a:lnTo>
                <a:lnTo>
                  <a:pt x="16889" y="6502"/>
                </a:lnTo>
                <a:lnTo>
                  <a:pt x="16889" y="5739"/>
                </a:lnTo>
                <a:lnTo>
                  <a:pt x="16674" y="5894"/>
                </a:lnTo>
                <a:lnTo>
                  <a:pt x="16414" y="6036"/>
                </a:lnTo>
                <a:lnTo>
                  <a:pt x="16154" y="6177"/>
                </a:lnTo>
                <a:lnTo>
                  <a:pt x="15849" y="6248"/>
                </a:lnTo>
                <a:lnTo>
                  <a:pt x="15544" y="6304"/>
                </a:lnTo>
                <a:lnTo>
                  <a:pt x="15217" y="6332"/>
                </a:lnTo>
                <a:lnTo>
                  <a:pt x="14866" y="6361"/>
                </a:lnTo>
                <a:lnTo>
                  <a:pt x="14550" y="6361"/>
                </a:lnTo>
                <a:lnTo>
                  <a:pt x="14200" y="6332"/>
                </a:lnTo>
                <a:lnTo>
                  <a:pt x="13850" y="6276"/>
                </a:lnTo>
                <a:lnTo>
                  <a:pt x="13522" y="6219"/>
                </a:lnTo>
                <a:lnTo>
                  <a:pt x="13206" y="6149"/>
                </a:lnTo>
                <a:lnTo>
                  <a:pt x="12901" y="6064"/>
                </a:lnTo>
                <a:lnTo>
                  <a:pt x="12618" y="5951"/>
                </a:lnTo>
                <a:lnTo>
                  <a:pt x="12358" y="5838"/>
                </a:lnTo>
                <a:lnTo>
                  <a:pt x="12121" y="5739"/>
                </a:lnTo>
                <a:lnTo>
                  <a:pt x="11941" y="5626"/>
                </a:lnTo>
                <a:lnTo>
                  <a:pt x="11794" y="5513"/>
                </a:lnTo>
                <a:lnTo>
                  <a:pt x="11658" y="5414"/>
                </a:lnTo>
                <a:lnTo>
                  <a:pt x="11556" y="5301"/>
                </a:lnTo>
                <a:lnTo>
                  <a:pt x="11466" y="5187"/>
                </a:lnTo>
                <a:lnTo>
                  <a:pt x="11398" y="5089"/>
                </a:lnTo>
                <a:lnTo>
                  <a:pt x="11376" y="4947"/>
                </a:lnTo>
                <a:lnTo>
                  <a:pt x="11353" y="4834"/>
                </a:lnTo>
                <a:lnTo>
                  <a:pt x="11353" y="4707"/>
                </a:lnTo>
                <a:lnTo>
                  <a:pt x="11376" y="4565"/>
                </a:lnTo>
                <a:lnTo>
                  <a:pt x="11443" y="4410"/>
                </a:lnTo>
                <a:lnTo>
                  <a:pt x="11511" y="4240"/>
                </a:lnTo>
                <a:lnTo>
                  <a:pt x="11703" y="3887"/>
                </a:lnTo>
                <a:lnTo>
                  <a:pt x="11986" y="3505"/>
                </a:lnTo>
                <a:lnTo>
                  <a:pt x="12144" y="3265"/>
                </a:lnTo>
                <a:lnTo>
                  <a:pt x="12246" y="3025"/>
                </a:lnTo>
                <a:lnTo>
                  <a:pt x="12336" y="2756"/>
                </a:lnTo>
                <a:lnTo>
                  <a:pt x="12404" y="2445"/>
                </a:lnTo>
                <a:lnTo>
                  <a:pt x="12438" y="2176"/>
                </a:lnTo>
                <a:lnTo>
                  <a:pt x="12438" y="1880"/>
                </a:lnTo>
                <a:lnTo>
                  <a:pt x="12404" y="1583"/>
                </a:lnTo>
                <a:lnTo>
                  <a:pt x="12336" y="1314"/>
                </a:lnTo>
                <a:lnTo>
                  <a:pt x="12246" y="1046"/>
                </a:lnTo>
                <a:lnTo>
                  <a:pt x="12099" y="791"/>
                </a:lnTo>
                <a:lnTo>
                  <a:pt x="12008" y="692"/>
                </a:lnTo>
                <a:lnTo>
                  <a:pt x="11918" y="579"/>
                </a:lnTo>
                <a:lnTo>
                  <a:pt x="11816" y="466"/>
                </a:lnTo>
                <a:lnTo>
                  <a:pt x="11703" y="381"/>
                </a:lnTo>
                <a:lnTo>
                  <a:pt x="11579" y="310"/>
                </a:lnTo>
                <a:lnTo>
                  <a:pt x="11443" y="226"/>
                </a:lnTo>
                <a:lnTo>
                  <a:pt x="11297" y="169"/>
                </a:lnTo>
                <a:lnTo>
                  <a:pt x="11138" y="113"/>
                </a:lnTo>
                <a:lnTo>
                  <a:pt x="10969" y="56"/>
                </a:lnTo>
                <a:lnTo>
                  <a:pt x="10800" y="28"/>
                </a:lnTo>
                <a:lnTo>
                  <a:pt x="10619" y="28"/>
                </a:lnTo>
                <a:lnTo>
                  <a:pt x="10404" y="28"/>
                </a:lnTo>
                <a:lnTo>
                  <a:pt x="10257" y="28"/>
                </a:lnTo>
                <a:lnTo>
                  <a:pt x="10076" y="56"/>
                </a:lnTo>
                <a:lnTo>
                  <a:pt x="9952" y="84"/>
                </a:lnTo>
                <a:lnTo>
                  <a:pt x="9794" y="141"/>
                </a:lnTo>
                <a:lnTo>
                  <a:pt x="9692" y="226"/>
                </a:lnTo>
                <a:lnTo>
                  <a:pt x="9557" y="282"/>
                </a:lnTo>
                <a:lnTo>
                  <a:pt x="9455" y="381"/>
                </a:lnTo>
                <a:lnTo>
                  <a:pt x="9365" y="466"/>
                </a:lnTo>
                <a:lnTo>
                  <a:pt x="9274" y="579"/>
                </a:lnTo>
                <a:lnTo>
                  <a:pt x="9184" y="692"/>
                </a:lnTo>
                <a:lnTo>
                  <a:pt x="9128" y="791"/>
                </a:lnTo>
                <a:lnTo>
                  <a:pt x="9060" y="932"/>
                </a:lnTo>
                <a:lnTo>
                  <a:pt x="8969" y="1201"/>
                </a:lnTo>
                <a:lnTo>
                  <a:pt x="8913" y="1498"/>
                </a:lnTo>
                <a:lnTo>
                  <a:pt x="8890" y="1795"/>
                </a:lnTo>
                <a:lnTo>
                  <a:pt x="8890" y="2120"/>
                </a:lnTo>
                <a:lnTo>
                  <a:pt x="8913" y="2445"/>
                </a:lnTo>
                <a:lnTo>
                  <a:pt x="8969" y="2756"/>
                </a:lnTo>
                <a:lnTo>
                  <a:pt x="9060" y="3081"/>
                </a:lnTo>
                <a:lnTo>
                  <a:pt x="9173" y="3378"/>
                </a:lnTo>
                <a:lnTo>
                  <a:pt x="9297" y="3647"/>
                </a:lnTo>
                <a:lnTo>
                  <a:pt x="9466" y="3887"/>
                </a:lnTo>
                <a:lnTo>
                  <a:pt x="9579" y="4085"/>
                </a:lnTo>
                <a:lnTo>
                  <a:pt x="9670" y="4269"/>
                </a:lnTo>
                <a:lnTo>
                  <a:pt x="9726" y="4467"/>
                </a:lnTo>
                <a:lnTo>
                  <a:pt x="9771" y="4650"/>
                </a:lnTo>
                <a:lnTo>
                  <a:pt x="9771" y="4834"/>
                </a:lnTo>
                <a:lnTo>
                  <a:pt x="9749" y="5032"/>
                </a:lnTo>
                <a:lnTo>
                  <a:pt x="9715" y="5216"/>
                </a:lnTo>
                <a:lnTo>
                  <a:pt x="9625" y="5385"/>
                </a:lnTo>
                <a:lnTo>
                  <a:pt x="9534" y="5513"/>
                </a:lnTo>
                <a:lnTo>
                  <a:pt x="9410" y="5626"/>
                </a:lnTo>
                <a:lnTo>
                  <a:pt x="9229" y="5710"/>
                </a:lnTo>
                <a:lnTo>
                  <a:pt x="9060" y="5767"/>
                </a:lnTo>
                <a:lnTo>
                  <a:pt x="8845" y="5767"/>
                </a:lnTo>
                <a:lnTo>
                  <a:pt x="8585" y="5739"/>
                </a:lnTo>
                <a:lnTo>
                  <a:pt x="8325" y="5654"/>
                </a:lnTo>
                <a:lnTo>
                  <a:pt x="8020" y="5513"/>
                </a:lnTo>
                <a:lnTo>
                  <a:pt x="7840" y="5442"/>
                </a:lnTo>
                <a:lnTo>
                  <a:pt x="7648" y="5385"/>
                </a:lnTo>
                <a:lnTo>
                  <a:pt x="7433" y="5329"/>
                </a:lnTo>
                <a:lnTo>
                  <a:pt x="7241" y="5301"/>
                </a:lnTo>
                <a:lnTo>
                  <a:pt x="6755" y="5301"/>
                </a:lnTo>
                <a:lnTo>
                  <a:pt x="6281" y="5329"/>
                </a:lnTo>
                <a:lnTo>
                  <a:pt x="5784" y="5385"/>
                </a:lnTo>
                <a:lnTo>
                  <a:pt x="5264" y="5498"/>
                </a:lnTo>
                <a:lnTo>
                  <a:pt x="4744" y="5597"/>
                </a:lnTo>
                <a:lnTo>
                  <a:pt x="4247" y="5739"/>
                </a:lnTo>
                <a:lnTo>
                  <a:pt x="4202" y="5894"/>
                </a:lnTo>
                <a:lnTo>
                  <a:pt x="4202" y="6191"/>
                </a:lnTo>
                <a:lnTo>
                  <a:pt x="4202" y="6545"/>
                </a:lnTo>
                <a:lnTo>
                  <a:pt x="4225" y="6954"/>
                </a:lnTo>
                <a:lnTo>
                  <a:pt x="4315" y="7930"/>
                </a:lnTo>
                <a:lnTo>
                  <a:pt x="4394" y="9018"/>
                </a:lnTo>
                <a:lnTo>
                  <a:pt x="4439" y="9570"/>
                </a:lnTo>
                <a:lnTo>
                  <a:pt x="4462" y="10107"/>
                </a:lnTo>
                <a:lnTo>
                  <a:pt x="4484" y="10630"/>
                </a:lnTo>
                <a:lnTo>
                  <a:pt x="4507" y="11082"/>
                </a:lnTo>
                <a:lnTo>
                  <a:pt x="4484" y="11520"/>
                </a:lnTo>
                <a:lnTo>
                  <a:pt x="4439" y="11874"/>
                </a:lnTo>
                <a:lnTo>
                  <a:pt x="4394" y="12029"/>
                </a:lnTo>
                <a:lnTo>
                  <a:pt x="4349" y="12171"/>
                </a:lnTo>
                <a:lnTo>
                  <a:pt x="4315" y="12284"/>
                </a:lnTo>
                <a:lnTo>
                  <a:pt x="4247" y="12354"/>
                </a:lnTo>
                <a:close/>
              </a:path>
            </a:pathLst>
          </a:custGeom>
          <a:solidFill>
            <a:srgbClr val="FFFFCC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2" name="Puzzle4"/>
          <p:cNvSpPr>
            <a:spLocks noEditPoints="1" noChangeArrowheads="1"/>
          </p:cNvSpPr>
          <p:nvPr/>
        </p:nvSpPr>
        <p:spPr bwMode="auto">
          <a:xfrm>
            <a:off x="4242114" y="4535194"/>
            <a:ext cx="746797" cy="1226885"/>
          </a:xfrm>
          <a:custGeom>
            <a:avLst/>
            <a:gdLst>
              <a:gd name="T0" fmla="*/ 8307 w 21600"/>
              <a:gd name="T1" fmla="*/ 11593 h 21600"/>
              <a:gd name="T2" fmla="*/ 453 w 21600"/>
              <a:gd name="T3" fmla="*/ 16938 h 21600"/>
              <a:gd name="T4" fmla="*/ 11500 w 21600"/>
              <a:gd name="T5" fmla="*/ 21600 h 21600"/>
              <a:gd name="T6" fmla="*/ 20920 w 21600"/>
              <a:gd name="T7" fmla="*/ 16751 h 21600"/>
              <a:gd name="T8" fmla="*/ 13972 w 21600"/>
              <a:gd name="T9" fmla="*/ 10888 h 21600"/>
              <a:gd name="T10" fmla="*/ 21033 w 21600"/>
              <a:gd name="T11" fmla="*/ 4716 h 21600"/>
              <a:gd name="T12" fmla="*/ 11102 w 21600"/>
              <a:gd name="T13" fmla="*/ 11 h 21600"/>
              <a:gd name="T14" fmla="*/ 453 w 21600"/>
              <a:gd name="T15" fmla="*/ 4716 h 21600"/>
              <a:gd name="T16" fmla="*/ 2076 w 21600"/>
              <a:gd name="T17" fmla="*/ 5664 h 21600"/>
              <a:gd name="T18" fmla="*/ 20203 w 21600"/>
              <a:gd name="T19" fmla="*/ 1598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3813" y="10590"/>
                </a:moveTo>
                <a:lnTo>
                  <a:pt x="3927" y="10513"/>
                </a:lnTo>
                <a:lnTo>
                  <a:pt x="4078" y="10425"/>
                </a:lnTo>
                <a:lnTo>
                  <a:pt x="4210" y="10359"/>
                </a:lnTo>
                <a:lnTo>
                  <a:pt x="4361" y="10315"/>
                </a:lnTo>
                <a:lnTo>
                  <a:pt x="4682" y="10237"/>
                </a:lnTo>
                <a:lnTo>
                  <a:pt x="5041" y="10193"/>
                </a:lnTo>
                <a:lnTo>
                  <a:pt x="5456" y="10171"/>
                </a:lnTo>
                <a:lnTo>
                  <a:pt x="5853" y="10193"/>
                </a:lnTo>
                <a:lnTo>
                  <a:pt x="6249" y="10260"/>
                </a:lnTo>
                <a:lnTo>
                  <a:pt x="6646" y="10337"/>
                </a:lnTo>
                <a:lnTo>
                  <a:pt x="7004" y="10469"/>
                </a:lnTo>
                <a:lnTo>
                  <a:pt x="7363" y="10612"/>
                </a:lnTo>
                <a:lnTo>
                  <a:pt x="7665" y="10788"/>
                </a:lnTo>
                <a:lnTo>
                  <a:pt x="7911" y="10998"/>
                </a:lnTo>
                <a:lnTo>
                  <a:pt x="8024" y="11097"/>
                </a:lnTo>
                <a:lnTo>
                  <a:pt x="8137" y="11207"/>
                </a:lnTo>
                <a:lnTo>
                  <a:pt x="8194" y="11340"/>
                </a:lnTo>
                <a:lnTo>
                  <a:pt x="8269" y="11461"/>
                </a:lnTo>
                <a:lnTo>
                  <a:pt x="8307" y="11593"/>
                </a:lnTo>
                <a:lnTo>
                  <a:pt x="8307" y="11714"/>
                </a:lnTo>
                <a:lnTo>
                  <a:pt x="8307" y="11868"/>
                </a:lnTo>
                <a:lnTo>
                  <a:pt x="8307" y="12012"/>
                </a:lnTo>
                <a:lnTo>
                  <a:pt x="8194" y="12265"/>
                </a:lnTo>
                <a:lnTo>
                  <a:pt x="8062" y="12519"/>
                </a:lnTo>
                <a:lnTo>
                  <a:pt x="7873" y="12706"/>
                </a:lnTo>
                <a:lnTo>
                  <a:pt x="7627" y="12904"/>
                </a:lnTo>
                <a:lnTo>
                  <a:pt x="7363" y="13048"/>
                </a:lnTo>
                <a:lnTo>
                  <a:pt x="7080" y="13180"/>
                </a:lnTo>
                <a:lnTo>
                  <a:pt x="6759" y="13257"/>
                </a:lnTo>
                <a:lnTo>
                  <a:pt x="6419" y="13345"/>
                </a:lnTo>
                <a:lnTo>
                  <a:pt x="6098" y="13389"/>
                </a:lnTo>
                <a:lnTo>
                  <a:pt x="5739" y="13389"/>
                </a:lnTo>
                <a:lnTo>
                  <a:pt x="5418" y="13389"/>
                </a:lnTo>
                <a:lnTo>
                  <a:pt x="5079" y="13345"/>
                </a:lnTo>
                <a:lnTo>
                  <a:pt x="4758" y="13301"/>
                </a:lnTo>
                <a:lnTo>
                  <a:pt x="4474" y="13213"/>
                </a:lnTo>
                <a:lnTo>
                  <a:pt x="4172" y="13114"/>
                </a:lnTo>
                <a:lnTo>
                  <a:pt x="3965" y="12982"/>
                </a:lnTo>
                <a:lnTo>
                  <a:pt x="3738" y="12838"/>
                </a:lnTo>
                <a:lnTo>
                  <a:pt x="3493" y="12706"/>
                </a:lnTo>
                <a:lnTo>
                  <a:pt x="3228" y="12607"/>
                </a:lnTo>
                <a:lnTo>
                  <a:pt x="2945" y="12519"/>
                </a:lnTo>
                <a:lnTo>
                  <a:pt x="2700" y="12431"/>
                </a:lnTo>
                <a:lnTo>
                  <a:pt x="2397" y="12375"/>
                </a:lnTo>
                <a:lnTo>
                  <a:pt x="2152" y="12331"/>
                </a:lnTo>
                <a:lnTo>
                  <a:pt x="1888" y="12309"/>
                </a:lnTo>
                <a:lnTo>
                  <a:pt x="1642" y="12309"/>
                </a:lnTo>
                <a:lnTo>
                  <a:pt x="1397" y="12331"/>
                </a:lnTo>
                <a:lnTo>
                  <a:pt x="1170" y="12397"/>
                </a:lnTo>
                <a:lnTo>
                  <a:pt x="962" y="12453"/>
                </a:lnTo>
                <a:lnTo>
                  <a:pt x="774" y="12563"/>
                </a:lnTo>
                <a:lnTo>
                  <a:pt x="623" y="12684"/>
                </a:lnTo>
                <a:lnTo>
                  <a:pt x="528" y="12838"/>
                </a:lnTo>
                <a:lnTo>
                  <a:pt x="453" y="13026"/>
                </a:lnTo>
                <a:lnTo>
                  <a:pt x="339" y="13477"/>
                </a:lnTo>
                <a:lnTo>
                  <a:pt x="226" y="13984"/>
                </a:lnTo>
                <a:lnTo>
                  <a:pt x="151" y="14535"/>
                </a:lnTo>
                <a:lnTo>
                  <a:pt x="113" y="15075"/>
                </a:lnTo>
                <a:lnTo>
                  <a:pt x="113" y="15626"/>
                </a:lnTo>
                <a:lnTo>
                  <a:pt x="151" y="16133"/>
                </a:lnTo>
                <a:lnTo>
                  <a:pt x="188" y="16376"/>
                </a:lnTo>
                <a:lnTo>
                  <a:pt x="264" y="16585"/>
                </a:lnTo>
                <a:lnTo>
                  <a:pt x="339" y="16773"/>
                </a:lnTo>
                <a:lnTo>
                  <a:pt x="453" y="16938"/>
                </a:lnTo>
                <a:lnTo>
                  <a:pt x="1095" y="16883"/>
                </a:lnTo>
                <a:lnTo>
                  <a:pt x="1963" y="16795"/>
                </a:lnTo>
                <a:lnTo>
                  <a:pt x="2945" y="16751"/>
                </a:lnTo>
                <a:lnTo>
                  <a:pt x="3965" y="16706"/>
                </a:lnTo>
                <a:lnTo>
                  <a:pt x="5022" y="16684"/>
                </a:lnTo>
                <a:lnTo>
                  <a:pt x="5947" y="16684"/>
                </a:lnTo>
                <a:lnTo>
                  <a:pt x="6759" y="16706"/>
                </a:lnTo>
                <a:lnTo>
                  <a:pt x="7363" y="16751"/>
                </a:lnTo>
                <a:lnTo>
                  <a:pt x="7948" y="16839"/>
                </a:lnTo>
                <a:lnTo>
                  <a:pt x="8458" y="16916"/>
                </a:lnTo>
                <a:lnTo>
                  <a:pt x="8893" y="17026"/>
                </a:lnTo>
                <a:lnTo>
                  <a:pt x="9289" y="17158"/>
                </a:lnTo>
                <a:lnTo>
                  <a:pt x="9572" y="17280"/>
                </a:lnTo>
                <a:lnTo>
                  <a:pt x="9799" y="17412"/>
                </a:lnTo>
                <a:lnTo>
                  <a:pt x="9969" y="17555"/>
                </a:lnTo>
                <a:lnTo>
                  <a:pt x="10120" y="17687"/>
                </a:lnTo>
                <a:lnTo>
                  <a:pt x="10158" y="17831"/>
                </a:lnTo>
                <a:lnTo>
                  <a:pt x="10195" y="17974"/>
                </a:lnTo>
                <a:lnTo>
                  <a:pt x="10158" y="18128"/>
                </a:lnTo>
                <a:lnTo>
                  <a:pt x="10082" y="18271"/>
                </a:lnTo>
                <a:lnTo>
                  <a:pt x="9969" y="18426"/>
                </a:lnTo>
                <a:lnTo>
                  <a:pt x="9837" y="18569"/>
                </a:lnTo>
                <a:lnTo>
                  <a:pt x="9648" y="18701"/>
                </a:lnTo>
                <a:lnTo>
                  <a:pt x="9440" y="18822"/>
                </a:lnTo>
                <a:lnTo>
                  <a:pt x="9213" y="18999"/>
                </a:lnTo>
                <a:lnTo>
                  <a:pt x="9044" y="19186"/>
                </a:lnTo>
                <a:lnTo>
                  <a:pt x="8893" y="19395"/>
                </a:lnTo>
                <a:lnTo>
                  <a:pt x="8817" y="19627"/>
                </a:lnTo>
                <a:lnTo>
                  <a:pt x="8779" y="19858"/>
                </a:lnTo>
                <a:lnTo>
                  <a:pt x="8779" y="20112"/>
                </a:lnTo>
                <a:lnTo>
                  <a:pt x="8855" y="20354"/>
                </a:lnTo>
                <a:lnTo>
                  <a:pt x="8968" y="20586"/>
                </a:lnTo>
                <a:lnTo>
                  <a:pt x="9138" y="20817"/>
                </a:lnTo>
                <a:lnTo>
                  <a:pt x="9365" y="21026"/>
                </a:lnTo>
                <a:lnTo>
                  <a:pt x="9610" y="21192"/>
                </a:lnTo>
                <a:lnTo>
                  <a:pt x="9950" y="21368"/>
                </a:lnTo>
                <a:lnTo>
                  <a:pt x="10120" y="21445"/>
                </a:lnTo>
                <a:lnTo>
                  <a:pt x="10346" y="21511"/>
                </a:lnTo>
                <a:lnTo>
                  <a:pt x="10516" y="21555"/>
                </a:lnTo>
                <a:lnTo>
                  <a:pt x="10743" y="21600"/>
                </a:lnTo>
                <a:lnTo>
                  <a:pt x="10988" y="21644"/>
                </a:lnTo>
                <a:lnTo>
                  <a:pt x="11215" y="21666"/>
                </a:lnTo>
                <a:lnTo>
                  <a:pt x="11498" y="21666"/>
                </a:lnTo>
                <a:lnTo>
                  <a:pt x="11762" y="21666"/>
                </a:lnTo>
                <a:lnTo>
                  <a:pt x="12253" y="21644"/>
                </a:lnTo>
                <a:lnTo>
                  <a:pt x="12763" y="21577"/>
                </a:lnTo>
                <a:lnTo>
                  <a:pt x="13197" y="21467"/>
                </a:lnTo>
                <a:lnTo>
                  <a:pt x="13556" y="21346"/>
                </a:lnTo>
                <a:lnTo>
                  <a:pt x="13896" y="21192"/>
                </a:lnTo>
                <a:lnTo>
                  <a:pt x="14179" y="21026"/>
                </a:lnTo>
                <a:lnTo>
                  <a:pt x="14444" y="20839"/>
                </a:lnTo>
                <a:lnTo>
                  <a:pt x="14576" y="20641"/>
                </a:lnTo>
                <a:lnTo>
                  <a:pt x="14727" y="20431"/>
                </a:lnTo>
                <a:lnTo>
                  <a:pt x="14765" y="20200"/>
                </a:lnTo>
                <a:lnTo>
                  <a:pt x="14802" y="19991"/>
                </a:lnTo>
                <a:lnTo>
                  <a:pt x="14727" y="19759"/>
                </a:lnTo>
                <a:lnTo>
                  <a:pt x="14613" y="19550"/>
                </a:lnTo>
                <a:lnTo>
                  <a:pt x="14444" y="19307"/>
                </a:lnTo>
                <a:lnTo>
                  <a:pt x="14217" y="19098"/>
                </a:lnTo>
                <a:lnTo>
                  <a:pt x="13934" y="18911"/>
                </a:lnTo>
                <a:lnTo>
                  <a:pt x="13669" y="18745"/>
                </a:lnTo>
                <a:lnTo>
                  <a:pt x="13462" y="18547"/>
                </a:lnTo>
                <a:lnTo>
                  <a:pt x="13311" y="18337"/>
                </a:lnTo>
                <a:lnTo>
                  <a:pt x="13197" y="18150"/>
                </a:lnTo>
                <a:lnTo>
                  <a:pt x="13122" y="17941"/>
                </a:lnTo>
                <a:lnTo>
                  <a:pt x="13122" y="17720"/>
                </a:lnTo>
                <a:lnTo>
                  <a:pt x="13122" y="17533"/>
                </a:lnTo>
                <a:lnTo>
                  <a:pt x="13197" y="17346"/>
                </a:lnTo>
                <a:lnTo>
                  <a:pt x="13273" y="17158"/>
                </a:lnTo>
                <a:lnTo>
                  <a:pt x="13386" y="16982"/>
                </a:lnTo>
                <a:lnTo>
                  <a:pt x="13537" y="16839"/>
                </a:lnTo>
                <a:lnTo>
                  <a:pt x="13707" y="16706"/>
                </a:lnTo>
                <a:lnTo>
                  <a:pt x="13896" y="16607"/>
                </a:lnTo>
                <a:lnTo>
                  <a:pt x="14104" y="16519"/>
                </a:lnTo>
                <a:lnTo>
                  <a:pt x="14330" y="16453"/>
                </a:lnTo>
                <a:lnTo>
                  <a:pt x="14538" y="16431"/>
                </a:lnTo>
                <a:lnTo>
                  <a:pt x="14897" y="16453"/>
                </a:lnTo>
                <a:lnTo>
                  <a:pt x="15406" y="16497"/>
                </a:lnTo>
                <a:lnTo>
                  <a:pt x="16105" y="16541"/>
                </a:lnTo>
                <a:lnTo>
                  <a:pt x="16898" y="16607"/>
                </a:lnTo>
                <a:lnTo>
                  <a:pt x="17804" y="16651"/>
                </a:lnTo>
                <a:lnTo>
                  <a:pt x="18786" y="16684"/>
                </a:lnTo>
                <a:lnTo>
                  <a:pt x="19844" y="16728"/>
                </a:lnTo>
                <a:lnTo>
                  <a:pt x="20920" y="16751"/>
                </a:lnTo>
                <a:lnTo>
                  <a:pt x="21109" y="16497"/>
                </a:lnTo>
                <a:lnTo>
                  <a:pt x="21241" y="16222"/>
                </a:lnTo>
                <a:lnTo>
                  <a:pt x="21392" y="15946"/>
                </a:lnTo>
                <a:lnTo>
                  <a:pt x="21467" y="15648"/>
                </a:lnTo>
                <a:lnTo>
                  <a:pt x="21543" y="15351"/>
                </a:lnTo>
                <a:lnTo>
                  <a:pt x="21618" y="15042"/>
                </a:lnTo>
                <a:lnTo>
                  <a:pt x="21618" y="14745"/>
                </a:lnTo>
                <a:lnTo>
                  <a:pt x="21618" y="14447"/>
                </a:lnTo>
                <a:lnTo>
                  <a:pt x="21618" y="14150"/>
                </a:lnTo>
                <a:lnTo>
                  <a:pt x="21581" y="13852"/>
                </a:lnTo>
                <a:lnTo>
                  <a:pt x="21505" y="13577"/>
                </a:lnTo>
                <a:lnTo>
                  <a:pt x="21430" y="13301"/>
                </a:lnTo>
                <a:lnTo>
                  <a:pt x="21354" y="13048"/>
                </a:lnTo>
                <a:lnTo>
                  <a:pt x="21241" y="12816"/>
                </a:lnTo>
                <a:lnTo>
                  <a:pt x="21146" y="12607"/>
                </a:lnTo>
                <a:lnTo>
                  <a:pt x="21033" y="12431"/>
                </a:lnTo>
                <a:lnTo>
                  <a:pt x="20920" y="12265"/>
                </a:lnTo>
                <a:lnTo>
                  <a:pt x="20769" y="12144"/>
                </a:lnTo>
                <a:lnTo>
                  <a:pt x="20637" y="12034"/>
                </a:lnTo>
                <a:lnTo>
                  <a:pt x="20486" y="11946"/>
                </a:lnTo>
                <a:lnTo>
                  <a:pt x="20297" y="11891"/>
                </a:lnTo>
                <a:lnTo>
                  <a:pt x="20165" y="11846"/>
                </a:lnTo>
                <a:lnTo>
                  <a:pt x="19976" y="11824"/>
                </a:lnTo>
                <a:lnTo>
                  <a:pt x="19806" y="11802"/>
                </a:lnTo>
                <a:lnTo>
                  <a:pt x="19390" y="11824"/>
                </a:lnTo>
                <a:lnTo>
                  <a:pt x="18956" y="11891"/>
                </a:lnTo>
                <a:lnTo>
                  <a:pt x="18503" y="11968"/>
                </a:lnTo>
                <a:lnTo>
                  <a:pt x="17993" y="12078"/>
                </a:lnTo>
                <a:lnTo>
                  <a:pt x="17653" y="12144"/>
                </a:lnTo>
                <a:lnTo>
                  <a:pt x="17332" y="12199"/>
                </a:lnTo>
                <a:lnTo>
                  <a:pt x="17049" y="12221"/>
                </a:lnTo>
                <a:lnTo>
                  <a:pt x="16747" y="12243"/>
                </a:lnTo>
                <a:lnTo>
                  <a:pt x="16464" y="12243"/>
                </a:lnTo>
                <a:lnTo>
                  <a:pt x="16218" y="12243"/>
                </a:lnTo>
                <a:lnTo>
                  <a:pt x="15992" y="12221"/>
                </a:lnTo>
                <a:lnTo>
                  <a:pt x="15746" y="12199"/>
                </a:lnTo>
                <a:lnTo>
                  <a:pt x="15520" y="12155"/>
                </a:lnTo>
                <a:lnTo>
                  <a:pt x="15350" y="12122"/>
                </a:lnTo>
                <a:lnTo>
                  <a:pt x="15161" y="12056"/>
                </a:lnTo>
                <a:lnTo>
                  <a:pt x="14972" y="11990"/>
                </a:lnTo>
                <a:lnTo>
                  <a:pt x="14689" y="11846"/>
                </a:lnTo>
                <a:lnTo>
                  <a:pt x="14444" y="11670"/>
                </a:lnTo>
                <a:lnTo>
                  <a:pt x="14255" y="11483"/>
                </a:lnTo>
                <a:lnTo>
                  <a:pt x="14104" y="11295"/>
                </a:lnTo>
                <a:lnTo>
                  <a:pt x="14028" y="11086"/>
                </a:lnTo>
                <a:lnTo>
                  <a:pt x="13972" y="10888"/>
                </a:lnTo>
                <a:lnTo>
                  <a:pt x="13972" y="10700"/>
                </a:lnTo>
                <a:lnTo>
                  <a:pt x="14009" y="10513"/>
                </a:lnTo>
                <a:lnTo>
                  <a:pt x="14066" y="10359"/>
                </a:lnTo>
                <a:lnTo>
                  <a:pt x="14179" y="10215"/>
                </a:lnTo>
                <a:lnTo>
                  <a:pt x="14406" y="10006"/>
                </a:lnTo>
                <a:lnTo>
                  <a:pt x="14651" y="9830"/>
                </a:lnTo>
                <a:lnTo>
                  <a:pt x="14878" y="9686"/>
                </a:lnTo>
                <a:lnTo>
                  <a:pt x="15123" y="9554"/>
                </a:lnTo>
                <a:lnTo>
                  <a:pt x="15350" y="9477"/>
                </a:lnTo>
                <a:lnTo>
                  <a:pt x="15558" y="9411"/>
                </a:lnTo>
                <a:lnTo>
                  <a:pt x="15803" y="9345"/>
                </a:lnTo>
                <a:lnTo>
                  <a:pt x="16030" y="9323"/>
                </a:lnTo>
                <a:lnTo>
                  <a:pt x="16256" y="9301"/>
                </a:lnTo>
                <a:lnTo>
                  <a:pt x="16464" y="9323"/>
                </a:lnTo>
                <a:lnTo>
                  <a:pt x="16690" y="9345"/>
                </a:lnTo>
                <a:lnTo>
                  <a:pt x="16898" y="9367"/>
                </a:lnTo>
                <a:lnTo>
                  <a:pt x="17332" y="9477"/>
                </a:lnTo>
                <a:lnTo>
                  <a:pt x="17767" y="9598"/>
                </a:lnTo>
                <a:lnTo>
                  <a:pt x="18163" y="9731"/>
                </a:lnTo>
                <a:lnTo>
                  <a:pt x="18597" y="9874"/>
                </a:lnTo>
                <a:lnTo>
                  <a:pt x="18994" y="10006"/>
                </a:lnTo>
                <a:lnTo>
                  <a:pt x="19428" y="10083"/>
                </a:lnTo>
                <a:lnTo>
                  <a:pt x="19617" y="10127"/>
                </a:lnTo>
                <a:lnTo>
                  <a:pt x="19844" y="10149"/>
                </a:lnTo>
                <a:lnTo>
                  <a:pt x="20013" y="10149"/>
                </a:lnTo>
                <a:lnTo>
                  <a:pt x="20240" y="10127"/>
                </a:lnTo>
                <a:lnTo>
                  <a:pt x="20410" y="10105"/>
                </a:lnTo>
                <a:lnTo>
                  <a:pt x="20637" y="10061"/>
                </a:lnTo>
                <a:lnTo>
                  <a:pt x="20844" y="9984"/>
                </a:lnTo>
                <a:lnTo>
                  <a:pt x="21033" y="9896"/>
                </a:lnTo>
                <a:lnTo>
                  <a:pt x="21146" y="9830"/>
                </a:lnTo>
                <a:lnTo>
                  <a:pt x="21203" y="9753"/>
                </a:lnTo>
                <a:lnTo>
                  <a:pt x="21279" y="9642"/>
                </a:lnTo>
                <a:lnTo>
                  <a:pt x="21354" y="9521"/>
                </a:lnTo>
                <a:lnTo>
                  <a:pt x="21430" y="9246"/>
                </a:lnTo>
                <a:lnTo>
                  <a:pt x="21430" y="8904"/>
                </a:lnTo>
                <a:lnTo>
                  <a:pt x="21430" y="8540"/>
                </a:lnTo>
                <a:lnTo>
                  <a:pt x="21392" y="8144"/>
                </a:lnTo>
                <a:lnTo>
                  <a:pt x="21354" y="7714"/>
                </a:lnTo>
                <a:lnTo>
                  <a:pt x="21279" y="7295"/>
                </a:lnTo>
                <a:lnTo>
                  <a:pt x="21146" y="6446"/>
                </a:lnTo>
                <a:lnTo>
                  <a:pt x="20995" y="5686"/>
                </a:lnTo>
                <a:lnTo>
                  <a:pt x="20958" y="5366"/>
                </a:lnTo>
                <a:lnTo>
                  <a:pt x="20958" y="5091"/>
                </a:lnTo>
                <a:lnTo>
                  <a:pt x="20958" y="4860"/>
                </a:lnTo>
                <a:lnTo>
                  <a:pt x="21033" y="4716"/>
                </a:lnTo>
                <a:lnTo>
                  <a:pt x="20637" y="4860"/>
                </a:lnTo>
                <a:lnTo>
                  <a:pt x="20127" y="4992"/>
                </a:lnTo>
                <a:lnTo>
                  <a:pt x="19617" y="5069"/>
                </a:lnTo>
                <a:lnTo>
                  <a:pt x="19032" y="5157"/>
                </a:lnTo>
                <a:lnTo>
                  <a:pt x="18465" y="5201"/>
                </a:lnTo>
                <a:lnTo>
                  <a:pt x="17842" y="5245"/>
                </a:lnTo>
                <a:lnTo>
                  <a:pt x="17219" y="5267"/>
                </a:lnTo>
                <a:lnTo>
                  <a:pt x="16615" y="5267"/>
                </a:lnTo>
                <a:lnTo>
                  <a:pt x="15992" y="5245"/>
                </a:lnTo>
                <a:lnTo>
                  <a:pt x="15369" y="5201"/>
                </a:lnTo>
                <a:lnTo>
                  <a:pt x="14840" y="5157"/>
                </a:lnTo>
                <a:lnTo>
                  <a:pt x="14293" y="5091"/>
                </a:lnTo>
                <a:lnTo>
                  <a:pt x="13783" y="5014"/>
                </a:lnTo>
                <a:lnTo>
                  <a:pt x="13386" y="4926"/>
                </a:lnTo>
                <a:lnTo>
                  <a:pt x="13027" y="4815"/>
                </a:lnTo>
                <a:lnTo>
                  <a:pt x="12725" y="4716"/>
                </a:lnTo>
                <a:lnTo>
                  <a:pt x="12480" y="4606"/>
                </a:lnTo>
                <a:lnTo>
                  <a:pt x="12291" y="4496"/>
                </a:lnTo>
                <a:lnTo>
                  <a:pt x="12197" y="4397"/>
                </a:lnTo>
                <a:lnTo>
                  <a:pt x="12083" y="4286"/>
                </a:lnTo>
                <a:lnTo>
                  <a:pt x="12046" y="4187"/>
                </a:lnTo>
                <a:lnTo>
                  <a:pt x="12008" y="4077"/>
                </a:lnTo>
                <a:lnTo>
                  <a:pt x="12046" y="3967"/>
                </a:lnTo>
                <a:lnTo>
                  <a:pt x="12121" y="3868"/>
                </a:lnTo>
                <a:lnTo>
                  <a:pt x="12197" y="3735"/>
                </a:lnTo>
                <a:lnTo>
                  <a:pt x="12291" y="3614"/>
                </a:lnTo>
                <a:lnTo>
                  <a:pt x="12442" y="3482"/>
                </a:lnTo>
                <a:lnTo>
                  <a:pt x="12631" y="3361"/>
                </a:lnTo>
                <a:lnTo>
                  <a:pt x="13065" y="3085"/>
                </a:lnTo>
                <a:lnTo>
                  <a:pt x="13537" y="2766"/>
                </a:lnTo>
                <a:lnTo>
                  <a:pt x="13783" y="2578"/>
                </a:lnTo>
                <a:lnTo>
                  <a:pt x="13934" y="2380"/>
                </a:lnTo>
                <a:lnTo>
                  <a:pt x="14028" y="2171"/>
                </a:lnTo>
                <a:lnTo>
                  <a:pt x="14104" y="1961"/>
                </a:lnTo>
                <a:lnTo>
                  <a:pt x="14104" y="1730"/>
                </a:lnTo>
                <a:lnTo>
                  <a:pt x="14066" y="1498"/>
                </a:lnTo>
                <a:lnTo>
                  <a:pt x="13972" y="1267"/>
                </a:lnTo>
                <a:lnTo>
                  <a:pt x="13820" y="1057"/>
                </a:lnTo>
                <a:lnTo>
                  <a:pt x="13594" y="837"/>
                </a:lnTo>
                <a:lnTo>
                  <a:pt x="13386" y="628"/>
                </a:lnTo>
                <a:lnTo>
                  <a:pt x="13103" y="462"/>
                </a:lnTo>
                <a:lnTo>
                  <a:pt x="12763" y="308"/>
                </a:lnTo>
                <a:lnTo>
                  <a:pt x="12404" y="187"/>
                </a:lnTo>
                <a:lnTo>
                  <a:pt x="12008" y="77"/>
                </a:lnTo>
                <a:lnTo>
                  <a:pt x="11574" y="33"/>
                </a:lnTo>
                <a:lnTo>
                  <a:pt x="11102" y="11"/>
                </a:lnTo>
                <a:lnTo>
                  <a:pt x="10667" y="11"/>
                </a:lnTo>
                <a:lnTo>
                  <a:pt x="10233" y="77"/>
                </a:lnTo>
                <a:lnTo>
                  <a:pt x="9837" y="187"/>
                </a:lnTo>
                <a:lnTo>
                  <a:pt x="9440" y="286"/>
                </a:lnTo>
                <a:lnTo>
                  <a:pt x="9062" y="462"/>
                </a:lnTo>
                <a:lnTo>
                  <a:pt x="8741" y="628"/>
                </a:lnTo>
                <a:lnTo>
                  <a:pt x="8458" y="815"/>
                </a:lnTo>
                <a:lnTo>
                  <a:pt x="8232" y="1035"/>
                </a:lnTo>
                <a:lnTo>
                  <a:pt x="8062" y="1245"/>
                </a:lnTo>
                <a:lnTo>
                  <a:pt x="7911" y="1476"/>
                </a:lnTo>
                <a:lnTo>
                  <a:pt x="7835" y="1708"/>
                </a:lnTo>
                <a:lnTo>
                  <a:pt x="7797" y="1961"/>
                </a:lnTo>
                <a:lnTo>
                  <a:pt x="7835" y="2193"/>
                </a:lnTo>
                <a:lnTo>
                  <a:pt x="7948" y="2402"/>
                </a:lnTo>
                <a:lnTo>
                  <a:pt x="8062" y="2534"/>
                </a:lnTo>
                <a:lnTo>
                  <a:pt x="8175" y="2644"/>
                </a:lnTo>
                <a:lnTo>
                  <a:pt x="8269" y="2744"/>
                </a:lnTo>
                <a:lnTo>
                  <a:pt x="8420" y="2832"/>
                </a:lnTo>
                <a:lnTo>
                  <a:pt x="8704" y="3019"/>
                </a:lnTo>
                <a:lnTo>
                  <a:pt x="8968" y="3206"/>
                </a:lnTo>
                <a:lnTo>
                  <a:pt x="9138" y="3405"/>
                </a:lnTo>
                <a:lnTo>
                  <a:pt x="9327" y="3570"/>
                </a:lnTo>
                <a:lnTo>
                  <a:pt x="9440" y="3735"/>
                </a:lnTo>
                <a:lnTo>
                  <a:pt x="9516" y="3890"/>
                </a:lnTo>
                <a:lnTo>
                  <a:pt x="9534" y="4033"/>
                </a:lnTo>
                <a:lnTo>
                  <a:pt x="9534" y="4165"/>
                </a:lnTo>
                <a:lnTo>
                  <a:pt x="9516" y="4286"/>
                </a:lnTo>
                <a:lnTo>
                  <a:pt x="9440" y="4397"/>
                </a:lnTo>
                <a:lnTo>
                  <a:pt x="9327" y="4496"/>
                </a:lnTo>
                <a:lnTo>
                  <a:pt x="9176" y="4562"/>
                </a:lnTo>
                <a:lnTo>
                  <a:pt x="9006" y="4628"/>
                </a:lnTo>
                <a:lnTo>
                  <a:pt x="8779" y="4694"/>
                </a:lnTo>
                <a:lnTo>
                  <a:pt x="8534" y="4716"/>
                </a:lnTo>
                <a:lnTo>
                  <a:pt x="8232" y="4716"/>
                </a:lnTo>
                <a:lnTo>
                  <a:pt x="7118" y="4738"/>
                </a:lnTo>
                <a:lnTo>
                  <a:pt x="5947" y="4771"/>
                </a:lnTo>
                <a:lnTo>
                  <a:pt x="4795" y="4815"/>
                </a:lnTo>
                <a:lnTo>
                  <a:pt x="3681" y="4860"/>
                </a:lnTo>
                <a:lnTo>
                  <a:pt x="2662" y="4882"/>
                </a:lnTo>
                <a:lnTo>
                  <a:pt x="1755" y="4882"/>
                </a:lnTo>
                <a:lnTo>
                  <a:pt x="1359" y="4860"/>
                </a:lnTo>
                <a:lnTo>
                  <a:pt x="981" y="4837"/>
                </a:lnTo>
                <a:lnTo>
                  <a:pt x="698" y="4771"/>
                </a:lnTo>
                <a:lnTo>
                  <a:pt x="453" y="4716"/>
                </a:lnTo>
                <a:lnTo>
                  <a:pt x="453" y="5322"/>
                </a:lnTo>
                <a:lnTo>
                  <a:pt x="453" y="6083"/>
                </a:lnTo>
                <a:lnTo>
                  <a:pt x="453" y="6909"/>
                </a:lnTo>
                <a:lnTo>
                  <a:pt x="453" y="7780"/>
                </a:lnTo>
                <a:lnTo>
                  <a:pt x="453" y="8606"/>
                </a:lnTo>
                <a:lnTo>
                  <a:pt x="453" y="9345"/>
                </a:lnTo>
                <a:lnTo>
                  <a:pt x="453" y="9918"/>
                </a:lnTo>
                <a:lnTo>
                  <a:pt x="453" y="10282"/>
                </a:lnTo>
                <a:lnTo>
                  <a:pt x="490" y="10381"/>
                </a:lnTo>
                <a:lnTo>
                  <a:pt x="547" y="10491"/>
                </a:lnTo>
                <a:lnTo>
                  <a:pt x="660" y="10590"/>
                </a:lnTo>
                <a:lnTo>
                  <a:pt x="811" y="10700"/>
                </a:lnTo>
                <a:lnTo>
                  <a:pt x="981" y="10811"/>
                </a:lnTo>
                <a:lnTo>
                  <a:pt x="1208" y="10888"/>
                </a:lnTo>
                <a:lnTo>
                  <a:pt x="1453" y="10954"/>
                </a:lnTo>
                <a:lnTo>
                  <a:pt x="1718" y="11020"/>
                </a:lnTo>
                <a:lnTo>
                  <a:pt x="1963" y="11064"/>
                </a:lnTo>
                <a:lnTo>
                  <a:pt x="2265" y="11086"/>
                </a:lnTo>
                <a:lnTo>
                  <a:pt x="2548" y="11064"/>
                </a:lnTo>
                <a:lnTo>
                  <a:pt x="2794" y="11042"/>
                </a:lnTo>
                <a:lnTo>
                  <a:pt x="3096" y="10976"/>
                </a:lnTo>
                <a:lnTo>
                  <a:pt x="3341" y="10888"/>
                </a:lnTo>
                <a:lnTo>
                  <a:pt x="3606" y="10766"/>
                </a:lnTo>
                <a:lnTo>
                  <a:pt x="3813" y="10590"/>
                </a:lnTo>
                <a:close/>
              </a:path>
            </a:pathLst>
          </a:custGeom>
          <a:solidFill>
            <a:srgbClr val="D8EBB3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3" name="Puzzle1"/>
          <p:cNvSpPr>
            <a:spLocks noEditPoints="1" noChangeArrowheads="1"/>
          </p:cNvSpPr>
          <p:nvPr/>
        </p:nvSpPr>
        <p:spPr bwMode="auto">
          <a:xfrm>
            <a:off x="0" y="2531948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4" name="Puzzle4"/>
          <p:cNvSpPr>
            <a:spLocks noEditPoints="1" noChangeArrowheads="1"/>
          </p:cNvSpPr>
          <p:nvPr/>
        </p:nvSpPr>
        <p:spPr bwMode="auto">
          <a:xfrm>
            <a:off x="5542411" y="1092914"/>
            <a:ext cx="746797" cy="1226885"/>
          </a:xfrm>
          <a:custGeom>
            <a:avLst/>
            <a:gdLst>
              <a:gd name="T0" fmla="*/ 8307 w 21600"/>
              <a:gd name="T1" fmla="*/ 11593 h 21600"/>
              <a:gd name="T2" fmla="*/ 453 w 21600"/>
              <a:gd name="T3" fmla="*/ 16938 h 21600"/>
              <a:gd name="T4" fmla="*/ 11500 w 21600"/>
              <a:gd name="T5" fmla="*/ 21600 h 21600"/>
              <a:gd name="T6" fmla="*/ 20920 w 21600"/>
              <a:gd name="T7" fmla="*/ 16751 h 21600"/>
              <a:gd name="T8" fmla="*/ 13972 w 21600"/>
              <a:gd name="T9" fmla="*/ 10888 h 21600"/>
              <a:gd name="T10" fmla="*/ 21033 w 21600"/>
              <a:gd name="T11" fmla="*/ 4716 h 21600"/>
              <a:gd name="T12" fmla="*/ 11102 w 21600"/>
              <a:gd name="T13" fmla="*/ 11 h 21600"/>
              <a:gd name="T14" fmla="*/ 453 w 21600"/>
              <a:gd name="T15" fmla="*/ 4716 h 21600"/>
              <a:gd name="T16" fmla="*/ 2076 w 21600"/>
              <a:gd name="T17" fmla="*/ 5664 h 21600"/>
              <a:gd name="T18" fmla="*/ 20203 w 21600"/>
              <a:gd name="T19" fmla="*/ 1598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3813" y="10590"/>
                </a:moveTo>
                <a:lnTo>
                  <a:pt x="3927" y="10513"/>
                </a:lnTo>
                <a:lnTo>
                  <a:pt x="4078" y="10425"/>
                </a:lnTo>
                <a:lnTo>
                  <a:pt x="4210" y="10359"/>
                </a:lnTo>
                <a:lnTo>
                  <a:pt x="4361" y="10315"/>
                </a:lnTo>
                <a:lnTo>
                  <a:pt x="4682" y="10237"/>
                </a:lnTo>
                <a:lnTo>
                  <a:pt x="5041" y="10193"/>
                </a:lnTo>
                <a:lnTo>
                  <a:pt x="5456" y="10171"/>
                </a:lnTo>
                <a:lnTo>
                  <a:pt x="5853" y="10193"/>
                </a:lnTo>
                <a:lnTo>
                  <a:pt x="6249" y="10260"/>
                </a:lnTo>
                <a:lnTo>
                  <a:pt x="6646" y="10337"/>
                </a:lnTo>
                <a:lnTo>
                  <a:pt x="7004" y="10469"/>
                </a:lnTo>
                <a:lnTo>
                  <a:pt x="7363" y="10612"/>
                </a:lnTo>
                <a:lnTo>
                  <a:pt x="7665" y="10788"/>
                </a:lnTo>
                <a:lnTo>
                  <a:pt x="7911" y="10998"/>
                </a:lnTo>
                <a:lnTo>
                  <a:pt x="8024" y="11097"/>
                </a:lnTo>
                <a:lnTo>
                  <a:pt x="8137" y="11207"/>
                </a:lnTo>
                <a:lnTo>
                  <a:pt x="8194" y="11340"/>
                </a:lnTo>
                <a:lnTo>
                  <a:pt x="8269" y="11461"/>
                </a:lnTo>
                <a:lnTo>
                  <a:pt x="8307" y="11593"/>
                </a:lnTo>
                <a:lnTo>
                  <a:pt x="8307" y="11714"/>
                </a:lnTo>
                <a:lnTo>
                  <a:pt x="8307" y="11868"/>
                </a:lnTo>
                <a:lnTo>
                  <a:pt x="8307" y="12012"/>
                </a:lnTo>
                <a:lnTo>
                  <a:pt x="8194" y="12265"/>
                </a:lnTo>
                <a:lnTo>
                  <a:pt x="8062" y="12519"/>
                </a:lnTo>
                <a:lnTo>
                  <a:pt x="7873" y="12706"/>
                </a:lnTo>
                <a:lnTo>
                  <a:pt x="7627" y="12904"/>
                </a:lnTo>
                <a:lnTo>
                  <a:pt x="7363" y="13048"/>
                </a:lnTo>
                <a:lnTo>
                  <a:pt x="7080" y="13180"/>
                </a:lnTo>
                <a:lnTo>
                  <a:pt x="6759" y="13257"/>
                </a:lnTo>
                <a:lnTo>
                  <a:pt x="6419" y="13345"/>
                </a:lnTo>
                <a:lnTo>
                  <a:pt x="6098" y="13389"/>
                </a:lnTo>
                <a:lnTo>
                  <a:pt x="5739" y="13389"/>
                </a:lnTo>
                <a:lnTo>
                  <a:pt x="5418" y="13389"/>
                </a:lnTo>
                <a:lnTo>
                  <a:pt x="5079" y="13345"/>
                </a:lnTo>
                <a:lnTo>
                  <a:pt x="4758" y="13301"/>
                </a:lnTo>
                <a:lnTo>
                  <a:pt x="4474" y="13213"/>
                </a:lnTo>
                <a:lnTo>
                  <a:pt x="4172" y="13114"/>
                </a:lnTo>
                <a:lnTo>
                  <a:pt x="3965" y="12982"/>
                </a:lnTo>
                <a:lnTo>
                  <a:pt x="3738" y="12838"/>
                </a:lnTo>
                <a:lnTo>
                  <a:pt x="3493" y="12706"/>
                </a:lnTo>
                <a:lnTo>
                  <a:pt x="3228" y="12607"/>
                </a:lnTo>
                <a:lnTo>
                  <a:pt x="2945" y="12519"/>
                </a:lnTo>
                <a:lnTo>
                  <a:pt x="2700" y="12431"/>
                </a:lnTo>
                <a:lnTo>
                  <a:pt x="2397" y="12375"/>
                </a:lnTo>
                <a:lnTo>
                  <a:pt x="2152" y="12331"/>
                </a:lnTo>
                <a:lnTo>
                  <a:pt x="1888" y="12309"/>
                </a:lnTo>
                <a:lnTo>
                  <a:pt x="1642" y="12309"/>
                </a:lnTo>
                <a:lnTo>
                  <a:pt x="1397" y="12331"/>
                </a:lnTo>
                <a:lnTo>
                  <a:pt x="1170" y="12397"/>
                </a:lnTo>
                <a:lnTo>
                  <a:pt x="962" y="12453"/>
                </a:lnTo>
                <a:lnTo>
                  <a:pt x="774" y="12563"/>
                </a:lnTo>
                <a:lnTo>
                  <a:pt x="623" y="12684"/>
                </a:lnTo>
                <a:lnTo>
                  <a:pt x="528" y="12838"/>
                </a:lnTo>
                <a:lnTo>
                  <a:pt x="453" y="13026"/>
                </a:lnTo>
                <a:lnTo>
                  <a:pt x="339" y="13477"/>
                </a:lnTo>
                <a:lnTo>
                  <a:pt x="226" y="13984"/>
                </a:lnTo>
                <a:lnTo>
                  <a:pt x="151" y="14535"/>
                </a:lnTo>
                <a:lnTo>
                  <a:pt x="113" y="15075"/>
                </a:lnTo>
                <a:lnTo>
                  <a:pt x="113" y="15626"/>
                </a:lnTo>
                <a:lnTo>
                  <a:pt x="151" y="16133"/>
                </a:lnTo>
                <a:lnTo>
                  <a:pt x="188" y="16376"/>
                </a:lnTo>
                <a:lnTo>
                  <a:pt x="264" y="16585"/>
                </a:lnTo>
                <a:lnTo>
                  <a:pt x="339" y="16773"/>
                </a:lnTo>
                <a:lnTo>
                  <a:pt x="453" y="16938"/>
                </a:lnTo>
                <a:lnTo>
                  <a:pt x="1095" y="16883"/>
                </a:lnTo>
                <a:lnTo>
                  <a:pt x="1963" y="16795"/>
                </a:lnTo>
                <a:lnTo>
                  <a:pt x="2945" y="16751"/>
                </a:lnTo>
                <a:lnTo>
                  <a:pt x="3965" y="16706"/>
                </a:lnTo>
                <a:lnTo>
                  <a:pt x="5022" y="16684"/>
                </a:lnTo>
                <a:lnTo>
                  <a:pt x="5947" y="16684"/>
                </a:lnTo>
                <a:lnTo>
                  <a:pt x="6759" y="16706"/>
                </a:lnTo>
                <a:lnTo>
                  <a:pt x="7363" y="16751"/>
                </a:lnTo>
                <a:lnTo>
                  <a:pt x="7948" y="16839"/>
                </a:lnTo>
                <a:lnTo>
                  <a:pt x="8458" y="16916"/>
                </a:lnTo>
                <a:lnTo>
                  <a:pt x="8893" y="17026"/>
                </a:lnTo>
                <a:lnTo>
                  <a:pt x="9289" y="17158"/>
                </a:lnTo>
                <a:lnTo>
                  <a:pt x="9572" y="17280"/>
                </a:lnTo>
                <a:lnTo>
                  <a:pt x="9799" y="17412"/>
                </a:lnTo>
                <a:lnTo>
                  <a:pt x="9969" y="17555"/>
                </a:lnTo>
                <a:lnTo>
                  <a:pt x="10120" y="17687"/>
                </a:lnTo>
                <a:lnTo>
                  <a:pt x="10158" y="17831"/>
                </a:lnTo>
                <a:lnTo>
                  <a:pt x="10195" y="17974"/>
                </a:lnTo>
                <a:lnTo>
                  <a:pt x="10158" y="18128"/>
                </a:lnTo>
                <a:lnTo>
                  <a:pt x="10082" y="18271"/>
                </a:lnTo>
                <a:lnTo>
                  <a:pt x="9969" y="18426"/>
                </a:lnTo>
                <a:lnTo>
                  <a:pt x="9837" y="18569"/>
                </a:lnTo>
                <a:lnTo>
                  <a:pt x="9648" y="18701"/>
                </a:lnTo>
                <a:lnTo>
                  <a:pt x="9440" y="18822"/>
                </a:lnTo>
                <a:lnTo>
                  <a:pt x="9213" y="18999"/>
                </a:lnTo>
                <a:lnTo>
                  <a:pt x="9044" y="19186"/>
                </a:lnTo>
                <a:lnTo>
                  <a:pt x="8893" y="19395"/>
                </a:lnTo>
                <a:lnTo>
                  <a:pt x="8817" y="19627"/>
                </a:lnTo>
                <a:lnTo>
                  <a:pt x="8779" y="19858"/>
                </a:lnTo>
                <a:lnTo>
                  <a:pt x="8779" y="20112"/>
                </a:lnTo>
                <a:lnTo>
                  <a:pt x="8855" y="20354"/>
                </a:lnTo>
                <a:lnTo>
                  <a:pt x="8968" y="20586"/>
                </a:lnTo>
                <a:lnTo>
                  <a:pt x="9138" y="20817"/>
                </a:lnTo>
                <a:lnTo>
                  <a:pt x="9365" y="21026"/>
                </a:lnTo>
                <a:lnTo>
                  <a:pt x="9610" y="21192"/>
                </a:lnTo>
                <a:lnTo>
                  <a:pt x="9950" y="21368"/>
                </a:lnTo>
                <a:lnTo>
                  <a:pt x="10120" y="21445"/>
                </a:lnTo>
                <a:lnTo>
                  <a:pt x="10346" y="21511"/>
                </a:lnTo>
                <a:lnTo>
                  <a:pt x="10516" y="21555"/>
                </a:lnTo>
                <a:lnTo>
                  <a:pt x="10743" y="21600"/>
                </a:lnTo>
                <a:lnTo>
                  <a:pt x="10988" y="21644"/>
                </a:lnTo>
                <a:lnTo>
                  <a:pt x="11215" y="21666"/>
                </a:lnTo>
                <a:lnTo>
                  <a:pt x="11498" y="21666"/>
                </a:lnTo>
                <a:lnTo>
                  <a:pt x="11762" y="21666"/>
                </a:lnTo>
                <a:lnTo>
                  <a:pt x="12253" y="21644"/>
                </a:lnTo>
                <a:lnTo>
                  <a:pt x="12763" y="21577"/>
                </a:lnTo>
                <a:lnTo>
                  <a:pt x="13197" y="21467"/>
                </a:lnTo>
                <a:lnTo>
                  <a:pt x="13556" y="21346"/>
                </a:lnTo>
                <a:lnTo>
                  <a:pt x="13896" y="21192"/>
                </a:lnTo>
                <a:lnTo>
                  <a:pt x="14179" y="21026"/>
                </a:lnTo>
                <a:lnTo>
                  <a:pt x="14444" y="20839"/>
                </a:lnTo>
                <a:lnTo>
                  <a:pt x="14576" y="20641"/>
                </a:lnTo>
                <a:lnTo>
                  <a:pt x="14727" y="20431"/>
                </a:lnTo>
                <a:lnTo>
                  <a:pt x="14765" y="20200"/>
                </a:lnTo>
                <a:lnTo>
                  <a:pt x="14802" y="19991"/>
                </a:lnTo>
                <a:lnTo>
                  <a:pt x="14727" y="19759"/>
                </a:lnTo>
                <a:lnTo>
                  <a:pt x="14613" y="19550"/>
                </a:lnTo>
                <a:lnTo>
                  <a:pt x="14444" y="19307"/>
                </a:lnTo>
                <a:lnTo>
                  <a:pt x="14217" y="19098"/>
                </a:lnTo>
                <a:lnTo>
                  <a:pt x="13934" y="18911"/>
                </a:lnTo>
                <a:lnTo>
                  <a:pt x="13669" y="18745"/>
                </a:lnTo>
                <a:lnTo>
                  <a:pt x="13462" y="18547"/>
                </a:lnTo>
                <a:lnTo>
                  <a:pt x="13311" y="18337"/>
                </a:lnTo>
                <a:lnTo>
                  <a:pt x="13197" y="18150"/>
                </a:lnTo>
                <a:lnTo>
                  <a:pt x="13122" y="17941"/>
                </a:lnTo>
                <a:lnTo>
                  <a:pt x="13122" y="17720"/>
                </a:lnTo>
                <a:lnTo>
                  <a:pt x="13122" y="17533"/>
                </a:lnTo>
                <a:lnTo>
                  <a:pt x="13197" y="17346"/>
                </a:lnTo>
                <a:lnTo>
                  <a:pt x="13273" y="17158"/>
                </a:lnTo>
                <a:lnTo>
                  <a:pt x="13386" y="16982"/>
                </a:lnTo>
                <a:lnTo>
                  <a:pt x="13537" y="16839"/>
                </a:lnTo>
                <a:lnTo>
                  <a:pt x="13707" y="16706"/>
                </a:lnTo>
                <a:lnTo>
                  <a:pt x="13896" y="16607"/>
                </a:lnTo>
                <a:lnTo>
                  <a:pt x="14104" y="16519"/>
                </a:lnTo>
                <a:lnTo>
                  <a:pt x="14330" y="16453"/>
                </a:lnTo>
                <a:lnTo>
                  <a:pt x="14538" y="16431"/>
                </a:lnTo>
                <a:lnTo>
                  <a:pt x="14897" y="16453"/>
                </a:lnTo>
                <a:lnTo>
                  <a:pt x="15406" y="16497"/>
                </a:lnTo>
                <a:lnTo>
                  <a:pt x="16105" y="16541"/>
                </a:lnTo>
                <a:lnTo>
                  <a:pt x="16898" y="16607"/>
                </a:lnTo>
                <a:lnTo>
                  <a:pt x="17804" y="16651"/>
                </a:lnTo>
                <a:lnTo>
                  <a:pt x="18786" y="16684"/>
                </a:lnTo>
                <a:lnTo>
                  <a:pt x="19844" y="16728"/>
                </a:lnTo>
                <a:lnTo>
                  <a:pt x="20920" y="16751"/>
                </a:lnTo>
                <a:lnTo>
                  <a:pt x="21109" y="16497"/>
                </a:lnTo>
                <a:lnTo>
                  <a:pt x="21241" y="16222"/>
                </a:lnTo>
                <a:lnTo>
                  <a:pt x="21392" y="15946"/>
                </a:lnTo>
                <a:lnTo>
                  <a:pt x="21467" y="15648"/>
                </a:lnTo>
                <a:lnTo>
                  <a:pt x="21543" y="15351"/>
                </a:lnTo>
                <a:lnTo>
                  <a:pt x="21618" y="15042"/>
                </a:lnTo>
                <a:lnTo>
                  <a:pt x="21618" y="14745"/>
                </a:lnTo>
                <a:lnTo>
                  <a:pt x="21618" y="14447"/>
                </a:lnTo>
                <a:lnTo>
                  <a:pt x="21618" y="14150"/>
                </a:lnTo>
                <a:lnTo>
                  <a:pt x="21581" y="13852"/>
                </a:lnTo>
                <a:lnTo>
                  <a:pt x="21505" y="13577"/>
                </a:lnTo>
                <a:lnTo>
                  <a:pt x="21430" y="13301"/>
                </a:lnTo>
                <a:lnTo>
                  <a:pt x="21354" y="13048"/>
                </a:lnTo>
                <a:lnTo>
                  <a:pt x="21241" y="12816"/>
                </a:lnTo>
                <a:lnTo>
                  <a:pt x="21146" y="12607"/>
                </a:lnTo>
                <a:lnTo>
                  <a:pt x="21033" y="12431"/>
                </a:lnTo>
                <a:lnTo>
                  <a:pt x="20920" y="12265"/>
                </a:lnTo>
                <a:lnTo>
                  <a:pt x="20769" y="12144"/>
                </a:lnTo>
                <a:lnTo>
                  <a:pt x="20637" y="12034"/>
                </a:lnTo>
                <a:lnTo>
                  <a:pt x="20486" y="11946"/>
                </a:lnTo>
                <a:lnTo>
                  <a:pt x="20297" y="11891"/>
                </a:lnTo>
                <a:lnTo>
                  <a:pt x="20165" y="11846"/>
                </a:lnTo>
                <a:lnTo>
                  <a:pt x="19976" y="11824"/>
                </a:lnTo>
                <a:lnTo>
                  <a:pt x="19806" y="11802"/>
                </a:lnTo>
                <a:lnTo>
                  <a:pt x="19390" y="11824"/>
                </a:lnTo>
                <a:lnTo>
                  <a:pt x="18956" y="11891"/>
                </a:lnTo>
                <a:lnTo>
                  <a:pt x="18503" y="11968"/>
                </a:lnTo>
                <a:lnTo>
                  <a:pt x="17993" y="12078"/>
                </a:lnTo>
                <a:lnTo>
                  <a:pt x="17653" y="12144"/>
                </a:lnTo>
                <a:lnTo>
                  <a:pt x="17332" y="12199"/>
                </a:lnTo>
                <a:lnTo>
                  <a:pt x="17049" y="12221"/>
                </a:lnTo>
                <a:lnTo>
                  <a:pt x="16747" y="12243"/>
                </a:lnTo>
                <a:lnTo>
                  <a:pt x="16464" y="12243"/>
                </a:lnTo>
                <a:lnTo>
                  <a:pt x="16218" y="12243"/>
                </a:lnTo>
                <a:lnTo>
                  <a:pt x="15992" y="12221"/>
                </a:lnTo>
                <a:lnTo>
                  <a:pt x="15746" y="12199"/>
                </a:lnTo>
                <a:lnTo>
                  <a:pt x="15520" y="12155"/>
                </a:lnTo>
                <a:lnTo>
                  <a:pt x="15350" y="12122"/>
                </a:lnTo>
                <a:lnTo>
                  <a:pt x="15161" y="12056"/>
                </a:lnTo>
                <a:lnTo>
                  <a:pt x="14972" y="11990"/>
                </a:lnTo>
                <a:lnTo>
                  <a:pt x="14689" y="11846"/>
                </a:lnTo>
                <a:lnTo>
                  <a:pt x="14444" y="11670"/>
                </a:lnTo>
                <a:lnTo>
                  <a:pt x="14255" y="11483"/>
                </a:lnTo>
                <a:lnTo>
                  <a:pt x="14104" y="11295"/>
                </a:lnTo>
                <a:lnTo>
                  <a:pt x="14028" y="11086"/>
                </a:lnTo>
                <a:lnTo>
                  <a:pt x="13972" y="10888"/>
                </a:lnTo>
                <a:lnTo>
                  <a:pt x="13972" y="10700"/>
                </a:lnTo>
                <a:lnTo>
                  <a:pt x="14009" y="10513"/>
                </a:lnTo>
                <a:lnTo>
                  <a:pt x="14066" y="10359"/>
                </a:lnTo>
                <a:lnTo>
                  <a:pt x="14179" y="10215"/>
                </a:lnTo>
                <a:lnTo>
                  <a:pt x="14406" y="10006"/>
                </a:lnTo>
                <a:lnTo>
                  <a:pt x="14651" y="9830"/>
                </a:lnTo>
                <a:lnTo>
                  <a:pt x="14878" y="9686"/>
                </a:lnTo>
                <a:lnTo>
                  <a:pt x="15123" y="9554"/>
                </a:lnTo>
                <a:lnTo>
                  <a:pt x="15350" y="9477"/>
                </a:lnTo>
                <a:lnTo>
                  <a:pt x="15558" y="9411"/>
                </a:lnTo>
                <a:lnTo>
                  <a:pt x="15803" y="9345"/>
                </a:lnTo>
                <a:lnTo>
                  <a:pt x="16030" y="9323"/>
                </a:lnTo>
                <a:lnTo>
                  <a:pt x="16256" y="9301"/>
                </a:lnTo>
                <a:lnTo>
                  <a:pt x="16464" y="9323"/>
                </a:lnTo>
                <a:lnTo>
                  <a:pt x="16690" y="9345"/>
                </a:lnTo>
                <a:lnTo>
                  <a:pt x="16898" y="9367"/>
                </a:lnTo>
                <a:lnTo>
                  <a:pt x="17332" y="9477"/>
                </a:lnTo>
                <a:lnTo>
                  <a:pt x="17767" y="9598"/>
                </a:lnTo>
                <a:lnTo>
                  <a:pt x="18163" y="9731"/>
                </a:lnTo>
                <a:lnTo>
                  <a:pt x="18597" y="9874"/>
                </a:lnTo>
                <a:lnTo>
                  <a:pt x="18994" y="10006"/>
                </a:lnTo>
                <a:lnTo>
                  <a:pt x="19428" y="10083"/>
                </a:lnTo>
                <a:lnTo>
                  <a:pt x="19617" y="10127"/>
                </a:lnTo>
                <a:lnTo>
                  <a:pt x="19844" y="10149"/>
                </a:lnTo>
                <a:lnTo>
                  <a:pt x="20013" y="10149"/>
                </a:lnTo>
                <a:lnTo>
                  <a:pt x="20240" y="10127"/>
                </a:lnTo>
                <a:lnTo>
                  <a:pt x="20410" y="10105"/>
                </a:lnTo>
                <a:lnTo>
                  <a:pt x="20637" y="10061"/>
                </a:lnTo>
                <a:lnTo>
                  <a:pt x="20844" y="9984"/>
                </a:lnTo>
                <a:lnTo>
                  <a:pt x="21033" y="9896"/>
                </a:lnTo>
                <a:lnTo>
                  <a:pt x="21146" y="9830"/>
                </a:lnTo>
                <a:lnTo>
                  <a:pt x="21203" y="9753"/>
                </a:lnTo>
                <a:lnTo>
                  <a:pt x="21279" y="9642"/>
                </a:lnTo>
                <a:lnTo>
                  <a:pt x="21354" y="9521"/>
                </a:lnTo>
                <a:lnTo>
                  <a:pt x="21430" y="9246"/>
                </a:lnTo>
                <a:lnTo>
                  <a:pt x="21430" y="8904"/>
                </a:lnTo>
                <a:lnTo>
                  <a:pt x="21430" y="8540"/>
                </a:lnTo>
                <a:lnTo>
                  <a:pt x="21392" y="8144"/>
                </a:lnTo>
                <a:lnTo>
                  <a:pt x="21354" y="7714"/>
                </a:lnTo>
                <a:lnTo>
                  <a:pt x="21279" y="7295"/>
                </a:lnTo>
                <a:lnTo>
                  <a:pt x="21146" y="6446"/>
                </a:lnTo>
                <a:lnTo>
                  <a:pt x="20995" y="5686"/>
                </a:lnTo>
                <a:lnTo>
                  <a:pt x="20958" y="5366"/>
                </a:lnTo>
                <a:lnTo>
                  <a:pt x="20958" y="5091"/>
                </a:lnTo>
                <a:lnTo>
                  <a:pt x="20958" y="4860"/>
                </a:lnTo>
                <a:lnTo>
                  <a:pt x="21033" y="4716"/>
                </a:lnTo>
                <a:lnTo>
                  <a:pt x="20637" y="4860"/>
                </a:lnTo>
                <a:lnTo>
                  <a:pt x="20127" y="4992"/>
                </a:lnTo>
                <a:lnTo>
                  <a:pt x="19617" y="5069"/>
                </a:lnTo>
                <a:lnTo>
                  <a:pt x="19032" y="5157"/>
                </a:lnTo>
                <a:lnTo>
                  <a:pt x="18465" y="5201"/>
                </a:lnTo>
                <a:lnTo>
                  <a:pt x="17842" y="5245"/>
                </a:lnTo>
                <a:lnTo>
                  <a:pt x="17219" y="5267"/>
                </a:lnTo>
                <a:lnTo>
                  <a:pt x="16615" y="5267"/>
                </a:lnTo>
                <a:lnTo>
                  <a:pt x="15992" y="5245"/>
                </a:lnTo>
                <a:lnTo>
                  <a:pt x="15369" y="5201"/>
                </a:lnTo>
                <a:lnTo>
                  <a:pt x="14840" y="5157"/>
                </a:lnTo>
                <a:lnTo>
                  <a:pt x="14293" y="5091"/>
                </a:lnTo>
                <a:lnTo>
                  <a:pt x="13783" y="5014"/>
                </a:lnTo>
                <a:lnTo>
                  <a:pt x="13386" y="4926"/>
                </a:lnTo>
                <a:lnTo>
                  <a:pt x="13027" y="4815"/>
                </a:lnTo>
                <a:lnTo>
                  <a:pt x="12725" y="4716"/>
                </a:lnTo>
                <a:lnTo>
                  <a:pt x="12480" y="4606"/>
                </a:lnTo>
                <a:lnTo>
                  <a:pt x="12291" y="4496"/>
                </a:lnTo>
                <a:lnTo>
                  <a:pt x="12197" y="4397"/>
                </a:lnTo>
                <a:lnTo>
                  <a:pt x="12083" y="4286"/>
                </a:lnTo>
                <a:lnTo>
                  <a:pt x="12046" y="4187"/>
                </a:lnTo>
                <a:lnTo>
                  <a:pt x="12008" y="4077"/>
                </a:lnTo>
                <a:lnTo>
                  <a:pt x="12046" y="3967"/>
                </a:lnTo>
                <a:lnTo>
                  <a:pt x="12121" y="3868"/>
                </a:lnTo>
                <a:lnTo>
                  <a:pt x="12197" y="3735"/>
                </a:lnTo>
                <a:lnTo>
                  <a:pt x="12291" y="3614"/>
                </a:lnTo>
                <a:lnTo>
                  <a:pt x="12442" y="3482"/>
                </a:lnTo>
                <a:lnTo>
                  <a:pt x="12631" y="3361"/>
                </a:lnTo>
                <a:lnTo>
                  <a:pt x="13065" y="3085"/>
                </a:lnTo>
                <a:lnTo>
                  <a:pt x="13537" y="2766"/>
                </a:lnTo>
                <a:lnTo>
                  <a:pt x="13783" y="2578"/>
                </a:lnTo>
                <a:lnTo>
                  <a:pt x="13934" y="2380"/>
                </a:lnTo>
                <a:lnTo>
                  <a:pt x="14028" y="2171"/>
                </a:lnTo>
                <a:lnTo>
                  <a:pt x="14104" y="1961"/>
                </a:lnTo>
                <a:lnTo>
                  <a:pt x="14104" y="1730"/>
                </a:lnTo>
                <a:lnTo>
                  <a:pt x="14066" y="1498"/>
                </a:lnTo>
                <a:lnTo>
                  <a:pt x="13972" y="1267"/>
                </a:lnTo>
                <a:lnTo>
                  <a:pt x="13820" y="1057"/>
                </a:lnTo>
                <a:lnTo>
                  <a:pt x="13594" y="837"/>
                </a:lnTo>
                <a:lnTo>
                  <a:pt x="13386" y="628"/>
                </a:lnTo>
                <a:lnTo>
                  <a:pt x="13103" y="462"/>
                </a:lnTo>
                <a:lnTo>
                  <a:pt x="12763" y="308"/>
                </a:lnTo>
                <a:lnTo>
                  <a:pt x="12404" y="187"/>
                </a:lnTo>
                <a:lnTo>
                  <a:pt x="12008" y="77"/>
                </a:lnTo>
                <a:lnTo>
                  <a:pt x="11574" y="33"/>
                </a:lnTo>
                <a:lnTo>
                  <a:pt x="11102" y="11"/>
                </a:lnTo>
                <a:lnTo>
                  <a:pt x="10667" y="11"/>
                </a:lnTo>
                <a:lnTo>
                  <a:pt x="10233" y="77"/>
                </a:lnTo>
                <a:lnTo>
                  <a:pt x="9837" y="187"/>
                </a:lnTo>
                <a:lnTo>
                  <a:pt x="9440" y="286"/>
                </a:lnTo>
                <a:lnTo>
                  <a:pt x="9062" y="462"/>
                </a:lnTo>
                <a:lnTo>
                  <a:pt x="8741" y="628"/>
                </a:lnTo>
                <a:lnTo>
                  <a:pt x="8458" y="815"/>
                </a:lnTo>
                <a:lnTo>
                  <a:pt x="8232" y="1035"/>
                </a:lnTo>
                <a:lnTo>
                  <a:pt x="8062" y="1245"/>
                </a:lnTo>
                <a:lnTo>
                  <a:pt x="7911" y="1476"/>
                </a:lnTo>
                <a:lnTo>
                  <a:pt x="7835" y="1708"/>
                </a:lnTo>
                <a:lnTo>
                  <a:pt x="7797" y="1961"/>
                </a:lnTo>
                <a:lnTo>
                  <a:pt x="7835" y="2193"/>
                </a:lnTo>
                <a:lnTo>
                  <a:pt x="7948" y="2402"/>
                </a:lnTo>
                <a:lnTo>
                  <a:pt x="8062" y="2534"/>
                </a:lnTo>
                <a:lnTo>
                  <a:pt x="8175" y="2644"/>
                </a:lnTo>
                <a:lnTo>
                  <a:pt x="8269" y="2744"/>
                </a:lnTo>
                <a:lnTo>
                  <a:pt x="8420" y="2832"/>
                </a:lnTo>
                <a:lnTo>
                  <a:pt x="8704" y="3019"/>
                </a:lnTo>
                <a:lnTo>
                  <a:pt x="8968" y="3206"/>
                </a:lnTo>
                <a:lnTo>
                  <a:pt x="9138" y="3405"/>
                </a:lnTo>
                <a:lnTo>
                  <a:pt x="9327" y="3570"/>
                </a:lnTo>
                <a:lnTo>
                  <a:pt x="9440" y="3735"/>
                </a:lnTo>
                <a:lnTo>
                  <a:pt x="9516" y="3890"/>
                </a:lnTo>
                <a:lnTo>
                  <a:pt x="9534" y="4033"/>
                </a:lnTo>
                <a:lnTo>
                  <a:pt x="9534" y="4165"/>
                </a:lnTo>
                <a:lnTo>
                  <a:pt x="9516" y="4286"/>
                </a:lnTo>
                <a:lnTo>
                  <a:pt x="9440" y="4397"/>
                </a:lnTo>
                <a:lnTo>
                  <a:pt x="9327" y="4496"/>
                </a:lnTo>
                <a:lnTo>
                  <a:pt x="9176" y="4562"/>
                </a:lnTo>
                <a:lnTo>
                  <a:pt x="9006" y="4628"/>
                </a:lnTo>
                <a:lnTo>
                  <a:pt x="8779" y="4694"/>
                </a:lnTo>
                <a:lnTo>
                  <a:pt x="8534" y="4716"/>
                </a:lnTo>
                <a:lnTo>
                  <a:pt x="8232" y="4716"/>
                </a:lnTo>
                <a:lnTo>
                  <a:pt x="7118" y="4738"/>
                </a:lnTo>
                <a:lnTo>
                  <a:pt x="5947" y="4771"/>
                </a:lnTo>
                <a:lnTo>
                  <a:pt x="4795" y="4815"/>
                </a:lnTo>
                <a:lnTo>
                  <a:pt x="3681" y="4860"/>
                </a:lnTo>
                <a:lnTo>
                  <a:pt x="2662" y="4882"/>
                </a:lnTo>
                <a:lnTo>
                  <a:pt x="1755" y="4882"/>
                </a:lnTo>
                <a:lnTo>
                  <a:pt x="1359" y="4860"/>
                </a:lnTo>
                <a:lnTo>
                  <a:pt x="981" y="4837"/>
                </a:lnTo>
                <a:lnTo>
                  <a:pt x="698" y="4771"/>
                </a:lnTo>
                <a:lnTo>
                  <a:pt x="453" y="4716"/>
                </a:lnTo>
                <a:lnTo>
                  <a:pt x="453" y="5322"/>
                </a:lnTo>
                <a:lnTo>
                  <a:pt x="453" y="6083"/>
                </a:lnTo>
                <a:lnTo>
                  <a:pt x="453" y="6909"/>
                </a:lnTo>
                <a:lnTo>
                  <a:pt x="453" y="7780"/>
                </a:lnTo>
                <a:lnTo>
                  <a:pt x="453" y="8606"/>
                </a:lnTo>
                <a:lnTo>
                  <a:pt x="453" y="9345"/>
                </a:lnTo>
                <a:lnTo>
                  <a:pt x="453" y="9918"/>
                </a:lnTo>
                <a:lnTo>
                  <a:pt x="453" y="10282"/>
                </a:lnTo>
                <a:lnTo>
                  <a:pt x="490" y="10381"/>
                </a:lnTo>
                <a:lnTo>
                  <a:pt x="547" y="10491"/>
                </a:lnTo>
                <a:lnTo>
                  <a:pt x="660" y="10590"/>
                </a:lnTo>
                <a:lnTo>
                  <a:pt x="811" y="10700"/>
                </a:lnTo>
                <a:lnTo>
                  <a:pt x="981" y="10811"/>
                </a:lnTo>
                <a:lnTo>
                  <a:pt x="1208" y="10888"/>
                </a:lnTo>
                <a:lnTo>
                  <a:pt x="1453" y="10954"/>
                </a:lnTo>
                <a:lnTo>
                  <a:pt x="1718" y="11020"/>
                </a:lnTo>
                <a:lnTo>
                  <a:pt x="1963" y="11064"/>
                </a:lnTo>
                <a:lnTo>
                  <a:pt x="2265" y="11086"/>
                </a:lnTo>
                <a:lnTo>
                  <a:pt x="2548" y="11064"/>
                </a:lnTo>
                <a:lnTo>
                  <a:pt x="2794" y="11042"/>
                </a:lnTo>
                <a:lnTo>
                  <a:pt x="3096" y="10976"/>
                </a:lnTo>
                <a:lnTo>
                  <a:pt x="3341" y="10888"/>
                </a:lnTo>
                <a:lnTo>
                  <a:pt x="3606" y="10766"/>
                </a:lnTo>
                <a:lnTo>
                  <a:pt x="3813" y="10590"/>
                </a:lnTo>
                <a:close/>
              </a:path>
            </a:pathLst>
          </a:custGeom>
          <a:solidFill>
            <a:srgbClr val="FF6699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5" name="Puzzle1"/>
          <p:cNvSpPr>
            <a:spLocks noEditPoints="1" noChangeArrowheads="1"/>
          </p:cNvSpPr>
          <p:nvPr/>
        </p:nvSpPr>
        <p:spPr bwMode="auto">
          <a:xfrm>
            <a:off x="329862" y="4768155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rgbClr val="CC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6" name="Puzzle3"/>
          <p:cNvSpPr>
            <a:spLocks noEditPoints="1" noChangeArrowheads="1"/>
          </p:cNvSpPr>
          <p:nvPr/>
        </p:nvSpPr>
        <p:spPr bwMode="auto">
          <a:xfrm>
            <a:off x="4039956" y="2171250"/>
            <a:ext cx="776056" cy="1053604"/>
          </a:xfrm>
          <a:custGeom>
            <a:avLst/>
            <a:gdLst>
              <a:gd name="T0" fmla="*/ 10391 w 21600"/>
              <a:gd name="T1" fmla="*/ 15806 h 21600"/>
              <a:gd name="T2" fmla="*/ 20551 w 21600"/>
              <a:gd name="T3" fmla="*/ 21088 h 21600"/>
              <a:gd name="T4" fmla="*/ 13180 w 21600"/>
              <a:gd name="T5" fmla="*/ 13801 h 21600"/>
              <a:gd name="T6" fmla="*/ 20551 w 21600"/>
              <a:gd name="T7" fmla="*/ 7025 h 21600"/>
              <a:gd name="T8" fmla="*/ 10500 w 21600"/>
              <a:gd name="T9" fmla="*/ 52 h 21600"/>
              <a:gd name="T10" fmla="*/ 692 w 21600"/>
              <a:gd name="T11" fmla="*/ 6802 h 21600"/>
              <a:gd name="T12" fmla="*/ 8064 w 21600"/>
              <a:gd name="T13" fmla="*/ 13526 h 21600"/>
              <a:gd name="T14" fmla="*/ 692 w 21600"/>
              <a:gd name="T15" fmla="*/ 21088 h 21600"/>
              <a:gd name="T16" fmla="*/ 2273 w 21600"/>
              <a:gd name="T17" fmla="*/ 7719 h 21600"/>
              <a:gd name="T18" fmla="*/ 19149 w 21600"/>
              <a:gd name="T19" fmla="*/ 202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FFBE7D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7" name="Puzzle1"/>
          <p:cNvSpPr>
            <a:spLocks noEditPoints="1" noChangeArrowheads="1"/>
          </p:cNvSpPr>
          <p:nvPr/>
        </p:nvSpPr>
        <p:spPr bwMode="auto">
          <a:xfrm>
            <a:off x="5603715" y="3598101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rgbClr val="66FF66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39" name="Puzzle3"/>
          <p:cNvSpPr>
            <a:spLocks noEditPoints="1" noChangeArrowheads="1"/>
          </p:cNvSpPr>
          <p:nvPr/>
        </p:nvSpPr>
        <p:spPr bwMode="auto">
          <a:xfrm>
            <a:off x="1000908" y="1117646"/>
            <a:ext cx="776056" cy="1053604"/>
          </a:xfrm>
          <a:custGeom>
            <a:avLst/>
            <a:gdLst>
              <a:gd name="T0" fmla="*/ 10391 w 21600"/>
              <a:gd name="T1" fmla="*/ 15806 h 21600"/>
              <a:gd name="T2" fmla="*/ 20551 w 21600"/>
              <a:gd name="T3" fmla="*/ 21088 h 21600"/>
              <a:gd name="T4" fmla="*/ 13180 w 21600"/>
              <a:gd name="T5" fmla="*/ 13801 h 21600"/>
              <a:gd name="T6" fmla="*/ 20551 w 21600"/>
              <a:gd name="T7" fmla="*/ 7025 h 21600"/>
              <a:gd name="T8" fmla="*/ 10500 w 21600"/>
              <a:gd name="T9" fmla="*/ 52 h 21600"/>
              <a:gd name="T10" fmla="*/ 692 w 21600"/>
              <a:gd name="T11" fmla="*/ 6802 h 21600"/>
              <a:gd name="T12" fmla="*/ 8064 w 21600"/>
              <a:gd name="T13" fmla="*/ 13526 h 21600"/>
              <a:gd name="T14" fmla="*/ 692 w 21600"/>
              <a:gd name="T15" fmla="*/ 21088 h 21600"/>
              <a:gd name="T16" fmla="*/ 2273 w 21600"/>
              <a:gd name="T17" fmla="*/ 7719 h 21600"/>
              <a:gd name="T18" fmla="*/ 19149 w 21600"/>
              <a:gd name="T19" fmla="*/ 202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FFFF00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50" name="テキスト ボックス 49"/>
          <p:cNvSpPr txBox="1"/>
          <p:nvPr/>
        </p:nvSpPr>
        <p:spPr>
          <a:xfrm>
            <a:off x="1118811" y="2814027"/>
            <a:ext cx="34531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Requirement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Operate WIS system </a:t>
            </a:r>
            <a:endParaRPr kumimoji="1" lang="ja-JP" altLang="en-US" dirty="0"/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1088103" y="5036983"/>
            <a:ext cx="32678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 Job Task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Manage physical infrastructure </a:t>
            </a:r>
            <a:endParaRPr kumimoji="1" lang="ja-JP" altLang="en-US" dirty="0"/>
          </a:p>
        </p:txBody>
      </p:sp>
      <p:sp>
        <p:nvSpPr>
          <p:cNvPr id="52" name="テキスト ボックス 51"/>
          <p:cNvSpPr txBox="1"/>
          <p:nvPr/>
        </p:nvSpPr>
        <p:spPr>
          <a:xfrm>
            <a:off x="1837160" y="1052736"/>
            <a:ext cx="43190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Performance components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Manage contingency planning &amp; backup</a:t>
            </a:r>
            <a:endParaRPr kumimoji="1" lang="en-US" altLang="ja-JP" dirty="0"/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1187624" y="3750131"/>
            <a:ext cx="5262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Knowledge </a:t>
            </a:r>
            <a:r>
              <a:rPr kumimoji="1" lang="en-US" altLang="ja-JP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&amp; Skill </a:t>
            </a: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requirements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Service level agreement</a:t>
            </a:r>
            <a:endParaRPr kumimoji="1" lang="en-US" altLang="ja-JP" dirty="0"/>
          </a:p>
        </p:txBody>
      </p:sp>
      <p:sp>
        <p:nvSpPr>
          <p:cNvPr id="54" name="正方形/長方形 53"/>
          <p:cNvSpPr/>
          <p:nvPr/>
        </p:nvSpPr>
        <p:spPr>
          <a:xfrm>
            <a:off x="6228184" y="1292567"/>
            <a:ext cx="31599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Learning outcomes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ja-JP" dirty="0" smtClean="0"/>
              <a:t>plan for upgrades and backup</a:t>
            </a:r>
            <a:endParaRPr lang="en-US" altLang="ja-JP" dirty="0"/>
          </a:p>
        </p:txBody>
      </p:sp>
      <p:sp>
        <p:nvSpPr>
          <p:cNvPr id="55" name="正方形/長方形 54"/>
          <p:cNvSpPr/>
          <p:nvPr/>
        </p:nvSpPr>
        <p:spPr>
          <a:xfrm>
            <a:off x="4932040" y="2420888"/>
            <a:ext cx="36628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Learning activities</a:t>
            </a:r>
          </a:p>
          <a:p>
            <a:pPr marL="342900" lvl="1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Respond to monitoring reports</a:t>
            </a:r>
            <a:endParaRPr kumimoji="1" lang="en-US" altLang="ja-JP" dirty="0"/>
          </a:p>
        </p:txBody>
      </p:sp>
      <p:sp>
        <p:nvSpPr>
          <p:cNvPr id="56" name="正方形/長方形 55"/>
          <p:cNvSpPr/>
          <p:nvPr/>
        </p:nvSpPr>
        <p:spPr>
          <a:xfrm>
            <a:off x="6156176" y="3861048"/>
            <a:ext cx="2855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 Assessment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Configure &amp; maintain system</a:t>
            </a:r>
            <a:endParaRPr lang="ja-JP" altLang="en-US" dirty="0"/>
          </a:p>
        </p:txBody>
      </p:sp>
      <p:sp>
        <p:nvSpPr>
          <p:cNvPr id="57" name="正方形/長方形 56"/>
          <p:cNvSpPr/>
          <p:nvPr/>
        </p:nvSpPr>
        <p:spPr>
          <a:xfrm>
            <a:off x="4827494" y="5094003"/>
            <a:ext cx="42810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ts val="0"/>
              </a:spcBef>
            </a:pPr>
            <a:r>
              <a:rPr kumimoji="1" lang="en-US" altLang="ja-JP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 Leaning recourses</a:t>
            </a:r>
          </a:p>
          <a:p>
            <a:pPr marL="342900" indent="-342900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en-US" altLang="ja-JP" dirty="0" smtClean="0"/>
              <a:t>Manufactures’ handbooks and guides</a:t>
            </a:r>
            <a:endParaRPr lang="ja-JP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028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205 -0.1563 L 0.05781 -0.15607 C 0.04427 -0.15723 0.02916 -0.14913 0.01597 -0.13526 C 0.00104 -0.11954 -0.00764 -0.10197 -0.01007 -0.0837 L -0.02431 -0.00093 " pathEditMode="relative" rAng="3093715" ptsTypes="FffFF">
                                      <p:cBhvr>
                                        <p:cTn id="31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93" y="49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0.00023 L 0.17569 0.01017 C 0.21719 0.01502 0.24861 -0.00602 0.26753 -0.03908 C 0.28837 -0.07862 0.28941 -0.12486 0.27153 -0.17295 L 0.20278 -0.39515 " pathEditMode="relative" rAng="12891962" ptsTypes="FffFF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37" y="-11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09 -0.02963 L -0.39861 0.0963 C -0.37083 0.12407 -0.32656 0.14282 -0.27951 0.14745 C -0.22309 0.15324 -0.18298 0.14259 -0.15173 0.11944 L -0.00312 0.02268 " pathEditMode="relative" rAng="249631" ptsTypes="FffFF">
                                      <p:cBhvr>
                                        <p:cTn id="37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72" y="1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89 -0.01852 L -0.05885 0.1463 C -0.06909 0.18148 -0.09237 0.2132 -0.12188 0.23218 C -0.15556 0.25394 -0.18646 0.25926 -0.21372 0.24838 L -0.34289 0.20185 " pathEditMode="relative" rAng="9223320" ptsTypes="FffFF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10" y="1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37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3 -0.01203 L 0.00885 -0.05532 C 0.01215 -0.06481 0.01875 -0.07291 0.02708 -0.07777 C 0.03645 -0.08333 0.04461 -0.08426 0.05208 -0.08125 L 0.08715 -0.06759 " pathEditMode="relative" rAng="-1438212" ptsTypes="FffFF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8" y="-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0.04653 L -0.07552 0.11018 C -0.08715 0.12454 -0.1066 0.1368 -0.12708 0.14537 C -0.15139 0.15486 -0.1717 0.15741 -0.18681 0.15393 L -0.25955 0.14074 " pathEditMode="relative" rAng="9814966" ptsTypes="FffFF">
                                      <p:cBhvr>
                                        <p:cTn id="4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89" y="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-0.00532 L 0.04097 -0.01457 C 0.05139 -0.01804 0.0618 -0.01341 0.06979 -0.00439 C 0.07864 0.00602 0.08264 0.01897 0.08159 0.03331 L 0.0802 0.09991 " pathEditMode="relative" rAng="2493919" ptsTypes="FffFF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1" y="27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37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72 -0.02197 L -0.13889 -0.01943 C -0.16563 -0.01758 -0.19861 -0.03191 -0.22882 -0.05435 C -0.26233 -0.08256 -0.28594 -0.11332 -0.29757 -0.14547 L -0.35504 -0.29417 " pathEditMode="relative" rAng="12656088" ptsTypes="FffFF">
                                      <p:cBhvr>
                                        <p:cTn id="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58" y="-84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9" grpId="0" animBg="1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kumimoji="1" lang="en-US" altLang="ja-JP" dirty="0" smtClean="0"/>
              <a:t>WIS Competency: </a:t>
            </a:r>
            <a:r>
              <a:rPr kumimoji="1" lang="en-US" altLang="ja-JP" dirty="0"/>
              <a:t>Training curriculum </a:t>
            </a:r>
            <a:endParaRPr kumimoji="1" lang="ja-JP" altLang="en-US" dirty="0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19</a:t>
            </a:fld>
            <a:endParaRPr lang="en-GB" altLang="en-US"/>
          </a:p>
        </p:txBody>
      </p:sp>
      <p:sp>
        <p:nvSpPr>
          <p:cNvPr id="13" name="Puzzle3"/>
          <p:cNvSpPr>
            <a:spLocks noEditPoints="1" noChangeArrowheads="1"/>
          </p:cNvSpPr>
          <p:nvPr/>
        </p:nvSpPr>
        <p:spPr bwMode="auto">
          <a:xfrm>
            <a:off x="1727705" y="1673377"/>
            <a:ext cx="776056" cy="1053604"/>
          </a:xfrm>
          <a:custGeom>
            <a:avLst/>
            <a:gdLst>
              <a:gd name="T0" fmla="*/ 10391 w 21600"/>
              <a:gd name="T1" fmla="*/ 15806 h 21600"/>
              <a:gd name="T2" fmla="*/ 20551 w 21600"/>
              <a:gd name="T3" fmla="*/ 21088 h 21600"/>
              <a:gd name="T4" fmla="*/ 13180 w 21600"/>
              <a:gd name="T5" fmla="*/ 13801 h 21600"/>
              <a:gd name="T6" fmla="*/ 20551 w 21600"/>
              <a:gd name="T7" fmla="*/ 7025 h 21600"/>
              <a:gd name="T8" fmla="*/ 10500 w 21600"/>
              <a:gd name="T9" fmla="*/ 52 h 21600"/>
              <a:gd name="T10" fmla="*/ 692 w 21600"/>
              <a:gd name="T11" fmla="*/ 6802 h 21600"/>
              <a:gd name="T12" fmla="*/ 8064 w 21600"/>
              <a:gd name="T13" fmla="*/ 13526 h 21600"/>
              <a:gd name="T14" fmla="*/ 692 w 21600"/>
              <a:gd name="T15" fmla="*/ 21088 h 21600"/>
              <a:gd name="T16" fmla="*/ 2273 w 21600"/>
              <a:gd name="T17" fmla="*/ 7719 h 21600"/>
              <a:gd name="T18" fmla="*/ 19149 w 21600"/>
              <a:gd name="T19" fmla="*/ 202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FFFF00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4" name="Puzzle2"/>
          <p:cNvSpPr>
            <a:spLocks noEditPoints="1" noChangeArrowheads="1"/>
          </p:cNvSpPr>
          <p:nvPr/>
        </p:nvSpPr>
        <p:spPr bwMode="auto">
          <a:xfrm>
            <a:off x="1501994" y="2440963"/>
            <a:ext cx="1238624" cy="959657"/>
          </a:xfrm>
          <a:custGeom>
            <a:avLst/>
            <a:gdLst>
              <a:gd name="T0" fmla="*/ 11 w 21600"/>
              <a:gd name="T1" fmla="*/ 13386 h 21600"/>
              <a:gd name="T2" fmla="*/ 4202 w 21600"/>
              <a:gd name="T3" fmla="*/ 21161 h 21600"/>
              <a:gd name="T4" fmla="*/ 10400 w 21600"/>
              <a:gd name="T5" fmla="*/ 13909 h 21600"/>
              <a:gd name="T6" fmla="*/ 16821 w 21600"/>
              <a:gd name="T7" fmla="*/ 21190 h 21600"/>
              <a:gd name="T8" fmla="*/ 21600 w 21600"/>
              <a:gd name="T9" fmla="*/ 15083 h 21600"/>
              <a:gd name="T10" fmla="*/ 16889 w 21600"/>
              <a:gd name="T11" fmla="*/ 5739 h 21600"/>
              <a:gd name="T12" fmla="*/ 10800 w 21600"/>
              <a:gd name="T13" fmla="*/ 28 h 21600"/>
              <a:gd name="T14" fmla="*/ 4202 w 21600"/>
              <a:gd name="T15" fmla="*/ 5894 h 21600"/>
              <a:gd name="T16" fmla="*/ 5388 w 21600"/>
              <a:gd name="T17" fmla="*/ 6742 h 21600"/>
              <a:gd name="T18" fmla="*/ 16177 w 21600"/>
              <a:gd name="T19" fmla="*/ 2044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4247" y="12354"/>
                </a:moveTo>
                <a:lnTo>
                  <a:pt x="4134" y="12468"/>
                </a:lnTo>
                <a:lnTo>
                  <a:pt x="4010" y="12581"/>
                </a:lnTo>
                <a:lnTo>
                  <a:pt x="3897" y="12637"/>
                </a:lnTo>
                <a:lnTo>
                  <a:pt x="3773" y="12694"/>
                </a:lnTo>
                <a:lnTo>
                  <a:pt x="3637" y="12694"/>
                </a:lnTo>
                <a:lnTo>
                  <a:pt x="3524" y="12694"/>
                </a:lnTo>
                <a:lnTo>
                  <a:pt x="3400" y="12665"/>
                </a:lnTo>
                <a:lnTo>
                  <a:pt x="3287" y="12609"/>
                </a:lnTo>
                <a:lnTo>
                  <a:pt x="3027" y="12496"/>
                </a:lnTo>
                <a:lnTo>
                  <a:pt x="2790" y="12340"/>
                </a:lnTo>
                <a:lnTo>
                  <a:pt x="2530" y="12142"/>
                </a:lnTo>
                <a:lnTo>
                  <a:pt x="2293" y="11987"/>
                </a:lnTo>
                <a:lnTo>
                  <a:pt x="2033" y="11817"/>
                </a:lnTo>
                <a:lnTo>
                  <a:pt x="1773" y="11676"/>
                </a:lnTo>
                <a:lnTo>
                  <a:pt x="1638" y="11662"/>
                </a:lnTo>
                <a:lnTo>
                  <a:pt x="1513" y="11634"/>
                </a:lnTo>
                <a:lnTo>
                  <a:pt x="1378" y="11634"/>
                </a:lnTo>
                <a:lnTo>
                  <a:pt x="1253" y="11634"/>
                </a:lnTo>
                <a:lnTo>
                  <a:pt x="1118" y="11662"/>
                </a:lnTo>
                <a:lnTo>
                  <a:pt x="971" y="11732"/>
                </a:lnTo>
                <a:lnTo>
                  <a:pt x="835" y="11817"/>
                </a:lnTo>
                <a:lnTo>
                  <a:pt x="711" y="11959"/>
                </a:lnTo>
                <a:lnTo>
                  <a:pt x="553" y="12086"/>
                </a:lnTo>
                <a:lnTo>
                  <a:pt x="429" y="12284"/>
                </a:lnTo>
                <a:lnTo>
                  <a:pt x="271" y="12524"/>
                </a:lnTo>
                <a:lnTo>
                  <a:pt x="146" y="12793"/>
                </a:lnTo>
                <a:lnTo>
                  <a:pt x="79" y="12962"/>
                </a:lnTo>
                <a:lnTo>
                  <a:pt x="33" y="13146"/>
                </a:lnTo>
                <a:lnTo>
                  <a:pt x="11" y="13386"/>
                </a:lnTo>
                <a:lnTo>
                  <a:pt x="11" y="13641"/>
                </a:lnTo>
                <a:lnTo>
                  <a:pt x="33" y="13881"/>
                </a:lnTo>
                <a:lnTo>
                  <a:pt x="101" y="14150"/>
                </a:lnTo>
                <a:lnTo>
                  <a:pt x="192" y="14404"/>
                </a:lnTo>
                <a:lnTo>
                  <a:pt x="293" y="14645"/>
                </a:lnTo>
                <a:lnTo>
                  <a:pt x="451" y="14857"/>
                </a:lnTo>
                <a:lnTo>
                  <a:pt x="621" y="15054"/>
                </a:lnTo>
                <a:lnTo>
                  <a:pt x="734" y="15125"/>
                </a:lnTo>
                <a:lnTo>
                  <a:pt x="835" y="15210"/>
                </a:lnTo>
                <a:lnTo>
                  <a:pt x="948" y="15267"/>
                </a:lnTo>
                <a:lnTo>
                  <a:pt x="1084" y="15323"/>
                </a:lnTo>
                <a:lnTo>
                  <a:pt x="1208" y="15351"/>
                </a:lnTo>
                <a:lnTo>
                  <a:pt x="1355" y="15380"/>
                </a:lnTo>
                <a:lnTo>
                  <a:pt x="1513" y="15380"/>
                </a:lnTo>
                <a:lnTo>
                  <a:pt x="1683" y="15380"/>
                </a:lnTo>
                <a:lnTo>
                  <a:pt x="1864" y="15351"/>
                </a:lnTo>
                <a:lnTo>
                  <a:pt x="2033" y="15323"/>
                </a:lnTo>
                <a:lnTo>
                  <a:pt x="2225" y="15238"/>
                </a:lnTo>
                <a:lnTo>
                  <a:pt x="2428" y="15153"/>
                </a:lnTo>
                <a:lnTo>
                  <a:pt x="2745" y="15026"/>
                </a:lnTo>
                <a:lnTo>
                  <a:pt x="3005" y="14913"/>
                </a:lnTo>
                <a:lnTo>
                  <a:pt x="3264" y="14828"/>
                </a:lnTo>
                <a:lnTo>
                  <a:pt x="3513" y="14800"/>
                </a:lnTo>
                <a:lnTo>
                  <a:pt x="3615" y="14828"/>
                </a:lnTo>
                <a:lnTo>
                  <a:pt x="3728" y="14857"/>
                </a:lnTo>
                <a:lnTo>
                  <a:pt x="3807" y="14913"/>
                </a:lnTo>
                <a:lnTo>
                  <a:pt x="3920" y="14998"/>
                </a:lnTo>
                <a:lnTo>
                  <a:pt x="4010" y="15097"/>
                </a:lnTo>
                <a:lnTo>
                  <a:pt x="4089" y="15238"/>
                </a:lnTo>
                <a:lnTo>
                  <a:pt x="4179" y="15408"/>
                </a:lnTo>
                <a:lnTo>
                  <a:pt x="4247" y="15620"/>
                </a:lnTo>
                <a:lnTo>
                  <a:pt x="4326" y="15860"/>
                </a:lnTo>
                <a:lnTo>
                  <a:pt x="4394" y="16129"/>
                </a:lnTo>
                <a:lnTo>
                  <a:pt x="4439" y="16440"/>
                </a:lnTo>
                <a:lnTo>
                  <a:pt x="4507" y="16737"/>
                </a:lnTo>
                <a:lnTo>
                  <a:pt x="4552" y="17090"/>
                </a:lnTo>
                <a:lnTo>
                  <a:pt x="4575" y="17443"/>
                </a:lnTo>
                <a:lnTo>
                  <a:pt x="4586" y="17825"/>
                </a:lnTo>
                <a:lnTo>
                  <a:pt x="4586" y="18193"/>
                </a:lnTo>
                <a:lnTo>
                  <a:pt x="4586" y="18574"/>
                </a:lnTo>
                <a:lnTo>
                  <a:pt x="4586" y="18984"/>
                </a:lnTo>
                <a:lnTo>
                  <a:pt x="4552" y="19366"/>
                </a:lnTo>
                <a:lnTo>
                  <a:pt x="4507" y="19748"/>
                </a:lnTo>
                <a:lnTo>
                  <a:pt x="4462" y="20129"/>
                </a:lnTo>
                <a:lnTo>
                  <a:pt x="4371" y="20483"/>
                </a:lnTo>
                <a:lnTo>
                  <a:pt x="4292" y="20836"/>
                </a:lnTo>
                <a:lnTo>
                  <a:pt x="4202" y="21161"/>
                </a:lnTo>
                <a:lnTo>
                  <a:pt x="4744" y="21161"/>
                </a:lnTo>
                <a:lnTo>
                  <a:pt x="5264" y="21161"/>
                </a:lnTo>
                <a:lnTo>
                  <a:pt x="5784" y="21161"/>
                </a:lnTo>
                <a:lnTo>
                  <a:pt x="6235" y="21161"/>
                </a:lnTo>
                <a:lnTo>
                  <a:pt x="6676" y="21161"/>
                </a:lnTo>
                <a:lnTo>
                  <a:pt x="7060" y="21161"/>
                </a:lnTo>
                <a:lnTo>
                  <a:pt x="7410" y="21161"/>
                </a:lnTo>
                <a:lnTo>
                  <a:pt x="7670" y="21161"/>
                </a:lnTo>
                <a:lnTo>
                  <a:pt x="8020" y="21020"/>
                </a:lnTo>
                <a:lnTo>
                  <a:pt x="8303" y="20893"/>
                </a:lnTo>
                <a:lnTo>
                  <a:pt x="8563" y="20695"/>
                </a:lnTo>
                <a:lnTo>
                  <a:pt x="8800" y="20511"/>
                </a:lnTo>
                <a:lnTo>
                  <a:pt x="8969" y="20285"/>
                </a:lnTo>
                <a:lnTo>
                  <a:pt x="9150" y="20045"/>
                </a:lnTo>
                <a:lnTo>
                  <a:pt x="9252" y="19804"/>
                </a:lnTo>
                <a:lnTo>
                  <a:pt x="9342" y="19550"/>
                </a:lnTo>
                <a:lnTo>
                  <a:pt x="9410" y="19281"/>
                </a:lnTo>
                <a:lnTo>
                  <a:pt x="9433" y="19013"/>
                </a:lnTo>
                <a:lnTo>
                  <a:pt x="9433" y="18744"/>
                </a:lnTo>
                <a:lnTo>
                  <a:pt x="9387" y="18504"/>
                </a:lnTo>
                <a:lnTo>
                  <a:pt x="9320" y="18221"/>
                </a:lnTo>
                <a:lnTo>
                  <a:pt x="9207" y="17981"/>
                </a:lnTo>
                <a:lnTo>
                  <a:pt x="9105" y="17740"/>
                </a:lnTo>
                <a:lnTo>
                  <a:pt x="8924" y="17514"/>
                </a:lnTo>
                <a:lnTo>
                  <a:pt x="8777" y="17274"/>
                </a:lnTo>
                <a:lnTo>
                  <a:pt x="8642" y="17034"/>
                </a:lnTo>
                <a:lnTo>
                  <a:pt x="8563" y="16765"/>
                </a:lnTo>
                <a:lnTo>
                  <a:pt x="8472" y="16468"/>
                </a:lnTo>
                <a:lnTo>
                  <a:pt x="8450" y="16157"/>
                </a:lnTo>
                <a:lnTo>
                  <a:pt x="8450" y="15860"/>
                </a:lnTo>
                <a:lnTo>
                  <a:pt x="8472" y="15563"/>
                </a:lnTo>
                <a:lnTo>
                  <a:pt x="8540" y="15267"/>
                </a:lnTo>
                <a:lnTo>
                  <a:pt x="8642" y="14998"/>
                </a:lnTo>
                <a:lnTo>
                  <a:pt x="8777" y="14729"/>
                </a:lnTo>
                <a:lnTo>
                  <a:pt x="8868" y="14616"/>
                </a:lnTo>
                <a:lnTo>
                  <a:pt x="8969" y="14475"/>
                </a:lnTo>
                <a:lnTo>
                  <a:pt x="9060" y="14376"/>
                </a:lnTo>
                <a:lnTo>
                  <a:pt x="9184" y="14291"/>
                </a:lnTo>
                <a:lnTo>
                  <a:pt x="9297" y="14206"/>
                </a:lnTo>
                <a:lnTo>
                  <a:pt x="9433" y="14121"/>
                </a:lnTo>
                <a:lnTo>
                  <a:pt x="9579" y="14051"/>
                </a:lnTo>
                <a:lnTo>
                  <a:pt x="9726" y="13994"/>
                </a:lnTo>
                <a:lnTo>
                  <a:pt x="9884" y="13938"/>
                </a:lnTo>
                <a:lnTo>
                  <a:pt x="10054" y="13909"/>
                </a:lnTo>
                <a:lnTo>
                  <a:pt x="10257" y="13881"/>
                </a:lnTo>
                <a:lnTo>
                  <a:pt x="10449" y="13881"/>
                </a:lnTo>
                <a:lnTo>
                  <a:pt x="10664" y="13881"/>
                </a:lnTo>
                <a:lnTo>
                  <a:pt x="10856" y="13909"/>
                </a:lnTo>
                <a:lnTo>
                  <a:pt x="11037" y="13966"/>
                </a:lnTo>
                <a:lnTo>
                  <a:pt x="11206" y="14023"/>
                </a:lnTo>
                <a:lnTo>
                  <a:pt x="11353" y="14093"/>
                </a:lnTo>
                <a:lnTo>
                  <a:pt x="11511" y="14178"/>
                </a:lnTo>
                <a:lnTo>
                  <a:pt x="11635" y="14263"/>
                </a:lnTo>
                <a:lnTo>
                  <a:pt x="11748" y="14376"/>
                </a:lnTo>
                <a:lnTo>
                  <a:pt x="11861" y="14475"/>
                </a:lnTo>
                <a:lnTo>
                  <a:pt x="11941" y="14616"/>
                </a:lnTo>
                <a:lnTo>
                  <a:pt x="12031" y="14758"/>
                </a:lnTo>
                <a:lnTo>
                  <a:pt x="12099" y="14885"/>
                </a:lnTo>
                <a:lnTo>
                  <a:pt x="12200" y="15210"/>
                </a:lnTo>
                <a:lnTo>
                  <a:pt x="12268" y="15507"/>
                </a:lnTo>
                <a:lnTo>
                  <a:pt x="12291" y="15832"/>
                </a:lnTo>
                <a:lnTo>
                  <a:pt x="12291" y="16157"/>
                </a:lnTo>
                <a:lnTo>
                  <a:pt x="12246" y="16482"/>
                </a:lnTo>
                <a:lnTo>
                  <a:pt x="12178" y="16807"/>
                </a:lnTo>
                <a:lnTo>
                  <a:pt x="12099" y="17090"/>
                </a:lnTo>
                <a:lnTo>
                  <a:pt x="12008" y="17330"/>
                </a:lnTo>
                <a:lnTo>
                  <a:pt x="11884" y="17542"/>
                </a:lnTo>
                <a:lnTo>
                  <a:pt x="11748" y="17712"/>
                </a:lnTo>
                <a:lnTo>
                  <a:pt x="11613" y="17839"/>
                </a:lnTo>
                <a:lnTo>
                  <a:pt x="11489" y="18037"/>
                </a:lnTo>
                <a:lnTo>
                  <a:pt x="11398" y="18221"/>
                </a:lnTo>
                <a:lnTo>
                  <a:pt x="11319" y="18447"/>
                </a:lnTo>
                <a:lnTo>
                  <a:pt x="11251" y="18659"/>
                </a:lnTo>
                <a:lnTo>
                  <a:pt x="11206" y="18900"/>
                </a:lnTo>
                <a:lnTo>
                  <a:pt x="11184" y="19154"/>
                </a:lnTo>
                <a:lnTo>
                  <a:pt x="11184" y="19423"/>
                </a:lnTo>
                <a:lnTo>
                  <a:pt x="11229" y="19663"/>
                </a:lnTo>
                <a:lnTo>
                  <a:pt x="11297" y="19903"/>
                </a:lnTo>
                <a:lnTo>
                  <a:pt x="11376" y="20158"/>
                </a:lnTo>
                <a:lnTo>
                  <a:pt x="11511" y="20398"/>
                </a:lnTo>
                <a:lnTo>
                  <a:pt x="11681" y="20610"/>
                </a:lnTo>
                <a:lnTo>
                  <a:pt x="11884" y="20808"/>
                </a:lnTo>
                <a:lnTo>
                  <a:pt x="12121" y="20992"/>
                </a:lnTo>
                <a:lnTo>
                  <a:pt x="12404" y="21161"/>
                </a:lnTo>
                <a:lnTo>
                  <a:pt x="12528" y="21190"/>
                </a:lnTo>
                <a:lnTo>
                  <a:pt x="12856" y="21274"/>
                </a:lnTo>
                <a:lnTo>
                  <a:pt x="13330" y="21373"/>
                </a:lnTo>
                <a:lnTo>
                  <a:pt x="13963" y="21486"/>
                </a:lnTo>
                <a:lnTo>
                  <a:pt x="14313" y="21543"/>
                </a:lnTo>
                <a:lnTo>
                  <a:pt x="14652" y="21571"/>
                </a:lnTo>
                <a:lnTo>
                  <a:pt x="15025" y="21600"/>
                </a:lnTo>
                <a:lnTo>
                  <a:pt x="15409" y="21600"/>
                </a:lnTo>
                <a:lnTo>
                  <a:pt x="15782" y="21600"/>
                </a:lnTo>
                <a:lnTo>
                  <a:pt x="16177" y="21571"/>
                </a:lnTo>
                <a:lnTo>
                  <a:pt x="16516" y="21486"/>
                </a:lnTo>
                <a:lnTo>
                  <a:pt x="16889" y="21402"/>
                </a:lnTo>
                <a:lnTo>
                  <a:pt x="16821" y="21190"/>
                </a:lnTo>
                <a:lnTo>
                  <a:pt x="16776" y="20935"/>
                </a:lnTo>
                <a:lnTo>
                  <a:pt x="16742" y="20667"/>
                </a:lnTo>
                <a:lnTo>
                  <a:pt x="16719" y="20370"/>
                </a:lnTo>
                <a:lnTo>
                  <a:pt x="16697" y="19719"/>
                </a:lnTo>
                <a:lnTo>
                  <a:pt x="16697" y="19013"/>
                </a:lnTo>
                <a:lnTo>
                  <a:pt x="16719" y="18306"/>
                </a:lnTo>
                <a:lnTo>
                  <a:pt x="16753" y="17599"/>
                </a:lnTo>
                <a:lnTo>
                  <a:pt x="16821" y="16949"/>
                </a:lnTo>
                <a:lnTo>
                  <a:pt x="16889" y="16383"/>
                </a:lnTo>
                <a:lnTo>
                  <a:pt x="16934" y="16129"/>
                </a:lnTo>
                <a:lnTo>
                  <a:pt x="17002" y="15945"/>
                </a:lnTo>
                <a:lnTo>
                  <a:pt x="17081" y="15790"/>
                </a:lnTo>
                <a:lnTo>
                  <a:pt x="17194" y="15648"/>
                </a:lnTo>
                <a:lnTo>
                  <a:pt x="17318" y="15563"/>
                </a:lnTo>
                <a:lnTo>
                  <a:pt x="17453" y="15507"/>
                </a:lnTo>
                <a:lnTo>
                  <a:pt x="17600" y="15450"/>
                </a:lnTo>
                <a:lnTo>
                  <a:pt x="17758" y="15450"/>
                </a:lnTo>
                <a:lnTo>
                  <a:pt x="17905" y="15479"/>
                </a:lnTo>
                <a:lnTo>
                  <a:pt x="18064" y="15535"/>
                </a:lnTo>
                <a:lnTo>
                  <a:pt x="18233" y="15620"/>
                </a:lnTo>
                <a:lnTo>
                  <a:pt x="18380" y="15733"/>
                </a:lnTo>
                <a:lnTo>
                  <a:pt x="18561" y="15832"/>
                </a:lnTo>
                <a:lnTo>
                  <a:pt x="18707" y="15973"/>
                </a:lnTo>
                <a:lnTo>
                  <a:pt x="18866" y="16129"/>
                </a:lnTo>
                <a:lnTo>
                  <a:pt x="18990" y="16327"/>
                </a:lnTo>
                <a:lnTo>
                  <a:pt x="19125" y="16482"/>
                </a:lnTo>
                <a:lnTo>
                  <a:pt x="19295" y="16624"/>
                </a:lnTo>
                <a:lnTo>
                  <a:pt x="19464" y="16737"/>
                </a:lnTo>
                <a:lnTo>
                  <a:pt x="19668" y="16807"/>
                </a:lnTo>
                <a:lnTo>
                  <a:pt x="19860" y="16836"/>
                </a:lnTo>
                <a:lnTo>
                  <a:pt x="20052" y="16864"/>
                </a:lnTo>
                <a:lnTo>
                  <a:pt x="20266" y="16836"/>
                </a:lnTo>
                <a:lnTo>
                  <a:pt x="20470" y="16793"/>
                </a:lnTo>
                <a:lnTo>
                  <a:pt x="20662" y="16708"/>
                </a:lnTo>
                <a:lnTo>
                  <a:pt x="20854" y="16567"/>
                </a:lnTo>
                <a:lnTo>
                  <a:pt x="21035" y="16412"/>
                </a:lnTo>
                <a:lnTo>
                  <a:pt x="21182" y="16214"/>
                </a:lnTo>
                <a:lnTo>
                  <a:pt x="21340" y="16002"/>
                </a:lnTo>
                <a:lnTo>
                  <a:pt x="21441" y="15733"/>
                </a:lnTo>
                <a:lnTo>
                  <a:pt x="21532" y="15436"/>
                </a:lnTo>
                <a:lnTo>
                  <a:pt x="21600" y="15083"/>
                </a:lnTo>
                <a:lnTo>
                  <a:pt x="21600" y="14885"/>
                </a:lnTo>
                <a:lnTo>
                  <a:pt x="21600" y="14729"/>
                </a:lnTo>
                <a:lnTo>
                  <a:pt x="21600" y="14531"/>
                </a:lnTo>
                <a:lnTo>
                  <a:pt x="21577" y="14376"/>
                </a:lnTo>
                <a:lnTo>
                  <a:pt x="21532" y="14206"/>
                </a:lnTo>
                <a:lnTo>
                  <a:pt x="21487" y="14051"/>
                </a:lnTo>
                <a:lnTo>
                  <a:pt x="21419" y="13909"/>
                </a:lnTo>
                <a:lnTo>
                  <a:pt x="21351" y="13768"/>
                </a:lnTo>
                <a:lnTo>
                  <a:pt x="21204" y="13500"/>
                </a:lnTo>
                <a:lnTo>
                  <a:pt x="21035" y="13287"/>
                </a:lnTo>
                <a:lnTo>
                  <a:pt x="20809" y="13090"/>
                </a:lnTo>
                <a:lnTo>
                  <a:pt x="20594" y="12962"/>
                </a:lnTo>
                <a:lnTo>
                  <a:pt x="20357" y="12821"/>
                </a:lnTo>
                <a:lnTo>
                  <a:pt x="20120" y="12764"/>
                </a:lnTo>
                <a:lnTo>
                  <a:pt x="19882" y="12708"/>
                </a:lnTo>
                <a:lnTo>
                  <a:pt x="19645" y="12736"/>
                </a:lnTo>
                <a:lnTo>
                  <a:pt x="19430" y="12793"/>
                </a:lnTo>
                <a:lnTo>
                  <a:pt x="19227" y="12906"/>
                </a:lnTo>
                <a:lnTo>
                  <a:pt x="19148" y="12962"/>
                </a:lnTo>
                <a:lnTo>
                  <a:pt x="19058" y="13047"/>
                </a:lnTo>
                <a:lnTo>
                  <a:pt x="18990" y="13146"/>
                </a:lnTo>
                <a:lnTo>
                  <a:pt x="18911" y="13259"/>
                </a:lnTo>
                <a:lnTo>
                  <a:pt x="18775" y="13471"/>
                </a:lnTo>
                <a:lnTo>
                  <a:pt x="18628" y="13641"/>
                </a:lnTo>
                <a:lnTo>
                  <a:pt x="18470" y="13740"/>
                </a:lnTo>
                <a:lnTo>
                  <a:pt x="18301" y="13825"/>
                </a:lnTo>
                <a:lnTo>
                  <a:pt x="18143" y="13853"/>
                </a:lnTo>
                <a:lnTo>
                  <a:pt x="17973" y="13881"/>
                </a:lnTo>
                <a:lnTo>
                  <a:pt x="17804" y="13853"/>
                </a:lnTo>
                <a:lnTo>
                  <a:pt x="17646" y="13796"/>
                </a:lnTo>
                <a:lnTo>
                  <a:pt x="17499" y="13726"/>
                </a:lnTo>
                <a:lnTo>
                  <a:pt x="17341" y="13641"/>
                </a:lnTo>
                <a:lnTo>
                  <a:pt x="17216" y="13528"/>
                </a:lnTo>
                <a:lnTo>
                  <a:pt x="17103" y="13386"/>
                </a:lnTo>
                <a:lnTo>
                  <a:pt x="17024" y="13259"/>
                </a:lnTo>
                <a:lnTo>
                  <a:pt x="16934" y="13118"/>
                </a:lnTo>
                <a:lnTo>
                  <a:pt x="16889" y="12991"/>
                </a:lnTo>
                <a:lnTo>
                  <a:pt x="16889" y="12849"/>
                </a:lnTo>
                <a:lnTo>
                  <a:pt x="16889" y="12383"/>
                </a:lnTo>
                <a:lnTo>
                  <a:pt x="16889" y="11662"/>
                </a:lnTo>
                <a:lnTo>
                  <a:pt x="16889" y="10701"/>
                </a:lnTo>
                <a:lnTo>
                  <a:pt x="16889" y="9640"/>
                </a:lnTo>
                <a:lnTo>
                  <a:pt x="16889" y="8566"/>
                </a:lnTo>
                <a:lnTo>
                  <a:pt x="16889" y="7478"/>
                </a:lnTo>
                <a:lnTo>
                  <a:pt x="16889" y="6502"/>
                </a:lnTo>
                <a:lnTo>
                  <a:pt x="16889" y="5739"/>
                </a:lnTo>
                <a:lnTo>
                  <a:pt x="16674" y="5894"/>
                </a:lnTo>
                <a:lnTo>
                  <a:pt x="16414" y="6036"/>
                </a:lnTo>
                <a:lnTo>
                  <a:pt x="16154" y="6177"/>
                </a:lnTo>
                <a:lnTo>
                  <a:pt x="15849" y="6248"/>
                </a:lnTo>
                <a:lnTo>
                  <a:pt x="15544" y="6304"/>
                </a:lnTo>
                <a:lnTo>
                  <a:pt x="15217" y="6332"/>
                </a:lnTo>
                <a:lnTo>
                  <a:pt x="14866" y="6361"/>
                </a:lnTo>
                <a:lnTo>
                  <a:pt x="14550" y="6361"/>
                </a:lnTo>
                <a:lnTo>
                  <a:pt x="14200" y="6332"/>
                </a:lnTo>
                <a:lnTo>
                  <a:pt x="13850" y="6276"/>
                </a:lnTo>
                <a:lnTo>
                  <a:pt x="13522" y="6219"/>
                </a:lnTo>
                <a:lnTo>
                  <a:pt x="13206" y="6149"/>
                </a:lnTo>
                <a:lnTo>
                  <a:pt x="12901" y="6064"/>
                </a:lnTo>
                <a:lnTo>
                  <a:pt x="12618" y="5951"/>
                </a:lnTo>
                <a:lnTo>
                  <a:pt x="12358" y="5838"/>
                </a:lnTo>
                <a:lnTo>
                  <a:pt x="12121" y="5739"/>
                </a:lnTo>
                <a:lnTo>
                  <a:pt x="11941" y="5626"/>
                </a:lnTo>
                <a:lnTo>
                  <a:pt x="11794" y="5513"/>
                </a:lnTo>
                <a:lnTo>
                  <a:pt x="11658" y="5414"/>
                </a:lnTo>
                <a:lnTo>
                  <a:pt x="11556" y="5301"/>
                </a:lnTo>
                <a:lnTo>
                  <a:pt x="11466" y="5187"/>
                </a:lnTo>
                <a:lnTo>
                  <a:pt x="11398" y="5089"/>
                </a:lnTo>
                <a:lnTo>
                  <a:pt x="11376" y="4947"/>
                </a:lnTo>
                <a:lnTo>
                  <a:pt x="11353" y="4834"/>
                </a:lnTo>
                <a:lnTo>
                  <a:pt x="11353" y="4707"/>
                </a:lnTo>
                <a:lnTo>
                  <a:pt x="11376" y="4565"/>
                </a:lnTo>
                <a:lnTo>
                  <a:pt x="11443" y="4410"/>
                </a:lnTo>
                <a:lnTo>
                  <a:pt x="11511" y="4240"/>
                </a:lnTo>
                <a:lnTo>
                  <a:pt x="11703" y="3887"/>
                </a:lnTo>
                <a:lnTo>
                  <a:pt x="11986" y="3505"/>
                </a:lnTo>
                <a:lnTo>
                  <a:pt x="12144" y="3265"/>
                </a:lnTo>
                <a:lnTo>
                  <a:pt x="12246" y="3025"/>
                </a:lnTo>
                <a:lnTo>
                  <a:pt x="12336" y="2756"/>
                </a:lnTo>
                <a:lnTo>
                  <a:pt x="12404" y="2445"/>
                </a:lnTo>
                <a:lnTo>
                  <a:pt x="12438" y="2176"/>
                </a:lnTo>
                <a:lnTo>
                  <a:pt x="12438" y="1880"/>
                </a:lnTo>
                <a:lnTo>
                  <a:pt x="12404" y="1583"/>
                </a:lnTo>
                <a:lnTo>
                  <a:pt x="12336" y="1314"/>
                </a:lnTo>
                <a:lnTo>
                  <a:pt x="12246" y="1046"/>
                </a:lnTo>
                <a:lnTo>
                  <a:pt x="12099" y="791"/>
                </a:lnTo>
                <a:lnTo>
                  <a:pt x="12008" y="692"/>
                </a:lnTo>
                <a:lnTo>
                  <a:pt x="11918" y="579"/>
                </a:lnTo>
                <a:lnTo>
                  <a:pt x="11816" y="466"/>
                </a:lnTo>
                <a:lnTo>
                  <a:pt x="11703" y="381"/>
                </a:lnTo>
                <a:lnTo>
                  <a:pt x="11579" y="310"/>
                </a:lnTo>
                <a:lnTo>
                  <a:pt x="11443" y="226"/>
                </a:lnTo>
                <a:lnTo>
                  <a:pt x="11297" y="169"/>
                </a:lnTo>
                <a:lnTo>
                  <a:pt x="11138" y="113"/>
                </a:lnTo>
                <a:lnTo>
                  <a:pt x="10969" y="56"/>
                </a:lnTo>
                <a:lnTo>
                  <a:pt x="10800" y="28"/>
                </a:lnTo>
                <a:lnTo>
                  <a:pt x="10619" y="28"/>
                </a:lnTo>
                <a:lnTo>
                  <a:pt x="10404" y="28"/>
                </a:lnTo>
                <a:lnTo>
                  <a:pt x="10257" y="28"/>
                </a:lnTo>
                <a:lnTo>
                  <a:pt x="10076" y="56"/>
                </a:lnTo>
                <a:lnTo>
                  <a:pt x="9952" y="84"/>
                </a:lnTo>
                <a:lnTo>
                  <a:pt x="9794" y="141"/>
                </a:lnTo>
                <a:lnTo>
                  <a:pt x="9692" y="226"/>
                </a:lnTo>
                <a:lnTo>
                  <a:pt x="9557" y="282"/>
                </a:lnTo>
                <a:lnTo>
                  <a:pt x="9455" y="381"/>
                </a:lnTo>
                <a:lnTo>
                  <a:pt x="9365" y="466"/>
                </a:lnTo>
                <a:lnTo>
                  <a:pt x="9274" y="579"/>
                </a:lnTo>
                <a:lnTo>
                  <a:pt x="9184" y="692"/>
                </a:lnTo>
                <a:lnTo>
                  <a:pt x="9128" y="791"/>
                </a:lnTo>
                <a:lnTo>
                  <a:pt x="9060" y="932"/>
                </a:lnTo>
                <a:lnTo>
                  <a:pt x="8969" y="1201"/>
                </a:lnTo>
                <a:lnTo>
                  <a:pt x="8913" y="1498"/>
                </a:lnTo>
                <a:lnTo>
                  <a:pt x="8890" y="1795"/>
                </a:lnTo>
                <a:lnTo>
                  <a:pt x="8890" y="2120"/>
                </a:lnTo>
                <a:lnTo>
                  <a:pt x="8913" y="2445"/>
                </a:lnTo>
                <a:lnTo>
                  <a:pt x="8969" y="2756"/>
                </a:lnTo>
                <a:lnTo>
                  <a:pt x="9060" y="3081"/>
                </a:lnTo>
                <a:lnTo>
                  <a:pt x="9173" y="3378"/>
                </a:lnTo>
                <a:lnTo>
                  <a:pt x="9297" y="3647"/>
                </a:lnTo>
                <a:lnTo>
                  <a:pt x="9466" y="3887"/>
                </a:lnTo>
                <a:lnTo>
                  <a:pt x="9579" y="4085"/>
                </a:lnTo>
                <a:lnTo>
                  <a:pt x="9670" y="4269"/>
                </a:lnTo>
                <a:lnTo>
                  <a:pt x="9726" y="4467"/>
                </a:lnTo>
                <a:lnTo>
                  <a:pt x="9771" y="4650"/>
                </a:lnTo>
                <a:lnTo>
                  <a:pt x="9771" y="4834"/>
                </a:lnTo>
                <a:lnTo>
                  <a:pt x="9749" y="5032"/>
                </a:lnTo>
                <a:lnTo>
                  <a:pt x="9715" y="5216"/>
                </a:lnTo>
                <a:lnTo>
                  <a:pt x="9625" y="5385"/>
                </a:lnTo>
                <a:lnTo>
                  <a:pt x="9534" y="5513"/>
                </a:lnTo>
                <a:lnTo>
                  <a:pt x="9410" y="5626"/>
                </a:lnTo>
                <a:lnTo>
                  <a:pt x="9229" y="5710"/>
                </a:lnTo>
                <a:lnTo>
                  <a:pt x="9060" y="5767"/>
                </a:lnTo>
                <a:lnTo>
                  <a:pt x="8845" y="5767"/>
                </a:lnTo>
                <a:lnTo>
                  <a:pt x="8585" y="5739"/>
                </a:lnTo>
                <a:lnTo>
                  <a:pt x="8325" y="5654"/>
                </a:lnTo>
                <a:lnTo>
                  <a:pt x="8020" y="5513"/>
                </a:lnTo>
                <a:lnTo>
                  <a:pt x="7840" y="5442"/>
                </a:lnTo>
                <a:lnTo>
                  <a:pt x="7648" y="5385"/>
                </a:lnTo>
                <a:lnTo>
                  <a:pt x="7433" y="5329"/>
                </a:lnTo>
                <a:lnTo>
                  <a:pt x="7241" y="5301"/>
                </a:lnTo>
                <a:lnTo>
                  <a:pt x="6755" y="5301"/>
                </a:lnTo>
                <a:lnTo>
                  <a:pt x="6281" y="5329"/>
                </a:lnTo>
                <a:lnTo>
                  <a:pt x="5784" y="5385"/>
                </a:lnTo>
                <a:lnTo>
                  <a:pt x="5264" y="5498"/>
                </a:lnTo>
                <a:lnTo>
                  <a:pt x="4744" y="5597"/>
                </a:lnTo>
                <a:lnTo>
                  <a:pt x="4247" y="5739"/>
                </a:lnTo>
                <a:lnTo>
                  <a:pt x="4202" y="5894"/>
                </a:lnTo>
                <a:lnTo>
                  <a:pt x="4202" y="6191"/>
                </a:lnTo>
                <a:lnTo>
                  <a:pt x="4202" y="6545"/>
                </a:lnTo>
                <a:lnTo>
                  <a:pt x="4225" y="6954"/>
                </a:lnTo>
                <a:lnTo>
                  <a:pt x="4315" y="7930"/>
                </a:lnTo>
                <a:lnTo>
                  <a:pt x="4394" y="9018"/>
                </a:lnTo>
                <a:lnTo>
                  <a:pt x="4439" y="9570"/>
                </a:lnTo>
                <a:lnTo>
                  <a:pt x="4462" y="10107"/>
                </a:lnTo>
                <a:lnTo>
                  <a:pt x="4484" y="10630"/>
                </a:lnTo>
                <a:lnTo>
                  <a:pt x="4507" y="11082"/>
                </a:lnTo>
                <a:lnTo>
                  <a:pt x="4484" y="11520"/>
                </a:lnTo>
                <a:lnTo>
                  <a:pt x="4439" y="11874"/>
                </a:lnTo>
                <a:lnTo>
                  <a:pt x="4394" y="12029"/>
                </a:lnTo>
                <a:lnTo>
                  <a:pt x="4349" y="12171"/>
                </a:lnTo>
                <a:lnTo>
                  <a:pt x="4315" y="12284"/>
                </a:lnTo>
                <a:lnTo>
                  <a:pt x="4247" y="12354"/>
                </a:lnTo>
                <a:close/>
              </a:path>
            </a:pathLst>
          </a:custGeom>
          <a:solidFill>
            <a:srgbClr val="FFFFCC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5" name="Puzzle4"/>
          <p:cNvSpPr>
            <a:spLocks noEditPoints="1" noChangeArrowheads="1"/>
          </p:cNvSpPr>
          <p:nvPr/>
        </p:nvSpPr>
        <p:spPr bwMode="auto">
          <a:xfrm>
            <a:off x="1022706" y="2429133"/>
            <a:ext cx="746797" cy="1226885"/>
          </a:xfrm>
          <a:custGeom>
            <a:avLst/>
            <a:gdLst>
              <a:gd name="T0" fmla="*/ 8307 w 21600"/>
              <a:gd name="T1" fmla="*/ 11593 h 21600"/>
              <a:gd name="T2" fmla="*/ 453 w 21600"/>
              <a:gd name="T3" fmla="*/ 16938 h 21600"/>
              <a:gd name="T4" fmla="*/ 11500 w 21600"/>
              <a:gd name="T5" fmla="*/ 21600 h 21600"/>
              <a:gd name="T6" fmla="*/ 20920 w 21600"/>
              <a:gd name="T7" fmla="*/ 16751 h 21600"/>
              <a:gd name="T8" fmla="*/ 13972 w 21600"/>
              <a:gd name="T9" fmla="*/ 10888 h 21600"/>
              <a:gd name="T10" fmla="*/ 21033 w 21600"/>
              <a:gd name="T11" fmla="*/ 4716 h 21600"/>
              <a:gd name="T12" fmla="*/ 11102 w 21600"/>
              <a:gd name="T13" fmla="*/ 11 h 21600"/>
              <a:gd name="T14" fmla="*/ 453 w 21600"/>
              <a:gd name="T15" fmla="*/ 4716 h 21600"/>
              <a:gd name="T16" fmla="*/ 2076 w 21600"/>
              <a:gd name="T17" fmla="*/ 5664 h 21600"/>
              <a:gd name="T18" fmla="*/ 20203 w 21600"/>
              <a:gd name="T19" fmla="*/ 1598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3813" y="10590"/>
                </a:moveTo>
                <a:lnTo>
                  <a:pt x="3927" y="10513"/>
                </a:lnTo>
                <a:lnTo>
                  <a:pt x="4078" y="10425"/>
                </a:lnTo>
                <a:lnTo>
                  <a:pt x="4210" y="10359"/>
                </a:lnTo>
                <a:lnTo>
                  <a:pt x="4361" y="10315"/>
                </a:lnTo>
                <a:lnTo>
                  <a:pt x="4682" y="10237"/>
                </a:lnTo>
                <a:lnTo>
                  <a:pt x="5041" y="10193"/>
                </a:lnTo>
                <a:lnTo>
                  <a:pt x="5456" y="10171"/>
                </a:lnTo>
                <a:lnTo>
                  <a:pt x="5853" y="10193"/>
                </a:lnTo>
                <a:lnTo>
                  <a:pt x="6249" y="10260"/>
                </a:lnTo>
                <a:lnTo>
                  <a:pt x="6646" y="10337"/>
                </a:lnTo>
                <a:lnTo>
                  <a:pt x="7004" y="10469"/>
                </a:lnTo>
                <a:lnTo>
                  <a:pt x="7363" y="10612"/>
                </a:lnTo>
                <a:lnTo>
                  <a:pt x="7665" y="10788"/>
                </a:lnTo>
                <a:lnTo>
                  <a:pt x="7911" y="10998"/>
                </a:lnTo>
                <a:lnTo>
                  <a:pt x="8024" y="11097"/>
                </a:lnTo>
                <a:lnTo>
                  <a:pt x="8137" y="11207"/>
                </a:lnTo>
                <a:lnTo>
                  <a:pt x="8194" y="11340"/>
                </a:lnTo>
                <a:lnTo>
                  <a:pt x="8269" y="11461"/>
                </a:lnTo>
                <a:lnTo>
                  <a:pt x="8307" y="11593"/>
                </a:lnTo>
                <a:lnTo>
                  <a:pt x="8307" y="11714"/>
                </a:lnTo>
                <a:lnTo>
                  <a:pt x="8307" y="11868"/>
                </a:lnTo>
                <a:lnTo>
                  <a:pt x="8307" y="12012"/>
                </a:lnTo>
                <a:lnTo>
                  <a:pt x="8194" y="12265"/>
                </a:lnTo>
                <a:lnTo>
                  <a:pt x="8062" y="12519"/>
                </a:lnTo>
                <a:lnTo>
                  <a:pt x="7873" y="12706"/>
                </a:lnTo>
                <a:lnTo>
                  <a:pt x="7627" y="12904"/>
                </a:lnTo>
                <a:lnTo>
                  <a:pt x="7363" y="13048"/>
                </a:lnTo>
                <a:lnTo>
                  <a:pt x="7080" y="13180"/>
                </a:lnTo>
                <a:lnTo>
                  <a:pt x="6759" y="13257"/>
                </a:lnTo>
                <a:lnTo>
                  <a:pt x="6419" y="13345"/>
                </a:lnTo>
                <a:lnTo>
                  <a:pt x="6098" y="13389"/>
                </a:lnTo>
                <a:lnTo>
                  <a:pt x="5739" y="13389"/>
                </a:lnTo>
                <a:lnTo>
                  <a:pt x="5418" y="13389"/>
                </a:lnTo>
                <a:lnTo>
                  <a:pt x="5079" y="13345"/>
                </a:lnTo>
                <a:lnTo>
                  <a:pt x="4758" y="13301"/>
                </a:lnTo>
                <a:lnTo>
                  <a:pt x="4474" y="13213"/>
                </a:lnTo>
                <a:lnTo>
                  <a:pt x="4172" y="13114"/>
                </a:lnTo>
                <a:lnTo>
                  <a:pt x="3965" y="12982"/>
                </a:lnTo>
                <a:lnTo>
                  <a:pt x="3738" y="12838"/>
                </a:lnTo>
                <a:lnTo>
                  <a:pt x="3493" y="12706"/>
                </a:lnTo>
                <a:lnTo>
                  <a:pt x="3228" y="12607"/>
                </a:lnTo>
                <a:lnTo>
                  <a:pt x="2945" y="12519"/>
                </a:lnTo>
                <a:lnTo>
                  <a:pt x="2700" y="12431"/>
                </a:lnTo>
                <a:lnTo>
                  <a:pt x="2397" y="12375"/>
                </a:lnTo>
                <a:lnTo>
                  <a:pt x="2152" y="12331"/>
                </a:lnTo>
                <a:lnTo>
                  <a:pt x="1888" y="12309"/>
                </a:lnTo>
                <a:lnTo>
                  <a:pt x="1642" y="12309"/>
                </a:lnTo>
                <a:lnTo>
                  <a:pt x="1397" y="12331"/>
                </a:lnTo>
                <a:lnTo>
                  <a:pt x="1170" y="12397"/>
                </a:lnTo>
                <a:lnTo>
                  <a:pt x="962" y="12453"/>
                </a:lnTo>
                <a:lnTo>
                  <a:pt x="774" y="12563"/>
                </a:lnTo>
                <a:lnTo>
                  <a:pt x="623" y="12684"/>
                </a:lnTo>
                <a:lnTo>
                  <a:pt x="528" y="12838"/>
                </a:lnTo>
                <a:lnTo>
                  <a:pt x="453" y="13026"/>
                </a:lnTo>
                <a:lnTo>
                  <a:pt x="339" y="13477"/>
                </a:lnTo>
                <a:lnTo>
                  <a:pt x="226" y="13984"/>
                </a:lnTo>
                <a:lnTo>
                  <a:pt x="151" y="14535"/>
                </a:lnTo>
                <a:lnTo>
                  <a:pt x="113" y="15075"/>
                </a:lnTo>
                <a:lnTo>
                  <a:pt x="113" y="15626"/>
                </a:lnTo>
                <a:lnTo>
                  <a:pt x="151" y="16133"/>
                </a:lnTo>
                <a:lnTo>
                  <a:pt x="188" y="16376"/>
                </a:lnTo>
                <a:lnTo>
                  <a:pt x="264" y="16585"/>
                </a:lnTo>
                <a:lnTo>
                  <a:pt x="339" y="16773"/>
                </a:lnTo>
                <a:lnTo>
                  <a:pt x="453" y="16938"/>
                </a:lnTo>
                <a:lnTo>
                  <a:pt x="1095" y="16883"/>
                </a:lnTo>
                <a:lnTo>
                  <a:pt x="1963" y="16795"/>
                </a:lnTo>
                <a:lnTo>
                  <a:pt x="2945" y="16751"/>
                </a:lnTo>
                <a:lnTo>
                  <a:pt x="3965" y="16706"/>
                </a:lnTo>
                <a:lnTo>
                  <a:pt x="5022" y="16684"/>
                </a:lnTo>
                <a:lnTo>
                  <a:pt x="5947" y="16684"/>
                </a:lnTo>
                <a:lnTo>
                  <a:pt x="6759" y="16706"/>
                </a:lnTo>
                <a:lnTo>
                  <a:pt x="7363" y="16751"/>
                </a:lnTo>
                <a:lnTo>
                  <a:pt x="7948" y="16839"/>
                </a:lnTo>
                <a:lnTo>
                  <a:pt x="8458" y="16916"/>
                </a:lnTo>
                <a:lnTo>
                  <a:pt x="8893" y="17026"/>
                </a:lnTo>
                <a:lnTo>
                  <a:pt x="9289" y="17158"/>
                </a:lnTo>
                <a:lnTo>
                  <a:pt x="9572" y="17280"/>
                </a:lnTo>
                <a:lnTo>
                  <a:pt x="9799" y="17412"/>
                </a:lnTo>
                <a:lnTo>
                  <a:pt x="9969" y="17555"/>
                </a:lnTo>
                <a:lnTo>
                  <a:pt x="10120" y="17687"/>
                </a:lnTo>
                <a:lnTo>
                  <a:pt x="10158" y="17831"/>
                </a:lnTo>
                <a:lnTo>
                  <a:pt x="10195" y="17974"/>
                </a:lnTo>
                <a:lnTo>
                  <a:pt x="10158" y="18128"/>
                </a:lnTo>
                <a:lnTo>
                  <a:pt x="10082" y="18271"/>
                </a:lnTo>
                <a:lnTo>
                  <a:pt x="9969" y="18426"/>
                </a:lnTo>
                <a:lnTo>
                  <a:pt x="9837" y="18569"/>
                </a:lnTo>
                <a:lnTo>
                  <a:pt x="9648" y="18701"/>
                </a:lnTo>
                <a:lnTo>
                  <a:pt x="9440" y="18822"/>
                </a:lnTo>
                <a:lnTo>
                  <a:pt x="9213" y="18999"/>
                </a:lnTo>
                <a:lnTo>
                  <a:pt x="9044" y="19186"/>
                </a:lnTo>
                <a:lnTo>
                  <a:pt x="8893" y="19395"/>
                </a:lnTo>
                <a:lnTo>
                  <a:pt x="8817" y="19627"/>
                </a:lnTo>
                <a:lnTo>
                  <a:pt x="8779" y="19858"/>
                </a:lnTo>
                <a:lnTo>
                  <a:pt x="8779" y="20112"/>
                </a:lnTo>
                <a:lnTo>
                  <a:pt x="8855" y="20354"/>
                </a:lnTo>
                <a:lnTo>
                  <a:pt x="8968" y="20586"/>
                </a:lnTo>
                <a:lnTo>
                  <a:pt x="9138" y="20817"/>
                </a:lnTo>
                <a:lnTo>
                  <a:pt x="9365" y="21026"/>
                </a:lnTo>
                <a:lnTo>
                  <a:pt x="9610" y="21192"/>
                </a:lnTo>
                <a:lnTo>
                  <a:pt x="9950" y="21368"/>
                </a:lnTo>
                <a:lnTo>
                  <a:pt x="10120" y="21445"/>
                </a:lnTo>
                <a:lnTo>
                  <a:pt x="10346" y="21511"/>
                </a:lnTo>
                <a:lnTo>
                  <a:pt x="10516" y="21555"/>
                </a:lnTo>
                <a:lnTo>
                  <a:pt x="10743" y="21600"/>
                </a:lnTo>
                <a:lnTo>
                  <a:pt x="10988" y="21644"/>
                </a:lnTo>
                <a:lnTo>
                  <a:pt x="11215" y="21666"/>
                </a:lnTo>
                <a:lnTo>
                  <a:pt x="11498" y="21666"/>
                </a:lnTo>
                <a:lnTo>
                  <a:pt x="11762" y="21666"/>
                </a:lnTo>
                <a:lnTo>
                  <a:pt x="12253" y="21644"/>
                </a:lnTo>
                <a:lnTo>
                  <a:pt x="12763" y="21577"/>
                </a:lnTo>
                <a:lnTo>
                  <a:pt x="13197" y="21467"/>
                </a:lnTo>
                <a:lnTo>
                  <a:pt x="13556" y="21346"/>
                </a:lnTo>
                <a:lnTo>
                  <a:pt x="13896" y="21192"/>
                </a:lnTo>
                <a:lnTo>
                  <a:pt x="14179" y="21026"/>
                </a:lnTo>
                <a:lnTo>
                  <a:pt x="14444" y="20839"/>
                </a:lnTo>
                <a:lnTo>
                  <a:pt x="14576" y="20641"/>
                </a:lnTo>
                <a:lnTo>
                  <a:pt x="14727" y="20431"/>
                </a:lnTo>
                <a:lnTo>
                  <a:pt x="14765" y="20200"/>
                </a:lnTo>
                <a:lnTo>
                  <a:pt x="14802" y="19991"/>
                </a:lnTo>
                <a:lnTo>
                  <a:pt x="14727" y="19759"/>
                </a:lnTo>
                <a:lnTo>
                  <a:pt x="14613" y="19550"/>
                </a:lnTo>
                <a:lnTo>
                  <a:pt x="14444" y="19307"/>
                </a:lnTo>
                <a:lnTo>
                  <a:pt x="14217" y="19098"/>
                </a:lnTo>
                <a:lnTo>
                  <a:pt x="13934" y="18911"/>
                </a:lnTo>
                <a:lnTo>
                  <a:pt x="13669" y="18745"/>
                </a:lnTo>
                <a:lnTo>
                  <a:pt x="13462" y="18547"/>
                </a:lnTo>
                <a:lnTo>
                  <a:pt x="13311" y="18337"/>
                </a:lnTo>
                <a:lnTo>
                  <a:pt x="13197" y="18150"/>
                </a:lnTo>
                <a:lnTo>
                  <a:pt x="13122" y="17941"/>
                </a:lnTo>
                <a:lnTo>
                  <a:pt x="13122" y="17720"/>
                </a:lnTo>
                <a:lnTo>
                  <a:pt x="13122" y="17533"/>
                </a:lnTo>
                <a:lnTo>
                  <a:pt x="13197" y="17346"/>
                </a:lnTo>
                <a:lnTo>
                  <a:pt x="13273" y="17158"/>
                </a:lnTo>
                <a:lnTo>
                  <a:pt x="13386" y="16982"/>
                </a:lnTo>
                <a:lnTo>
                  <a:pt x="13537" y="16839"/>
                </a:lnTo>
                <a:lnTo>
                  <a:pt x="13707" y="16706"/>
                </a:lnTo>
                <a:lnTo>
                  <a:pt x="13896" y="16607"/>
                </a:lnTo>
                <a:lnTo>
                  <a:pt x="14104" y="16519"/>
                </a:lnTo>
                <a:lnTo>
                  <a:pt x="14330" y="16453"/>
                </a:lnTo>
                <a:lnTo>
                  <a:pt x="14538" y="16431"/>
                </a:lnTo>
                <a:lnTo>
                  <a:pt x="14897" y="16453"/>
                </a:lnTo>
                <a:lnTo>
                  <a:pt x="15406" y="16497"/>
                </a:lnTo>
                <a:lnTo>
                  <a:pt x="16105" y="16541"/>
                </a:lnTo>
                <a:lnTo>
                  <a:pt x="16898" y="16607"/>
                </a:lnTo>
                <a:lnTo>
                  <a:pt x="17804" y="16651"/>
                </a:lnTo>
                <a:lnTo>
                  <a:pt x="18786" y="16684"/>
                </a:lnTo>
                <a:lnTo>
                  <a:pt x="19844" y="16728"/>
                </a:lnTo>
                <a:lnTo>
                  <a:pt x="20920" y="16751"/>
                </a:lnTo>
                <a:lnTo>
                  <a:pt x="21109" y="16497"/>
                </a:lnTo>
                <a:lnTo>
                  <a:pt x="21241" y="16222"/>
                </a:lnTo>
                <a:lnTo>
                  <a:pt x="21392" y="15946"/>
                </a:lnTo>
                <a:lnTo>
                  <a:pt x="21467" y="15648"/>
                </a:lnTo>
                <a:lnTo>
                  <a:pt x="21543" y="15351"/>
                </a:lnTo>
                <a:lnTo>
                  <a:pt x="21618" y="15042"/>
                </a:lnTo>
                <a:lnTo>
                  <a:pt x="21618" y="14745"/>
                </a:lnTo>
                <a:lnTo>
                  <a:pt x="21618" y="14447"/>
                </a:lnTo>
                <a:lnTo>
                  <a:pt x="21618" y="14150"/>
                </a:lnTo>
                <a:lnTo>
                  <a:pt x="21581" y="13852"/>
                </a:lnTo>
                <a:lnTo>
                  <a:pt x="21505" y="13577"/>
                </a:lnTo>
                <a:lnTo>
                  <a:pt x="21430" y="13301"/>
                </a:lnTo>
                <a:lnTo>
                  <a:pt x="21354" y="13048"/>
                </a:lnTo>
                <a:lnTo>
                  <a:pt x="21241" y="12816"/>
                </a:lnTo>
                <a:lnTo>
                  <a:pt x="21146" y="12607"/>
                </a:lnTo>
                <a:lnTo>
                  <a:pt x="21033" y="12431"/>
                </a:lnTo>
                <a:lnTo>
                  <a:pt x="20920" y="12265"/>
                </a:lnTo>
                <a:lnTo>
                  <a:pt x="20769" y="12144"/>
                </a:lnTo>
                <a:lnTo>
                  <a:pt x="20637" y="12034"/>
                </a:lnTo>
                <a:lnTo>
                  <a:pt x="20486" y="11946"/>
                </a:lnTo>
                <a:lnTo>
                  <a:pt x="20297" y="11891"/>
                </a:lnTo>
                <a:lnTo>
                  <a:pt x="20165" y="11846"/>
                </a:lnTo>
                <a:lnTo>
                  <a:pt x="19976" y="11824"/>
                </a:lnTo>
                <a:lnTo>
                  <a:pt x="19806" y="11802"/>
                </a:lnTo>
                <a:lnTo>
                  <a:pt x="19390" y="11824"/>
                </a:lnTo>
                <a:lnTo>
                  <a:pt x="18956" y="11891"/>
                </a:lnTo>
                <a:lnTo>
                  <a:pt x="18503" y="11968"/>
                </a:lnTo>
                <a:lnTo>
                  <a:pt x="17993" y="12078"/>
                </a:lnTo>
                <a:lnTo>
                  <a:pt x="17653" y="12144"/>
                </a:lnTo>
                <a:lnTo>
                  <a:pt x="17332" y="12199"/>
                </a:lnTo>
                <a:lnTo>
                  <a:pt x="17049" y="12221"/>
                </a:lnTo>
                <a:lnTo>
                  <a:pt x="16747" y="12243"/>
                </a:lnTo>
                <a:lnTo>
                  <a:pt x="16464" y="12243"/>
                </a:lnTo>
                <a:lnTo>
                  <a:pt x="16218" y="12243"/>
                </a:lnTo>
                <a:lnTo>
                  <a:pt x="15992" y="12221"/>
                </a:lnTo>
                <a:lnTo>
                  <a:pt x="15746" y="12199"/>
                </a:lnTo>
                <a:lnTo>
                  <a:pt x="15520" y="12155"/>
                </a:lnTo>
                <a:lnTo>
                  <a:pt x="15350" y="12122"/>
                </a:lnTo>
                <a:lnTo>
                  <a:pt x="15161" y="12056"/>
                </a:lnTo>
                <a:lnTo>
                  <a:pt x="14972" y="11990"/>
                </a:lnTo>
                <a:lnTo>
                  <a:pt x="14689" y="11846"/>
                </a:lnTo>
                <a:lnTo>
                  <a:pt x="14444" y="11670"/>
                </a:lnTo>
                <a:lnTo>
                  <a:pt x="14255" y="11483"/>
                </a:lnTo>
                <a:lnTo>
                  <a:pt x="14104" y="11295"/>
                </a:lnTo>
                <a:lnTo>
                  <a:pt x="14028" y="11086"/>
                </a:lnTo>
                <a:lnTo>
                  <a:pt x="13972" y="10888"/>
                </a:lnTo>
                <a:lnTo>
                  <a:pt x="13972" y="10700"/>
                </a:lnTo>
                <a:lnTo>
                  <a:pt x="14009" y="10513"/>
                </a:lnTo>
                <a:lnTo>
                  <a:pt x="14066" y="10359"/>
                </a:lnTo>
                <a:lnTo>
                  <a:pt x="14179" y="10215"/>
                </a:lnTo>
                <a:lnTo>
                  <a:pt x="14406" y="10006"/>
                </a:lnTo>
                <a:lnTo>
                  <a:pt x="14651" y="9830"/>
                </a:lnTo>
                <a:lnTo>
                  <a:pt x="14878" y="9686"/>
                </a:lnTo>
                <a:lnTo>
                  <a:pt x="15123" y="9554"/>
                </a:lnTo>
                <a:lnTo>
                  <a:pt x="15350" y="9477"/>
                </a:lnTo>
                <a:lnTo>
                  <a:pt x="15558" y="9411"/>
                </a:lnTo>
                <a:lnTo>
                  <a:pt x="15803" y="9345"/>
                </a:lnTo>
                <a:lnTo>
                  <a:pt x="16030" y="9323"/>
                </a:lnTo>
                <a:lnTo>
                  <a:pt x="16256" y="9301"/>
                </a:lnTo>
                <a:lnTo>
                  <a:pt x="16464" y="9323"/>
                </a:lnTo>
                <a:lnTo>
                  <a:pt x="16690" y="9345"/>
                </a:lnTo>
                <a:lnTo>
                  <a:pt x="16898" y="9367"/>
                </a:lnTo>
                <a:lnTo>
                  <a:pt x="17332" y="9477"/>
                </a:lnTo>
                <a:lnTo>
                  <a:pt x="17767" y="9598"/>
                </a:lnTo>
                <a:lnTo>
                  <a:pt x="18163" y="9731"/>
                </a:lnTo>
                <a:lnTo>
                  <a:pt x="18597" y="9874"/>
                </a:lnTo>
                <a:lnTo>
                  <a:pt x="18994" y="10006"/>
                </a:lnTo>
                <a:lnTo>
                  <a:pt x="19428" y="10083"/>
                </a:lnTo>
                <a:lnTo>
                  <a:pt x="19617" y="10127"/>
                </a:lnTo>
                <a:lnTo>
                  <a:pt x="19844" y="10149"/>
                </a:lnTo>
                <a:lnTo>
                  <a:pt x="20013" y="10149"/>
                </a:lnTo>
                <a:lnTo>
                  <a:pt x="20240" y="10127"/>
                </a:lnTo>
                <a:lnTo>
                  <a:pt x="20410" y="10105"/>
                </a:lnTo>
                <a:lnTo>
                  <a:pt x="20637" y="10061"/>
                </a:lnTo>
                <a:lnTo>
                  <a:pt x="20844" y="9984"/>
                </a:lnTo>
                <a:lnTo>
                  <a:pt x="21033" y="9896"/>
                </a:lnTo>
                <a:lnTo>
                  <a:pt x="21146" y="9830"/>
                </a:lnTo>
                <a:lnTo>
                  <a:pt x="21203" y="9753"/>
                </a:lnTo>
                <a:lnTo>
                  <a:pt x="21279" y="9642"/>
                </a:lnTo>
                <a:lnTo>
                  <a:pt x="21354" y="9521"/>
                </a:lnTo>
                <a:lnTo>
                  <a:pt x="21430" y="9246"/>
                </a:lnTo>
                <a:lnTo>
                  <a:pt x="21430" y="8904"/>
                </a:lnTo>
                <a:lnTo>
                  <a:pt x="21430" y="8540"/>
                </a:lnTo>
                <a:lnTo>
                  <a:pt x="21392" y="8144"/>
                </a:lnTo>
                <a:lnTo>
                  <a:pt x="21354" y="7714"/>
                </a:lnTo>
                <a:lnTo>
                  <a:pt x="21279" y="7295"/>
                </a:lnTo>
                <a:lnTo>
                  <a:pt x="21146" y="6446"/>
                </a:lnTo>
                <a:lnTo>
                  <a:pt x="20995" y="5686"/>
                </a:lnTo>
                <a:lnTo>
                  <a:pt x="20958" y="5366"/>
                </a:lnTo>
                <a:lnTo>
                  <a:pt x="20958" y="5091"/>
                </a:lnTo>
                <a:lnTo>
                  <a:pt x="20958" y="4860"/>
                </a:lnTo>
                <a:lnTo>
                  <a:pt x="21033" y="4716"/>
                </a:lnTo>
                <a:lnTo>
                  <a:pt x="20637" y="4860"/>
                </a:lnTo>
                <a:lnTo>
                  <a:pt x="20127" y="4992"/>
                </a:lnTo>
                <a:lnTo>
                  <a:pt x="19617" y="5069"/>
                </a:lnTo>
                <a:lnTo>
                  <a:pt x="19032" y="5157"/>
                </a:lnTo>
                <a:lnTo>
                  <a:pt x="18465" y="5201"/>
                </a:lnTo>
                <a:lnTo>
                  <a:pt x="17842" y="5245"/>
                </a:lnTo>
                <a:lnTo>
                  <a:pt x="17219" y="5267"/>
                </a:lnTo>
                <a:lnTo>
                  <a:pt x="16615" y="5267"/>
                </a:lnTo>
                <a:lnTo>
                  <a:pt x="15992" y="5245"/>
                </a:lnTo>
                <a:lnTo>
                  <a:pt x="15369" y="5201"/>
                </a:lnTo>
                <a:lnTo>
                  <a:pt x="14840" y="5157"/>
                </a:lnTo>
                <a:lnTo>
                  <a:pt x="14293" y="5091"/>
                </a:lnTo>
                <a:lnTo>
                  <a:pt x="13783" y="5014"/>
                </a:lnTo>
                <a:lnTo>
                  <a:pt x="13386" y="4926"/>
                </a:lnTo>
                <a:lnTo>
                  <a:pt x="13027" y="4815"/>
                </a:lnTo>
                <a:lnTo>
                  <a:pt x="12725" y="4716"/>
                </a:lnTo>
                <a:lnTo>
                  <a:pt x="12480" y="4606"/>
                </a:lnTo>
                <a:lnTo>
                  <a:pt x="12291" y="4496"/>
                </a:lnTo>
                <a:lnTo>
                  <a:pt x="12197" y="4397"/>
                </a:lnTo>
                <a:lnTo>
                  <a:pt x="12083" y="4286"/>
                </a:lnTo>
                <a:lnTo>
                  <a:pt x="12046" y="4187"/>
                </a:lnTo>
                <a:lnTo>
                  <a:pt x="12008" y="4077"/>
                </a:lnTo>
                <a:lnTo>
                  <a:pt x="12046" y="3967"/>
                </a:lnTo>
                <a:lnTo>
                  <a:pt x="12121" y="3868"/>
                </a:lnTo>
                <a:lnTo>
                  <a:pt x="12197" y="3735"/>
                </a:lnTo>
                <a:lnTo>
                  <a:pt x="12291" y="3614"/>
                </a:lnTo>
                <a:lnTo>
                  <a:pt x="12442" y="3482"/>
                </a:lnTo>
                <a:lnTo>
                  <a:pt x="12631" y="3361"/>
                </a:lnTo>
                <a:lnTo>
                  <a:pt x="13065" y="3085"/>
                </a:lnTo>
                <a:lnTo>
                  <a:pt x="13537" y="2766"/>
                </a:lnTo>
                <a:lnTo>
                  <a:pt x="13783" y="2578"/>
                </a:lnTo>
                <a:lnTo>
                  <a:pt x="13934" y="2380"/>
                </a:lnTo>
                <a:lnTo>
                  <a:pt x="14028" y="2171"/>
                </a:lnTo>
                <a:lnTo>
                  <a:pt x="14104" y="1961"/>
                </a:lnTo>
                <a:lnTo>
                  <a:pt x="14104" y="1730"/>
                </a:lnTo>
                <a:lnTo>
                  <a:pt x="14066" y="1498"/>
                </a:lnTo>
                <a:lnTo>
                  <a:pt x="13972" y="1267"/>
                </a:lnTo>
                <a:lnTo>
                  <a:pt x="13820" y="1057"/>
                </a:lnTo>
                <a:lnTo>
                  <a:pt x="13594" y="837"/>
                </a:lnTo>
                <a:lnTo>
                  <a:pt x="13386" y="628"/>
                </a:lnTo>
                <a:lnTo>
                  <a:pt x="13103" y="462"/>
                </a:lnTo>
                <a:lnTo>
                  <a:pt x="12763" y="308"/>
                </a:lnTo>
                <a:lnTo>
                  <a:pt x="12404" y="187"/>
                </a:lnTo>
                <a:lnTo>
                  <a:pt x="12008" y="77"/>
                </a:lnTo>
                <a:lnTo>
                  <a:pt x="11574" y="33"/>
                </a:lnTo>
                <a:lnTo>
                  <a:pt x="11102" y="11"/>
                </a:lnTo>
                <a:lnTo>
                  <a:pt x="10667" y="11"/>
                </a:lnTo>
                <a:lnTo>
                  <a:pt x="10233" y="77"/>
                </a:lnTo>
                <a:lnTo>
                  <a:pt x="9837" y="187"/>
                </a:lnTo>
                <a:lnTo>
                  <a:pt x="9440" y="286"/>
                </a:lnTo>
                <a:lnTo>
                  <a:pt x="9062" y="462"/>
                </a:lnTo>
                <a:lnTo>
                  <a:pt x="8741" y="628"/>
                </a:lnTo>
                <a:lnTo>
                  <a:pt x="8458" y="815"/>
                </a:lnTo>
                <a:lnTo>
                  <a:pt x="8232" y="1035"/>
                </a:lnTo>
                <a:lnTo>
                  <a:pt x="8062" y="1245"/>
                </a:lnTo>
                <a:lnTo>
                  <a:pt x="7911" y="1476"/>
                </a:lnTo>
                <a:lnTo>
                  <a:pt x="7835" y="1708"/>
                </a:lnTo>
                <a:lnTo>
                  <a:pt x="7797" y="1961"/>
                </a:lnTo>
                <a:lnTo>
                  <a:pt x="7835" y="2193"/>
                </a:lnTo>
                <a:lnTo>
                  <a:pt x="7948" y="2402"/>
                </a:lnTo>
                <a:lnTo>
                  <a:pt x="8062" y="2534"/>
                </a:lnTo>
                <a:lnTo>
                  <a:pt x="8175" y="2644"/>
                </a:lnTo>
                <a:lnTo>
                  <a:pt x="8269" y="2744"/>
                </a:lnTo>
                <a:lnTo>
                  <a:pt x="8420" y="2832"/>
                </a:lnTo>
                <a:lnTo>
                  <a:pt x="8704" y="3019"/>
                </a:lnTo>
                <a:lnTo>
                  <a:pt x="8968" y="3206"/>
                </a:lnTo>
                <a:lnTo>
                  <a:pt x="9138" y="3405"/>
                </a:lnTo>
                <a:lnTo>
                  <a:pt x="9327" y="3570"/>
                </a:lnTo>
                <a:lnTo>
                  <a:pt x="9440" y="3735"/>
                </a:lnTo>
                <a:lnTo>
                  <a:pt x="9516" y="3890"/>
                </a:lnTo>
                <a:lnTo>
                  <a:pt x="9534" y="4033"/>
                </a:lnTo>
                <a:lnTo>
                  <a:pt x="9534" y="4165"/>
                </a:lnTo>
                <a:lnTo>
                  <a:pt x="9516" y="4286"/>
                </a:lnTo>
                <a:lnTo>
                  <a:pt x="9440" y="4397"/>
                </a:lnTo>
                <a:lnTo>
                  <a:pt x="9327" y="4496"/>
                </a:lnTo>
                <a:lnTo>
                  <a:pt x="9176" y="4562"/>
                </a:lnTo>
                <a:lnTo>
                  <a:pt x="9006" y="4628"/>
                </a:lnTo>
                <a:lnTo>
                  <a:pt x="8779" y="4694"/>
                </a:lnTo>
                <a:lnTo>
                  <a:pt x="8534" y="4716"/>
                </a:lnTo>
                <a:lnTo>
                  <a:pt x="8232" y="4716"/>
                </a:lnTo>
                <a:lnTo>
                  <a:pt x="7118" y="4738"/>
                </a:lnTo>
                <a:lnTo>
                  <a:pt x="5947" y="4771"/>
                </a:lnTo>
                <a:lnTo>
                  <a:pt x="4795" y="4815"/>
                </a:lnTo>
                <a:lnTo>
                  <a:pt x="3681" y="4860"/>
                </a:lnTo>
                <a:lnTo>
                  <a:pt x="2662" y="4882"/>
                </a:lnTo>
                <a:lnTo>
                  <a:pt x="1755" y="4882"/>
                </a:lnTo>
                <a:lnTo>
                  <a:pt x="1359" y="4860"/>
                </a:lnTo>
                <a:lnTo>
                  <a:pt x="981" y="4837"/>
                </a:lnTo>
                <a:lnTo>
                  <a:pt x="698" y="4771"/>
                </a:lnTo>
                <a:lnTo>
                  <a:pt x="453" y="4716"/>
                </a:lnTo>
                <a:lnTo>
                  <a:pt x="453" y="5322"/>
                </a:lnTo>
                <a:lnTo>
                  <a:pt x="453" y="6083"/>
                </a:lnTo>
                <a:lnTo>
                  <a:pt x="453" y="6909"/>
                </a:lnTo>
                <a:lnTo>
                  <a:pt x="453" y="7780"/>
                </a:lnTo>
                <a:lnTo>
                  <a:pt x="453" y="8606"/>
                </a:lnTo>
                <a:lnTo>
                  <a:pt x="453" y="9345"/>
                </a:lnTo>
                <a:lnTo>
                  <a:pt x="453" y="9918"/>
                </a:lnTo>
                <a:lnTo>
                  <a:pt x="453" y="10282"/>
                </a:lnTo>
                <a:lnTo>
                  <a:pt x="490" y="10381"/>
                </a:lnTo>
                <a:lnTo>
                  <a:pt x="547" y="10491"/>
                </a:lnTo>
                <a:lnTo>
                  <a:pt x="660" y="10590"/>
                </a:lnTo>
                <a:lnTo>
                  <a:pt x="811" y="10700"/>
                </a:lnTo>
                <a:lnTo>
                  <a:pt x="981" y="10811"/>
                </a:lnTo>
                <a:lnTo>
                  <a:pt x="1208" y="10888"/>
                </a:lnTo>
                <a:lnTo>
                  <a:pt x="1453" y="10954"/>
                </a:lnTo>
                <a:lnTo>
                  <a:pt x="1718" y="11020"/>
                </a:lnTo>
                <a:lnTo>
                  <a:pt x="1963" y="11064"/>
                </a:lnTo>
                <a:lnTo>
                  <a:pt x="2265" y="11086"/>
                </a:lnTo>
                <a:lnTo>
                  <a:pt x="2548" y="11064"/>
                </a:lnTo>
                <a:lnTo>
                  <a:pt x="2794" y="11042"/>
                </a:lnTo>
                <a:lnTo>
                  <a:pt x="3096" y="10976"/>
                </a:lnTo>
                <a:lnTo>
                  <a:pt x="3341" y="10888"/>
                </a:lnTo>
                <a:lnTo>
                  <a:pt x="3606" y="10766"/>
                </a:lnTo>
                <a:lnTo>
                  <a:pt x="3813" y="10590"/>
                </a:lnTo>
                <a:close/>
              </a:path>
            </a:pathLst>
          </a:custGeom>
          <a:solidFill>
            <a:srgbClr val="D8EBB3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6" name="Puzzle1"/>
          <p:cNvSpPr>
            <a:spLocks noEditPoints="1" noChangeArrowheads="1"/>
          </p:cNvSpPr>
          <p:nvPr/>
        </p:nvSpPr>
        <p:spPr bwMode="auto">
          <a:xfrm>
            <a:off x="766343" y="1992103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1" name="Puzzle4"/>
          <p:cNvSpPr>
            <a:spLocks noEditPoints="1" noChangeArrowheads="1"/>
          </p:cNvSpPr>
          <p:nvPr/>
        </p:nvSpPr>
        <p:spPr bwMode="auto">
          <a:xfrm>
            <a:off x="2445717" y="2429132"/>
            <a:ext cx="746797" cy="1226885"/>
          </a:xfrm>
          <a:custGeom>
            <a:avLst/>
            <a:gdLst>
              <a:gd name="T0" fmla="*/ 8307 w 21600"/>
              <a:gd name="T1" fmla="*/ 11593 h 21600"/>
              <a:gd name="T2" fmla="*/ 453 w 21600"/>
              <a:gd name="T3" fmla="*/ 16938 h 21600"/>
              <a:gd name="T4" fmla="*/ 11500 w 21600"/>
              <a:gd name="T5" fmla="*/ 21600 h 21600"/>
              <a:gd name="T6" fmla="*/ 20920 w 21600"/>
              <a:gd name="T7" fmla="*/ 16751 h 21600"/>
              <a:gd name="T8" fmla="*/ 13972 w 21600"/>
              <a:gd name="T9" fmla="*/ 10888 h 21600"/>
              <a:gd name="T10" fmla="*/ 21033 w 21600"/>
              <a:gd name="T11" fmla="*/ 4716 h 21600"/>
              <a:gd name="T12" fmla="*/ 11102 w 21600"/>
              <a:gd name="T13" fmla="*/ 11 h 21600"/>
              <a:gd name="T14" fmla="*/ 453 w 21600"/>
              <a:gd name="T15" fmla="*/ 4716 h 21600"/>
              <a:gd name="T16" fmla="*/ 2076 w 21600"/>
              <a:gd name="T17" fmla="*/ 5664 h 21600"/>
              <a:gd name="T18" fmla="*/ 20203 w 21600"/>
              <a:gd name="T19" fmla="*/ 1598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3813" y="10590"/>
                </a:moveTo>
                <a:lnTo>
                  <a:pt x="3927" y="10513"/>
                </a:lnTo>
                <a:lnTo>
                  <a:pt x="4078" y="10425"/>
                </a:lnTo>
                <a:lnTo>
                  <a:pt x="4210" y="10359"/>
                </a:lnTo>
                <a:lnTo>
                  <a:pt x="4361" y="10315"/>
                </a:lnTo>
                <a:lnTo>
                  <a:pt x="4682" y="10237"/>
                </a:lnTo>
                <a:lnTo>
                  <a:pt x="5041" y="10193"/>
                </a:lnTo>
                <a:lnTo>
                  <a:pt x="5456" y="10171"/>
                </a:lnTo>
                <a:lnTo>
                  <a:pt x="5853" y="10193"/>
                </a:lnTo>
                <a:lnTo>
                  <a:pt x="6249" y="10260"/>
                </a:lnTo>
                <a:lnTo>
                  <a:pt x="6646" y="10337"/>
                </a:lnTo>
                <a:lnTo>
                  <a:pt x="7004" y="10469"/>
                </a:lnTo>
                <a:lnTo>
                  <a:pt x="7363" y="10612"/>
                </a:lnTo>
                <a:lnTo>
                  <a:pt x="7665" y="10788"/>
                </a:lnTo>
                <a:lnTo>
                  <a:pt x="7911" y="10998"/>
                </a:lnTo>
                <a:lnTo>
                  <a:pt x="8024" y="11097"/>
                </a:lnTo>
                <a:lnTo>
                  <a:pt x="8137" y="11207"/>
                </a:lnTo>
                <a:lnTo>
                  <a:pt x="8194" y="11340"/>
                </a:lnTo>
                <a:lnTo>
                  <a:pt x="8269" y="11461"/>
                </a:lnTo>
                <a:lnTo>
                  <a:pt x="8307" y="11593"/>
                </a:lnTo>
                <a:lnTo>
                  <a:pt x="8307" y="11714"/>
                </a:lnTo>
                <a:lnTo>
                  <a:pt x="8307" y="11868"/>
                </a:lnTo>
                <a:lnTo>
                  <a:pt x="8307" y="12012"/>
                </a:lnTo>
                <a:lnTo>
                  <a:pt x="8194" y="12265"/>
                </a:lnTo>
                <a:lnTo>
                  <a:pt x="8062" y="12519"/>
                </a:lnTo>
                <a:lnTo>
                  <a:pt x="7873" y="12706"/>
                </a:lnTo>
                <a:lnTo>
                  <a:pt x="7627" y="12904"/>
                </a:lnTo>
                <a:lnTo>
                  <a:pt x="7363" y="13048"/>
                </a:lnTo>
                <a:lnTo>
                  <a:pt x="7080" y="13180"/>
                </a:lnTo>
                <a:lnTo>
                  <a:pt x="6759" y="13257"/>
                </a:lnTo>
                <a:lnTo>
                  <a:pt x="6419" y="13345"/>
                </a:lnTo>
                <a:lnTo>
                  <a:pt x="6098" y="13389"/>
                </a:lnTo>
                <a:lnTo>
                  <a:pt x="5739" y="13389"/>
                </a:lnTo>
                <a:lnTo>
                  <a:pt x="5418" y="13389"/>
                </a:lnTo>
                <a:lnTo>
                  <a:pt x="5079" y="13345"/>
                </a:lnTo>
                <a:lnTo>
                  <a:pt x="4758" y="13301"/>
                </a:lnTo>
                <a:lnTo>
                  <a:pt x="4474" y="13213"/>
                </a:lnTo>
                <a:lnTo>
                  <a:pt x="4172" y="13114"/>
                </a:lnTo>
                <a:lnTo>
                  <a:pt x="3965" y="12982"/>
                </a:lnTo>
                <a:lnTo>
                  <a:pt x="3738" y="12838"/>
                </a:lnTo>
                <a:lnTo>
                  <a:pt x="3493" y="12706"/>
                </a:lnTo>
                <a:lnTo>
                  <a:pt x="3228" y="12607"/>
                </a:lnTo>
                <a:lnTo>
                  <a:pt x="2945" y="12519"/>
                </a:lnTo>
                <a:lnTo>
                  <a:pt x="2700" y="12431"/>
                </a:lnTo>
                <a:lnTo>
                  <a:pt x="2397" y="12375"/>
                </a:lnTo>
                <a:lnTo>
                  <a:pt x="2152" y="12331"/>
                </a:lnTo>
                <a:lnTo>
                  <a:pt x="1888" y="12309"/>
                </a:lnTo>
                <a:lnTo>
                  <a:pt x="1642" y="12309"/>
                </a:lnTo>
                <a:lnTo>
                  <a:pt x="1397" y="12331"/>
                </a:lnTo>
                <a:lnTo>
                  <a:pt x="1170" y="12397"/>
                </a:lnTo>
                <a:lnTo>
                  <a:pt x="962" y="12453"/>
                </a:lnTo>
                <a:lnTo>
                  <a:pt x="774" y="12563"/>
                </a:lnTo>
                <a:lnTo>
                  <a:pt x="623" y="12684"/>
                </a:lnTo>
                <a:lnTo>
                  <a:pt x="528" y="12838"/>
                </a:lnTo>
                <a:lnTo>
                  <a:pt x="453" y="13026"/>
                </a:lnTo>
                <a:lnTo>
                  <a:pt x="339" y="13477"/>
                </a:lnTo>
                <a:lnTo>
                  <a:pt x="226" y="13984"/>
                </a:lnTo>
                <a:lnTo>
                  <a:pt x="151" y="14535"/>
                </a:lnTo>
                <a:lnTo>
                  <a:pt x="113" y="15075"/>
                </a:lnTo>
                <a:lnTo>
                  <a:pt x="113" y="15626"/>
                </a:lnTo>
                <a:lnTo>
                  <a:pt x="151" y="16133"/>
                </a:lnTo>
                <a:lnTo>
                  <a:pt x="188" y="16376"/>
                </a:lnTo>
                <a:lnTo>
                  <a:pt x="264" y="16585"/>
                </a:lnTo>
                <a:lnTo>
                  <a:pt x="339" y="16773"/>
                </a:lnTo>
                <a:lnTo>
                  <a:pt x="453" y="16938"/>
                </a:lnTo>
                <a:lnTo>
                  <a:pt x="1095" y="16883"/>
                </a:lnTo>
                <a:lnTo>
                  <a:pt x="1963" y="16795"/>
                </a:lnTo>
                <a:lnTo>
                  <a:pt x="2945" y="16751"/>
                </a:lnTo>
                <a:lnTo>
                  <a:pt x="3965" y="16706"/>
                </a:lnTo>
                <a:lnTo>
                  <a:pt x="5022" y="16684"/>
                </a:lnTo>
                <a:lnTo>
                  <a:pt x="5947" y="16684"/>
                </a:lnTo>
                <a:lnTo>
                  <a:pt x="6759" y="16706"/>
                </a:lnTo>
                <a:lnTo>
                  <a:pt x="7363" y="16751"/>
                </a:lnTo>
                <a:lnTo>
                  <a:pt x="7948" y="16839"/>
                </a:lnTo>
                <a:lnTo>
                  <a:pt x="8458" y="16916"/>
                </a:lnTo>
                <a:lnTo>
                  <a:pt x="8893" y="17026"/>
                </a:lnTo>
                <a:lnTo>
                  <a:pt x="9289" y="17158"/>
                </a:lnTo>
                <a:lnTo>
                  <a:pt x="9572" y="17280"/>
                </a:lnTo>
                <a:lnTo>
                  <a:pt x="9799" y="17412"/>
                </a:lnTo>
                <a:lnTo>
                  <a:pt x="9969" y="17555"/>
                </a:lnTo>
                <a:lnTo>
                  <a:pt x="10120" y="17687"/>
                </a:lnTo>
                <a:lnTo>
                  <a:pt x="10158" y="17831"/>
                </a:lnTo>
                <a:lnTo>
                  <a:pt x="10195" y="17974"/>
                </a:lnTo>
                <a:lnTo>
                  <a:pt x="10158" y="18128"/>
                </a:lnTo>
                <a:lnTo>
                  <a:pt x="10082" y="18271"/>
                </a:lnTo>
                <a:lnTo>
                  <a:pt x="9969" y="18426"/>
                </a:lnTo>
                <a:lnTo>
                  <a:pt x="9837" y="18569"/>
                </a:lnTo>
                <a:lnTo>
                  <a:pt x="9648" y="18701"/>
                </a:lnTo>
                <a:lnTo>
                  <a:pt x="9440" y="18822"/>
                </a:lnTo>
                <a:lnTo>
                  <a:pt x="9213" y="18999"/>
                </a:lnTo>
                <a:lnTo>
                  <a:pt x="9044" y="19186"/>
                </a:lnTo>
                <a:lnTo>
                  <a:pt x="8893" y="19395"/>
                </a:lnTo>
                <a:lnTo>
                  <a:pt x="8817" y="19627"/>
                </a:lnTo>
                <a:lnTo>
                  <a:pt x="8779" y="19858"/>
                </a:lnTo>
                <a:lnTo>
                  <a:pt x="8779" y="20112"/>
                </a:lnTo>
                <a:lnTo>
                  <a:pt x="8855" y="20354"/>
                </a:lnTo>
                <a:lnTo>
                  <a:pt x="8968" y="20586"/>
                </a:lnTo>
                <a:lnTo>
                  <a:pt x="9138" y="20817"/>
                </a:lnTo>
                <a:lnTo>
                  <a:pt x="9365" y="21026"/>
                </a:lnTo>
                <a:lnTo>
                  <a:pt x="9610" y="21192"/>
                </a:lnTo>
                <a:lnTo>
                  <a:pt x="9950" y="21368"/>
                </a:lnTo>
                <a:lnTo>
                  <a:pt x="10120" y="21445"/>
                </a:lnTo>
                <a:lnTo>
                  <a:pt x="10346" y="21511"/>
                </a:lnTo>
                <a:lnTo>
                  <a:pt x="10516" y="21555"/>
                </a:lnTo>
                <a:lnTo>
                  <a:pt x="10743" y="21600"/>
                </a:lnTo>
                <a:lnTo>
                  <a:pt x="10988" y="21644"/>
                </a:lnTo>
                <a:lnTo>
                  <a:pt x="11215" y="21666"/>
                </a:lnTo>
                <a:lnTo>
                  <a:pt x="11498" y="21666"/>
                </a:lnTo>
                <a:lnTo>
                  <a:pt x="11762" y="21666"/>
                </a:lnTo>
                <a:lnTo>
                  <a:pt x="12253" y="21644"/>
                </a:lnTo>
                <a:lnTo>
                  <a:pt x="12763" y="21577"/>
                </a:lnTo>
                <a:lnTo>
                  <a:pt x="13197" y="21467"/>
                </a:lnTo>
                <a:lnTo>
                  <a:pt x="13556" y="21346"/>
                </a:lnTo>
                <a:lnTo>
                  <a:pt x="13896" y="21192"/>
                </a:lnTo>
                <a:lnTo>
                  <a:pt x="14179" y="21026"/>
                </a:lnTo>
                <a:lnTo>
                  <a:pt x="14444" y="20839"/>
                </a:lnTo>
                <a:lnTo>
                  <a:pt x="14576" y="20641"/>
                </a:lnTo>
                <a:lnTo>
                  <a:pt x="14727" y="20431"/>
                </a:lnTo>
                <a:lnTo>
                  <a:pt x="14765" y="20200"/>
                </a:lnTo>
                <a:lnTo>
                  <a:pt x="14802" y="19991"/>
                </a:lnTo>
                <a:lnTo>
                  <a:pt x="14727" y="19759"/>
                </a:lnTo>
                <a:lnTo>
                  <a:pt x="14613" y="19550"/>
                </a:lnTo>
                <a:lnTo>
                  <a:pt x="14444" y="19307"/>
                </a:lnTo>
                <a:lnTo>
                  <a:pt x="14217" y="19098"/>
                </a:lnTo>
                <a:lnTo>
                  <a:pt x="13934" y="18911"/>
                </a:lnTo>
                <a:lnTo>
                  <a:pt x="13669" y="18745"/>
                </a:lnTo>
                <a:lnTo>
                  <a:pt x="13462" y="18547"/>
                </a:lnTo>
                <a:lnTo>
                  <a:pt x="13311" y="18337"/>
                </a:lnTo>
                <a:lnTo>
                  <a:pt x="13197" y="18150"/>
                </a:lnTo>
                <a:lnTo>
                  <a:pt x="13122" y="17941"/>
                </a:lnTo>
                <a:lnTo>
                  <a:pt x="13122" y="17720"/>
                </a:lnTo>
                <a:lnTo>
                  <a:pt x="13122" y="17533"/>
                </a:lnTo>
                <a:lnTo>
                  <a:pt x="13197" y="17346"/>
                </a:lnTo>
                <a:lnTo>
                  <a:pt x="13273" y="17158"/>
                </a:lnTo>
                <a:lnTo>
                  <a:pt x="13386" y="16982"/>
                </a:lnTo>
                <a:lnTo>
                  <a:pt x="13537" y="16839"/>
                </a:lnTo>
                <a:lnTo>
                  <a:pt x="13707" y="16706"/>
                </a:lnTo>
                <a:lnTo>
                  <a:pt x="13896" y="16607"/>
                </a:lnTo>
                <a:lnTo>
                  <a:pt x="14104" y="16519"/>
                </a:lnTo>
                <a:lnTo>
                  <a:pt x="14330" y="16453"/>
                </a:lnTo>
                <a:lnTo>
                  <a:pt x="14538" y="16431"/>
                </a:lnTo>
                <a:lnTo>
                  <a:pt x="14897" y="16453"/>
                </a:lnTo>
                <a:lnTo>
                  <a:pt x="15406" y="16497"/>
                </a:lnTo>
                <a:lnTo>
                  <a:pt x="16105" y="16541"/>
                </a:lnTo>
                <a:lnTo>
                  <a:pt x="16898" y="16607"/>
                </a:lnTo>
                <a:lnTo>
                  <a:pt x="17804" y="16651"/>
                </a:lnTo>
                <a:lnTo>
                  <a:pt x="18786" y="16684"/>
                </a:lnTo>
                <a:lnTo>
                  <a:pt x="19844" y="16728"/>
                </a:lnTo>
                <a:lnTo>
                  <a:pt x="20920" y="16751"/>
                </a:lnTo>
                <a:lnTo>
                  <a:pt x="21109" y="16497"/>
                </a:lnTo>
                <a:lnTo>
                  <a:pt x="21241" y="16222"/>
                </a:lnTo>
                <a:lnTo>
                  <a:pt x="21392" y="15946"/>
                </a:lnTo>
                <a:lnTo>
                  <a:pt x="21467" y="15648"/>
                </a:lnTo>
                <a:lnTo>
                  <a:pt x="21543" y="15351"/>
                </a:lnTo>
                <a:lnTo>
                  <a:pt x="21618" y="15042"/>
                </a:lnTo>
                <a:lnTo>
                  <a:pt x="21618" y="14745"/>
                </a:lnTo>
                <a:lnTo>
                  <a:pt x="21618" y="14447"/>
                </a:lnTo>
                <a:lnTo>
                  <a:pt x="21618" y="14150"/>
                </a:lnTo>
                <a:lnTo>
                  <a:pt x="21581" y="13852"/>
                </a:lnTo>
                <a:lnTo>
                  <a:pt x="21505" y="13577"/>
                </a:lnTo>
                <a:lnTo>
                  <a:pt x="21430" y="13301"/>
                </a:lnTo>
                <a:lnTo>
                  <a:pt x="21354" y="13048"/>
                </a:lnTo>
                <a:lnTo>
                  <a:pt x="21241" y="12816"/>
                </a:lnTo>
                <a:lnTo>
                  <a:pt x="21146" y="12607"/>
                </a:lnTo>
                <a:lnTo>
                  <a:pt x="21033" y="12431"/>
                </a:lnTo>
                <a:lnTo>
                  <a:pt x="20920" y="12265"/>
                </a:lnTo>
                <a:lnTo>
                  <a:pt x="20769" y="12144"/>
                </a:lnTo>
                <a:lnTo>
                  <a:pt x="20637" y="12034"/>
                </a:lnTo>
                <a:lnTo>
                  <a:pt x="20486" y="11946"/>
                </a:lnTo>
                <a:lnTo>
                  <a:pt x="20297" y="11891"/>
                </a:lnTo>
                <a:lnTo>
                  <a:pt x="20165" y="11846"/>
                </a:lnTo>
                <a:lnTo>
                  <a:pt x="19976" y="11824"/>
                </a:lnTo>
                <a:lnTo>
                  <a:pt x="19806" y="11802"/>
                </a:lnTo>
                <a:lnTo>
                  <a:pt x="19390" y="11824"/>
                </a:lnTo>
                <a:lnTo>
                  <a:pt x="18956" y="11891"/>
                </a:lnTo>
                <a:lnTo>
                  <a:pt x="18503" y="11968"/>
                </a:lnTo>
                <a:lnTo>
                  <a:pt x="17993" y="12078"/>
                </a:lnTo>
                <a:lnTo>
                  <a:pt x="17653" y="12144"/>
                </a:lnTo>
                <a:lnTo>
                  <a:pt x="17332" y="12199"/>
                </a:lnTo>
                <a:lnTo>
                  <a:pt x="17049" y="12221"/>
                </a:lnTo>
                <a:lnTo>
                  <a:pt x="16747" y="12243"/>
                </a:lnTo>
                <a:lnTo>
                  <a:pt x="16464" y="12243"/>
                </a:lnTo>
                <a:lnTo>
                  <a:pt x="16218" y="12243"/>
                </a:lnTo>
                <a:lnTo>
                  <a:pt x="15992" y="12221"/>
                </a:lnTo>
                <a:lnTo>
                  <a:pt x="15746" y="12199"/>
                </a:lnTo>
                <a:lnTo>
                  <a:pt x="15520" y="12155"/>
                </a:lnTo>
                <a:lnTo>
                  <a:pt x="15350" y="12122"/>
                </a:lnTo>
                <a:lnTo>
                  <a:pt x="15161" y="12056"/>
                </a:lnTo>
                <a:lnTo>
                  <a:pt x="14972" y="11990"/>
                </a:lnTo>
                <a:lnTo>
                  <a:pt x="14689" y="11846"/>
                </a:lnTo>
                <a:lnTo>
                  <a:pt x="14444" y="11670"/>
                </a:lnTo>
                <a:lnTo>
                  <a:pt x="14255" y="11483"/>
                </a:lnTo>
                <a:lnTo>
                  <a:pt x="14104" y="11295"/>
                </a:lnTo>
                <a:lnTo>
                  <a:pt x="14028" y="11086"/>
                </a:lnTo>
                <a:lnTo>
                  <a:pt x="13972" y="10888"/>
                </a:lnTo>
                <a:lnTo>
                  <a:pt x="13972" y="10700"/>
                </a:lnTo>
                <a:lnTo>
                  <a:pt x="14009" y="10513"/>
                </a:lnTo>
                <a:lnTo>
                  <a:pt x="14066" y="10359"/>
                </a:lnTo>
                <a:lnTo>
                  <a:pt x="14179" y="10215"/>
                </a:lnTo>
                <a:lnTo>
                  <a:pt x="14406" y="10006"/>
                </a:lnTo>
                <a:lnTo>
                  <a:pt x="14651" y="9830"/>
                </a:lnTo>
                <a:lnTo>
                  <a:pt x="14878" y="9686"/>
                </a:lnTo>
                <a:lnTo>
                  <a:pt x="15123" y="9554"/>
                </a:lnTo>
                <a:lnTo>
                  <a:pt x="15350" y="9477"/>
                </a:lnTo>
                <a:lnTo>
                  <a:pt x="15558" y="9411"/>
                </a:lnTo>
                <a:lnTo>
                  <a:pt x="15803" y="9345"/>
                </a:lnTo>
                <a:lnTo>
                  <a:pt x="16030" y="9323"/>
                </a:lnTo>
                <a:lnTo>
                  <a:pt x="16256" y="9301"/>
                </a:lnTo>
                <a:lnTo>
                  <a:pt x="16464" y="9323"/>
                </a:lnTo>
                <a:lnTo>
                  <a:pt x="16690" y="9345"/>
                </a:lnTo>
                <a:lnTo>
                  <a:pt x="16898" y="9367"/>
                </a:lnTo>
                <a:lnTo>
                  <a:pt x="17332" y="9477"/>
                </a:lnTo>
                <a:lnTo>
                  <a:pt x="17767" y="9598"/>
                </a:lnTo>
                <a:lnTo>
                  <a:pt x="18163" y="9731"/>
                </a:lnTo>
                <a:lnTo>
                  <a:pt x="18597" y="9874"/>
                </a:lnTo>
                <a:lnTo>
                  <a:pt x="18994" y="10006"/>
                </a:lnTo>
                <a:lnTo>
                  <a:pt x="19428" y="10083"/>
                </a:lnTo>
                <a:lnTo>
                  <a:pt x="19617" y="10127"/>
                </a:lnTo>
                <a:lnTo>
                  <a:pt x="19844" y="10149"/>
                </a:lnTo>
                <a:lnTo>
                  <a:pt x="20013" y="10149"/>
                </a:lnTo>
                <a:lnTo>
                  <a:pt x="20240" y="10127"/>
                </a:lnTo>
                <a:lnTo>
                  <a:pt x="20410" y="10105"/>
                </a:lnTo>
                <a:lnTo>
                  <a:pt x="20637" y="10061"/>
                </a:lnTo>
                <a:lnTo>
                  <a:pt x="20844" y="9984"/>
                </a:lnTo>
                <a:lnTo>
                  <a:pt x="21033" y="9896"/>
                </a:lnTo>
                <a:lnTo>
                  <a:pt x="21146" y="9830"/>
                </a:lnTo>
                <a:lnTo>
                  <a:pt x="21203" y="9753"/>
                </a:lnTo>
                <a:lnTo>
                  <a:pt x="21279" y="9642"/>
                </a:lnTo>
                <a:lnTo>
                  <a:pt x="21354" y="9521"/>
                </a:lnTo>
                <a:lnTo>
                  <a:pt x="21430" y="9246"/>
                </a:lnTo>
                <a:lnTo>
                  <a:pt x="21430" y="8904"/>
                </a:lnTo>
                <a:lnTo>
                  <a:pt x="21430" y="8540"/>
                </a:lnTo>
                <a:lnTo>
                  <a:pt x="21392" y="8144"/>
                </a:lnTo>
                <a:lnTo>
                  <a:pt x="21354" y="7714"/>
                </a:lnTo>
                <a:lnTo>
                  <a:pt x="21279" y="7295"/>
                </a:lnTo>
                <a:lnTo>
                  <a:pt x="21146" y="6446"/>
                </a:lnTo>
                <a:lnTo>
                  <a:pt x="20995" y="5686"/>
                </a:lnTo>
                <a:lnTo>
                  <a:pt x="20958" y="5366"/>
                </a:lnTo>
                <a:lnTo>
                  <a:pt x="20958" y="5091"/>
                </a:lnTo>
                <a:lnTo>
                  <a:pt x="20958" y="4860"/>
                </a:lnTo>
                <a:lnTo>
                  <a:pt x="21033" y="4716"/>
                </a:lnTo>
                <a:lnTo>
                  <a:pt x="20637" y="4860"/>
                </a:lnTo>
                <a:lnTo>
                  <a:pt x="20127" y="4992"/>
                </a:lnTo>
                <a:lnTo>
                  <a:pt x="19617" y="5069"/>
                </a:lnTo>
                <a:lnTo>
                  <a:pt x="19032" y="5157"/>
                </a:lnTo>
                <a:lnTo>
                  <a:pt x="18465" y="5201"/>
                </a:lnTo>
                <a:lnTo>
                  <a:pt x="17842" y="5245"/>
                </a:lnTo>
                <a:lnTo>
                  <a:pt x="17219" y="5267"/>
                </a:lnTo>
                <a:lnTo>
                  <a:pt x="16615" y="5267"/>
                </a:lnTo>
                <a:lnTo>
                  <a:pt x="15992" y="5245"/>
                </a:lnTo>
                <a:lnTo>
                  <a:pt x="15369" y="5201"/>
                </a:lnTo>
                <a:lnTo>
                  <a:pt x="14840" y="5157"/>
                </a:lnTo>
                <a:lnTo>
                  <a:pt x="14293" y="5091"/>
                </a:lnTo>
                <a:lnTo>
                  <a:pt x="13783" y="5014"/>
                </a:lnTo>
                <a:lnTo>
                  <a:pt x="13386" y="4926"/>
                </a:lnTo>
                <a:lnTo>
                  <a:pt x="13027" y="4815"/>
                </a:lnTo>
                <a:lnTo>
                  <a:pt x="12725" y="4716"/>
                </a:lnTo>
                <a:lnTo>
                  <a:pt x="12480" y="4606"/>
                </a:lnTo>
                <a:lnTo>
                  <a:pt x="12291" y="4496"/>
                </a:lnTo>
                <a:lnTo>
                  <a:pt x="12197" y="4397"/>
                </a:lnTo>
                <a:lnTo>
                  <a:pt x="12083" y="4286"/>
                </a:lnTo>
                <a:lnTo>
                  <a:pt x="12046" y="4187"/>
                </a:lnTo>
                <a:lnTo>
                  <a:pt x="12008" y="4077"/>
                </a:lnTo>
                <a:lnTo>
                  <a:pt x="12046" y="3967"/>
                </a:lnTo>
                <a:lnTo>
                  <a:pt x="12121" y="3868"/>
                </a:lnTo>
                <a:lnTo>
                  <a:pt x="12197" y="3735"/>
                </a:lnTo>
                <a:lnTo>
                  <a:pt x="12291" y="3614"/>
                </a:lnTo>
                <a:lnTo>
                  <a:pt x="12442" y="3482"/>
                </a:lnTo>
                <a:lnTo>
                  <a:pt x="12631" y="3361"/>
                </a:lnTo>
                <a:lnTo>
                  <a:pt x="13065" y="3085"/>
                </a:lnTo>
                <a:lnTo>
                  <a:pt x="13537" y="2766"/>
                </a:lnTo>
                <a:lnTo>
                  <a:pt x="13783" y="2578"/>
                </a:lnTo>
                <a:lnTo>
                  <a:pt x="13934" y="2380"/>
                </a:lnTo>
                <a:lnTo>
                  <a:pt x="14028" y="2171"/>
                </a:lnTo>
                <a:lnTo>
                  <a:pt x="14104" y="1961"/>
                </a:lnTo>
                <a:lnTo>
                  <a:pt x="14104" y="1730"/>
                </a:lnTo>
                <a:lnTo>
                  <a:pt x="14066" y="1498"/>
                </a:lnTo>
                <a:lnTo>
                  <a:pt x="13972" y="1267"/>
                </a:lnTo>
                <a:lnTo>
                  <a:pt x="13820" y="1057"/>
                </a:lnTo>
                <a:lnTo>
                  <a:pt x="13594" y="837"/>
                </a:lnTo>
                <a:lnTo>
                  <a:pt x="13386" y="628"/>
                </a:lnTo>
                <a:lnTo>
                  <a:pt x="13103" y="462"/>
                </a:lnTo>
                <a:lnTo>
                  <a:pt x="12763" y="308"/>
                </a:lnTo>
                <a:lnTo>
                  <a:pt x="12404" y="187"/>
                </a:lnTo>
                <a:lnTo>
                  <a:pt x="12008" y="77"/>
                </a:lnTo>
                <a:lnTo>
                  <a:pt x="11574" y="33"/>
                </a:lnTo>
                <a:lnTo>
                  <a:pt x="11102" y="11"/>
                </a:lnTo>
                <a:lnTo>
                  <a:pt x="10667" y="11"/>
                </a:lnTo>
                <a:lnTo>
                  <a:pt x="10233" y="77"/>
                </a:lnTo>
                <a:lnTo>
                  <a:pt x="9837" y="187"/>
                </a:lnTo>
                <a:lnTo>
                  <a:pt x="9440" y="286"/>
                </a:lnTo>
                <a:lnTo>
                  <a:pt x="9062" y="462"/>
                </a:lnTo>
                <a:lnTo>
                  <a:pt x="8741" y="628"/>
                </a:lnTo>
                <a:lnTo>
                  <a:pt x="8458" y="815"/>
                </a:lnTo>
                <a:lnTo>
                  <a:pt x="8232" y="1035"/>
                </a:lnTo>
                <a:lnTo>
                  <a:pt x="8062" y="1245"/>
                </a:lnTo>
                <a:lnTo>
                  <a:pt x="7911" y="1476"/>
                </a:lnTo>
                <a:lnTo>
                  <a:pt x="7835" y="1708"/>
                </a:lnTo>
                <a:lnTo>
                  <a:pt x="7797" y="1961"/>
                </a:lnTo>
                <a:lnTo>
                  <a:pt x="7835" y="2193"/>
                </a:lnTo>
                <a:lnTo>
                  <a:pt x="7948" y="2402"/>
                </a:lnTo>
                <a:lnTo>
                  <a:pt x="8062" y="2534"/>
                </a:lnTo>
                <a:lnTo>
                  <a:pt x="8175" y="2644"/>
                </a:lnTo>
                <a:lnTo>
                  <a:pt x="8269" y="2744"/>
                </a:lnTo>
                <a:lnTo>
                  <a:pt x="8420" y="2832"/>
                </a:lnTo>
                <a:lnTo>
                  <a:pt x="8704" y="3019"/>
                </a:lnTo>
                <a:lnTo>
                  <a:pt x="8968" y="3206"/>
                </a:lnTo>
                <a:lnTo>
                  <a:pt x="9138" y="3405"/>
                </a:lnTo>
                <a:lnTo>
                  <a:pt x="9327" y="3570"/>
                </a:lnTo>
                <a:lnTo>
                  <a:pt x="9440" y="3735"/>
                </a:lnTo>
                <a:lnTo>
                  <a:pt x="9516" y="3890"/>
                </a:lnTo>
                <a:lnTo>
                  <a:pt x="9534" y="4033"/>
                </a:lnTo>
                <a:lnTo>
                  <a:pt x="9534" y="4165"/>
                </a:lnTo>
                <a:lnTo>
                  <a:pt x="9516" y="4286"/>
                </a:lnTo>
                <a:lnTo>
                  <a:pt x="9440" y="4397"/>
                </a:lnTo>
                <a:lnTo>
                  <a:pt x="9327" y="4496"/>
                </a:lnTo>
                <a:lnTo>
                  <a:pt x="9176" y="4562"/>
                </a:lnTo>
                <a:lnTo>
                  <a:pt x="9006" y="4628"/>
                </a:lnTo>
                <a:lnTo>
                  <a:pt x="8779" y="4694"/>
                </a:lnTo>
                <a:lnTo>
                  <a:pt x="8534" y="4716"/>
                </a:lnTo>
                <a:lnTo>
                  <a:pt x="8232" y="4716"/>
                </a:lnTo>
                <a:lnTo>
                  <a:pt x="7118" y="4738"/>
                </a:lnTo>
                <a:lnTo>
                  <a:pt x="5947" y="4771"/>
                </a:lnTo>
                <a:lnTo>
                  <a:pt x="4795" y="4815"/>
                </a:lnTo>
                <a:lnTo>
                  <a:pt x="3681" y="4860"/>
                </a:lnTo>
                <a:lnTo>
                  <a:pt x="2662" y="4882"/>
                </a:lnTo>
                <a:lnTo>
                  <a:pt x="1755" y="4882"/>
                </a:lnTo>
                <a:lnTo>
                  <a:pt x="1359" y="4860"/>
                </a:lnTo>
                <a:lnTo>
                  <a:pt x="981" y="4837"/>
                </a:lnTo>
                <a:lnTo>
                  <a:pt x="698" y="4771"/>
                </a:lnTo>
                <a:lnTo>
                  <a:pt x="453" y="4716"/>
                </a:lnTo>
                <a:lnTo>
                  <a:pt x="453" y="5322"/>
                </a:lnTo>
                <a:lnTo>
                  <a:pt x="453" y="6083"/>
                </a:lnTo>
                <a:lnTo>
                  <a:pt x="453" y="6909"/>
                </a:lnTo>
                <a:lnTo>
                  <a:pt x="453" y="7780"/>
                </a:lnTo>
                <a:lnTo>
                  <a:pt x="453" y="8606"/>
                </a:lnTo>
                <a:lnTo>
                  <a:pt x="453" y="9345"/>
                </a:lnTo>
                <a:lnTo>
                  <a:pt x="453" y="9918"/>
                </a:lnTo>
                <a:lnTo>
                  <a:pt x="453" y="10282"/>
                </a:lnTo>
                <a:lnTo>
                  <a:pt x="490" y="10381"/>
                </a:lnTo>
                <a:lnTo>
                  <a:pt x="547" y="10491"/>
                </a:lnTo>
                <a:lnTo>
                  <a:pt x="660" y="10590"/>
                </a:lnTo>
                <a:lnTo>
                  <a:pt x="811" y="10700"/>
                </a:lnTo>
                <a:lnTo>
                  <a:pt x="981" y="10811"/>
                </a:lnTo>
                <a:lnTo>
                  <a:pt x="1208" y="10888"/>
                </a:lnTo>
                <a:lnTo>
                  <a:pt x="1453" y="10954"/>
                </a:lnTo>
                <a:lnTo>
                  <a:pt x="1718" y="11020"/>
                </a:lnTo>
                <a:lnTo>
                  <a:pt x="1963" y="11064"/>
                </a:lnTo>
                <a:lnTo>
                  <a:pt x="2265" y="11086"/>
                </a:lnTo>
                <a:lnTo>
                  <a:pt x="2548" y="11064"/>
                </a:lnTo>
                <a:lnTo>
                  <a:pt x="2794" y="11042"/>
                </a:lnTo>
                <a:lnTo>
                  <a:pt x="3096" y="10976"/>
                </a:lnTo>
                <a:lnTo>
                  <a:pt x="3341" y="10888"/>
                </a:lnTo>
                <a:lnTo>
                  <a:pt x="3606" y="10766"/>
                </a:lnTo>
                <a:lnTo>
                  <a:pt x="3813" y="10590"/>
                </a:lnTo>
                <a:close/>
              </a:path>
            </a:pathLst>
          </a:custGeom>
          <a:solidFill>
            <a:srgbClr val="FF6699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2" name="Puzzle1"/>
          <p:cNvSpPr>
            <a:spLocks noEditPoints="1" noChangeArrowheads="1"/>
          </p:cNvSpPr>
          <p:nvPr/>
        </p:nvSpPr>
        <p:spPr bwMode="auto">
          <a:xfrm>
            <a:off x="2189354" y="1992102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rgbClr val="CC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9" name="Puzzle3"/>
          <p:cNvSpPr>
            <a:spLocks noEditPoints="1" noChangeArrowheads="1"/>
          </p:cNvSpPr>
          <p:nvPr/>
        </p:nvSpPr>
        <p:spPr bwMode="auto">
          <a:xfrm>
            <a:off x="1727705" y="3034620"/>
            <a:ext cx="776056" cy="1053604"/>
          </a:xfrm>
          <a:custGeom>
            <a:avLst/>
            <a:gdLst>
              <a:gd name="T0" fmla="*/ 10391 w 21600"/>
              <a:gd name="T1" fmla="*/ 15806 h 21600"/>
              <a:gd name="T2" fmla="*/ 20551 w 21600"/>
              <a:gd name="T3" fmla="*/ 21088 h 21600"/>
              <a:gd name="T4" fmla="*/ 13180 w 21600"/>
              <a:gd name="T5" fmla="*/ 13801 h 21600"/>
              <a:gd name="T6" fmla="*/ 20551 w 21600"/>
              <a:gd name="T7" fmla="*/ 7025 h 21600"/>
              <a:gd name="T8" fmla="*/ 10500 w 21600"/>
              <a:gd name="T9" fmla="*/ 52 h 21600"/>
              <a:gd name="T10" fmla="*/ 692 w 21600"/>
              <a:gd name="T11" fmla="*/ 6802 h 21600"/>
              <a:gd name="T12" fmla="*/ 8064 w 21600"/>
              <a:gd name="T13" fmla="*/ 13526 h 21600"/>
              <a:gd name="T14" fmla="*/ 692 w 21600"/>
              <a:gd name="T15" fmla="*/ 21088 h 21600"/>
              <a:gd name="T16" fmla="*/ 2273 w 21600"/>
              <a:gd name="T17" fmla="*/ 7719 h 21600"/>
              <a:gd name="T18" fmla="*/ 19149 w 21600"/>
              <a:gd name="T19" fmla="*/ 202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6625" y="20892"/>
                </a:moveTo>
                <a:lnTo>
                  <a:pt x="7105" y="21023"/>
                </a:lnTo>
                <a:lnTo>
                  <a:pt x="7513" y="21088"/>
                </a:lnTo>
                <a:lnTo>
                  <a:pt x="7922" y="21115"/>
                </a:lnTo>
                <a:lnTo>
                  <a:pt x="8242" y="21115"/>
                </a:lnTo>
                <a:lnTo>
                  <a:pt x="8544" y="21062"/>
                </a:lnTo>
                <a:lnTo>
                  <a:pt x="8810" y="20997"/>
                </a:lnTo>
                <a:lnTo>
                  <a:pt x="9023" y="20892"/>
                </a:lnTo>
                <a:lnTo>
                  <a:pt x="9148" y="20761"/>
                </a:lnTo>
                <a:lnTo>
                  <a:pt x="9290" y="20616"/>
                </a:lnTo>
                <a:lnTo>
                  <a:pt x="9361" y="20459"/>
                </a:lnTo>
                <a:lnTo>
                  <a:pt x="9396" y="20289"/>
                </a:lnTo>
                <a:lnTo>
                  <a:pt x="9396" y="20092"/>
                </a:lnTo>
                <a:lnTo>
                  <a:pt x="9325" y="19909"/>
                </a:lnTo>
                <a:lnTo>
                  <a:pt x="9219" y="19738"/>
                </a:lnTo>
                <a:lnTo>
                  <a:pt x="9094" y="19555"/>
                </a:lnTo>
                <a:lnTo>
                  <a:pt x="8917" y="19384"/>
                </a:lnTo>
                <a:lnTo>
                  <a:pt x="8650" y="19162"/>
                </a:lnTo>
                <a:lnTo>
                  <a:pt x="8437" y="18900"/>
                </a:lnTo>
                <a:lnTo>
                  <a:pt x="8277" y="18624"/>
                </a:lnTo>
                <a:lnTo>
                  <a:pt x="8135" y="18349"/>
                </a:lnTo>
                <a:lnTo>
                  <a:pt x="8028" y="18048"/>
                </a:lnTo>
                <a:lnTo>
                  <a:pt x="7993" y="17746"/>
                </a:lnTo>
                <a:lnTo>
                  <a:pt x="7993" y="17471"/>
                </a:lnTo>
                <a:lnTo>
                  <a:pt x="8028" y="17169"/>
                </a:lnTo>
                <a:lnTo>
                  <a:pt x="8135" y="16920"/>
                </a:lnTo>
                <a:lnTo>
                  <a:pt x="8277" y="16671"/>
                </a:lnTo>
                <a:lnTo>
                  <a:pt x="8366" y="16540"/>
                </a:lnTo>
                <a:lnTo>
                  <a:pt x="8473" y="16409"/>
                </a:lnTo>
                <a:lnTo>
                  <a:pt x="8615" y="16317"/>
                </a:lnTo>
                <a:lnTo>
                  <a:pt x="8739" y="16213"/>
                </a:lnTo>
                <a:lnTo>
                  <a:pt x="8881" y="16134"/>
                </a:lnTo>
                <a:lnTo>
                  <a:pt x="9059" y="16055"/>
                </a:lnTo>
                <a:lnTo>
                  <a:pt x="9254" y="15990"/>
                </a:lnTo>
                <a:lnTo>
                  <a:pt x="9432" y="15911"/>
                </a:lnTo>
                <a:lnTo>
                  <a:pt x="9663" y="15885"/>
                </a:lnTo>
                <a:lnTo>
                  <a:pt x="9876" y="15833"/>
                </a:lnTo>
                <a:lnTo>
                  <a:pt x="10142" y="15806"/>
                </a:lnTo>
                <a:lnTo>
                  <a:pt x="10391" y="15806"/>
                </a:lnTo>
                <a:lnTo>
                  <a:pt x="10728" y="15806"/>
                </a:lnTo>
                <a:lnTo>
                  <a:pt x="10995" y="15806"/>
                </a:lnTo>
                <a:lnTo>
                  <a:pt x="11279" y="15833"/>
                </a:lnTo>
                <a:lnTo>
                  <a:pt x="11546" y="15885"/>
                </a:lnTo>
                <a:lnTo>
                  <a:pt x="11776" y="15937"/>
                </a:lnTo>
                <a:lnTo>
                  <a:pt x="12025" y="15990"/>
                </a:lnTo>
                <a:lnTo>
                  <a:pt x="12221" y="16055"/>
                </a:lnTo>
                <a:lnTo>
                  <a:pt x="12434" y="16134"/>
                </a:lnTo>
                <a:lnTo>
                  <a:pt x="12611" y="16213"/>
                </a:lnTo>
                <a:lnTo>
                  <a:pt x="12771" y="16317"/>
                </a:lnTo>
                <a:lnTo>
                  <a:pt x="12913" y="16409"/>
                </a:lnTo>
                <a:lnTo>
                  <a:pt x="13038" y="16514"/>
                </a:lnTo>
                <a:lnTo>
                  <a:pt x="13251" y="16737"/>
                </a:lnTo>
                <a:lnTo>
                  <a:pt x="13428" y="16986"/>
                </a:lnTo>
                <a:lnTo>
                  <a:pt x="13517" y="17248"/>
                </a:lnTo>
                <a:lnTo>
                  <a:pt x="13588" y="17523"/>
                </a:lnTo>
                <a:lnTo>
                  <a:pt x="13588" y="17799"/>
                </a:lnTo>
                <a:lnTo>
                  <a:pt x="13517" y="18074"/>
                </a:lnTo>
                <a:lnTo>
                  <a:pt x="13428" y="18323"/>
                </a:lnTo>
                <a:lnTo>
                  <a:pt x="13286" y="18572"/>
                </a:lnTo>
                <a:lnTo>
                  <a:pt x="13109" y="18808"/>
                </a:lnTo>
                <a:lnTo>
                  <a:pt x="12878" y="19031"/>
                </a:lnTo>
                <a:lnTo>
                  <a:pt x="12434" y="19411"/>
                </a:lnTo>
                <a:lnTo>
                  <a:pt x="12132" y="19738"/>
                </a:lnTo>
                <a:lnTo>
                  <a:pt x="12025" y="19856"/>
                </a:lnTo>
                <a:lnTo>
                  <a:pt x="11919" y="20014"/>
                </a:lnTo>
                <a:lnTo>
                  <a:pt x="11883" y="20132"/>
                </a:lnTo>
                <a:lnTo>
                  <a:pt x="11883" y="20263"/>
                </a:lnTo>
                <a:lnTo>
                  <a:pt x="11883" y="20394"/>
                </a:lnTo>
                <a:lnTo>
                  <a:pt x="11954" y="20485"/>
                </a:lnTo>
                <a:lnTo>
                  <a:pt x="12061" y="20590"/>
                </a:lnTo>
                <a:lnTo>
                  <a:pt x="12185" y="20695"/>
                </a:lnTo>
                <a:lnTo>
                  <a:pt x="12327" y="20787"/>
                </a:lnTo>
                <a:lnTo>
                  <a:pt x="12540" y="20892"/>
                </a:lnTo>
                <a:lnTo>
                  <a:pt x="12771" y="20997"/>
                </a:lnTo>
                <a:lnTo>
                  <a:pt x="13073" y="21088"/>
                </a:lnTo>
                <a:lnTo>
                  <a:pt x="13428" y="21193"/>
                </a:lnTo>
                <a:lnTo>
                  <a:pt x="13873" y="21298"/>
                </a:lnTo>
                <a:lnTo>
                  <a:pt x="14317" y="21390"/>
                </a:lnTo>
                <a:lnTo>
                  <a:pt x="14778" y="21468"/>
                </a:lnTo>
                <a:lnTo>
                  <a:pt x="15294" y="21547"/>
                </a:lnTo>
                <a:lnTo>
                  <a:pt x="15809" y="21600"/>
                </a:lnTo>
                <a:lnTo>
                  <a:pt x="16359" y="21652"/>
                </a:lnTo>
                <a:lnTo>
                  <a:pt x="16875" y="21678"/>
                </a:lnTo>
                <a:lnTo>
                  <a:pt x="17407" y="21678"/>
                </a:lnTo>
                <a:lnTo>
                  <a:pt x="17958" y="21678"/>
                </a:lnTo>
                <a:lnTo>
                  <a:pt x="18473" y="21652"/>
                </a:lnTo>
                <a:lnTo>
                  <a:pt x="18953" y="21573"/>
                </a:lnTo>
                <a:lnTo>
                  <a:pt x="19397" y="21495"/>
                </a:lnTo>
                <a:lnTo>
                  <a:pt x="19841" y="21390"/>
                </a:lnTo>
                <a:lnTo>
                  <a:pt x="20214" y="21272"/>
                </a:lnTo>
                <a:lnTo>
                  <a:pt x="20551" y="21088"/>
                </a:lnTo>
                <a:lnTo>
                  <a:pt x="20480" y="20787"/>
                </a:lnTo>
                <a:lnTo>
                  <a:pt x="20409" y="20485"/>
                </a:lnTo>
                <a:lnTo>
                  <a:pt x="20356" y="20158"/>
                </a:lnTo>
                <a:lnTo>
                  <a:pt x="20356" y="19804"/>
                </a:lnTo>
                <a:lnTo>
                  <a:pt x="20321" y="19083"/>
                </a:lnTo>
                <a:lnTo>
                  <a:pt x="20356" y="18349"/>
                </a:lnTo>
                <a:lnTo>
                  <a:pt x="20409" y="17641"/>
                </a:lnTo>
                <a:lnTo>
                  <a:pt x="20480" y="17012"/>
                </a:lnTo>
                <a:lnTo>
                  <a:pt x="20551" y="16488"/>
                </a:lnTo>
                <a:lnTo>
                  <a:pt x="20551" y="16055"/>
                </a:lnTo>
                <a:lnTo>
                  <a:pt x="20551" y="15911"/>
                </a:lnTo>
                <a:lnTo>
                  <a:pt x="20445" y="15754"/>
                </a:lnTo>
                <a:lnTo>
                  <a:pt x="20356" y="15610"/>
                </a:lnTo>
                <a:lnTo>
                  <a:pt x="20178" y="15452"/>
                </a:lnTo>
                <a:lnTo>
                  <a:pt x="20001" y="15334"/>
                </a:lnTo>
                <a:lnTo>
                  <a:pt x="19770" y="15230"/>
                </a:lnTo>
                <a:lnTo>
                  <a:pt x="19521" y="15125"/>
                </a:lnTo>
                <a:lnTo>
                  <a:pt x="19290" y="15059"/>
                </a:lnTo>
                <a:lnTo>
                  <a:pt x="19024" y="15007"/>
                </a:lnTo>
                <a:lnTo>
                  <a:pt x="18740" y="14954"/>
                </a:lnTo>
                <a:lnTo>
                  <a:pt x="18509" y="14954"/>
                </a:lnTo>
                <a:lnTo>
                  <a:pt x="18225" y="14954"/>
                </a:lnTo>
                <a:lnTo>
                  <a:pt x="17994" y="15007"/>
                </a:lnTo>
                <a:lnTo>
                  <a:pt x="17763" y="15085"/>
                </a:lnTo>
                <a:lnTo>
                  <a:pt x="17550" y="15177"/>
                </a:lnTo>
                <a:lnTo>
                  <a:pt x="17372" y="15308"/>
                </a:lnTo>
                <a:lnTo>
                  <a:pt x="17176" y="15426"/>
                </a:lnTo>
                <a:lnTo>
                  <a:pt x="16928" y="15557"/>
                </a:lnTo>
                <a:lnTo>
                  <a:pt x="16661" y="15636"/>
                </a:lnTo>
                <a:lnTo>
                  <a:pt x="16359" y="15688"/>
                </a:lnTo>
                <a:lnTo>
                  <a:pt x="16022" y="15715"/>
                </a:lnTo>
                <a:lnTo>
                  <a:pt x="15667" y="15688"/>
                </a:lnTo>
                <a:lnTo>
                  <a:pt x="15294" y="15662"/>
                </a:lnTo>
                <a:lnTo>
                  <a:pt x="14956" y="15583"/>
                </a:lnTo>
                <a:lnTo>
                  <a:pt x="14619" y="15479"/>
                </a:lnTo>
                <a:lnTo>
                  <a:pt x="14281" y="15334"/>
                </a:lnTo>
                <a:lnTo>
                  <a:pt x="13961" y="15177"/>
                </a:lnTo>
                <a:lnTo>
                  <a:pt x="13695" y="14981"/>
                </a:lnTo>
                <a:lnTo>
                  <a:pt x="13588" y="14850"/>
                </a:lnTo>
                <a:lnTo>
                  <a:pt x="13482" y="14732"/>
                </a:lnTo>
                <a:lnTo>
                  <a:pt x="13393" y="14600"/>
                </a:lnTo>
                <a:lnTo>
                  <a:pt x="13322" y="14456"/>
                </a:lnTo>
                <a:lnTo>
                  <a:pt x="13251" y="14299"/>
                </a:lnTo>
                <a:lnTo>
                  <a:pt x="13215" y="14155"/>
                </a:lnTo>
                <a:lnTo>
                  <a:pt x="13180" y="13971"/>
                </a:lnTo>
                <a:lnTo>
                  <a:pt x="13180" y="13801"/>
                </a:lnTo>
                <a:lnTo>
                  <a:pt x="13180" y="13591"/>
                </a:lnTo>
                <a:lnTo>
                  <a:pt x="13215" y="13395"/>
                </a:lnTo>
                <a:lnTo>
                  <a:pt x="13251" y="13198"/>
                </a:lnTo>
                <a:lnTo>
                  <a:pt x="13322" y="13015"/>
                </a:lnTo>
                <a:lnTo>
                  <a:pt x="13393" y="12870"/>
                </a:lnTo>
                <a:lnTo>
                  <a:pt x="13482" y="12713"/>
                </a:lnTo>
                <a:lnTo>
                  <a:pt x="13588" y="12569"/>
                </a:lnTo>
                <a:lnTo>
                  <a:pt x="13730" y="12438"/>
                </a:lnTo>
                <a:lnTo>
                  <a:pt x="13997" y="12215"/>
                </a:lnTo>
                <a:lnTo>
                  <a:pt x="14334" y="12005"/>
                </a:lnTo>
                <a:lnTo>
                  <a:pt x="14690" y="11861"/>
                </a:lnTo>
                <a:lnTo>
                  <a:pt x="15063" y="11756"/>
                </a:lnTo>
                <a:lnTo>
                  <a:pt x="15436" y="11678"/>
                </a:lnTo>
                <a:lnTo>
                  <a:pt x="15809" y="11638"/>
                </a:lnTo>
                <a:lnTo>
                  <a:pt x="16182" y="11638"/>
                </a:lnTo>
                <a:lnTo>
                  <a:pt x="16555" y="11678"/>
                </a:lnTo>
                <a:lnTo>
                  <a:pt x="16910" y="11730"/>
                </a:lnTo>
                <a:lnTo>
                  <a:pt x="17248" y="11835"/>
                </a:lnTo>
                <a:lnTo>
                  <a:pt x="17514" y="11966"/>
                </a:lnTo>
                <a:lnTo>
                  <a:pt x="17763" y="12110"/>
                </a:lnTo>
                <a:lnTo>
                  <a:pt x="17887" y="12215"/>
                </a:lnTo>
                <a:lnTo>
                  <a:pt x="18065" y="12307"/>
                </a:lnTo>
                <a:lnTo>
                  <a:pt x="18260" y="12412"/>
                </a:lnTo>
                <a:lnTo>
                  <a:pt x="18438" y="12464"/>
                </a:lnTo>
                <a:lnTo>
                  <a:pt x="18669" y="12543"/>
                </a:lnTo>
                <a:lnTo>
                  <a:pt x="18882" y="12569"/>
                </a:lnTo>
                <a:lnTo>
                  <a:pt x="19113" y="12595"/>
                </a:lnTo>
                <a:lnTo>
                  <a:pt x="19361" y="12608"/>
                </a:lnTo>
                <a:lnTo>
                  <a:pt x="19592" y="12608"/>
                </a:lnTo>
                <a:lnTo>
                  <a:pt x="19841" y="12595"/>
                </a:lnTo>
                <a:lnTo>
                  <a:pt x="20072" y="12543"/>
                </a:lnTo>
                <a:lnTo>
                  <a:pt x="20321" y="12490"/>
                </a:lnTo>
                <a:lnTo>
                  <a:pt x="20551" y="12438"/>
                </a:lnTo>
                <a:lnTo>
                  <a:pt x="20800" y="12333"/>
                </a:lnTo>
                <a:lnTo>
                  <a:pt x="20996" y="12241"/>
                </a:lnTo>
                <a:lnTo>
                  <a:pt x="21244" y="12110"/>
                </a:lnTo>
                <a:lnTo>
                  <a:pt x="21298" y="12032"/>
                </a:lnTo>
                <a:lnTo>
                  <a:pt x="21404" y="11966"/>
                </a:lnTo>
                <a:lnTo>
                  <a:pt x="21475" y="11861"/>
                </a:lnTo>
                <a:lnTo>
                  <a:pt x="21511" y="11730"/>
                </a:lnTo>
                <a:lnTo>
                  <a:pt x="21617" y="11481"/>
                </a:lnTo>
                <a:lnTo>
                  <a:pt x="21653" y="11180"/>
                </a:lnTo>
                <a:lnTo>
                  <a:pt x="21653" y="10826"/>
                </a:lnTo>
                <a:lnTo>
                  <a:pt x="21653" y="10472"/>
                </a:lnTo>
                <a:lnTo>
                  <a:pt x="21582" y="10092"/>
                </a:lnTo>
                <a:lnTo>
                  <a:pt x="21511" y="9725"/>
                </a:lnTo>
                <a:lnTo>
                  <a:pt x="21298" y="8912"/>
                </a:lnTo>
                <a:lnTo>
                  <a:pt x="21067" y="8191"/>
                </a:lnTo>
                <a:lnTo>
                  <a:pt x="20800" y="7536"/>
                </a:lnTo>
                <a:lnTo>
                  <a:pt x="20551" y="7025"/>
                </a:lnTo>
                <a:lnTo>
                  <a:pt x="20001" y="7103"/>
                </a:lnTo>
                <a:lnTo>
                  <a:pt x="19432" y="7156"/>
                </a:lnTo>
                <a:lnTo>
                  <a:pt x="18846" y="7208"/>
                </a:lnTo>
                <a:lnTo>
                  <a:pt x="18225" y="7208"/>
                </a:lnTo>
                <a:lnTo>
                  <a:pt x="17656" y="7208"/>
                </a:lnTo>
                <a:lnTo>
                  <a:pt x="17070" y="7182"/>
                </a:lnTo>
                <a:lnTo>
                  <a:pt x="16484" y="7156"/>
                </a:lnTo>
                <a:lnTo>
                  <a:pt x="15986" y="7103"/>
                </a:lnTo>
                <a:lnTo>
                  <a:pt x="14992" y="6999"/>
                </a:lnTo>
                <a:lnTo>
                  <a:pt x="14210" y="6907"/>
                </a:lnTo>
                <a:lnTo>
                  <a:pt x="13695" y="6828"/>
                </a:lnTo>
                <a:lnTo>
                  <a:pt x="13517" y="6802"/>
                </a:lnTo>
                <a:lnTo>
                  <a:pt x="13073" y="6645"/>
                </a:lnTo>
                <a:lnTo>
                  <a:pt x="12700" y="6474"/>
                </a:lnTo>
                <a:lnTo>
                  <a:pt x="12363" y="6304"/>
                </a:lnTo>
                <a:lnTo>
                  <a:pt x="12132" y="6094"/>
                </a:lnTo>
                <a:lnTo>
                  <a:pt x="11919" y="5871"/>
                </a:lnTo>
                <a:lnTo>
                  <a:pt x="11776" y="5649"/>
                </a:lnTo>
                <a:lnTo>
                  <a:pt x="11688" y="5413"/>
                </a:lnTo>
                <a:lnTo>
                  <a:pt x="11617" y="5190"/>
                </a:lnTo>
                <a:lnTo>
                  <a:pt x="11617" y="4941"/>
                </a:lnTo>
                <a:lnTo>
                  <a:pt x="11652" y="4718"/>
                </a:lnTo>
                <a:lnTo>
                  <a:pt x="11723" y="4482"/>
                </a:lnTo>
                <a:lnTo>
                  <a:pt x="11812" y="4285"/>
                </a:lnTo>
                <a:lnTo>
                  <a:pt x="11919" y="4089"/>
                </a:lnTo>
                <a:lnTo>
                  <a:pt x="12096" y="3905"/>
                </a:lnTo>
                <a:lnTo>
                  <a:pt x="12292" y="3735"/>
                </a:lnTo>
                <a:lnTo>
                  <a:pt x="12505" y="3604"/>
                </a:lnTo>
                <a:lnTo>
                  <a:pt x="12700" y="3460"/>
                </a:lnTo>
                <a:lnTo>
                  <a:pt x="12878" y="3250"/>
                </a:lnTo>
                <a:lnTo>
                  <a:pt x="13038" y="3027"/>
                </a:lnTo>
                <a:lnTo>
                  <a:pt x="13180" y="2752"/>
                </a:lnTo>
                <a:lnTo>
                  <a:pt x="13286" y="2477"/>
                </a:lnTo>
                <a:lnTo>
                  <a:pt x="13322" y="2175"/>
                </a:lnTo>
                <a:lnTo>
                  <a:pt x="13357" y="1874"/>
                </a:lnTo>
                <a:lnTo>
                  <a:pt x="13286" y="1572"/>
                </a:lnTo>
                <a:lnTo>
                  <a:pt x="13180" y="1271"/>
                </a:lnTo>
                <a:lnTo>
                  <a:pt x="13038" y="983"/>
                </a:lnTo>
                <a:lnTo>
                  <a:pt x="12949" y="865"/>
                </a:lnTo>
                <a:lnTo>
                  <a:pt x="12807" y="733"/>
                </a:lnTo>
                <a:lnTo>
                  <a:pt x="12665" y="616"/>
                </a:lnTo>
                <a:lnTo>
                  <a:pt x="12505" y="511"/>
                </a:lnTo>
                <a:lnTo>
                  <a:pt x="12327" y="406"/>
                </a:lnTo>
                <a:lnTo>
                  <a:pt x="12132" y="314"/>
                </a:lnTo>
                <a:lnTo>
                  <a:pt x="11883" y="235"/>
                </a:lnTo>
                <a:lnTo>
                  <a:pt x="11652" y="183"/>
                </a:lnTo>
                <a:lnTo>
                  <a:pt x="11368" y="104"/>
                </a:lnTo>
                <a:lnTo>
                  <a:pt x="11101" y="78"/>
                </a:lnTo>
                <a:lnTo>
                  <a:pt x="10800" y="52"/>
                </a:lnTo>
                <a:lnTo>
                  <a:pt x="10444" y="52"/>
                </a:lnTo>
                <a:lnTo>
                  <a:pt x="10142" y="52"/>
                </a:lnTo>
                <a:lnTo>
                  <a:pt x="9840" y="78"/>
                </a:lnTo>
                <a:lnTo>
                  <a:pt x="9574" y="104"/>
                </a:lnTo>
                <a:lnTo>
                  <a:pt x="9325" y="157"/>
                </a:lnTo>
                <a:lnTo>
                  <a:pt x="9094" y="209"/>
                </a:lnTo>
                <a:lnTo>
                  <a:pt x="8846" y="262"/>
                </a:lnTo>
                <a:lnTo>
                  <a:pt x="8650" y="340"/>
                </a:lnTo>
                <a:lnTo>
                  <a:pt x="8437" y="432"/>
                </a:lnTo>
                <a:lnTo>
                  <a:pt x="8277" y="511"/>
                </a:lnTo>
                <a:lnTo>
                  <a:pt x="8100" y="616"/>
                </a:lnTo>
                <a:lnTo>
                  <a:pt x="7957" y="707"/>
                </a:lnTo>
                <a:lnTo>
                  <a:pt x="7833" y="838"/>
                </a:lnTo>
                <a:lnTo>
                  <a:pt x="7620" y="1061"/>
                </a:lnTo>
                <a:lnTo>
                  <a:pt x="7442" y="1336"/>
                </a:lnTo>
                <a:lnTo>
                  <a:pt x="7353" y="1599"/>
                </a:lnTo>
                <a:lnTo>
                  <a:pt x="7318" y="1900"/>
                </a:lnTo>
                <a:lnTo>
                  <a:pt x="7318" y="2175"/>
                </a:lnTo>
                <a:lnTo>
                  <a:pt x="7353" y="2450"/>
                </a:lnTo>
                <a:lnTo>
                  <a:pt x="7442" y="2726"/>
                </a:lnTo>
                <a:lnTo>
                  <a:pt x="7620" y="2975"/>
                </a:lnTo>
                <a:lnTo>
                  <a:pt x="7833" y="3198"/>
                </a:lnTo>
                <a:lnTo>
                  <a:pt x="8064" y="3433"/>
                </a:lnTo>
                <a:lnTo>
                  <a:pt x="8295" y="3630"/>
                </a:lnTo>
                <a:lnTo>
                  <a:pt x="8508" y="3853"/>
                </a:lnTo>
                <a:lnTo>
                  <a:pt x="8686" y="4089"/>
                </a:lnTo>
                <a:lnTo>
                  <a:pt x="8775" y="4312"/>
                </a:lnTo>
                <a:lnTo>
                  <a:pt x="8846" y="4561"/>
                </a:lnTo>
                <a:lnTo>
                  <a:pt x="8846" y="4810"/>
                </a:lnTo>
                <a:lnTo>
                  <a:pt x="8810" y="5059"/>
                </a:lnTo>
                <a:lnTo>
                  <a:pt x="8721" y="5295"/>
                </a:lnTo>
                <a:lnTo>
                  <a:pt x="8579" y="5544"/>
                </a:lnTo>
                <a:lnTo>
                  <a:pt x="8366" y="5766"/>
                </a:lnTo>
                <a:lnTo>
                  <a:pt x="8135" y="5976"/>
                </a:lnTo>
                <a:lnTo>
                  <a:pt x="7833" y="6199"/>
                </a:lnTo>
                <a:lnTo>
                  <a:pt x="7478" y="6369"/>
                </a:lnTo>
                <a:lnTo>
                  <a:pt x="7069" y="6527"/>
                </a:lnTo>
                <a:lnTo>
                  <a:pt x="6590" y="6671"/>
                </a:lnTo>
                <a:lnTo>
                  <a:pt x="6092" y="6802"/>
                </a:lnTo>
                <a:lnTo>
                  <a:pt x="5684" y="6802"/>
                </a:lnTo>
                <a:lnTo>
                  <a:pt x="5133" y="6802"/>
                </a:lnTo>
                <a:lnTo>
                  <a:pt x="4547" y="6802"/>
                </a:lnTo>
                <a:lnTo>
                  <a:pt x="3872" y="6802"/>
                </a:lnTo>
                <a:lnTo>
                  <a:pt x="3144" y="6802"/>
                </a:lnTo>
                <a:lnTo>
                  <a:pt x="2362" y="6802"/>
                </a:lnTo>
                <a:lnTo>
                  <a:pt x="1545" y="6802"/>
                </a:lnTo>
                <a:lnTo>
                  <a:pt x="692" y="6802"/>
                </a:lnTo>
                <a:lnTo>
                  <a:pt x="586" y="7234"/>
                </a:lnTo>
                <a:lnTo>
                  <a:pt x="461" y="7837"/>
                </a:lnTo>
                <a:lnTo>
                  <a:pt x="355" y="8493"/>
                </a:lnTo>
                <a:lnTo>
                  <a:pt x="248" y="9187"/>
                </a:lnTo>
                <a:lnTo>
                  <a:pt x="142" y="9869"/>
                </a:lnTo>
                <a:lnTo>
                  <a:pt x="106" y="10498"/>
                </a:lnTo>
                <a:lnTo>
                  <a:pt x="106" y="10983"/>
                </a:lnTo>
                <a:lnTo>
                  <a:pt x="106" y="11311"/>
                </a:lnTo>
                <a:lnTo>
                  <a:pt x="213" y="11481"/>
                </a:lnTo>
                <a:lnTo>
                  <a:pt x="319" y="11651"/>
                </a:lnTo>
                <a:lnTo>
                  <a:pt x="497" y="11783"/>
                </a:lnTo>
                <a:lnTo>
                  <a:pt x="692" y="11914"/>
                </a:lnTo>
                <a:lnTo>
                  <a:pt x="941" y="12032"/>
                </a:lnTo>
                <a:lnTo>
                  <a:pt x="1207" y="12110"/>
                </a:lnTo>
                <a:lnTo>
                  <a:pt x="1509" y="12189"/>
                </a:lnTo>
                <a:lnTo>
                  <a:pt x="1794" y="12241"/>
                </a:lnTo>
                <a:lnTo>
                  <a:pt x="2131" y="12267"/>
                </a:lnTo>
                <a:lnTo>
                  <a:pt x="2433" y="12281"/>
                </a:lnTo>
                <a:lnTo>
                  <a:pt x="2735" y="12267"/>
                </a:lnTo>
                <a:lnTo>
                  <a:pt x="3055" y="12241"/>
                </a:lnTo>
                <a:lnTo>
                  <a:pt x="3357" y="12189"/>
                </a:lnTo>
                <a:lnTo>
                  <a:pt x="3623" y="12084"/>
                </a:lnTo>
                <a:lnTo>
                  <a:pt x="3872" y="11979"/>
                </a:lnTo>
                <a:lnTo>
                  <a:pt x="4103" y="11861"/>
                </a:lnTo>
                <a:lnTo>
                  <a:pt x="4316" y="11704"/>
                </a:lnTo>
                <a:lnTo>
                  <a:pt x="4582" y="11612"/>
                </a:lnTo>
                <a:lnTo>
                  <a:pt x="4849" y="11533"/>
                </a:lnTo>
                <a:lnTo>
                  <a:pt x="5169" y="11507"/>
                </a:lnTo>
                <a:lnTo>
                  <a:pt x="5506" y="11481"/>
                </a:lnTo>
                <a:lnTo>
                  <a:pt x="5808" y="11507"/>
                </a:lnTo>
                <a:lnTo>
                  <a:pt x="6146" y="11560"/>
                </a:lnTo>
                <a:lnTo>
                  <a:pt x="6501" y="11651"/>
                </a:lnTo>
                <a:lnTo>
                  <a:pt x="6803" y="11783"/>
                </a:lnTo>
                <a:lnTo>
                  <a:pt x="7105" y="11940"/>
                </a:lnTo>
                <a:lnTo>
                  <a:pt x="7353" y="12110"/>
                </a:lnTo>
                <a:lnTo>
                  <a:pt x="7584" y="12333"/>
                </a:lnTo>
                <a:lnTo>
                  <a:pt x="7798" y="12595"/>
                </a:lnTo>
                <a:lnTo>
                  <a:pt x="7922" y="12870"/>
                </a:lnTo>
                <a:lnTo>
                  <a:pt x="8028" y="13198"/>
                </a:lnTo>
                <a:lnTo>
                  <a:pt x="8064" y="13526"/>
                </a:lnTo>
                <a:lnTo>
                  <a:pt x="8028" y="13775"/>
                </a:lnTo>
                <a:lnTo>
                  <a:pt x="7922" y="13998"/>
                </a:lnTo>
                <a:lnTo>
                  <a:pt x="7798" y="14220"/>
                </a:lnTo>
                <a:lnTo>
                  <a:pt x="7584" y="14404"/>
                </a:lnTo>
                <a:lnTo>
                  <a:pt x="7353" y="14574"/>
                </a:lnTo>
                <a:lnTo>
                  <a:pt x="7105" y="14732"/>
                </a:lnTo>
                <a:lnTo>
                  <a:pt x="6803" y="14850"/>
                </a:lnTo>
                <a:lnTo>
                  <a:pt x="6501" y="14954"/>
                </a:lnTo>
                <a:lnTo>
                  <a:pt x="6146" y="15033"/>
                </a:lnTo>
                <a:lnTo>
                  <a:pt x="5808" y="15085"/>
                </a:lnTo>
                <a:lnTo>
                  <a:pt x="5506" y="15085"/>
                </a:lnTo>
                <a:lnTo>
                  <a:pt x="5169" y="15059"/>
                </a:lnTo>
                <a:lnTo>
                  <a:pt x="4849" y="15007"/>
                </a:lnTo>
                <a:lnTo>
                  <a:pt x="4582" y="14902"/>
                </a:lnTo>
                <a:lnTo>
                  <a:pt x="4316" y="14784"/>
                </a:lnTo>
                <a:lnTo>
                  <a:pt x="4103" y="14600"/>
                </a:lnTo>
                <a:lnTo>
                  <a:pt x="3907" y="14430"/>
                </a:lnTo>
                <a:lnTo>
                  <a:pt x="3659" y="14299"/>
                </a:lnTo>
                <a:lnTo>
                  <a:pt x="3428" y="14194"/>
                </a:lnTo>
                <a:lnTo>
                  <a:pt x="3179" y="14129"/>
                </a:lnTo>
                <a:lnTo>
                  <a:pt x="2913" y="14102"/>
                </a:lnTo>
                <a:lnTo>
                  <a:pt x="2646" y="14102"/>
                </a:lnTo>
                <a:lnTo>
                  <a:pt x="2362" y="14129"/>
                </a:lnTo>
                <a:lnTo>
                  <a:pt x="2096" y="14168"/>
                </a:lnTo>
                <a:lnTo>
                  <a:pt x="1811" y="14273"/>
                </a:lnTo>
                <a:lnTo>
                  <a:pt x="1545" y="14378"/>
                </a:lnTo>
                <a:lnTo>
                  <a:pt x="1314" y="14496"/>
                </a:lnTo>
                <a:lnTo>
                  <a:pt x="1065" y="14653"/>
                </a:lnTo>
                <a:lnTo>
                  <a:pt x="870" y="14797"/>
                </a:lnTo>
                <a:lnTo>
                  <a:pt x="657" y="14981"/>
                </a:lnTo>
                <a:lnTo>
                  <a:pt x="497" y="15177"/>
                </a:lnTo>
                <a:lnTo>
                  <a:pt x="390" y="15413"/>
                </a:lnTo>
                <a:lnTo>
                  <a:pt x="284" y="15636"/>
                </a:lnTo>
                <a:lnTo>
                  <a:pt x="248" y="15911"/>
                </a:lnTo>
                <a:lnTo>
                  <a:pt x="284" y="16239"/>
                </a:lnTo>
                <a:lnTo>
                  <a:pt x="319" y="16566"/>
                </a:lnTo>
                <a:lnTo>
                  <a:pt x="497" y="17340"/>
                </a:lnTo>
                <a:lnTo>
                  <a:pt x="692" y="18152"/>
                </a:lnTo>
                <a:lnTo>
                  <a:pt x="799" y="18559"/>
                </a:lnTo>
                <a:lnTo>
                  <a:pt x="905" y="18978"/>
                </a:lnTo>
                <a:lnTo>
                  <a:pt x="959" y="19384"/>
                </a:lnTo>
                <a:lnTo>
                  <a:pt x="994" y="19791"/>
                </a:lnTo>
                <a:lnTo>
                  <a:pt x="994" y="20132"/>
                </a:lnTo>
                <a:lnTo>
                  <a:pt x="959" y="20485"/>
                </a:lnTo>
                <a:lnTo>
                  <a:pt x="941" y="20669"/>
                </a:lnTo>
                <a:lnTo>
                  <a:pt x="870" y="20813"/>
                </a:lnTo>
                <a:lnTo>
                  <a:pt x="799" y="20970"/>
                </a:lnTo>
                <a:lnTo>
                  <a:pt x="692" y="21088"/>
                </a:lnTo>
                <a:lnTo>
                  <a:pt x="1474" y="20997"/>
                </a:lnTo>
                <a:lnTo>
                  <a:pt x="2291" y="20866"/>
                </a:lnTo>
                <a:lnTo>
                  <a:pt x="3108" y="20787"/>
                </a:lnTo>
                <a:lnTo>
                  <a:pt x="3907" y="20721"/>
                </a:lnTo>
                <a:lnTo>
                  <a:pt x="4653" y="20695"/>
                </a:lnTo>
                <a:lnTo>
                  <a:pt x="5364" y="20695"/>
                </a:lnTo>
                <a:lnTo>
                  <a:pt x="5701" y="20721"/>
                </a:lnTo>
                <a:lnTo>
                  <a:pt x="6057" y="20761"/>
                </a:lnTo>
                <a:lnTo>
                  <a:pt x="6323" y="20813"/>
                </a:lnTo>
                <a:lnTo>
                  <a:pt x="6625" y="20892"/>
                </a:lnTo>
                <a:close/>
              </a:path>
            </a:pathLst>
          </a:custGeom>
          <a:solidFill>
            <a:srgbClr val="FFBE7D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2" name="Puzzle1"/>
          <p:cNvSpPr>
            <a:spLocks noEditPoints="1" noChangeArrowheads="1"/>
          </p:cNvSpPr>
          <p:nvPr/>
        </p:nvSpPr>
        <p:spPr bwMode="auto">
          <a:xfrm>
            <a:off x="766343" y="3353346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rgbClr val="66FF66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1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427984" y="1560052"/>
            <a:ext cx="4536628" cy="1652924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 w="127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marL="0" indent="0">
              <a:buNone/>
            </a:pPr>
            <a:endParaRPr lang="en-US" altLang="ja-JP" dirty="0" smtClean="0"/>
          </a:p>
        </p:txBody>
      </p:sp>
      <p:sp>
        <p:nvSpPr>
          <p:cNvPr id="18" name="Puzzle1"/>
          <p:cNvSpPr>
            <a:spLocks noEditPoints="1" noChangeArrowheads="1"/>
          </p:cNvSpPr>
          <p:nvPr/>
        </p:nvSpPr>
        <p:spPr bwMode="auto">
          <a:xfrm>
            <a:off x="2741986" y="4725144"/>
            <a:ext cx="1253950" cy="731399"/>
          </a:xfrm>
          <a:custGeom>
            <a:avLst/>
            <a:gdLst>
              <a:gd name="T0" fmla="*/ 16740 w 21600"/>
              <a:gd name="T1" fmla="*/ 21078 h 21600"/>
              <a:gd name="T2" fmla="*/ 16976 w 21600"/>
              <a:gd name="T3" fmla="*/ 521 h 21600"/>
              <a:gd name="T4" fmla="*/ 4725 w 21600"/>
              <a:gd name="T5" fmla="*/ 856 h 21600"/>
              <a:gd name="T6" fmla="*/ 5040 w 21600"/>
              <a:gd name="T7" fmla="*/ 21004 h 21600"/>
              <a:gd name="T8" fmla="*/ 10811 w 21600"/>
              <a:gd name="T9" fmla="*/ 12885 h 21600"/>
              <a:gd name="T10" fmla="*/ 10845 w 21600"/>
              <a:gd name="T11" fmla="*/ 8714 h 21600"/>
              <a:gd name="T12" fmla="*/ 21600 w 21600"/>
              <a:gd name="T13" fmla="*/ 10000 h 21600"/>
              <a:gd name="T14" fmla="*/ 56 w 21600"/>
              <a:gd name="T15" fmla="*/ 10000 h 21600"/>
              <a:gd name="T16" fmla="*/ 6086 w 21600"/>
              <a:gd name="T17" fmla="*/ 2569 h 21600"/>
              <a:gd name="T18" fmla="*/ 16132 w 21600"/>
              <a:gd name="T19" fmla="*/ 1955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9360" y="20836"/>
                </a:moveTo>
                <a:lnTo>
                  <a:pt x="9528" y="20836"/>
                </a:lnTo>
                <a:lnTo>
                  <a:pt x="9686" y="20762"/>
                </a:lnTo>
                <a:lnTo>
                  <a:pt x="9810" y="20687"/>
                </a:lnTo>
                <a:lnTo>
                  <a:pt x="9922" y="20575"/>
                </a:lnTo>
                <a:lnTo>
                  <a:pt x="10012" y="20426"/>
                </a:lnTo>
                <a:lnTo>
                  <a:pt x="10068" y="20296"/>
                </a:lnTo>
                <a:lnTo>
                  <a:pt x="10113" y="20110"/>
                </a:lnTo>
                <a:lnTo>
                  <a:pt x="10136" y="19905"/>
                </a:lnTo>
                <a:lnTo>
                  <a:pt x="10136" y="19682"/>
                </a:lnTo>
                <a:lnTo>
                  <a:pt x="10113" y="19440"/>
                </a:lnTo>
                <a:lnTo>
                  <a:pt x="10068" y="19142"/>
                </a:lnTo>
                <a:lnTo>
                  <a:pt x="10012" y="18900"/>
                </a:lnTo>
                <a:lnTo>
                  <a:pt x="9900" y="18620"/>
                </a:lnTo>
                <a:lnTo>
                  <a:pt x="9787" y="18285"/>
                </a:lnTo>
                <a:lnTo>
                  <a:pt x="9641" y="17968"/>
                </a:lnTo>
                <a:lnTo>
                  <a:pt x="9472" y="17652"/>
                </a:lnTo>
                <a:lnTo>
                  <a:pt x="9382" y="17466"/>
                </a:lnTo>
                <a:lnTo>
                  <a:pt x="9315" y="17298"/>
                </a:lnTo>
                <a:lnTo>
                  <a:pt x="9258" y="17112"/>
                </a:lnTo>
                <a:lnTo>
                  <a:pt x="9191" y="16926"/>
                </a:lnTo>
                <a:lnTo>
                  <a:pt x="9123" y="16535"/>
                </a:lnTo>
                <a:lnTo>
                  <a:pt x="9101" y="16144"/>
                </a:lnTo>
                <a:lnTo>
                  <a:pt x="9101" y="15753"/>
                </a:lnTo>
                <a:lnTo>
                  <a:pt x="9168" y="15362"/>
                </a:lnTo>
                <a:lnTo>
                  <a:pt x="9236" y="14971"/>
                </a:lnTo>
                <a:lnTo>
                  <a:pt x="9360" y="14580"/>
                </a:lnTo>
                <a:lnTo>
                  <a:pt x="9495" y="14244"/>
                </a:lnTo>
                <a:lnTo>
                  <a:pt x="9663" y="13891"/>
                </a:lnTo>
                <a:lnTo>
                  <a:pt x="9855" y="13611"/>
                </a:lnTo>
                <a:lnTo>
                  <a:pt x="10068" y="13351"/>
                </a:lnTo>
                <a:lnTo>
                  <a:pt x="10293" y="13146"/>
                </a:lnTo>
                <a:lnTo>
                  <a:pt x="10552" y="12997"/>
                </a:lnTo>
                <a:lnTo>
                  <a:pt x="10811" y="12885"/>
                </a:lnTo>
                <a:lnTo>
                  <a:pt x="11069" y="12866"/>
                </a:lnTo>
                <a:lnTo>
                  <a:pt x="11351" y="12885"/>
                </a:lnTo>
                <a:lnTo>
                  <a:pt x="11610" y="12997"/>
                </a:lnTo>
                <a:lnTo>
                  <a:pt x="11846" y="13183"/>
                </a:lnTo>
                <a:lnTo>
                  <a:pt x="12060" y="13388"/>
                </a:lnTo>
                <a:lnTo>
                  <a:pt x="12251" y="13648"/>
                </a:lnTo>
                <a:lnTo>
                  <a:pt x="12419" y="13928"/>
                </a:lnTo>
                <a:lnTo>
                  <a:pt x="12555" y="14244"/>
                </a:lnTo>
                <a:lnTo>
                  <a:pt x="12690" y="14617"/>
                </a:lnTo>
                <a:lnTo>
                  <a:pt x="12768" y="15008"/>
                </a:lnTo>
                <a:lnTo>
                  <a:pt x="12836" y="15399"/>
                </a:lnTo>
                <a:lnTo>
                  <a:pt x="12858" y="15753"/>
                </a:lnTo>
                <a:lnTo>
                  <a:pt x="12858" y="16144"/>
                </a:lnTo>
                <a:lnTo>
                  <a:pt x="12813" y="16535"/>
                </a:lnTo>
                <a:lnTo>
                  <a:pt x="12746" y="16888"/>
                </a:lnTo>
                <a:lnTo>
                  <a:pt x="12667" y="17224"/>
                </a:lnTo>
                <a:lnTo>
                  <a:pt x="12510" y="17503"/>
                </a:lnTo>
                <a:lnTo>
                  <a:pt x="12228" y="18043"/>
                </a:lnTo>
                <a:lnTo>
                  <a:pt x="11970" y="18546"/>
                </a:lnTo>
                <a:lnTo>
                  <a:pt x="11868" y="18751"/>
                </a:lnTo>
                <a:lnTo>
                  <a:pt x="11778" y="18974"/>
                </a:lnTo>
                <a:lnTo>
                  <a:pt x="11711" y="19179"/>
                </a:lnTo>
                <a:lnTo>
                  <a:pt x="11666" y="19365"/>
                </a:lnTo>
                <a:lnTo>
                  <a:pt x="11632" y="19570"/>
                </a:lnTo>
                <a:lnTo>
                  <a:pt x="11632" y="19756"/>
                </a:lnTo>
                <a:lnTo>
                  <a:pt x="11632" y="19942"/>
                </a:lnTo>
                <a:lnTo>
                  <a:pt x="11643" y="20110"/>
                </a:lnTo>
                <a:lnTo>
                  <a:pt x="11711" y="20296"/>
                </a:lnTo>
                <a:lnTo>
                  <a:pt x="11801" y="20464"/>
                </a:lnTo>
                <a:lnTo>
                  <a:pt x="11891" y="20650"/>
                </a:lnTo>
                <a:lnTo>
                  <a:pt x="12037" y="20836"/>
                </a:lnTo>
                <a:lnTo>
                  <a:pt x="12206" y="21004"/>
                </a:lnTo>
                <a:lnTo>
                  <a:pt x="12419" y="21190"/>
                </a:lnTo>
                <a:lnTo>
                  <a:pt x="12667" y="21320"/>
                </a:lnTo>
                <a:lnTo>
                  <a:pt x="12960" y="21432"/>
                </a:lnTo>
                <a:lnTo>
                  <a:pt x="13286" y="21544"/>
                </a:lnTo>
                <a:lnTo>
                  <a:pt x="13612" y="21655"/>
                </a:lnTo>
                <a:lnTo>
                  <a:pt x="13983" y="21693"/>
                </a:lnTo>
                <a:lnTo>
                  <a:pt x="14343" y="21730"/>
                </a:lnTo>
                <a:lnTo>
                  <a:pt x="14715" y="21730"/>
                </a:lnTo>
                <a:lnTo>
                  <a:pt x="15075" y="21730"/>
                </a:lnTo>
                <a:lnTo>
                  <a:pt x="15446" y="21655"/>
                </a:lnTo>
                <a:lnTo>
                  <a:pt x="15794" y="21581"/>
                </a:lnTo>
                <a:lnTo>
                  <a:pt x="16132" y="21432"/>
                </a:lnTo>
                <a:lnTo>
                  <a:pt x="16458" y="21302"/>
                </a:lnTo>
                <a:lnTo>
                  <a:pt x="16740" y="21078"/>
                </a:lnTo>
                <a:lnTo>
                  <a:pt x="16976" y="20836"/>
                </a:lnTo>
                <a:lnTo>
                  <a:pt x="17043" y="20650"/>
                </a:lnTo>
                <a:lnTo>
                  <a:pt x="17088" y="20426"/>
                </a:lnTo>
                <a:lnTo>
                  <a:pt x="17133" y="20222"/>
                </a:lnTo>
                <a:lnTo>
                  <a:pt x="17156" y="19980"/>
                </a:lnTo>
                <a:lnTo>
                  <a:pt x="17167" y="19477"/>
                </a:lnTo>
                <a:lnTo>
                  <a:pt x="17167" y="18974"/>
                </a:lnTo>
                <a:lnTo>
                  <a:pt x="17156" y="18397"/>
                </a:lnTo>
                <a:lnTo>
                  <a:pt x="17111" y="17820"/>
                </a:lnTo>
                <a:lnTo>
                  <a:pt x="17066" y="17261"/>
                </a:lnTo>
                <a:lnTo>
                  <a:pt x="16998" y="16646"/>
                </a:lnTo>
                <a:lnTo>
                  <a:pt x="16852" y="15511"/>
                </a:lnTo>
                <a:lnTo>
                  <a:pt x="16740" y="14393"/>
                </a:lnTo>
                <a:lnTo>
                  <a:pt x="16717" y="13928"/>
                </a:lnTo>
                <a:lnTo>
                  <a:pt x="16695" y="13462"/>
                </a:lnTo>
                <a:lnTo>
                  <a:pt x="16717" y="13071"/>
                </a:lnTo>
                <a:lnTo>
                  <a:pt x="16785" y="12755"/>
                </a:lnTo>
                <a:lnTo>
                  <a:pt x="16852" y="12419"/>
                </a:lnTo>
                <a:lnTo>
                  <a:pt x="16953" y="12140"/>
                </a:lnTo>
                <a:lnTo>
                  <a:pt x="17088" y="11898"/>
                </a:lnTo>
                <a:lnTo>
                  <a:pt x="17212" y="11675"/>
                </a:lnTo>
                <a:lnTo>
                  <a:pt x="17370" y="11470"/>
                </a:lnTo>
                <a:lnTo>
                  <a:pt x="17516" y="11284"/>
                </a:lnTo>
                <a:lnTo>
                  <a:pt x="17696" y="11135"/>
                </a:lnTo>
                <a:lnTo>
                  <a:pt x="17865" y="11042"/>
                </a:lnTo>
                <a:lnTo>
                  <a:pt x="18033" y="10930"/>
                </a:lnTo>
                <a:lnTo>
                  <a:pt x="18213" y="10893"/>
                </a:lnTo>
                <a:lnTo>
                  <a:pt x="18382" y="10893"/>
                </a:lnTo>
                <a:lnTo>
                  <a:pt x="18551" y="10967"/>
                </a:lnTo>
                <a:lnTo>
                  <a:pt x="18708" y="11042"/>
                </a:lnTo>
                <a:lnTo>
                  <a:pt x="18855" y="11172"/>
                </a:lnTo>
                <a:lnTo>
                  <a:pt x="19012" y="11358"/>
                </a:lnTo>
                <a:lnTo>
                  <a:pt x="19136" y="11600"/>
                </a:lnTo>
                <a:lnTo>
                  <a:pt x="19271" y="11861"/>
                </a:lnTo>
                <a:lnTo>
                  <a:pt x="19440" y="12028"/>
                </a:lnTo>
                <a:lnTo>
                  <a:pt x="19608" y="12177"/>
                </a:lnTo>
                <a:lnTo>
                  <a:pt x="19822" y="12289"/>
                </a:lnTo>
                <a:lnTo>
                  <a:pt x="20025" y="12289"/>
                </a:lnTo>
                <a:lnTo>
                  <a:pt x="20238" y="12289"/>
                </a:lnTo>
                <a:lnTo>
                  <a:pt x="20452" y="12215"/>
                </a:lnTo>
                <a:lnTo>
                  <a:pt x="20643" y="12103"/>
                </a:lnTo>
                <a:lnTo>
                  <a:pt x="20846" y="11973"/>
                </a:lnTo>
                <a:lnTo>
                  <a:pt x="21037" y="11786"/>
                </a:lnTo>
                <a:lnTo>
                  <a:pt x="21206" y="11563"/>
                </a:lnTo>
                <a:lnTo>
                  <a:pt x="21363" y="11321"/>
                </a:lnTo>
                <a:lnTo>
                  <a:pt x="21465" y="11079"/>
                </a:lnTo>
                <a:lnTo>
                  <a:pt x="21577" y="10744"/>
                </a:lnTo>
                <a:lnTo>
                  <a:pt x="21622" y="10427"/>
                </a:lnTo>
                <a:lnTo>
                  <a:pt x="21645" y="10111"/>
                </a:lnTo>
                <a:lnTo>
                  <a:pt x="21622" y="9608"/>
                </a:lnTo>
                <a:lnTo>
                  <a:pt x="21577" y="9142"/>
                </a:lnTo>
                <a:lnTo>
                  <a:pt x="21465" y="8751"/>
                </a:lnTo>
                <a:lnTo>
                  <a:pt x="21363" y="8397"/>
                </a:lnTo>
                <a:lnTo>
                  <a:pt x="21206" y="8062"/>
                </a:lnTo>
                <a:lnTo>
                  <a:pt x="21037" y="7820"/>
                </a:lnTo>
                <a:lnTo>
                  <a:pt x="20846" y="7597"/>
                </a:lnTo>
                <a:lnTo>
                  <a:pt x="20643" y="7429"/>
                </a:lnTo>
                <a:lnTo>
                  <a:pt x="20452" y="7317"/>
                </a:lnTo>
                <a:lnTo>
                  <a:pt x="20238" y="7206"/>
                </a:lnTo>
                <a:lnTo>
                  <a:pt x="20025" y="7168"/>
                </a:lnTo>
                <a:lnTo>
                  <a:pt x="19822" y="7206"/>
                </a:lnTo>
                <a:lnTo>
                  <a:pt x="19608" y="7243"/>
                </a:lnTo>
                <a:lnTo>
                  <a:pt x="19440" y="7355"/>
                </a:lnTo>
                <a:lnTo>
                  <a:pt x="19271" y="7504"/>
                </a:lnTo>
                <a:lnTo>
                  <a:pt x="19136" y="7708"/>
                </a:lnTo>
                <a:lnTo>
                  <a:pt x="19012" y="7895"/>
                </a:lnTo>
                <a:lnTo>
                  <a:pt x="18832" y="8025"/>
                </a:lnTo>
                <a:lnTo>
                  <a:pt x="18663" y="8174"/>
                </a:lnTo>
                <a:lnTo>
                  <a:pt x="18472" y="8248"/>
                </a:lnTo>
                <a:lnTo>
                  <a:pt x="18270" y="8286"/>
                </a:lnTo>
                <a:lnTo>
                  <a:pt x="18078" y="8323"/>
                </a:lnTo>
                <a:lnTo>
                  <a:pt x="17887" y="8323"/>
                </a:lnTo>
                <a:lnTo>
                  <a:pt x="17696" y="8248"/>
                </a:lnTo>
                <a:lnTo>
                  <a:pt x="17493" y="8174"/>
                </a:lnTo>
                <a:lnTo>
                  <a:pt x="17302" y="8062"/>
                </a:lnTo>
                <a:lnTo>
                  <a:pt x="17133" y="7969"/>
                </a:lnTo>
                <a:lnTo>
                  <a:pt x="16976" y="7783"/>
                </a:lnTo>
                <a:lnTo>
                  <a:pt x="16852" y="7597"/>
                </a:lnTo>
                <a:lnTo>
                  <a:pt x="16740" y="7429"/>
                </a:lnTo>
                <a:lnTo>
                  <a:pt x="16672" y="7168"/>
                </a:lnTo>
                <a:lnTo>
                  <a:pt x="16638" y="6926"/>
                </a:lnTo>
                <a:lnTo>
                  <a:pt x="16616" y="6498"/>
                </a:lnTo>
                <a:lnTo>
                  <a:pt x="16616" y="5772"/>
                </a:lnTo>
                <a:lnTo>
                  <a:pt x="16650" y="4915"/>
                </a:lnTo>
                <a:lnTo>
                  <a:pt x="16695" y="3928"/>
                </a:lnTo>
                <a:lnTo>
                  <a:pt x="16762" y="2960"/>
                </a:lnTo>
                <a:lnTo>
                  <a:pt x="16830" y="1992"/>
                </a:lnTo>
                <a:lnTo>
                  <a:pt x="16908" y="1173"/>
                </a:lnTo>
                <a:lnTo>
                  <a:pt x="16976" y="521"/>
                </a:lnTo>
                <a:lnTo>
                  <a:pt x="16953" y="521"/>
                </a:lnTo>
                <a:lnTo>
                  <a:pt x="16931" y="521"/>
                </a:lnTo>
                <a:lnTo>
                  <a:pt x="16267" y="484"/>
                </a:lnTo>
                <a:lnTo>
                  <a:pt x="15637" y="428"/>
                </a:lnTo>
                <a:lnTo>
                  <a:pt x="15063" y="353"/>
                </a:lnTo>
                <a:lnTo>
                  <a:pt x="14523" y="279"/>
                </a:lnTo>
                <a:lnTo>
                  <a:pt x="14040" y="167"/>
                </a:lnTo>
                <a:lnTo>
                  <a:pt x="13635" y="93"/>
                </a:lnTo>
                <a:lnTo>
                  <a:pt x="13331" y="18"/>
                </a:lnTo>
                <a:lnTo>
                  <a:pt x="13117" y="18"/>
                </a:lnTo>
                <a:lnTo>
                  <a:pt x="12982" y="18"/>
                </a:lnTo>
                <a:lnTo>
                  <a:pt x="12858" y="130"/>
                </a:lnTo>
                <a:lnTo>
                  <a:pt x="12723" y="279"/>
                </a:lnTo>
                <a:lnTo>
                  <a:pt x="12622" y="446"/>
                </a:lnTo>
                <a:lnTo>
                  <a:pt x="12510" y="670"/>
                </a:lnTo>
                <a:lnTo>
                  <a:pt x="12419" y="912"/>
                </a:lnTo>
                <a:lnTo>
                  <a:pt x="12363" y="1210"/>
                </a:lnTo>
                <a:lnTo>
                  <a:pt x="12318" y="1526"/>
                </a:lnTo>
                <a:lnTo>
                  <a:pt x="12273" y="1843"/>
                </a:lnTo>
                <a:lnTo>
                  <a:pt x="12251" y="2215"/>
                </a:lnTo>
                <a:lnTo>
                  <a:pt x="12273" y="2532"/>
                </a:lnTo>
                <a:lnTo>
                  <a:pt x="12318" y="2886"/>
                </a:lnTo>
                <a:lnTo>
                  <a:pt x="12386" y="3240"/>
                </a:lnTo>
                <a:lnTo>
                  <a:pt x="12464" y="3556"/>
                </a:lnTo>
                <a:lnTo>
                  <a:pt x="12577" y="3891"/>
                </a:lnTo>
                <a:lnTo>
                  <a:pt x="12746" y="4171"/>
                </a:lnTo>
                <a:lnTo>
                  <a:pt x="12926" y="4487"/>
                </a:lnTo>
                <a:lnTo>
                  <a:pt x="13050" y="4860"/>
                </a:lnTo>
                <a:lnTo>
                  <a:pt x="13162" y="5251"/>
                </a:lnTo>
                <a:lnTo>
                  <a:pt x="13218" y="5604"/>
                </a:lnTo>
                <a:lnTo>
                  <a:pt x="13263" y="5995"/>
                </a:lnTo>
                <a:lnTo>
                  <a:pt x="13241" y="6386"/>
                </a:lnTo>
                <a:lnTo>
                  <a:pt x="13218" y="6740"/>
                </a:lnTo>
                <a:lnTo>
                  <a:pt x="13139" y="7094"/>
                </a:lnTo>
                <a:lnTo>
                  <a:pt x="13050" y="7429"/>
                </a:lnTo>
                <a:lnTo>
                  <a:pt x="12903" y="7746"/>
                </a:lnTo>
                <a:lnTo>
                  <a:pt x="12723" y="8025"/>
                </a:lnTo>
                <a:lnTo>
                  <a:pt x="12532" y="8286"/>
                </a:lnTo>
                <a:lnTo>
                  <a:pt x="12318" y="8491"/>
                </a:lnTo>
                <a:lnTo>
                  <a:pt x="12060" y="8677"/>
                </a:lnTo>
                <a:lnTo>
                  <a:pt x="11756" y="8788"/>
                </a:lnTo>
                <a:lnTo>
                  <a:pt x="11452" y="8826"/>
                </a:lnTo>
                <a:lnTo>
                  <a:pt x="11283" y="8826"/>
                </a:lnTo>
                <a:lnTo>
                  <a:pt x="11126" y="8826"/>
                </a:lnTo>
                <a:lnTo>
                  <a:pt x="11002" y="8788"/>
                </a:lnTo>
                <a:lnTo>
                  <a:pt x="10845" y="8714"/>
                </a:lnTo>
                <a:lnTo>
                  <a:pt x="10721" y="8640"/>
                </a:lnTo>
                <a:lnTo>
                  <a:pt x="10608" y="8565"/>
                </a:lnTo>
                <a:lnTo>
                  <a:pt x="10485" y="8453"/>
                </a:lnTo>
                <a:lnTo>
                  <a:pt x="10372" y="8323"/>
                </a:lnTo>
                <a:lnTo>
                  <a:pt x="10181" y="8062"/>
                </a:lnTo>
                <a:lnTo>
                  <a:pt x="10035" y="7746"/>
                </a:lnTo>
                <a:lnTo>
                  <a:pt x="9900" y="7392"/>
                </a:lnTo>
                <a:lnTo>
                  <a:pt x="9787" y="7001"/>
                </a:lnTo>
                <a:lnTo>
                  <a:pt x="9731" y="6610"/>
                </a:lnTo>
                <a:lnTo>
                  <a:pt x="9686" y="6219"/>
                </a:lnTo>
                <a:lnTo>
                  <a:pt x="9663" y="5772"/>
                </a:lnTo>
                <a:lnTo>
                  <a:pt x="9686" y="5381"/>
                </a:lnTo>
                <a:lnTo>
                  <a:pt x="9753" y="4990"/>
                </a:lnTo>
                <a:lnTo>
                  <a:pt x="9832" y="4636"/>
                </a:lnTo>
                <a:lnTo>
                  <a:pt x="9945" y="4320"/>
                </a:lnTo>
                <a:lnTo>
                  <a:pt x="10068" y="4022"/>
                </a:lnTo>
                <a:lnTo>
                  <a:pt x="10203" y="3817"/>
                </a:lnTo>
                <a:lnTo>
                  <a:pt x="10316" y="3593"/>
                </a:lnTo>
                <a:lnTo>
                  <a:pt x="10395" y="3351"/>
                </a:lnTo>
                <a:lnTo>
                  <a:pt x="10462" y="3109"/>
                </a:lnTo>
                <a:lnTo>
                  <a:pt x="10507" y="2848"/>
                </a:lnTo>
                <a:lnTo>
                  <a:pt x="10530" y="2606"/>
                </a:lnTo>
                <a:lnTo>
                  <a:pt x="10507" y="2346"/>
                </a:lnTo>
                <a:lnTo>
                  <a:pt x="10462" y="2141"/>
                </a:lnTo>
                <a:lnTo>
                  <a:pt x="10395" y="1880"/>
                </a:lnTo>
                <a:lnTo>
                  <a:pt x="10293" y="1638"/>
                </a:lnTo>
                <a:lnTo>
                  <a:pt x="10158" y="1415"/>
                </a:lnTo>
                <a:lnTo>
                  <a:pt x="9967" y="1210"/>
                </a:lnTo>
                <a:lnTo>
                  <a:pt x="9753" y="986"/>
                </a:lnTo>
                <a:lnTo>
                  <a:pt x="9495" y="819"/>
                </a:lnTo>
                <a:lnTo>
                  <a:pt x="9191" y="670"/>
                </a:lnTo>
                <a:lnTo>
                  <a:pt x="8842" y="521"/>
                </a:lnTo>
                <a:lnTo>
                  <a:pt x="8471" y="446"/>
                </a:lnTo>
                <a:lnTo>
                  <a:pt x="7998" y="428"/>
                </a:lnTo>
                <a:lnTo>
                  <a:pt x="7413" y="428"/>
                </a:lnTo>
                <a:lnTo>
                  <a:pt x="6817" y="446"/>
                </a:lnTo>
                <a:lnTo>
                  <a:pt x="6187" y="521"/>
                </a:lnTo>
                <a:lnTo>
                  <a:pt x="5602" y="633"/>
                </a:lnTo>
                <a:lnTo>
                  <a:pt x="5107" y="744"/>
                </a:lnTo>
                <a:lnTo>
                  <a:pt x="4725" y="856"/>
                </a:lnTo>
                <a:lnTo>
                  <a:pt x="4848" y="1564"/>
                </a:lnTo>
                <a:lnTo>
                  <a:pt x="5028" y="2495"/>
                </a:lnTo>
                <a:lnTo>
                  <a:pt x="5175" y="3556"/>
                </a:lnTo>
                <a:lnTo>
                  <a:pt x="5298" y="4673"/>
                </a:lnTo>
                <a:lnTo>
                  <a:pt x="5343" y="5213"/>
                </a:lnTo>
                <a:lnTo>
                  <a:pt x="5388" y="5753"/>
                </a:lnTo>
                <a:lnTo>
                  <a:pt x="5411" y="6275"/>
                </a:lnTo>
                <a:lnTo>
                  <a:pt x="5411" y="6740"/>
                </a:lnTo>
                <a:lnTo>
                  <a:pt x="5366" y="7168"/>
                </a:lnTo>
                <a:lnTo>
                  <a:pt x="5321" y="7541"/>
                </a:lnTo>
                <a:lnTo>
                  <a:pt x="5287" y="7708"/>
                </a:lnTo>
                <a:lnTo>
                  <a:pt x="5242" y="7857"/>
                </a:lnTo>
                <a:lnTo>
                  <a:pt x="5197" y="7969"/>
                </a:lnTo>
                <a:lnTo>
                  <a:pt x="5130" y="8062"/>
                </a:lnTo>
                <a:lnTo>
                  <a:pt x="5006" y="8248"/>
                </a:lnTo>
                <a:lnTo>
                  <a:pt x="4848" y="8397"/>
                </a:lnTo>
                <a:lnTo>
                  <a:pt x="4725" y="8528"/>
                </a:lnTo>
                <a:lnTo>
                  <a:pt x="4567" y="8640"/>
                </a:lnTo>
                <a:lnTo>
                  <a:pt x="4421" y="8714"/>
                </a:lnTo>
                <a:lnTo>
                  <a:pt x="4263" y="8751"/>
                </a:lnTo>
                <a:lnTo>
                  <a:pt x="4095" y="8788"/>
                </a:lnTo>
                <a:lnTo>
                  <a:pt x="3948" y="8788"/>
                </a:lnTo>
                <a:lnTo>
                  <a:pt x="3791" y="8751"/>
                </a:lnTo>
                <a:lnTo>
                  <a:pt x="3667" y="8714"/>
                </a:lnTo>
                <a:lnTo>
                  <a:pt x="3510" y="8677"/>
                </a:lnTo>
                <a:lnTo>
                  <a:pt x="3386" y="8602"/>
                </a:lnTo>
                <a:lnTo>
                  <a:pt x="3251" y="8491"/>
                </a:lnTo>
                <a:lnTo>
                  <a:pt x="3127" y="8360"/>
                </a:lnTo>
                <a:lnTo>
                  <a:pt x="3015" y="8248"/>
                </a:lnTo>
                <a:lnTo>
                  <a:pt x="2925" y="8062"/>
                </a:lnTo>
                <a:lnTo>
                  <a:pt x="2778" y="7857"/>
                </a:lnTo>
                <a:lnTo>
                  <a:pt x="2610" y="7671"/>
                </a:lnTo>
                <a:lnTo>
                  <a:pt x="2407" y="7541"/>
                </a:lnTo>
                <a:lnTo>
                  <a:pt x="2171" y="7466"/>
                </a:lnTo>
                <a:lnTo>
                  <a:pt x="1957" y="7429"/>
                </a:lnTo>
                <a:lnTo>
                  <a:pt x="1698" y="7429"/>
                </a:lnTo>
                <a:lnTo>
                  <a:pt x="1462" y="7466"/>
                </a:lnTo>
                <a:lnTo>
                  <a:pt x="1226" y="7559"/>
                </a:lnTo>
                <a:lnTo>
                  <a:pt x="989" y="7708"/>
                </a:lnTo>
                <a:lnTo>
                  <a:pt x="776" y="7932"/>
                </a:lnTo>
                <a:lnTo>
                  <a:pt x="551" y="8211"/>
                </a:lnTo>
                <a:lnTo>
                  <a:pt x="382" y="8528"/>
                </a:lnTo>
                <a:lnTo>
                  <a:pt x="315" y="8714"/>
                </a:lnTo>
                <a:lnTo>
                  <a:pt x="236" y="8919"/>
                </a:lnTo>
                <a:lnTo>
                  <a:pt x="191" y="9142"/>
                </a:lnTo>
                <a:lnTo>
                  <a:pt x="123" y="9347"/>
                </a:lnTo>
                <a:lnTo>
                  <a:pt x="78" y="9608"/>
                </a:lnTo>
                <a:lnTo>
                  <a:pt x="56" y="9887"/>
                </a:lnTo>
                <a:lnTo>
                  <a:pt x="33" y="10185"/>
                </a:lnTo>
                <a:lnTo>
                  <a:pt x="33" y="10464"/>
                </a:lnTo>
                <a:lnTo>
                  <a:pt x="33" y="10706"/>
                </a:lnTo>
                <a:lnTo>
                  <a:pt x="56" y="10967"/>
                </a:lnTo>
                <a:lnTo>
                  <a:pt x="78" y="11172"/>
                </a:lnTo>
                <a:lnTo>
                  <a:pt x="123" y="11395"/>
                </a:lnTo>
                <a:lnTo>
                  <a:pt x="168" y="11600"/>
                </a:lnTo>
                <a:lnTo>
                  <a:pt x="236" y="11786"/>
                </a:lnTo>
                <a:lnTo>
                  <a:pt x="292" y="11973"/>
                </a:lnTo>
                <a:lnTo>
                  <a:pt x="382" y="12140"/>
                </a:lnTo>
                <a:lnTo>
                  <a:pt x="540" y="12419"/>
                </a:lnTo>
                <a:lnTo>
                  <a:pt x="731" y="12680"/>
                </a:lnTo>
                <a:lnTo>
                  <a:pt x="944" y="12866"/>
                </a:lnTo>
                <a:lnTo>
                  <a:pt x="1158" y="12997"/>
                </a:lnTo>
                <a:lnTo>
                  <a:pt x="1395" y="13108"/>
                </a:lnTo>
                <a:lnTo>
                  <a:pt x="1608" y="13183"/>
                </a:lnTo>
                <a:lnTo>
                  <a:pt x="1856" y="13183"/>
                </a:lnTo>
                <a:lnTo>
                  <a:pt x="2070" y="13146"/>
                </a:lnTo>
                <a:lnTo>
                  <a:pt x="2261" y="13071"/>
                </a:lnTo>
                <a:lnTo>
                  <a:pt x="2430" y="12960"/>
                </a:lnTo>
                <a:lnTo>
                  <a:pt x="2587" y="12792"/>
                </a:lnTo>
                <a:lnTo>
                  <a:pt x="2688" y="12606"/>
                </a:lnTo>
                <a:lnTo>
                  <a:pt x="2801" y="12419"/>
                </a:lnTo>
                <a:lnTo>
                  <a:pt x="2925" y="12289"/>
                </a:lnTo>
                <a:lnTo>
                  <a:pt x="3082" y="12177"/>
                </a:lnTo>
                <a:lnTo>
                  <a:pt x="3228" y="12103"/>
                </a:lnTo>
                <a:lnTo>
                  <a:pt x="3408" y="12103"/>
                </a:lnTo>
                <a:lnTo>
                  <a:pt x="3577" y="12103"/>
                </a:lnTo>
                <a:lnTo>
                  <a:pt x="3723" y="12177"/>
                </a:lnTo>
                <a:lnTo>
                  <a:pt x="3903" y="12252"/>
                </a:lnTo>
                <a:lnTo>
                  <a:pt x="4072" y="12364"/>
                </a:lnTo>
                <a:lnTo>
                  <a:pt x="4230" y="12494"/>
                </a:lnTo>
                <a:lnTo>
                  <a:pt x="4353" y="12643"/>
                </a:lnTo>
                <a:lnTo>
                  <a:pt x="4488" y="12829"/>
                </a:lnTo>
                <a:lnTo>
                  <a:pt x="4567" y="13034"/>
                </a:lnTo>
                <a:lnTo>
                  <a:pt x="4657" y="13257"/>
                </a:lnTo>
                <a:lnTo>
                  <a:pt x="4702" y="13462"/>
                </a:lnTo>
                <a:lnTo>
                  <a:pt x="4725" y="13686"/>
                </a:lnTo>
                <a:lnTo>
                  <a:pt x="4702" y="14282"/>
                </a:lnTo>
                <a:lnTo>
                  <a:pt x="4657" y="15045"/>
                </a:lnTo>
                <a:lnTo>
                  <a:pt x="4612" y="15976"/>
                </a:lnTo>
                <a:lnTo>
                  <a:pt x="4590" y="16926"/>
                </a:lnTo>
                <a:lnTo>
                  <a:pt x="4567" y="17968"/>
                </a:lnTo>
                <a:lnTo>
                  <a:pt x="4567" y="19011"/>
                </a:lnTo>
                <a:lnTo>
                  <a:pt x="4590" y="19514"/>
                </a:lnTo>
                <a:lnTo>
                  <a:pt x="4612" y="19980"/>
                </a:lnTo>
                <a:lnTo>
                  <a:pt x="4657" y="20426"/>
                </a:lnTo>
                <a:lnTo>
                  <a:pt x="4725" y="20836"/>
                </a:lnTo>
                <a:lnTo>
                  <a:pt x="4848" y="20929"/>
                </a:lnTo>
                <a:lnTo>
                  <a:pt x="5040" y="21004"/>
                </a:lnTo>
                <a:lnTo>
                  <a:pt x="5265" y="21078"/>
                </a:lnTo>
                <a:lnTo>
                  <a:pt x="5478" y="21115"/>
                </a:lnTo>
                <a:lnTo>
                  <a:pt x="6041" y="21115"/>
                </a:lnTo>
                <a:lnTo>
                  <a:pt x="6637" y="21078"/>
                </a:lnTo>
                <a:lnTo>
                  <a:pt x="7312" y="21004"/>
                </a:lnTo>
                <a:lnTo>
                  <a:pt x="7998" y="20929"/>
                </a:lnTo>
                <a:lnTo>
                  <a:pt x="8696" y="20855"/>
                </a:lnTo>
                <a:lnTo>
                  <a:pt x="9360" y="20836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0" name="コンテンツ プレースホルダー 2"/>
          <p:cNvSpPr txBox="1">
            <a:spLocks/>
          </p:cNvSpPr>
          <p:nvPr/>
        </p:nvSpPr>
        <p:spPr bwMode="auto">
          <a:xfrm>
            <a:off x="3851920" y="4080332"/>
            <a:ext cx="4968552" cy="1652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endParaRPr lang="en-US" altLang="ja-JP" kern="0" dirty="0" smtClean="0"/>
          </a:p>
        </p:txBody>
      </p:sp>
      <p:sp>
        <p:nvSpPr>
          <p:cNvPr id="21" name="コンテンツ プレースホルダー 2"/>
          <p:cNvSpPr txBox="1">
            <a:spLocks/>
          </p:cNvSpPr>
          <p:nvPr/>
        </p:nvSpPr>
        <p:spPr bwMode="auto">
          <a:xfrm>
            <a:off x="4364713" y="4080332"/>
            <a:ext cx="4536628" cy="165292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334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ja-JP" kern="0" dirty="0"/>
              <a:t>You should assess your </a:t>
            </a:r>
            <a:r>
              <a:rPr lang="en-US" altLang="ja-JP" kern="0" dirty="0" err="1"/>
              <a:t>centre’s</a:t>
            </a:r>
            <a:r>
              <a:rPr lang="en-US" altLang="ja-JP" kern="0" dirty="0"/>
              <a:t> own needs to tailor the activities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44008" y="1828967"/>
            <a:ext cx="4176464" cy="1200329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marL="0" indent="0" algn="l">
              <a:buNone/>
            </a:pPr>
            <a:r>
              <a:rPr lang="en-US" altLang="ja-JP" dirty="0"/>
              <a:t>The Training &amp; Learning Guide provides guidance that is widely needed</a:t>
            </a:r>
          </a:p>
        </p:txBody>
      </p:sp>
    </p:spTree>
    <p:extLst>
      <p:ext uri="{BB962C8B-B14F-4D97-AF65-F5344CB8AC3E}">
        <p14:creationId xmlns:p14="http://schemas.microsoft.com/office/powerpoint/2010/main" val="327472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9 0.00093 L 0.01962 -0.07199 C 0.02535 -0.08773 0.02517 -0.10741 0.02031 -0.12315 C 0.01441 -0.14398 0.00608 -0.15764 -0.0059 -0.16482 L -0.0599 -0.19838 " pathEditMode="relative" rAng="9589180" ptsTypes="FffFF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1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WIS Competency </a:t>
            </a:r>
            <a:r>
              <a:rPr lang="en-US" altLang="ja-JP" dirty="0"/>
              <a:t>based </a:t>
            </a:r>
            <a:r>
              <a:rPr lang="en-US" altLang="ja-JP" dirty="0" smtClean="0"/>
              <a:t>training curriculum</a:t>
            </a:r>
            <a:r>
              <a:rPr kumimoji="1" lang="en-US" altLang="ja-JP" dirty="0"/>
              <a:t> </a:t>
            </a:r>
            <a:r>
              <a:rPr kumimoji="1" lang="en-US" altLang="ja-JP" dirty="0" smtClean="0"/>
              <a:t>is: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altLang="ja-JP" dirty="0"/>
              <a:t>is specific to WIS 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is for </a:t>
            </a:r>
            <a:r>
              <a:rPr lang="en-US" altLang="ja-JP" dirty="0"/>
              <a:t>operating and managing WIS </a:t>
            </a:r>
            <a:r>
              <a:rPr lang="en-US" altLang="ja-JP" dirty="0" err="1" smtClean="0"/>
              <a:t>centres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Is for </a:t>
            </a:r>
            <a:r>
              <a:rPr lang="en-US" altLang="ja-JP" dirty="0"/>
              <a:t>project managers, engineers, </a:t>
            </a:r>
            <a:r>
              <a:rPr lang="en-US" altLang="ja-JP" dirty="0" smtClean="0"/>
              <a:t>technicians and IT personnel</a:t>
            </a:r>
          </a:p>
          <a:p>
            <a:pPr lvl="1"/>
            <a:r>
              <a:rPr lang="en-US" altLang="ja-JP" dirty="0" smtClean="0"/>
              <a:t>is describing “w</a:t>
            </a:r>
            <a:r>
              <a:rPr kumimoji="1" lang="en-US" altLang="ja-JP" dirty="0" smtClean="0"/>
              <a:t>hat people can do </a:t>
            </a:r>
            <a:r>
              <a:rPr lang="en-US" altLang="ja-JP" dirty="0" smtClean="0"/>
              <a:t>r</a:t>
            </a:r>
            <a:r>
              <a:rPr kumimoji="1" lang="en-US" altLang="ja-JP" dirty="0" smtClean="0"/>
              <a:t>ather than what they know”</a:t>
            </a:r>
            <a:endParaRPr lang="en-US" altLang="ja-JP" sz="2000" dirty="0" smtClean="0"/>
          </a:p>
          <a:p>
            <a:pPr lvl="1"/>
            <a:r>
              <a:rPr lang="en-US" altLang="ja-JP" dirty="0" smtClean="0"/>
              <a:t>is e</a:t>
            </a:r>
            <a:r>
              <a:rPr kumimoji="1" lang="en-US" altLang="ja-JP" dirty="0" smtClean="0"/>
              <a:t>nsuring that they will be able to perform their job task effectively</a:t>
            </a:r>
          </a:p>
          <a:p>
            <a:pPr lvl="1"/>
            <a:r>
              <a:rPr kumimoji="1" lang="en-US" altLang="ja-JP" dirty="0" smtClean="0"/>
              <a:t>is</a:t>
            </a:r>
            <a:r>
              <a:rPr lang="en-US" altLang="ja-JP" dirty="0" smtClean="0"/>
              <a:t> </a:t>
            </a:r>
            <a:r>
              <a:rPr lang="en-US" altLang="ja-JP" dirty="0"/>
              <a:t>tailored to each individual’s </a:t>
            </a:r>
            <a:r>
              <a:rPr lang="en-US" altLang="ja-JP" dirty="0" smtClean="0"/>
              <a:t>needs</a:t>
            </a:r>
          </a:p>
          <a:p>
            <a:pPr marL="457200" lvl="1" indent="0">
              <a:buNone/>
            </a:pPr>
            <a:r>
              <a:rPr lang="en-US" altLang="ja-JP" dirty="0" smtClean="0"/>
              <a:t>Knowledge is a tool to support </a:t>
            </a:r>
            <a:endParaRPr kumimoji="1" lang="en-US" altLang="ja-JP" sz="2000" b="1" dirty="0"/>
          </a:p>
          <a:p>
            <a:pPr lvl="1"/>
            <a:endParaRPr lang="en-US" altLang="ja-JP" dirty="0"/>
          </a:p>
        </p:txBody>
      </p:sp>
      <p:sp>
        <p:nvSpPr>
          <p:cNvPr id="4" name="Rectangle 3"/>
          <p:cNvSpPr/>
          <p:nvPr/>
        </p:nvSpPr>
        <p:spPr>
          <a:xfrm>
            <a:off x="5436096" y="5426060"/>
            <a:ext cx="27815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COMPETENCE</a:t>
            </a:r>
            <a:endParaRPr lang="en-US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C5B4E0-B61B-4259-A3AF-243E0AE58827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065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 dirty="0"/>
              <a:t>Topics </a:t>
            </a:r>
            <a:endParaRPr lang="en-GB" altLang="en-US" dirty="0" smtClean="0"/>
          </a:p>
          <a:p>
            <a:r>
              <a:rPr lang="en-US" altLang="en-US" dirty="0" smtClean="0"/>
              <a:t>What is a competence</a:t>
            </a:r>
          </a:p>
          <a:p>
            <a:r>
              <a:rPr lang="en-US" altLang="en-US" dirty="0" smtClean="0"/>
              <a:t>WIS Competences</a:t>
            </a:r>
          </a:p>
          <a:p>
            <a:r>
              <a:rPr lang="en-US" altLang="en-US" dirty="0" smtClean="0"/>
              <a:t>WIS Training and Learning Guide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DF94D46-51C4-4A7B-AB0C-7030AC7CFDAF}" type="slidenum">
              <a:rPr lang="en-GB" altLang="en-US" smtClean="0"/>
              <a:pPr/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91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wis-help@wmo.int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WIS Competences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F8825A5-5AB7-4377-AF3D-747348D8893F}" type="slidenum">
              <a:rPr lang="en-GB" altLang="en-US" smtClean="0"/>
              <a:pPr/>
              <a:t>22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73</TotalTime>
  <Words>899</Words>
  <Application>Microsoft Office PowerPoint</Application>
  <PresentationFormat>On-screen Show (4:3)</PresentationFormat>
  <Paragraphs>218</Paragraphs>
  <Slides>22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4" baseType="lpstr">
      <vt:lpstr>blank</vt:lpstr>
      <vt:lpstr>Closing slide</vt:lpstr>
      <vt:lpstr>WIS Competences</vt:lpstr>
      <vt:lpstr>Topics</vt:lpstr>
      <vt:lpstr>PowerPoint Presentation</vt:lpstr>
      <vt:lpstr>Example: if you manage Fruit Juice System</vt:lpstr>
      <vt:lpstr>Example: if you manage Fruit Juice System</vt:lpstr>
      <vt:lpstr>From development activity to competence</vt:lpstr>
      <vt:lpstr>PowerPoint Presentation</vt:lpstr>
      <vt:lpstr>WIS competencies</vt:lpstr>
      <vt:lpstr>WIS competencies – Infrastructure 1</vt:lpstr>
      <vt:lpstr>WIS competencies – Infrastructure 2</vt:lpstr>
      <vt:lpstr>WIS competencies – Data 3</vt:lpstr>
      <vt:lpstr>WIS competencies- Data 4</vt:lpstr>
      <vt:lpstr>WIS competencies – External interactions 5</vt:lpstr>
      <vt:lpstr>WIS competencies – External interactions 6</vt:lpstr>
      <vt:lpstr>WIS competencies – Operational service 7</vt:lpstr>
      <vt:lpstr>PowerPoint Presentation</vt:lpstr>
      <vt:lpstr>WIS Training and Learning guide</vt:lpstr>
      <vt:lpstr>Developing Competency: Manage the physical infrastructure</vt:lpstr>
      <vt:lpstr>WIS Competency: Training curriculum </vt:lpstr>
      <vt:lpstr>WIS Competency based training curriculum is:</vt:lpstr>
      <vt:lpstr>PowerPoint Presentation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WIS Competences</dc:title>
  <dc:creator>Steve Foreman</dc:creator>
  <cp:lastModifiedBy>Joanna Foreman</cp:lastModifiedBy>
  <cp:revision>6</cp:revision>
  <dcterms:created xsi:type="dcterms:W3CDTF">2014-09-20T15:17:56Z</dcterms:created>
  <dcterms:modified xsi:type="dcterms:W3CDTF">2015-07-27T16:29:39Z</dcterms:modified>
</cp:coreProperties>
</file>