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9"/>
  </p:notesMasterIdLst>
  <p:handoutMasterIdLst>
    <p:handoutMasterId r:id="rId10"/>
  </p:handoutMasterIdLst>
  <p:sldIdLst>
    <p:sldId id="263" r:id="rId3"/>
    <p:sldId id="256" r:id="rId4"/>
    <p:sldId id="268" r:id="rId5"/>
    <p:sldId id="269" r:id="rId6"/>
    <p:sldId id="270" r:id="rId7"/>
    <p:sldId id="262" r:id="rId8"/>
  </p:sldIdLst>
  <p:sldSz cx="9144000" cy="6858000" type="screen4x3"/>
  <p:notesSz cx="6858000" cy="9144000"/>
  <p:defaultTextStyle>
    <a:defPPr>
      <a:defRPr lang="en-GB"/>
    </a:defPPr>
    <a:lvl1pPr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96B"/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17" autoAdjust="0"/>
  </p:normalViewPr>
  <p:slideViewPr>
    <p:cSldViewPr>
      <p:cViewPr varScale="1">
        <p:scale>
          <a:sx n="93" d="100"/>
          <a:sy n="93" d="100"/>
        </p:scale>
        <p:origin x="-129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notesMaster" Target="notesMasters/notesMaster1.xml"/><Relationship Id="rId1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FC2EFD1F-561F-4C3E-96A1-D382CB12D85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138924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B646D5B-D828-4086-93A6-FAB251D3B76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88141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2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3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4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b="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EC294A9C-8C64-48EA-9B05-80347025033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45250191"/>
      </p:ext>
    </p:extLst>
  </p:cSld>
  <p:clrMapOvr>
    <a:masterClrMapping/>
  </p:clrMapOvr>
  <p:transition xmlns:p14="http://schemas.microsoft.com/office/powerpoint/2010/main"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8DF94D46-51C4-4A7B-AB0C-7030AC7CFDA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29056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C5B4E0-B61B-4259-A3AF-243E0AE5882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36951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9ED9AF-FC6F-4E82-BD8F-21A0A348FC5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40576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27585C-ABAC-4B9C-94D0-EA1B02690A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282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BA6E20-CDA8-455C-916B-C088805D15F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52181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9C8C6E-DC4D-4ADB-B1A3-71E1766CCA8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4287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4EA56-4956-461C-8276-458B534D0BB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9021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51ED7F-1685-40BD-AB27-C0F663EAEF4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86672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Drag picture to placeholder or click icon to add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1173D5-B16F-4FF6-AC95-8BBA4875F56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4027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01E398-A74E-4638-877F-23DE799662E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7380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AEB7A8-A9DE-4A03-810F-2CDFA481162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85070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052513"/>
            <a:ext cx="4279900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21FD44-AED5-48AA-9021-A7DC76BAFB1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72283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46AF8E-B76A-4B4C-BDB9-40D9CA37A16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1023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8825A5-5AB7-4377-AF3D-747348D8893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7634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02E817-9F6B-4571-BDA9-2FA61D5498F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07508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685FBC-C2B4-4A47-8F3B-6A40601653D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36043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33F045-DEC8-445C-9FF0-2048906B0B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210788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39454B-5D87-4961-BC61-E52CD68E88B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838015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25D408-B955-4E12-8BFC-CCECEF123A7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06496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8921C4-2CC2-4543-AA0F-FDD70FC9E4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4570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A71167-7F2F-49C0-9C4E-1512CF4178B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08953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3BB7FD-EA5D-4A92-80F0-036FD67914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91966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CAC56C-2D52-4CFD-A0BB-663532A0877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060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5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13" Type="http://schemas.openxmlformats.org/officeDocument/2006/relationships/image" Target="../media/image3.jpeg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.jp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0"/>
            <a:r>
              <a:rPr lang="en-GB" altLang="en-US" smtClean="0"/>
              <a:t>First level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8511053-2C4D-45FF-851B-A5791203E23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This space can be used for contact information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F18803F5-A495-4A90-AA0A-F168D8F84A82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2054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17475" y="6380163"/>
            <a:ext cx="114141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200">
                <a:cs typeface="Arial" charset="0"/>
              </a:rPr>
              <a:t>www.wmo.int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Some thoughts</a:t>
            </a:r>
            <a:endParaRPr lang="en-GB" altLang="en-US" dirty="0"/>
          </a:p>
        </p:txBody>
      </p:sp>
      <p:sp>
        <p:nvSpPr>
          <p:cNvPr id="5123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 fontScale="70000" lnSpcReduction="20000"/>
          </a:bodyPr>
          <a:lstStyle/>
          <a:p>
            <a:pPr algn="l"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latin typeface="Arial"/>
                <a:ea typeface="+mj-ea"/>
                <a:cs typeface="Arial"/>
              </a:rPr>
              <a:t>WMO; </a:t>
            </a:r>
            <a:r>
              <a:rPr lang="en-US" sz="1200" dirty="0"/>
              <a:t>Ad hoc inter-</a:t>
            </a:r>
            <a:r>
              <a:rPr lang="en-US" sz="1200" dirty="0" err="1"/>
              <a:t>programme</a:t>
            </a:r>
            <a:r>
              <a:rPr lang="en-US" sz="1200" dirty="0"/>
              <a:t> workshop on representation of WIGOS and climate metadata</a:t>
            </a:r>
            <a:endParaRPr lang="en-US" sz="1200" dirty="0">
              <a:latin typeface="Arial"/>
              <a:ea typeface="+mj-ea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dirty="0" smtClean="0"/>
              <a:t>Thoughts for Data Exchange</a:t>
            </a:r>
            <a:endParaRPr lang="en-GB" altLang="en-US" dirty="0" smtClean="0"/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en-US" dirty="0" smtClean="0"/>
              <a:t>We need to balance:</a:t>
            </a:r>
          </a:p>
          <a:p>
            <a:pPr lvl="1"/>
            <a:r>
              <a:rPr lang="en-US" altLang="en-US" sz="2400" dirty="0" smtClean="0"/>
              <a:t>Sending everything in a message</a:t>
            </a:r>
          </a:p>
          <a:p>
            <a:pPr lvl="1"/>
            <a:r>
              <a:rPr lang="en-US" altLang="en-US" sz="2400" dirty="0" smtClean="0"/>
              <a:t>Passing WIGOS Metadata </a:t>
            </a:r>
            <a:r>
              <a:rPr lang="en-US" altLang="en-US" sz="2400" b="1" u="sng" dirty="0" smtClean="0"/>
              <a:t>by reference</a:t>
            </a:r>
          </a:p>
          <a:p>
            <a:pPr lvl="1"/>
            <a:r>
              <a:rPr lang="en-US" altLang="en-US" sz="2400" dirty="0" smtClean="0"/>
              <a:t>Similarly for other climate metadata, e.g. data lineage and provenance</a:t>
            </a:r>
          </a:p>
          <a:p>
            <a:pPr lvl="1"/>
            <a:endParaRPr lang="en-US" altLang="en-US" sz="2400" b="1" u="sng" dirty="0" smtClean="0"/>
          </a:p>
          <a:p>
            <a:pPr lvl="1"/>
            <a:r>
              <a:rPr lang="en-US" altLang="en-US" sz="2400" b="1" u="sng" dirty="0" smtClean="0"/>
              <a:t>All data (including metadata) needs to be machine navigable</a:t>
            </a:r>
          </a:p>
          <a:p>
            <a:pPr lvl="2"/>
            <a:r>
              <a:rPr lang="en-US" altLang="en-US" sz="2000" dirty="0" smtClean="0"/>
              <a:t>To support future automated services</a:t>
            </a:r>
            <a:endParaRPr lang="en-US" altLang="en-US" sz="2000" dirty="0" smtClean="0"/>
          </a:p>
          <a:p>
            <a:pPr lvl="1"/>
            <a:endParaRPr lang="en-US" altLang="en-US" b="1" u="sng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2</a:t>
            </a:fld>
            <a:endParaRPr lang="en-GB" alt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dirty="0" smtClean="0"/>
              <a:t>Thoughts for Data Exchange</a:t>
            </a:r>
            <a:endParaRPr lang="en-GB" altLang="en-US" dirty="0" smtClean="0"/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en-US" dirty="0" smtClean="0"/>
              <a:t>Many people will just want ‘42’</a:t>
            </a:r>
          </a:p>
          <a:p>
            <a:endParaRPr lang="en-US" altLang="en-US" dirty="0" smtClean="0"/>
          </a:p>
          <a:p>
            <a:r>
              <a:rPr lang="en-US" altLang="en-US" dirty="0" smtClean="0"/>
              <a:t>But need to navigate to the context describing ‘42’</a:t>
            </a:r>
          </a:p>
          <a:p>
            <a:pPr lvl="1"/>
            <a:endParaRPr lang="en-US" altLang="en-US" dirty="0" smtClean="0"/>
          </a:p>
          <a:p>
            <a:pPr lvl="1"/>
            <a:r>
              <a:rPr lang="en-US" altLang="en-US" dirty="0" smtClean="0"/>
              <a:t>As Required</a:t>
            </a:r>
            <a:endParaRPr lang="en-US" altLang="en-US" dirty="0"/>
          </a:p>
          <a:p>
            <a:pPr lvl="1"/>
            <a:endParaRPr lang="en-US" altLang="en-US" b="1" u="sng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998278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dirty="0" smtClean="0"/>
              <a:t>Thoughts for Data Exchange</a:t>
            </a:r>
            <a:endParaRPr lang="en-GB" altLang="en-US" dirty="0" smtClean="0"/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1052513"/>
            <a:ext cx="8713788" cy="5040783"/>
          </a:xfrm>
        </p:spPr>
        <p:txBody>
          <a:bodyPr/>
          <a:lstStyle/>
          <a:p>
            <a:r>
              <a:rPr lang="en-US" altLang="en-US" dirty="0" smtClean="0"/>
              <a:t>For Discovery Metadata</a:t>
            </a:r>
          </a:p>
          <a:p>
            <a:pPr lvl="1"/>
            <a:endParaRPr lang="en-US" altLang="en-US" dirty="0" smtClean="0"/>
          </a:p>
          <a:p>
            <a:pPr lvl="1"/>
            <a:r>
              <a:rPr lang="en-US" altLang="en-US" dirty="0" smtClean="0"/>
              <a:t>We have ‘metadata’ catalogues </a:t>
            </a:r>
          </a:p>
          <a:p>
            <a:endParaRPr lang="en-US" altLang="en-US" dirty="0" smtClean="0"/>
          </a:p>
          <a:p>
            <a:r>
              <a:rPr lang="en-US" altLang="en-US" dirty="0" smtClean="0"/>
              <a:t>What do we have for</a:t>
            </a:r>
          </a:p>
          <a:p>
            <a:pPr lvl="1"/>
            <a:r>
              <a:rPr lang="en-US" altLang="en-US" dirty="0" smtClean="0"/>
              <a:t>Observations Metadata</a:t>
            </a:r>
          </a:p>
          <a:p>
            <a:pPr lvl="1"/>
            <a:r>
              <a:rPr lang="en-US" altLang="en-US" dirty="0" smtClean="0"/>
              <a:t>Data Provenance</a:t>
            </a:r>
          </a:p>
          <a:p>
            <a:pPr lvl="1"/>
            <a:endParaRPr lang="en-US" altLang="en-US" dirty="0"/>
          </a:p>
          <a:p>
            <a:pPr lvl="1"/>
            <a:r>
              <a:rPr lang="en-US" altLang="en-US" dirty="0" smtClean="0"/>
              <a:t>What experiences with SOS?</a:t>
            </a:r>
          </a:p>
          <a:p>
            <a:pPr lvl="2"/>
            <a:r>
              <a:rPr lang="en-US" altLang="en-US" dirty="0" smtClean="0"/>
              <a:t>Is this an option?</a:t>
            </a:r>
            <a:endParaRPr lang="en-US" altLang="en-US" dirty="0"/>
          </a:p>
          <a:p>
            <a:pPr lvl="1"/>
            <a:endParaRPr lang="en-US" altLang="en-US" b="1" u="sng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633029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40960" cy="719137"/>
          </a:xfrm>
        </p:spPr>
        <p:txBody>
          <a:bodyPr/>
          <a:lstStyle/>
          <a:p>
            <a:r>
              <a:rPr lang="en-GB" altLang="en-US" sz="2800" dirty="0" smtClean="0"/>
              <a:t>CDMS Climate Data Delivery</a:t>
            </a:r>
            <a:endParaRPr lang="en-US" sz="28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242" y="1655556"/>
            <a:ext cx="8445230" cy="3501636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8825A5-5AB7-4377-AF3D-747348D8893F}" type="slidenum">
              <a:rPr lang="en-GB" altLang="en-US" smtClean="0"/>
              <a:pPr/>
              <a:t>5</a:t>
            </a:fld>
            <a:endParaRPr lang="en-GB" altLang="en-US"/>
          </a:p>
        </p:txBody>
      </p:sp>
      <p:sp>
        <p:nvSpPr>
          <p:cNvPr id="7" name="Donut 6"/>
          <p:cNvSpPr/>
          <p:nvPr/>
        </p:nvSpPr>
        <p:spPr bwMode="auto">
          <a:xfrm>
            <a:off x="5508104" y="1988840"/>
            <a:ext cx="1800200" cy="2880320"/>
          </a:xfrm>
          <a:prstGeom prst="donut">
            <a:avLst>
              <a:gd name="adj" fmla="val 1899"/>
            </a:avLst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8" name="Donut 7"/>
          <p:cNvSpPr/>
          <p:nvPr/>
        </p:nvSpPr>
        <p:spPr bwMode="auto">
          <a:xfrm>
            <a:off x="971600" y="2780928"/>
            <a:ext cx="3024336" cy="1080120"/>
          </a:xfrm>
          <a:prstGeom prst="donut">
            <a:avLst>
              <a:gd name="adj" fmla="val 3018"/>
            </a:avLst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9" name="Donut 8"/>
          <p:cNvSpPr/>
          <p:nvPr/>
        </p:nvSpPr>
        <p:spPr bwMode="auto">
          <a:xfrm>
            <a:off x="3923928" y="1988840"/>
            <a:ext cx="1656184" cy="2880320"/>
          </a:xfrm>
          <a:prstGeom prst="donut">
            <a:avLst>
              <a:gd name="adj" fmla="val 1445"/>
            </a:avLst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737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altLang="en-US" dirty="0" smtClean="0"/>
          </a:p>
          <a:p>
            <a:pPr algn="l"/>
            <a:r>
              <a:rPr lang="en-GB" altLang="en-US" sz="1600" dirty="0" smtClean="0"/>
              <a:t>Bruce </a:t>
            </a:r>
            <a:r>
              <a:rPr lang="en-GB" altLang="en-US" sz="1600" dirty="0"/>
              <a:t>Bannerman</a:t>
            </a:r>
          </a:p>
          <a:p>
            <a:pPr algn="l"/>
            <a:r>
              <a:rPr lang="en-GB" altLang="en-US" sz="1600" dirty="0" err="1"/>
              <a:t>b.bannerman@bom.gov.au</a:t>
            </a:r>
            <a:endParaRPr lang="en-GB" altLang="en-US" sz="1600" dirty="0"/>
          </a:p>
          <a:p>
            <a:pPr algn="l"/>
            <a:r>
              <a:rPr lang="en-GB" altLang="en-US" sz="1600" dirty="0"/>
              <a:t>Australian Bureau of Meteorology</a:t>
            </a:r>
          </a:p>
          <a:p>
            <a:pPr algn="l"/>
            <a:r>
              <a:rPr lang="en-GB" altLang="en-US" sz="1600" dirty="0"/>
              <a:t>Co-chair ET-CDMS 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8825A5-5AB7-4377-AF3D-747348D8893F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IPET-MDRD-2_Pnn_PowerPointTemplate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IPET-MDRD-2_Pnn_PowerPointTemplate.potx</Template>
  <TotalTime>20</TotalTime>
  <Words>193</Words>
  <Application>Microsoft Macintosh PowerPoint</Application>
  <PresentationFormat>On-screen Show (4:3)</PresentationFormat>
  <Paragraphs>47</Paragraphs>
  <Slides>6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IPET-MDRD-2_Pnn_PowerPointTemplate</vt:lpstr>
      <vt:lpstr>Closing slide</vt:lpstr>
      <vt:lpstr>Some thoughts</vt:lpstr>
      <vt:lpstr>Thoughts for Data Exchange</vt:lpstr>
      <vt:lpstr>Thoughts for Data Exchange</vt:lpstr>
      <vt:lpstr>Thoughts for Data Exchange</vt:lpstr>
      <vt:lpstr>CDMS Climate Data Delivery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</dc:title>
  <dc:creator>Steve Foreman</dc:creator>
  <cp:lastModifiedBy>Bruce Bannerman</cp:lastModifiedBy>
  <cp:revision>3</cp:revision>
  <dcterms:created xsi:type="dcterms:W3CDTF">2015-06-10T14:25:34Z</dcterms:created>
  <dcterms:modified xsi:type="dcterms:W3CDTF">2015-06-24T22:46:23Z</dcterms:modified>
</cp:coreProperties>
</file>