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1" r:id="rId1"/>
    <p:sldMasterId id="2147483650" r:id="rId2"/>
  </p:sldMasterIdLst>
  <p:notesMasterIdLst>
    <p:notesMasterId r:id="rId10"/>
  </p:notesMasterIdLst>
  <p:handoutMasterIdLst>
    <p:handoutMasterId r:id="rId11"/>
  </p:handoutMasterIdLst>
  <p:sldIdLst>
    <p:sldId id="263" r:id="rId3"/>
    <p:sldId id="256" r:id="rId4"/>
    <p:sldId id="265" r:id="rId5"/>
    <p:sldId id="264" r:id="rId6"/>
    <p:sldId id="266" r:id="rId7"/>
    <p:sldId id="267" r:id="rId8"/>
    <p:sldId id="262" r:id="rId9"/>
  </p:sldIdLst>
  <p:sldSz cx="9144000" cy="6858000" type="screen4x3"/>
  <p:notesSz cx="6858000" cy="9144000"/>
  <p:defaultTextStyle>
    <a:defPPr>
      <a:defRPr lang="en-GB"/>
    </a:defPPr>
    <a:lvl1pPr algn="ctr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50000"/>
      </a:spcBef>
      <a:spcAft>
        <a:spcPct val="0"/>
      </a:spcAft>
      <a:buClr>
        <a:srgbClr val="FF9900"/>
      </a:buClr>
      <a:buFont typeface="Wingdings" pitchFamily="2" charset="2"/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96B"/>
    <a:srgbClr val="FF00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17" autoAdjust="0"/>
  </p:normalViewPr>
  <p:slideViewPr>
    <p:cSldViewPr>
      <p:cViewPr varScale="1">
        <p:scale>
          <a:sx n="71" d="100"/>
          <a:sy n="71" d="100"/>
        </p:scale>
        <p:origin x="-13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fld id="{FC2EFD1F-561F-4C3E-96A1-D382CB12D85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138924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endParaRPr lang="en-US" alt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Times" charset="0"/>
              </a:defRPr>
            </a:lvl1pPr>
          </a:lstStyle>
          <a:p>
            <a:fld id="{5B646D5B-D828-4086-93A6-FAB251D3B76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88141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EDD949B-6ADA-465E-9EEE-A75CE1F2C01F}" type="slidenum">
              <a:rPr lang="en-GB" altLang="en-US" sz="1200">
                <a:latin typeface="Times" charset="0"/>
              </a:rPr>
              <a:pPr/>
              <a:t>2</a:t>
            </a:fld>
            <a:endParaRPr lang="en-GB" altLang="en-US" sz="1200">
              <a:latin typeface="Times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wmo_ppt_2012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188" y="3211513"/>
            <a:ext cx="7921625" cy="1730375"/>
          </a:xfrm>
        </p:spPr>
        <p:txBody>
          <a:bodyPr/>
          <a:lstStyle>
            <a:lvl1pPr algn="ctr">
              <a:defRPr sz="4000" b="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38917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11188" y="5106988"/>
            <a:ext cx="7921625" cy="914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843213" y="6467475"/>
            <a:ext cx="2520950" cy="3317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5795963" y="6467475"/>
            <a:ext cx="1152525" cy="331788"/>
          </a:xfrm>
        </p:spPr>
        <p:txBody>
          <a:bodyPr/>
          <a:lstStyle>
            <a:lvl1pPr>
              <a:defRPr/>
            </a:lvl1pPr>
          </a:lstStyle>
          <a:p>
            <a:fld id="{EC294A9C-8C64-48EA-9B05-80347025033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525019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1173D5-B16F-4FF6-AC95-8BBA4875F56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4027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01E398-A74E-4638-877F-23DE799662E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577380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75488" y="188913"/>
            <a:ext cx="1889125" cy="59070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03350" y="188913"/>
            <a:ext cx="5519738" cy="59070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AEB7A8-A9DE-4A03-810F-2CDFA481162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98507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713788" cy="7921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50825" y="1052513"/>
            <a:ext cx="4279900" cy="4897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1052513"/>
            <a:ext cx="4281488" cy="4897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21FD44-AED5-48AA-9021-A7DC76BAFB1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772283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46AF8E-B76A-4B4C-BDB9-40D9CA37A16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1023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8825A5-5AB7-4377-AF3D-747348D8893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76340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02E817-9F6B-4571-BDA9-2FA61D5498F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07508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388" y="981075"/>
            <a:ext cx="4316412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16413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685FBC-C2B4-4A47-8F3B-6A40601653D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36043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33F045-DEC8-445C-9FF0-2048906B0B4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10788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39454B-5D87-4961-BC61-E52CD68E88B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3801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wmo_ppt_2012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908175" y="260350"/>
            <a:ext cx="6985000" cy="1470025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908175" y="3405188"/>
            <a:ext cx="6985000" cy="1752600"/>
          </a:xfrm>
        </p:spPr>
        <p:txBody>
          <a:bodyPr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843213" y="6467475"/>
            <a:ext cx="2520950" cy="3317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5795963" y="6467475"/>
            <a:ext cx="1152525" cy="331788"/>
          </a:xfrm>
        </p:spPr>
        <p:txBody>
          <a:bodyPr/>
          <a:lstStyle>
            <a:lvl1pPr>
              <a:defRPr/>
            </a:lvl1pPr>
          </a:lstStyle>
          <a:p>
            <a:fld id="{8DF94D46-51C4-4A7B-AB0C-7030AC7CFDA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290561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25D408-B955-4E12-8BFC-CCECEF123A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06496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8921C4-2CC2-4543-AA0F-FDD70FC9E49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4570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A71167-7F2F-49C0-9C4E-1512CF4178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08953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3BB7FD-EA5D-4A92-80F0-036FD67914F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691966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9100" y="188913"/>
            <a:ext cx="2195513" cy="62642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388" y="188913"/>
            <a:ext cx="6437312" cy="62642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CAC56C-2D52-4CFD-A0BB-663532A0877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57060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C5B4E0-B61B-4259-A3AF-243E0AE5882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6951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9ED9AF-FC6F-4E82-BD8F-21A0A348FC5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0576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3350" y="1412875"/>
            <a:ext cx="3703638" cy="4683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9388" y="1412875"/>
            <a:ext cx="3705225" cy="4683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27585C-ABAC-4B9C-94D0-EA1B02690AF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82823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355160" cy="108012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BA6E20-CDA8-455C-916B-C088805D15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52181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9C8C6E-DC4D-4ADB-B1A3-71E1766CCA8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4287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D4EA56-4956-461C-8276-458B534D0BB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9021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344816" cy="1008112"/>
          </a:xfrm>
        </p:spPr>
        <p:txBody>
          <a:bodyPr/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1ED7F-1685-40BD-AB27-C0F663EAEF4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86672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wmo_ppt_2012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871378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052513"/>
            <a:ext cx="8713788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0"/>
            <a:r>
              <a:rPr lang="en-GB" altLang="en-US" smtClean="0"/>
              <a:t>First level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42988" y="6453188"/>
            <a:ext cx="4465637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 smtClean="0"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478588"/>
            <a:ext cx="11525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08511053-2C4D-45FF-851B-A5791203E235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9pPr>
    </p:titleStyle>
    <p:bodyStyle>
      <a:lvl1pPr marL="533400" indent="-5334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  <a:ea typeface="+mn-ea"/>
          <a:cs typeface="+mn-cs"/>
        </a:defRPr>
      </a:lvl1pPr>
      <a:lvl2pPr marL="990600" indent="-5334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371600" indent="-4572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400">
          <a:solidFill>
            <a:schemeClr val="tx1"/>
          </a:solidFill>
          <a:latin typeface="Arial" charset="0"/>
        </a:defRPr>
      </a:lvl3pPr>
      <a:lvl4pPr marL="17526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4pPr>
      <a:lvl5pPr marL="22098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5pPr>
      <a:lvl6pPr marL="26670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1242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5814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40386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wmo_ppt_2012_last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4365625"/>
            <a:ext cx="878522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This space can be used for contact information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84438" y="6462713"/>
            <a:ext cx="24479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 smtClean="0"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148263" y="6462713"/>
            <a:ext cx="1905000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F18803F5-A495-4A90-AA0A-F168D8F84A82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2054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3573463"/>
            <a:ext cx="871378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Thank you for your attention</a:t>
            </a:r>
          </a:p>
        </p:txBody>
      </p:sp>
      <p:sp>
        <p:nvSpPr>
          <p:cNvPr id="2055" name="Title 9"/>
          <p:cNvSpPr txBox="1">
            <a:spLocks/>
          </p:cNvSpPr>
          <p:nvPr/>
        </p:nvSpPr>
        <p:spPr bwMode="auto">
          <a:xfrm>
            <a:off x="117475" y="6380163"/>
            <a:ext cx="1141413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cs typeface="Arial" charset="0"/>
              </a:rPr>
              <a:t>www.wmo.int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Arial" charset="0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bg1"/>
          </a:solidFill>
          <a:latin typeface="Arial" charset="0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400">
          <a:solidFill>
            <a:schemeClr val="bg1"/>
          </a:solidFill>
          <a:latin typeface="Arial" charset="0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en-US"/>
              <a:t>Presentation title here</a:t>
            </a:r>
          </a:p>
        </p:txBody>
      </p:sp>
      <p:sp>
        <p:nvSpPr>
          <p:cNvPr id="5123" name="Rectangle 6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5" name="Title 9"/>
          <p:cNvSpPr txBox="1">
            <a:spLocks/>
          </p:cNvSpPr>
          <p:nvPr/>
        </p:nvSpPr>
        <p:spPr>
          <a:xfrm>
            <a:off x="117475" y="6453188"/>
            <a:ext cx="2438400" cy="288925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/>
          <a:p>
            <a:pPr algn="l" defTabSz="457200" eaLnBrk="1" fontAlgn="auto" hangingPunct="1"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en-US" sz="1200" dirty="0">
                <a:latin typeface="Arial"/>
                <a:ea typeface="+mj-ea"/>
                <a:cs typeface="Arial"/>
              </a:rPr>
              <a:t>WMO; </a:t>
            </a:r>
            <a:r>
              <a:rPr lang="en-US" sz="1200" dirty="0"/>
              <a:t>Ad hoc inter-</a:t>
            </a:r>
            <a:r>
              <a:rPr lang="en-US" sz="1200" dirty="0" err="1"/>
              <a:t>programme</a:t>
            </a:r>
            <a:r>
              <a:rPr lang="en-US" sz="1200" dirty="0"/>
              <a:t> workshop on representation of WIGOS and climate metadata</a:t>
            </a:r>
            <a:endParaRPr lang="en-US" sz="1200" dirty="0"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9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en-US" smtClean="0"/>
              <a:t>Page title here</a:t>
            </a:r>
          </a:p>
        </p:txBody>
      </p:sp>
      <p:sp>
        <p:nvSpPr>
          <p:cNvPr id="6147" name="Rectangle 10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D4EA56-4956-461C-8276-458B534D0BBE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Page title here</a:t>
            </a:r>
          </a:p>
        </p:txBody>
      </p:sp>
      <p:sp>
        <p:nvSpPr>
          <p:cNvPr id="7171" name="Rectangle 9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altLang="en-US" sz="2400" smtClean="0"/>
          </a:p>
        </p:txBody>
      </p:sp>
      <p:sp>
        <p:nvSpPr>
          <p:cNvPr id="7172" name="Rectangle 10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en-US" altLang="en-US" sz="240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21FD44-AED5-48AA-9021-A7DC76BAFB12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Page title here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5868144" y="6580450"/>
            <a:ext cx="1152525" cy="312737"/>
          </a:xfrm>
        </p:spPr>
        <p:txBody>
          <a:bodyPr/>
          <a:lstStyle/>
          <a:p>
            <a:fld id="{239C8C6E-DC4D-4ADB-B1A3-71E1766CCA84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DF94D46-51C4-4A7B-AB0C-7030AC7CFDAF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0086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rgbClr val="00396B"/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DF94D46-51C4-4A7B-AB0C-7030AC7CFDAF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8146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Thank you for your attention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smtClean="0"/>
              <a:t>This space can be used for</a:t>
            </a:r>
          </a:p>
          <a:p>
            <a:r>
              <a:rPr lang="en-GB" altLang="en-US" smtClean="0"/>
              <a:t>contact information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8825A5-5AB7-4377-AF3D-747348D8893F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WMO-Title-SF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MO-Title-SF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MO-Title-SF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losing slide">
  <a:themeElements>
    <a:clrScheme name="1_SmallLog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SmallLogo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1_SmallLog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</TotalTime>
  <Words>93</Words>
  <Application>Microsoft Office PowerPoint</Application>
  <PresentationFormat>On-screen Show (4:3)</PresentationFormat>
  <Paragraphs>21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blank</vt:lpstr>
      <vt:lpstr>Closing slide</vt:lpstr>
      <vt:lpstr>Presentation title here</vt:lpstr>
      <vt:lpstr>Page title here</vt:lpstr>
      <vt:lpstr>Page title here</vt:lpstr>
      <vt:lpstr>Page title here</vt:lpstr>
      <vt:lpstr>PowerPoint Presentation</vt:lpstr>
      <vt:lpstr>PowerPoint Presentation</vt:lpstr>
      <vt:lpstr>Thank you for your attention</vt:lpstr>
    </vt:vector>
  </TitlesOfParts>
  <Company>WMO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Steve Foreman</dc:creator>
  <cp:lastModifiedBy>Steve Foreman</cp:lastModifiedBy>
  <cp:revision>1</cp:revision>
  <dcterms:created xsi:type="dcterms:W3CDTF">2015-06-10T14:25:34Z</dcterms:created>
  <dcterms:modified xsi:type="dcterms:W3CDTF">2015-06-10T14:28:21Z</dcterms:modified>
</cp:coreProperties>
</file>