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6" r:id="rId3"/>
  </p:sldMasterIdLst>
  <p:notesMasterIdLst>
    <p:notesMasterId r:id="rId32"/>
  </p:notesMasterIdLst>
  <p:sldIdLst>
    <p:sldId id="302" r:id="rId4"/>
    <p:sldId id="305" r:id="rId5"/>
    <p:sldId id="306" r:id="rId6"/>
    <p:sldId id="307" r:id="rId7"/>
    <p:sldId id="308" r:id="rId8"/>
    <p:sldId id="311" r:id="rId9"/>
    <p:sldId id="322" r:id="rId10"/>
    <p:sldId id="309" r:id="rId11"/>
    <p:sldId id="310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04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68534" autoAdjust="0"/>
  </p:normalViewPr>
  <p:slideViewPr>
    <p:cSldViewPr>
      <p:cViewPr varScale="1">
        <p:scale>
          <a:sx n="80" d="100"/>
          <a:sy n="80" d="100"/>
        </p:scale>
        <p:origin x="-16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FE2C21-29A3-4DFA-AA75-66B1C0F7A2EA}" type="doc">
      <dgm:prSet loTypeId="urn:microsoft.com/office/officeart/2005/8/layout/hProcess11" loCatId="process" qsTypeId="urn:microsoft.com/office/officeart/2005/8/quickstyle/simple3" qsCatId="simple" csTypeId="urn:microsoft.com/office/officeart/2005/8/colors/accent1_2" csCatId="accent1" phldr="1"/>
      <dgm:spPr/>
    </dgm:pt>
    <dgm:pt modelId="{FD452B7E-1132-4DF7-A59B-C933505C2024}">
      <dgm:prSet phldrT="[Text]" custT="1"/>
      <dgm:spPr/>
      <dgm:t>
        <a:bodyPr/>
        <a:lstStyle/>
        <a:p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– 2012 – </a:t>
          </a:r>
        </a:p>
        <a:p>
          <a:r>
            <a:rPr lang="en-GB" altLang="en-US" sz="18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WaterML</a:t>
          </a:r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2.0 </a:t>
          </a:r>
        </a:p>
        <a:p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Part 1 - </a:t>
          </a:r>
          <a:r>
            <a:rPr lang="en-GB" altLang="en-US" sz="18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</a:t>
          </a:r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Adopted</a:t>
          </a:r>
        </a:p>
      </dgm:t>
    </dgm:pt>
    <dgm:pt modelId="{70C47B46-9110-4FC9-9CFC-55E326196CE5}" type="parTrans" cxnId="{234D635F-7657-4345-BC77-482EF1DB982F}">
      <dgm:prSet/>
      <dgm:spPr/>
      <dgm:t>
        <a:bodyPr/>
        <a:lstStyle/>
        <a:p>
          <a:endParaRPr lang="en-GB"/>
        </a:p>
      </dgm:t>
    </dgm:pt>
    <dgm:pt modelId="{23AB8B4F-65F4-4803-9210-386F89C90773}" type="sibTrans" cxnId="{234D635F-7657-4345-BC77-482EF1DB982F}">
      <dgm:prSet/>
      <dgm:spPr/>
      <dgm:t>
        <a:bodyPr/>
        <a:lstStyle/>
        <a:p>
          <a:endParaRPr lang="en-GB"/>
        </a:p>
      </dgm:t>
    </dgm:pt>
    <dgm:pt modelId="{FA870115-A3C7-4E7E-9A7E-7BE5714FAEE5}">
      <dgm:prSet phldrT="[Text]" custT="1"/>
      <dgm:spPr/>
      <dgm:t>
        <a:bodyPr/>
        <a:lstStyle/>
        <a:p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– 2013 – </a:t>
          </a:r>
        </a:p>
        <a:p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RFC 13-123 requests migration out of hydrology domain to </a:t>
          </a:r>
          <a:r>
            <a:rPr lang="en-GB" altLang="en-US" sz="18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TimeseriesML</a:t>
          </a:r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</a:t>
          </a:r>
        </a:p>
      </dgm:t>
    </dgm:pt>
    <dgm:pt modelId="{CC39FD67-6524-4EFD-9EBD-837D5D913634}" type="parTrans" cxnId="{73A40606-1CFF-4CD0-936B-87662A89693D}">
      <dgm:prSet/>
      <dgm:spPr/>
      <dgm:t>
        <a:bodyPr/>
        <a:lstStyle/>
        <a:p>
          <a:endParaRPr lang="en-GB"/>
        </a:p>
      </dgm:t>
    </dgm:pt>
    <dgm:pt modelId="{2E09C97F-52E0-46F8-9C08-0F203481E149}" type="sibTrans" cxnId="{73A40606-1CFF-4CD0-936B-87662A89693D}">
      <dgm:prSet/>
      <dgm:spPr/>
      <dgm:t>
        <a:bodyPr/>
        <a:lstStyle/>
        <a:p>
          <a:endParaRPr lang="en-GB"/>
        </a:p>
      </dgm:t>
    </dgm:pt>
    <dgm:pt modelId="{55ADD997-4654-4677-843C-69CD9D6B1068}">
      <dgm:prSet phldrT="[Text]" custT="1"/>
      <dgm:spPr/>
      <dgm:t>
        <a:bodyPr/>
        <a:lstStyle/>
        <a:p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– Sept 2014 – </a:t>
          </a:r>
        </a:p>
        <a:p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Intention to form SWG for </a:t>
          </a:r>
          <a:r>
            <a:rPr lang="en-GB" altLang="en-US" sz="18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TimeseriesML</a:t>
          </a:r>
          <a:endParaRPr lang="en-GB" altLang="en-US" sz="1800" dirty="0" smtClean="0">
            <a:solidFill>
              <a:schemeClr val="tx2"/>
            </a:solidFill>
            <a:latin typeface="+mn-lt"/>
            <a:ea typeface="MS PGothic" pitchFamily="34" charset="-128"/>
            <a:cs typeface="MS PGothic" charset="0"/>
          </a:endParaRPr>
        </a:p>
      </dgm:t>
    </dgm:pt>
    <dgm:pt modelId="{645A1C7F-BFE2-4A4C-A2B2-51DEDE8C568E}" type="parTrans" cxnId="{3823B7D1-7669-4D3F-B4AC-CF796C718735}">
      <dgm:prSet/>
      <dgm:spPr/>
      <dgm:t>
        <a:bodyPr/>
        <a:lstStyle/>
        <a:p>
          <a:endParaRPr lang="en-GB"/>
        </a:p>
      </dgm:t>
    </dgm:pt>
    <dgm:pt modelId="{91697529-3642-47BC-9777-EEFE50B565D4}" type="sibTrans" cxnId="{3823B7D1-7669-4D3F-B4AC-CF796C718735}">
      <dgm:prSet/>
      <dgm:spPr/>
      <dgm:t>
        <a:bodyPr/>
        <a:lstStyle/>
        <a:p>
          <a:endParaRPr lang="en-GB"/>
        </a:p>
      </dgm:t>
    </dgm:pt>
    <dgm:pt modelId="{EDCA1AF3-60D0-41C4-A8CB-3EB21630550F}">
      <dgm:prSet phldrT="[Text]" custT="1"/>
      <dgm:spPr/>
      <dgm:t>
        <a:bodyPr/>
        <a:lstStyle/>
        <a:p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– Dec 2014 –</a:t>
          </a:r>
        </a:p>
        <a:p>
          <a:r>
            <a:rPr lang="en-GB" altLang="en-US" sz="1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SWG Charter approved at Tokyo TC</a:t>
          </a:r>
        </a:p>
      </dgm:t>
    </dgm:pt>
    <dgm:pt modelId="{B9A26756-EBBC-4857-8580-5F6267D138F2}" type="parTrans" cxnId="{55FB4DB0-189E-44B8-AA47-610E83E24CCB}">
      <dgm:prSet/>
      <dgm:spPr/>
      <dgm:t>
        <a:bodyPr/>
        <a:lstStyle/>
        <a:p>
          <a:endParaRPr lang="en-GB"/>
        </a:p>
      </dgm:t>
    </dgm:pt>
    <dgm:pt modelId="{EC8D0C0B-8469-44CF-AE3B-41D9CF4B60BA}" type="sibTrans" cxnId="{55FB4DB0-189E-44B8-AA47-610E83E24CCB}">
      <dgm:prSet/>
      <dgm:spPr/>
      <dgm:t>
        <a:bodyPr/>
        <a:lstStyle/>
        <a:p>
          <a:endParaRPr lang="en-GB"/>
        </a:p>
      </dgm:t>
    </dgm:pt>
    <dgm:pt modelId="{B1AF91C6-1F73-4AF6-B798-988C1738AEE7}" type="pres">
      <dgm:prSet presAssocID="{0DFE2C21-29A3-4DFA-AA75-66B1C0F7A2EA}" presName="Name0" presStyleCnt="0">
        <dgm:presLayoutVars>
          <dgm:dir/>
          <dgm:resizeHandles val="exact"/>
        </dgm:presLayoutVars>
      </dgm:prSet>
      <dgm:spPr/>
    </dgm:pt>
    <dgm:pt modelId="{09A1207C-B2DA-4259-B627-9AFECE22AFE6}" type="pres">
      <dgm:prSet presAssocID="{0DFE2C21-29A3-4DFA-AA75-66B1C0F7A2EA}" presName="arrow" presStyleLbl="bgShp" presStyleIdx="0" presStyleCnt="1"/>
      <dgm:spPr/>
    </dgm:pt>
    <dgm:pt modelId="{ED070898-41D7-48E3-911E-04A82C4497EA}" type="pres">
      <dgm:prSet presAssocID="{0DFE2C21-29A3-4DFA-AA75-66B1C0F7A2EA}" presName="points" presStyleCnt="0"/>
      <dgm:spPr/>
    </dgm:pt>
    <dgm:pt modelId="{38E5A490-2FBC-46AD-94E9-B3EB8564F90A}" type="pres">
      <dgm:prSet presAssocID="{FD452B7E-1132-4DF7-A59B-C933505C2024}" presName="compositeA" presStyleCnt="0"/>
      <dgm:spPr/>
    </dgm:pt>
    <dgm:pt modelId="{04952C57-4BD4-44EF-BD4E-E3BF92F6126C}" type="pres">
      <dgm:prSet presAssocID="{FD452B7E-1132-4DF7-A59B-C933505C2024}" presName="textA" presStyleLbl="revTx" presStyleIdx="0" presStyleCnt="4" custScaleX="13582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9414014-AAC1-4002-8E9E-1725A82BC68E}" type="pres">
      <dgm:prSet presAssocID="{FD452B7E-1132-4DF7-A59B-C933505C2024}" presName="circleA" presStyleLbl="node1" presStyleIdx="0" presStyleCnt="4"/>
      <dgm:spPr/>
    </dgm:pt>
    <dgm:pt modelId="{D31638FB-B6FF-4451-974E-41E5C312EB29}" type="pres">
      <dgm:prSet presAssocID="{FD452B7E-1132-4DF7-A59B-C933505C2024}" presName="spaceA" presStyleCnt="0"/>
      <dgm:spPr/>
    </dgm:pt>
    <dgm:pt modelId="{01331AB0-C545-40CA-8262-45DCF5C54909}" type="pres">
      <dgm:prSet presAssocID="{23AB8B4F-65F4-4803-9210-386F89C90773}" presName="space" presStyleCnt="0"/>
      <dgm:spPr/>
    </dgm:pt>
    <dgm:pt modelId="{46314339-BBD1-44A2-B0E5-B88CE0FFA98C}" type="pres">
      <dgm:prSet presAssocID="{FA870115-A3C7-4E7E-9A7E-7BE5714FAEE5}" presName="compositeB" presStyleCnt="0"/>
      <dgm:spPr/>
    </dgm:pt>
    <dgm:pt modelId="{A4352AC5-5B30-4F58-90EC-C4A9F5003E4B}" type="pres">
      <dgm:prSet presAssocID="{FA870115-A3C7-4E7E-9A7E-7BE5714FAEE5}" presName="textB" presStyleLbl="revTx" presStyleIdx="1" presStyleCnt="4" custScaleX="11010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D895FBA-0F87-47D3-8B84-9D969669AE31}" type="pres">
      <dgm:prSet presAssocID="{FA870115-A3C7-4E7E-9A7E-7BE5714FAEE5}" presName="circleB" presStyleLbl="node1" presStyleIdx="1" presStyleCnt="4"/>
      <dgm:spPr/>
    </dgm:pt>
    <dgm:pt modelId="{D131FEA9-5B97-4F48-B5F6-B6F61FB4F6F7}" type="pres">
      <dgm:prSet presAssocID="{FA870115-A3C7-4E7E-9A7E-7BE5714FAEE5}" presName="spaceB" presStyleCnt="0"/>
      <dgm:spPr/>
    </dgm:pt>
    <dgm:pt modelId="{4D3444AC-CB7F-4ADD-A2D0-AEA69724BAA1}" type="pres">
      <dgm:prSet presAssocID="{2E09C97F-52E0-46F8-9C08-0F203481E149}" presName="space" presStyleCnt="0"/>
      <dgm:spPr/>
    </dgm:pt>
    <dgm:pt modelId="{E9BEB167-041E-4820-BCC9-2D39FDE2D578}" type="pres">
      <dgm:prSet presAssocID="{55ADD997-4654-4677-843C-69CD9D6B1068}" presName="compositeA" presStyleCnt="0"/>
      <dgm:spPr/>
    </dgm:pt>
    <dgm:pt modelId="{4999FA35-8BC8-44DB-B6ED-58547ABD32DD}" type="pres">
      <dgm:prSet presAssocID="{55ADD997-4654-4677-843C-69CD9D6B1068}" presName="textA" presStyleLbl="revTx" presStyleIdx="2" presStyleCnt="4" custScaleX="11220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1A6560F-C5BF-4141-9F21-52DC5FA7C54A}" type="pres">
      <dgm:prSet presAssocID="{55ADD997-4654-4677-843C-69CD9D6B1068}" presName="circleA" presStyleLbl="node1" presStyleIdx="2" presStyleCnt="4"/>
      <dgm:spPr/>
    </dgm:pt>
    <dgm:pt modelId="{F5A41444-1BD9-4509-8AB1-4F8A79903828}" type="pres">
      <dgm:prSet presAssocID="{55ADD997-4654-4677-843C-69CD9D6B1068}" presName="spaceA" presStyleCnt="0"/>
      <dgm:spPr/>
    </dgm:pt>
    <dgm:pt modelId="{702DF42C-068D-4D03-A630-0FCA412CA896}" type="pres">
      <dgm:prSet presAssocID="{91697529-3642-47BC-9777-EEFE50B565D4}" presName="space" presStyleCnt="0"/>
      <dgm:spPr/>
    </dgm:pt>
    <dgm:pt modelId="{D7DB6A28-995E-44DE-9BC9-00E1E8A1D60B}" type="pres">
      <dgm:prSet presAssocID="{EDCA1AF3-60D0-41C4-A8CB-3EB21630550F}" presName="compositeB" presStyleCnt="0"/>
      <dgm:spPr/>
    </dgm:pt>
    <dgm:pt modelId="{A5339DF8-2681-4C12-851A-D898803FC512}" type="pres">
      <dgm:prSet presAssocID="{EDCA1AF3-60D0-41C4-A8CB-3EB21630550F}" presName="textB" presStyleLbl="revTx" presStyleIdx="3" presStyleCnt="4" custScaleX="10729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BD69B17-CEC5-4159-B99E-ADE14281C727}" type="pres">
      <dgm:prSet presAssocID="{EDCA1AF3-60D0-41C4-A8CB-3EB21630550F}" presName="circleB" presStyleLbl="node1" presStyleIdx="3" presStyleCnt="4"/>
      <dgm:spPr/>
    </dgm:pt>
    <dgm:pt modelId="{DB667349-09E1-4A11-B17E-7577C50AED2C}" type="pres">
      <dgm:prSet presAssocID="{EDCA1AF3-60D0-41C4-A8CB-3EB21630550F}" presName="spaceB" presStyleCnt="0"/>
      <dgm:spPr/>
    </dgm:pt>
  </dgm:ptLst>
  <dgm:cxnLst>
    <dgm:cxn modelId="{55FB4DB0-189E-44B8-AA47-610E83E24CCB}" srcId="{0DFE2C21-29A3-4DFA-AA75-66B1C0F7A2EA}" destId="{EDCA1AF3-60D0-41C4-A8CB-3EB21630550F}" srcOrd="3" destOrd="0" parTransId="{B9A26756-EBBC-4857-8580-5F6267D138F2}" sibTransId="{EC8D0C0B-8469-44CF-AE3B-41D9CF4B60BA}"/>
    <dgm:cxn modelId="{2AF5A474-0FFE-4EDF-BF36-F396994C64DA}" type="presOf" srcId="{FD452B7E-1132-4DF7-A59B-C933505C2024}" destId="{04952C57-4BD4-44EF-BD4E-E3BF92F6126C}" srcOrd="0" destOrd="0" presId="urn:microsoft.com/office/officeart/2005/8/layout/hProcess11"/>
    <dgm:cxn modelId="{3823B7D1-7669-4D3F-B4AC-CF796C718735}" srcId="{0DFE2C21-29A3-4DFA-AA75-66B1C0F7A2EA}" destId="{55ADD997-4654-4677-843C-69CD9D6B1068}" srcOrd="2" destOrd="0" parTransId="{645A1C7F-BFE2-4A4C-A2B2-51DEDE8C568E}" sibTransId="{91697529-3642-47BC-9777-EEFE50B565D4}"/>
    <dgm:cxn modelId="{234D635F-7657-4345-BC77-482EF1DB982F}" srcId="{0DFE2C21-29A3-4DFA-AA75-66B1C0F7A2EA}" destId="{FD452B7E-1132-4DF7-A59B-C933505C2024}" srcOrd="0" destOrd="0" parTransId="{70C47B46-9110-4FC9-9CFC-55E326196CE5}" sibTransId="{23AB8B4F-65F4-4803-9210-386F89C90773}"/>
    <dgm:cxn modelId="{32375E27-26CB-4EA3-A3B3-6E9A7C848653}" type="presOf" srcId="{FA870115-A3C7-4E7E-9A7E-7BE5714FAEE5}" destId="{A4352AC5-5B30-4F58-90EC-C4A9F5003E4B}" srcOrd="0" destOrd="0" presId="urn:microsoft.com/office/officeart/2005/8/layout/hProcess11"/>
    <dgm:cxn modelId="{903ACEC3-4CBA-43AB-B8A9-55EEBD3AAA32}" type="presOf" srcId="{EDCA1AF3-60D0-41C4-A8CB-3EB21630550F}" destId="{A5339DF8-2681-4C12-851A-D898803FC512}" srcOrd="0" destOrd="0" presId="urn:microsoft.com/office/officeart/2005/8/layout/hProcess11"/>
    <dgm:cxn modelId="{9B236CE0-86A2-4183-ABC9-FEFC2E3A0E0F}" type="presOf" srcId="{0DFE2C21-29A3-4DFA-AA75-66B1C0F7A2EA}" destId="{B1AF91C6-1F73-4AF6-B798-988C1738AEE7}" srcOrd="0" destOrd="0" presId="urn:microsoft.com/office/officeart/2005/8/layout/hProcess11"/>
    <dgm:cxn modelId="{73A40606-1CFF-4CD0-936B-87662A89693D}" srcId="{0DFE2C21-29A3-4DFA-AA75-66B1C0F7A2EA}" destId="{FA870115-A3C7-4E7E-9A7E-7BE5714FAEE5}" srcOrd="1" destOrd="0" parTransId="{CC39FD67-6524-4EFD-9EBD-837D5D913634}" sibTransId="{2E09C97F-52E0-46F8-9C08-0F203481E149}"/>
    <dgm:cxn modelId="{6B8A233E-4D69-4435-B04A-6ACE985B8E25}" type="presOf" srcId="{55ADD997-4654-4677-843C-69CD9D6B1068}" destId="{4999FA35-8BC8-44DB-B6ED-58547ABD32DD}" srcOrd="0" destOrd="0" presId="urn:microsoft.com/office/officeart/2005/8/layout/hProcess11"/>
    <dgm:cxn modelId="{2B93D93B-BD38-48D8-94B8-8C7FDBEE5632}" type="presParOf" srcId="{B1AF91C6-1F73-4AF6-B798-988C1738AEE7}" destId="{09A1207C-B2DA-4259-B627-9AFECE22AFE6}" srcOrd="0" destOrd="0" presId="urn:microsoft.com/office/officeart/2005/8/layout/hProcess11"/>
    <dgm:cxn modelId="{E83CF334-9B5A-4DA1-8B88-6FDF746DAF33}" type="presParOf" srcId="{B1AF91C6-1F73-4AF6-B798-988C1738AEE7}" destId="{ED070898-41D7-48E3-911E-04A82C4497EA}" srcOrd="1" destOrd="0" presId="urn:microsoft.com/office/officeart/2005/8/layout/hProcess11"/>
    <dgm:cxn modelId="{B55B2F26-4EEB-4529-812F-0CB95A91AFD4}" type="presParOf" srcId="{ED070898-41D7-48E3-911E-04A82C4497EA}" destId="{38E5A490-2FBC-46AD-94E9-B3EB8564F90A}" srcOrd="0" destOrd="0" presId="urn:microsoft.com/office/officeart/2005/8/layout/hProcess11"/>
    <dgm:cxn modelId="{ADEB1C92-0E7F-4873-A452-6FBC67D9FADB}" type="presParOf" srcId="{38E5A490-2FBC-46AD-94E9-B3EB8564F90A}" destId="{04952C57-4BD4-44EF-BD4E-E3BF92F6126C}" srcOrd="0" destOrd="0" presId="urn:microsoft.com/office/officeart/2005/8/layout/hProcess11"/>
    <dgm:cxn modelId="{4E938017-DE96-4A58-98FF-707BB5F3F1EE}" type="presParOf" srcId="{38E5A490-2FBC-46AD-94E9-B3EB8564F90A}" destId="{F9414014-AAC1-4002-8E9E-1725A82BC68E}" srcOrd="1" destOrd="0" presId="urn:microsoft.com/office/officeart/2005/8/layout/hProcess11"/>
    <dgm:cxn modelId="{D27A9C4A-4A7C-4734-8A7C-9FEE640E966B}" type="presParOf" srcId="{38E5A490-2FBC-46AD-94E9-B3EB8564F90A}" destId="{D31638FB-B6FF-4451-974E-41E5C312EB29}" srcOrd="2" destOrd="0" presId="urn:microsoft.com/office/officeart/2005/8/layout/hProcess11"/>
    <dgm:cxn modelId="{A518BBA0-9B19-4E2D-8904-61CA5BB846F7}" type="presParOf" srcId="{ED070898-41D7-48E3-911E-04A82C4497EA}" destId="{01331AB0-C545-40CA-8262-45DCF5C54909}" srcOrd="1" destOrd="0" presId="urn:microsoft.com/office/officeart/2005/8/layout/hProcess11"/>
    <dgm:cxn modelId="{55C9CEFE-AACD-480B-9020-65AA8C0B3F7D}" type="presParOf" srcId="{ED070898-41D7-48E3-911E-04A82C4497EA}" destId="{46314339-BBD1-44A2-B0E5-B88CE0FFA98C}" srcOrd="2" destOrd="0" presId="urn:microsoft.com/office/officeart/2005/8/layout/hProcess11"/>
    <dgm:cxn modelId="{864750C9-786E-41C2-A54B-1E52734008E4}" type="presParOf" srcId="{46314339-BBD1-44A2-B0E5-B88CE0FFA98C}" destId="{A4352AC5-5B30-4F58-90EC-C4A9F5003E4B}" srcOrd="0" destOrd="0" presId="urn:microsoft.com/office/officeart/2005/8/layout/hProcess11"/>
    <dgm:cxn modelId="{44C036D9-7A5E-4180-A463-BB539331950E}" type="presParOf" srcId="{46314339-BBD1-44A2-B0E5-B88CE0FFA98C}" destId="{9D895FBA-0F87-47D3-8B84-9D969669AE31}" srcOrd="1" destOrd="0" presId="urn:microsoft.com/office/officeart/2005/8/layout/hProcess11"/>
    <dgm:cxn modelId="{5491E136-2A0A-4E51-A489-5DB02DB07AE2}" type="presParOf" srcId="{46314339-BBD1-44A2-B0E5-B88CE0FFA98C}" destId="{D131FEA9-5B97-4F48-B5F6-B6F61FB4F6F7}" srcOrd="2" destOrd="0" presId="urn:microsoft.com/office/officeart/2005/8/layout/hProcess11"/>
    <dgm:cxn modelId="{492C3898-5FA0-4167-BEDF-80EE97B4A0F8}" type="presParOf" srcId="{ED070898-41D7-48E3-911E-04A82C4497EA}" destId="{4D3444AC-CB7F-4ADD-A2D0-AEA69724BAA1}" srcOrd="3" destOrd="0" presId="urn:microsoft.com/office/officeart/2005/8/layout/hProcess11"/>
    <dgm:cxn modelId="{BCABE453-0D95-4BA5-A577-15FC281A415F}" type="presParOf" srcId="{ED070898-41D7-48E3-911E-04A82C4497EA}" destId="{E9BEB167-041E-4820-BCC9-2D39FDE2D578}" srcOrd="4" destOrd="0" presId="urn:microsoft.com/office/officeart/2005/8/layout/hProcess11"/>
    <dgm:cxn modelId="{C2E3990B-3A14-4FA6-80FD-DB2EBBD87CB9}" type="presParOf" srcId="{E9BEB167-041E-4820-BCC9-2D39FDE2D578}" destId="{4999FA35-8BC8-44DB-B6ED-58547ABD32DD}" srcOrd="0" destOrd="0" presId="urn:microsoft.com/office/officeart/2005/8/layout/hProcess11"/>
    <dgm:cxn modelId="{47C4191B-D815-4744-B986-57836F678B33}" type="presParOf" srcId="{E9BEB167-041E-4820-BCC9-2D39FDE2D578}" destId="{B1A6560F-C5BF-4141-9F21-52DC5FA7C54A}" srcOrd="1" destOrd="0" presId="urn:microsoft.com/office/officeart/2005/8/layout/hProcess11"/>
    <dgm:cxn modelId="{8F2EFFC3-29C1-43C1-9821-8DB6AF401380}" type="presParOf" srcId="{E9BEB167-041E-4820-BCC9-2D39FDE2D578}" destId="{F5A41444-1BD9-4509-8AB1-4F8A79903828}" srcOrd="2" destOrd="0" presId="urn:microsoft.com/office/officeart/2005/8/layout/hProcess11"/>
    <dgm:cxn modelId="{7766A297-F331-4BC6-9511-75BD1CF8639C}" type="presParOf" srcId="{ED070898-41D7-48E3-911E-04A82C4497EA}" destId="{702DF42C-068D-4D03-A630-0FCA412CA896}" srcOrd="5" destOrd="0" presId="urn:microsoft.com/office/officeart/2005/8/layout/hProcess11"/>
    <dgm:cxn modelId="{AE42E557-7910-4E38-9982-9DE2DE0048CB}" type="presParOf" srcId="{ED070898-41D7-48E3-911E-04A82C4497EA}" destId="{D7DB6A28-995E-44DE-9BC9-00E1E8A1D60B}" srcOrd="6" destOrd="0" presId="urn:microsoft.com/office/officeart/2005/8/layout/hProcess11"/>
    <dgm:cxn modelId="{DC76D7D6-62B5-4F3C-B7A0-E76BF9794053}" type="presParOf" srcId="{D7DB6A28-995E-44DE-9BC9-00E1E8A1D60B}" destId="{A5339DF8-2681-4C12-851A-D898803FC512}" srcOrd="0" destOrd="0" presId="urn:microsoft.com/office/officeart/2005/8/layout/hProcess11"/>
    <dgm:cxn modelId="{3EC5422A-BFBF-4F18-9FD8-2015ACB21E49}" type="presParOf" srcId="{D7DB6A28-995E-44DE-9BC9-00E1E8A1D60B}" destId="{ABD69B17-CEC5-4159-B99E-ADE14281C727}" srcOrd="1" destOrd="0" presId="urn:microsoft.com/office/officeart/2005/8/layout/hProcess11"/>
    <dgm:cxn modelId="{4F2D8D07-EB6A-4BF3-919C-BEBEB0437600}" type="presParOf" srcId="{D7DB6A28-995E-44DE-9BC9-00E1E8A1D60B}" destId="{DB667349-09E1-4A11-B17E-7577C50AED2C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596ABF-A499-4DC3-A5B1-DE9AC565DCE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8010019-1E63-4E08-B04A-E21CFF2DE15B}">
      <dgm:prSet phldrT="[Text]" custT="1"/>
      <dgm:spPr/>
      <dgm:t>
        <a:bodyPr/>
        <a:lstStyle/>
        <a:p>
          <a:pPr algn="ctr"/>
          <a:r>
            <a:rPr lang="en-GB" altLang="en-US" sz="44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</a:t>
          </a:r>
          <a:r>
            <a:rPr lang="en-GB" altLang="en-US" sz="44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Profile</a:t>
          </a:r>
        </a:p>
      </dgm:t>
    </dgm:pt>
    <dgm:pt modelId="{BF5F9BC9-A650-4DD2-876E-ECFAC3978963}" type="parTrans" cxnId="{C838930D-1ED2-4114-A9D0-88387C5C0AB8}">
      <dgm:prSet/>
      <dgm:spPr/>
      <dgm:t>
        <a:bodyPr/>
        <a:lstStyle/>
        <a:p>
          <a:endParaRPr lang="en-GB"/>
        </a:p>
      </dgm:t>
    </dgm:pt>
    <dgm:pt modelId="{89A655D2-2B77-437C-893B-5E87E4992101}" type="sibTrans" cxnId="{C838930D-1ED2-4114-A9D0-88387C5C0AB8}">
      <dgm:prSet/>
      <dgm:spPr/>
      <dgm:t>
        <a:bodyPr/>
        <a:lstStyle/>
        <a:p>
          <a:endParaRPr lang="en-GB"/>
        </a:p>
      </dgm:t>
    </dgm:pt>
    <dgm:pt modelId="{DCE0E2B3-27D3-4573-9CE3-DF2FE90DE723}">
      <dgm:prSet phldrT="[Text]" custT="1"/>
      <dgm:spPr/>
      <dgm:t>
        <a:bodyPr/>
        <a:lstStyle/>
        <a:p>
          <a:pPr algn="ctr"/>
          <a:r>
            <a:rPr lang="en-GB" altLang="en-US" sz="44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TimeseriesML</a:t>
          </a:r>
          <a:r>
            <a:rPr lang="en-GB" altLang="en-US" sz="44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1.0</a:t>
          </a:r>
        </a:p>
      </dgm:t>
    </dgm:pt>
    <dgm:pt modelId="{FB772D98-33EF-48F5-9D53-296D09F3F23F}" type="parTrans" cxnId="{60CB076C-66E7-4C23-97A4-5473105B285F}">
      <dgm:prSet/>
      <dgm:spPr/>
      <dgm:t>
        <a:bodyPr/>
        <a:lstStyle/>
        <a:p>
          <a:endParaRPr lang="en-GB"/>
        </a:p>
      </dgm:t>
    </dgm:pt>
    <dgm:pt modelId="{94A2EDB3-24A8-46FF-BA26-85694D9AA9A9}" type="sibTrans" cxnId="{60CB076C-66E7-4C23-97A4-5473105B285F}">
      <dgm:prSet/>
      <dgm:spPr/>
      <dgm:t>
        <a:bodyPr/>
        <a:lstStyle/>
        <a:p>
          <a:endParaRPr lang="en-GB"/>
        </a:p>
      </dgm:t>
    </dgm:pt>
    <dgm:pt modelId="{92822B10-8AEF-45FA-9DA1-CE8FD15C6DF9}">
      <dgm:prSet phldrT="[Text]" custT="1"/>
      <dgm:spPr/>
      <dgm:t>
        <a:bodyPr/>
        <a:lstStyle/>
        <a:p>
          <a:pPr algn="ctr"/>
          <a:r>
            <a:rPr lang="en-US" altLang="en-US" sz="28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</a:t>
          </a:r>
          <a:r>
            <a:rPr lang="en-US" altLang="en-US" sz="2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Profile of Observations and Measurements </a:t>
          </a:r>
          <a:endParaRPr lang="en-GB" altLang="en-US" sz="2800" dirty="0" smtClean="0">
            <a:solidFill>
              <a:schemeClr val="tx2"/>
            </a:solidFill>
            <a:latin typeface="+mn-lt"/>
            <a:ea typeface="MS PGothic" pitchFamily="34" charset="-128"/>
            <a:cs typeface="MS PGothic" charset="0"/>
          </a:endParaRPr>
        </a:p>
      </dgm:t>
    </dgm:pt>
    <dgm:pt modelId="{F9285552-C375-4A7E-8827-F60652464DD7}" type="parTrans" cxnId="{B5DFC751-494A-4BB9-BFCD-34220650BFDC}">
      <dgm:prSet/>
      <dgm:spPr/>
      <dgm:t>
        <a:bodyPr/>
        <a:lstStyle/>
        <a:p>
          <a:endParaRPr lang="en-GB"/>
        </a:p>
      </dgm:t>
    </dgm:pt>
    <dgm:pt modelId="{87E96462-1EC5-4587-B761-2B40F67F3D11}" type="sibTrans" cxnId="{B5DFC751-494A-4BB9-BFCD-34220650BFDC}">
      <dgm:prSet/>
      <dgm:spPr/>
      <dgm:t>
        <a:bodyPr/>
        <a:lstStyle/>
        <a:p>
          <a:endParaRPr lang="en-GB"/>
        </a:p>
      </dgm:t>
    </dgm:pt>
    <dgm:pt modelId="{12116E2D-2DFC-44C2-8C74-5EFFBD7D63AA}">
      <dgm:prSet phldrT="[Text]" custT="1"/>
      <dgm:spPr/>
      <dgm:t>
        <a:bodyPr/>
        <a:lstStyle/>
        <a:p>
          <a:pPr algn="ctr"/>
          <a:r>
            <a:rPr lang="en-US" altLang="en-US" sz="2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XML Encoding of the </a:t>
          </a:r>
          <a:r>
            <a:rPr lang="en-US" altLang="en-US" sz="28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</a:t>
          </a:r>
          <a:r>
            <a:rPr lang="en-US" altLang="en-US" sz="28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Profile of Observations and Measurements </a:t>
          </a:r>
          <a:endParaRPr lang="en-GB" altLang="en-US" sz="2800" dirty="0" smtClean="0">
            <a:solidFill>
              <a:schemeClr val="tx2"/>
            </a:solidFill>
            <a:latin typeface="+mn-lt"/>
            <a:ea typeface="MS PGothic" pitchFamily="34" charset="-128"/>
            <a:cs typeface="MS PGothic" charset="0"/>
          </a:endParaRPr>
        </a:p>
      </dgm:t>
    </dgm:pt>
    <dgm:pt modelId="{7C472031-EBF1-4139-84F0-CF5B6977C5FD}" type="parTrans" cxnId="{06C4D415-3208-4CDD-9C8C-AA9ADEEBBFFF}">
      <dgm:prSet/>
      <dgm:spPr/>
      <dgm:t>
        <a:bodyPr/>
        <a:lstStyle/>
        <a:p>
          <a:endParaRPr lang="en-GB"/>
        </a:p>
      </dgm:t>
    </dgm:pt>
    <dgm:pt modelId="{F5790E5C-2B2B-493A-A643-79222D755D65}" type="sibTrans" cxnId="{06C4D415-3208-4CDD-9C8C-AA9ADEEBBFFF}">
      <dgm:prSet/>
      <dgm:spPr/>
      <dgm:t>
        <a:bodyPr/>
        <a:lstStyle/>
        <a:p>
          <a:endParaRPr lang="en-GB"/>
        </a:p>
      </dgm:t>
    </dgm:pt>
    <dgm:pt modelId="{616D2228-D164-4EEC-A75D-A3210310BBAC}">
      <dgm:prSet phldrT="[Text]" custT="1"/>
      <dgm:spPr/>
      <dgm:t>
        <a:bodyPr/>
        <a:lstStyle/>
        <a:p>
          <a:pPr algn="l"/>
          <a:endParaRPr lang="en-GB" sz="2800" dirty="0"/>
        </a:p>
      </dgm:t>
    </dgm:pt>
    <dgm:pt modelId="{32B5D5E1-33E9-4EA4-A304-495ADDAB2866}" type="parTrans" cxnId="{EF659A6A-120D-44FC-9CDF-35CB952B05A0}">
      <dgm:prSet/>
      <dgm:spPr/>
      <dgm:t>
        <a:bodyPr/>
        <a:lstStyle/>
        <a:p>
          <a:endParaRPr lang="en-GB"/>
        </a:p>
      </dgm:t>
    </dgm:pt>
    <dgm:pt modelId="{57FFD837-A521-437D-BE93-2B51F4DF1A6B}" type="sibTrans" cxnId="{EF659A6A-120D-44FC-9CDF-35CB952B05A0}">
      <dgm:prSet/>
      <dgm:spPr/>
      <dgm:t>
        <a:bodyPr/>
        <a:lstStyle/>
        <a:p>
          <a:endParaRPr lang="en-GB"/>
        </a:p>
      </dgm:t>
    </dgm:pt>
    <dgm:pt modelId="{D56D6313-3868-4F17-90BA-7A3C41CB89C4}" type="pres">
      <dgm:prSet presAssocID="{A4596ABF-A499-4DC3-A5B1-DE9AC565DCE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1FAAB5B-A411-4D37-AEE7-B0FC81560ABD}" type="pres">
      <dgm:prSet presAssocID="{08010019-1E63-4E08-B04A-E21CFF2DE15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7A1DFE4-58C3-4DC0-B4DE-DF255F887997}" type="pres">
      <dgm:prSet presAssocID="{08010019-1E63-4E08-B04A-E21CFF2DE15B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9DB024F-FFC2-4078-BF6B-B21EA83FF93D}" type="pres">
      <dgm:prSet presAssocID="{DCE0E2B3-27D3-4573-9CE3-DF2FE90DE72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5C6F83A-E780-4B10-8A86-B4FBBD0BFF99}" type="pres">
      <dgm:prSet presAssocID="{DCE0E2B3-27D3-4573-9CE3-DF2FE90DE723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F659A6A-120D-44FC-9CDF-35CB952B05A0}" srcId="{08010019-1E63-4E08-B04A-E21CFF2DE15B}" destId="{616D2228-D164-4EEC-A75D-A3210310BBAC}" srcOrd="1" destOrd="0" parTransId="{32B5D5E1-33E9-4EA4-A304-495ADDAB2866}" sibTransId="{57FFD837-A521-437D-BE93-2B51F4DF1A6B}"/>
    <dgm:cxn modelId="{AE51B925-78EE-4A46-833B-3EEBB6D625B1}" type="presOf" srcId="{08010019-1E63-4E08-B04A-E21CFF2DE15B}" destId="{01FAAB5B-A411-4D37-AEE7-B0FC81560ABD}" srcOrd="0" destOrd="0" presId="urn:microsoft.com/office/officeart/2005/8/layout/vList2"/>
    <dgm:cxn modelId="{06C4D415-3208-4CDD-9C8C-AA9ADEEBBFFF}" srcId="{DCE0E2B3-27D3-4573-9CE3-DF2FE90DE723}" destId="{12116E2D-2DFC-44C2-8C74-5EFFBD7D63AA}" srcOrd="0" destOrd="0" parTransId="{7C472031-EBF1-4139-84F0-CF5B6977C5FD}" sibTransId="{F5790E5C-2B2B-493A-A643-79222D755D65}"/>
    <dgm:cxn modelId="{C838930D-1ED2-4114-A9D0-88387C5C0AB8}" srcId="{A4596ABF-A499-4DC3-A5B1-DE9AC565DCE5}" destId="{08010019-1E63-4E08-B04A-E21CFF2DE15B}" srcOrd="0" destOrd="0" parTransId="{BF5F9BC9-A650-4DD2-876E-ECFAC3978963}" sibTransId="{89A655D2-2B77-437C-893B-5E87E4992101}"/>
    <dgm:cxn modelId="{8794D3EB-C0DB-44BA-B392-9957A0978139}" type="presOf" srcId="{A4596ABF-A499-4DC3-A5B1-DE9AC565DCE5}" destId="{D56D6313-3868-4F17-90BA-7A3C41CB89C4}" srcOrd="0" destOrd="0" presId="urn:microsoft.com/office/officeart/2005/8/layout/vList2"/>
    <dgm:cxn modelId="{7A2F1069-8004-49D5-A3A9-89203957889B}" type="presOf" srcId="{DCE0E2B3-27D3-4573-9CE3-DF2FE90DE723}" destId="{89DB024F-FFC2-4078-BF6B-B21EA83FF93D}" srcOrd="0" destOrd="0" presId="urn:microsoft.com/office/officeart/2005/8/layout/vList2"/>
    <dgm:cxn modelId="{B5DFC751-494A-4BB9-BFCD-34220650BFDC}" srcId="{08010019-1E63-4E08-B04A-E21CFF2DE15B}" destId="{92822B10-8AEF-45FA-9DA1-CE8FD15C6DF9}" srcOrd="0" destOrd="0" parTransId="{F9285552-C375-4A7E-8827-F60652464DD7}" sibTransId="{87E96462-1EC5-4587-B761-2B40F67F3D11}"/>
    <dgm:cxn modelId="{55093544-5224-4E4D-AF74-E028C259C4B6}" type="presOf" srcId="{616D2228-D164-4EEC-A75D-A3210310BBAC}" destId="{D7A1DFE4-58C3-4DC0-B4DE-DF255F887997}" srcOrd="0" destOrd="1" presId="urn:microsoft.com/office/officeart/2005/8/layout/vList2"/>
    <dgm:cxn modelId="{C26A7E23-D94F-4A43-9058-1112E5F21AA2}" type="presOf" srcId="{92822B10-8AEF-45FA-9DA1-CE8FD15C6DF9}" destId="{D7A1DFE4-58C3-4DC0-B4DE-DF255F887997}" srcOrd="0" destOrd="0" presId="urn:microsoft.com/office/officeart/2005/8/layout/vList2"/>
    <dgm:cxn modelId="{60CB076C-66E7-4C23-97A4-5473105B285F}" srcId="{A4596ABF-A499-4DC3-A5B1-DE9AC565DCE5}" destId="{DCE0E2B3-27D3-4573-9CE3-DF2FE90DE723}" srcOrd="1" destOrd="0" parTransId="{FB772D98-33EF-48F5-9D53-296D09F3F23F}" sibTransId="{94A2EDB3-24A8-46FF-BA26-85694D9AA9A9}"/>
    <dgm:cxn modelId="{6D8065C2-7BE5-4D7B-94E8-C3821FFBDDE4}" type="presOf" srcId="{12116E2D-2DFC-44C2-8C74-5EFFBD7D63AA}" destId="{85C6F83A-E780-4B10-8A86-B4FBBD0BFF99}" srcOrd="0" destOrd="0" presId="urn:microsoft.com/office/officeart/2005/8/layout/vList2"/>
    <dgm:cxn modelId="{8BF6B6BE-A0C4-4174-8123-AD0FDB6086F6}" type="presParOf" srcId="{D56D6313-3868-4F17-90BA-7A3C41CB89C4}" destId="{01FAAB5B-A411-4D37-AEE7-B0FC81560ABD}" srcOrd="0" destOrd="0" presId="urn:microsoft.com/office/officeart/2005/8/layout/vList2"/>
    <dgm:cxn modelId="{B817F60C-F7CA-4A16-8DE5-9A530F144740}" type="presParOf" srcId="{D56D6313-3868-4F17-90BA-7A3C41CB89C4}" destId="{D7A1DFE4-58C3-4DC0-B4DE-DF255F887997}" srcOrd="1" destOrd="0" presId="urn:microsoft.com/office/officeart/2005/8/layout/vList2"/>
    <dgm:cxn modelId="{46810409-0172-4B84-9496-58493C38C9FC}" type="presParOf" srcId="{D56D6313-3868-4F17-90BA-7A3C41CB89C4}" destId="{89DB024F-FFC2-4078-BF6B-B21EA83FF93D}" srcOrd="2" destOrd="0" presId="urn:microsoft.com/office/officeart/2005/8/layout/vList2"/>
    <dgm:cxn modelId="{99B28FF4-D0E9-4FBD-899F-59E312175C6A}" type="presParOf" srcId="{D56D6313-3868-4F17-90BA-7A3C41CB89C4}" destId="{85C6F83A-E780-4B10-8A86-B4FBBD0BFF9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BD2B09-2F07-469B-9B20-D621820C97D5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1311514-E44F-4A92-9F7A-5522571AF0FE}">
      <dgm:prSet phldrT="[Text]" custT="1"/>
      <dgm:spPr>
        <a:xfrm>
          <a:off x="422910" y="17197"/>
          <a:ext cx="5920740" cy="91512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GB" sz="28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Single Observed Property</a:t>
          </a:r>
          <a:endParaRPr lang="en-GB" sz="2800" dirty="0">
            <a:solidFill>
              <a:srgbClr val="092E5C"/>
            </a:solidFill>
            <a:latin typeface="Arial"/>
            <a:ea typeface="+mn-ea"/>
            <a:cs typeface="+mn-cs"/>
          </a:endParaRPr>
        </a:p>
      </dgm:t>
    </dgm:pt>
    <dgm:pt modelId="{0A90E2E1-BBE7-4D6D-BB4A-93C99C6A1185}" type="parTrans" cxnId="{36A0C3C5-0218-401F-9C02-6098549CA559}">
      <dgm:prSet/>
      <dgm:spPr/>
      <dgm:t>
        <a:bodyPr/>
        <a:lstStyle/>
        <a:p>
          <a:endParaRPr lang="en-GB"/>
        </a:p>
      </dgm:t>
    </dgm:pt>
    <dgm:pt modelId="{9F2855D2-33DB-44DB-84DF-78B6E46778A9}" type="sibTrans" cxnId="{36A0C3C5-0218-401F-9C02-6098549CA559}">
      <dgm:prSet/>
      <dgm:spPr/>
      <dgm:t>
        <a:bodyPr/>
        <a:lstStyle/>
        <a:p>
          <a:endParaRPr lang="en-GB"/>
        </a:p>
      </dgm:t>
    </dgm:pt>
    <dgm:pt modelId="{F19E730B-A1C0-41A6-9070-C8A2C84DE9BA}">
      <dgm:prSet phldrT="[Text]" custT="1"/>
      <dgm:spPr>
        <a:xfrm>
          <a:off x="422910" y="1618657"/>
          <a:ext cx="5920740" cy="91512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GB" sz="28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Time, Value Pair or Domain/Range </a:t>
          </a:r>
          <a:r>
            <a:rPr lang="en-GB" sz="28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Structures</a:t>
          </a:r>
        </a:p>
      </dgm:t>
    </dgm:pt>
    <dgm:pt modelId="{AAE22B04-30F6-4720-AA3D-DCCC97441FDC}" type="parTrans" cxnId="{A2FC8D1A-E99F-4D39-9C49-CCF2D18179C6}">
      <dgm:prSet/>
      <dgm:spPr/>
      <dgm:t>
        <a:bodyPr/>
        <a:lstStyle/>
        <a:p>
          <a:endParaRPr lang="en-GB"/>
        </a:p>
      </dgm:t>
    </dgm:pt>
    <dgm:pt modelId="{BC61A96A-96F9-48E9-A420-E9EA8CDC122A}" type="sibTrans" cxnId="{A2FC8D1A-E99F-4D39-9C49-CCF2D18179C6}">
      <dgm:prSet/>
      <dgm:spPr/>
      <dgm:t>
        <a:bodyPr/>
        <a:lstStyle/>
        <a:p>
          <a:endParaRPr lang="en-GB"/>
        </a:p>
      </dgm:t>
    </dgm:pt>
    <dgm:pt modelId="{E0731FD2-E788-4061-9977-0682E73150C8}">
      <dgm:prSet phldrT="[Text]" custT="1"/>
      <dgm:spPr>
        <a:xfrm>
          <a:off x="422910" y="3220117"/>
          <a:ext cx="5920740" cy="91512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GB" sz="28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Context Metadata</a:t>
          </a:r>
        </a:p>
      </dgm:t>
    </dgm:pt>
    <dgm:pt modelId="{3DF9FF12-AE44-4E08-8D6C-271EA5F023C3}" type="parTrans" cxnId="{1BC21EA4-E440-4DC9-98EF-180F1593D396}">
      <dgm:prSet/>
      <dgm:spPr/>
      <dgm:t>
        <a:bodyPr/>
        <a:lstStyle/>
        <a:p>
          <a:endParaRPr lang="en-GB"/>
        </a:p>
      </dgm:t>
    </dgm:pt>
    <dgm:pt modelId="{4A3543E9-0E70-4266-B414-FD7DD00DED25}" type="sibTrans" cxnId="{1BC21EA4-E440-4DC9-98EF-180F1593D396}">
      <dgm:prSet/>
      <dgm:spPr/>
      <dgm:t>
        <a:bodyPr/>
        <a:lstStyle/>
        <a:p>
          <a:endParaRPr lang="en-GB"/>
        </a:p>
      </dgm:t>
    </dgm:pt>
    <dgm:pt modelId="{CD8742D7-C767-4069-86B4-1C5A42767020}">
      <dgm:prSet phldrT="[Text]" custT="1"/>
      <dgm:spPr>
        <a:xfrm>
          <a:off x="0" y="474757"/>
          <a:ext cx="8458200" cy="976500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GB" sz="16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Multiple properties are therefore captured as discrete </a:t>
          </a:r>
          <a:r>
            <a:rPr lang="en-GB" sz="16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</a:t>
          </a:r>
          <a:r>
            <a:rPr lang="en-GB" sz="16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 observation</a:t>
          </a:r>
          <a:endParaRPr lang="en-GB" sz="1600" dirty="0">
            <a:solidFill>
              <a:srgbClr val="092E5C"/>
            </a:solidFill>
            <a:latin typeface="Arial"/>
            <a:ea typeface="+mn-ea"/>
            <a:cs typeface="+mn-cs"/>
          </a:endParaRPr>
        </a:p>
      </dgm:t>
    </dgm:pt>
    <dgm:pt modelId="{E7B6FDBC-C9B8-4C98-9A41-710575EB26DC}" type="parTrans" cxnId="{C8C68D6E-7210-4E7A-A8D5-355485A2BF3B}">
      <dgm:prSet/>
      <dgm:spPr/>
      <dgm:t>
        <a:bodyPr/>
        <a:lstStyle/>
        <a:p>
          <a:endParaRPr lang="en-GB"/>
        </a:p>
      </dgm:t>
    </dgm:pt>
    <dgm:pt modelId="{D2BD9B14-6E65-49E9-89D5-C44BAD09732D}" type="sibTrans" cxnId="{C8C68D6E-7210-4E7A-A8D5-355485A2BF3B}">
      <dgm:prSet/>
      <dgm:spPr/>
      <dgm:t>
        <a:bodyPr/>
        <a:lstStyle/>
        <a:p>
          <a:endParaRPr lang="en-GB"/>
        </a:p>
      </dgm:t>
    </dgm:pt>
    <dgm:pt modelId="{79303035-8616-4D73-893A-D086B7AC4FC9}">
      <dgm:prSet phldrT="[Text]" custT="1"/>
      <dgm:spPr>
        <a:xfrm>
          <a:off x="0" y="2076217"/>
          <a:ext cx="8458200" cy="976500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GB" sz="16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2 different structures for efficiency and intuitiveness</a:t>
          </a:r>
        </a:p>
      </dgm:t>
    </dgm:pt>
    <dgm:pt modelId="{08A2C288-507E-4E5D-A86C-689AD0B0FC75}" type="parTrans" cxnId="{CD785CEE-92AD-41EF-8024-BA7B82FDD9C6}">
      <dgm:prSet/>
      <dgm:spPr/>
      <dgm:t>
        <a:bodyPr/>
        <a:lstStyle/>
        <a:p>
          <a:endParaRPr lang="en-GB"/>
        </a:p>
      </dgm:t>
    </dgm:pt>
    <dgm:pt modelId="{72608B05-137E-481C-8D8D-8192F27C4E83}" type="sibTrans" cxnId="{CD785CEE-92AD-41EF-8024-BA7B82FDD9C6}">
      <dgm:prSet/>
      <dgm:spPr/>
      <dgm:t>
        <a:bodyPr/>
        <a:lstStyle/>
        <a:p>
          <a:endParaRPr lang="en-GB"/>
        </a:p>
      </dgm:t>
    </dgm:pt>
    <dgm:pt modelId="{29A6E14F-42E5-4E20-9932-4F537506411A}">
      <dgm:prSet phldrT="[Text]" custT="1"/>
      <dgm:spPr>
        <a:xfrm>
          <a:off x="0" y="3677677"/>
          <a:ext cx="8458200" cy="1196212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GB" sz="16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TimeseriesObservation</a:t>
          </a:r>
          <a:r>
            <a:rPr lang="en-GB" sz="16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 provides the exchange context for the </a:t>
          </a:r>
          <a:r>
            <a:rPr lang="en-GB" sz="16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</a:t>
          </a:r>
          <a:r>
            <a:rPr lang="en-GB" sz="16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   e.g. process, feature, discovery etc</a:t>
          </a:r>
        </a:p>
      </dgm:t>
    </dgm:pt>
    <dgm:pt modelId="{8095DFCF-5CE5-4E4A-A86F-3A98A29A9F01}" type="parTrans" cxnId="{BCF4616B-8D8D-4A9C-B460-9196DEDFD659}">
      <dgm:prSet/>
      <dgm:spPr/>
      <dgm:t>
        <a:bodyPr/>
        <a:lstStyle/>
        <a:p>
          <a:endParaRPr lang="en-GB"/>
        </a:p>
      </dgm:t>
    </dgm:pt>
    <dgm:pt modelId="{6BAF81B8-3CA2-458B-B941-30C719101193}" type="sibTrans" cxnId="{BCF4616B-8D8D-4A9C-B460-9196DEDFD659}">
      <dgm:prSet/>
      <dgm:spPr/>
      <dgm:t>
        <a:bodyPr/>
        <a:lstStyle/>
        <a:p>
          <a:endParaRPr lang="en-GB"/>
        </a:p>
      </dgm:t>
    </dgm:pt>
    <dgm:pt modelId="{9094828F-9B71-49B2-8CE8-2F1DA75FC824}" type="pres">
      <dgm:prSet presAssocID="{49BD2B09-2F07-469B-9B20-D621820C97D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3F8F7F6-386A-475D-A899-A6644BEAB430}" type="pres">
      <dgm:prSet presAssocID="{C1311514-E44F-4A92-9F7A-5522571AF0FE}" presName="parentLin" presStyleCnt="0"/>
      <dgm:spPr/>
    </dgm:pt>
    <dgm:pt modelId="{CB257BDE-57E1-437E-88A5-F0BD5C88B895}" type="pres">
      <dgm:prSet presAssocID="{C1311514-E44F-4A92-9F7A-5522571AF0FE}" presName="parentLeftMargin" presStyleLbl="node1" presStyleIdx="0" presStyleCnt="3"/>
      <dgm:spPr/>
      <dgm:t>
        <a:bodyPr/>
        <a:lstStyle/>
        <a:p>
          <a:endParaRPr lang="en-GB"/>
        </a:p>
      </dgm:t>
    </dgm:pt>
    <dgm:pt modelId="{48DB96AA-7993-4E6B-9731-1D4B7B8EC19F}" type="pres">
      <dgm:prSet presAssocID="{C1311514-E44F-4A92-9F7A-5522571AF0F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D37388C-179D-4C91-9664-4C2E3AC17861}" type="pres">
      <dgm:prSet presAssocID="{C1311514-E44F-4A92-9F7A-5522571AF0FE}" presName="negativeSpace" presStyleCnt="0"/>
      <dgm:spPr/>
    </dgm:pt>
    <dgm:pt modelId="{90BE2167-0868-4433-B502-89E2E425E7AD}" type="pres">
      <dgm:prSet presAssocID="{C1311514-E44F-4A92-9F7A-5522571AF0FE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BDA0C2B-0848-4EA6-A749-3F02AE437494}" type="pres">
      <dgm:prSet presAssocID="{9F2855D2-33DB-44DB-84DF-78B6E46778A9}" presName="spaceBetweenRectangles" presStyleCnt="0"/>
      <dgm:spPr/>
    </dgm:pt>
    <dgm:pt modelId="{5D1CD7A6-EEDC-45EB-B3A9-8B6095F46CA1}" type="pres">
      <dgm:prSet presAssocID="{F19E730B-A1C0-41A6-9070-C8A2C84DE9BA}" presName="parentLin" presStyleCnt="0"/>
      <dgm:spPr/>
    </dgm:pt>
    <dgm:pt modelId="{F44FFDD6-9CB0-403D-8811-D4B0E6549B7A}" type="pres">
      <dgm:prSet presAssocID="{F19E730B-A1C0-41A6-9070-C8A2C84DE9BA}" presName="parentLeftMargin" presStyleLbl="node1" presStyleIdx="0" presStyleCnt="3"/>
      <dgm:spPr/>
      <dgm:t>
        <a:bodyPr/>
        <a:lstStyle/>
        <a:p>
          <a:endParaRPr lang="en-GB"/>
        </a:p>
      </dgm:t>
    </dgm:pt>
    <dgm:pt modelId="{6B0EAA93-9389-4AAA-B974-0975E6061928}" type="pres">
      <dgm:prSet presAssocID="{F19E730B-A1C0-41A6-9070-C8A2C84DE9B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820E8E1-9DEE-4455-8603-A7A5620BBD9D}" type="pres">
      <dgm:prSet presAssocID="{F19E730B-A1C0-41A6-9070-C8A2C84DE9BA}" presName="negativeSpace" presStyleCnt="0"/>
      <dgm:spPr/>
    </dgm:pt>
    <dgm:pt modelId="{47B3A108-9110-4A80-AE1B-0600BC2E540B}" type="pres">
      <dgm:prSet presAssocID="{F19E730B-A1C0-41A6-9070-C8A2C84DE9B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F053321-CC36-4E0E-821D-E8B071B60A95}" type="pres">
      <dgm:prSet presAssocID="{BC61A96A-96F9-48E9-A420-E9EA8CDC122A}" presName="spaceBetweenRectangles" presStyleCnt="0"/>
      <dgm:spPr/>
    </dgm:pt>
    <dgm:pt modelId="{D125ACE5-02EE-4C1A-80AB-5524D9D3C83E}" type="pres">
      <dgm:prSet presAssocID="{E0731FD2-E788-4061-9977-0682E73150C8}" presName="parentLin" presStyleCnt="0"/>
      <dgm:spPr/>
    </dgm:pt>
    <dgm:pt modelId="{A4B40BD7-8298-4E79-9E04-75C576F5C4CD}" type="pres">
      <dgm:prSet presAssocID="{E0731FD2-E788-4061-9977-0682E73150C8}" presName="parentLeftMargin" presStyleLbl="node1" presStyleIdx="1" presStyleCnt="3"/>
      <dgm:spPr/>
      <dgm:t>
        <a:bodyPr/>
        <a:lstStyle/>
        <a:p>
          <a:endParaRPr lang="en-GB"/>
        </a:p>
      </dgm:t>
    </dgm:pt>
    <dgm:pt modelId="{AF9F0221-6FD6-43E3-A83B-8CF609DDE3FD}" type="pres">
      <dgm:prSet presAssocID="{E0731FD2-E788-4061-9977-0682E73150C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AF79640-E3B7-4F6C-AB36-A91F4D1921F0}" type="pres">
      <dgm:prSet presAssocID="{E0731FD2-E788-4061-9977-0682E73150C8}" presName="negativeSpace" presStyleCnt="0"/>
      <dgm:spPr/>
    </dgm:pt>
    <dgm:pt modelId="{321A0114-B4FE-4593-929B-0F9F84202656}" type="pres">
      <dgm:prSet presAssocID="{E0731FD2-E788-4061-9977-0682E73150C8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25AADD4-E7E7-426F-9BF3-BB6C4E41CF8C}" type="presOf" srcId="{F19E730B-A1C0-41A6-9070-C8A2C84DE9BA}" destId="{6B0EAA93-9389-4AAA-B974-0975E6061928}" srcOrd="1" destOrd="0" presId="urn:microsoft.com/office/officeart/2005/8/layout/list1"/>
    <dgm:cxn modelId="{B10D2F83-A81A-4967-B38A-D082AE695B61}" type="presOf" srcId="{29A6E14F-42E5-4E20-9932-4F537506411A}" destId="{321A0114-B4FE-4593-929B-0F9F84202656}" srcOrd="0" destOrd="0" presId="urn:microsoft.com/office/officeart/2005/8/layout/list1"/>
    <dgm:cxn modelId="{517EC472-6AE3-45E0-8555-C931F10086E7}" type="presOf" srcId="{79303035-8616-4D73-893A-D086B7AC4FC9}" destId="{47B3A108-9110-4A80-AE1B-0600BC2E540B}" srcOrd="0" destOrd="0" presId="urn:microsoft.com/office/officeart/2005/8/layout/list1"/>
    <dgm:cxn modelId="{C8C68D6E-7210-4E7A-A8D5-355485A2BF3B}" srcId="{C1311514-E44F-4A92-9F7A-5522571AF0FE}" destId="{CD8742D7-C767-4069-86B4-1C5A42767020}" srcOrd="0" destOrd="0" parTransId="{E7B6FDBC-C9B8-4C98-9A41-710575EB26DC}" sibTransId="{D2BD9B14-6E65-49E9-89D5-C44BAD09732D}"/>
    <dgm:cxn modelId="{2BEBB5A2-4629-43CC-B741-7703CD7DFB09}" type="presOf" srcId="{CD8742D7-C767-4069-86B4-1C5A42767020}" destId="{90BE2167-0868-4433-B502-89E2E425E7AD}" srcOrd="0" destOrd="0" presId="urn:microsoft.com/office/officeart/2005/8/layout/list1"/>
    <dgm:cxn modelId="{F18C791D-D805-474D-97E1-78AE30125C56}" type="presOf" srcId="{E0731FD2-E788-4061-9977-0682E73150C8}" destId="{A4B40BD7-8298-4E79-9E04-75C576F5C4CD}" srcOrd="0" destOrd="0" presId="urn:microsoft.com/office/officeart/2005/8/layout/list1"/>
    <dgm:cxn modelId="{CD785CEE-92AD-41EF-8024-BA7B82FDD9C6}" srcId="{F19E730B-A1C0-41A6-9070-C8A2C84DE9BA}" destId="{79303035-8616-4D73-893A-D086B7AC4FC9}" srcOrd="0" destOrd="0" parTransId="{08A2C288-507E-4E5D-A86C-689AD0B0FC75}" sibTransId="{72608B05-137E-481C-8D8D-8192F27C4E83}"/>
    <dgm:cxn modelId="{36A0C3C5-0218-401F-9C02-6098549CA559}" srcId="{49BD2B09-2F07-469B-9B20-D621820C97D5}" destId="{C1311514-E44F-4A92-9F7A-5522571AF0FE}" srcOrd="0" destOrd="0" parTransId="{0A90E2E1-BBE7-4D6D-BB4A-93C99C6A1185}" sibTransId="{9F2855D2-33DB-44DB-84DF-78B6E46778A9}"/>
    <dgm:cxn modelId="{A2FC8D1A-E99F-4D39-9C49-CCF2D18179C6}" srcId="{49BD2B09-2F07-469B-9B20-D621820C97D5}" destId="{F19E730B-A1C0-41A6-9070-C8A2C84DE9BA}" srcOrd="1" destOrd="0" parTransId="{AAE22B04-30F6-4720-AA3D-DCCC97441FDC}" sibTransId="{BC61A96A-96F9-48E9-A420-E9EA8CDC122A}"/>
    <dgm:cxn modelId="{1BC21EA4-E440-4DC9-98EF-180F1593D396}" srcId="{49BD2B09-2F07-469B-9B20-D621820C97D5}" destId="{E0731FD2-E788-4061-9977-0682E73150C8}" srcOrd="2" destOrd="0" parTransId="{3DF9FF12-AE44-4E08-8D6C-271EA5F023C3}" sibTransId="{4A3543E9-0E70-4266-B414-FD7DD00DED25}"/>
    <dgm:cxn modelId="{CF46DFAD-67E0-45B4-A461-82CA7E6359B3}" type="presOf" srcId="{E0731FD2-E788-4061-9977-0682E73150C8}" destId="{AF9F0221-6FD6-43E3-A83B-8CF609DDE3FD}" srcOrd="1" destOrd="0" presId="urn:microsoft.com/office/officeart/2005/8/layout/list1"/>
    <dgm:cxn modelId="{BCF4616B-8D8D-4A9C-B460-9196DEDFD659}" srcId="{E0731FD2-E788-4061-9977-0682E73150C8}" destId="{29A6E14F-42E5-4E20-9932-4F537506411A}" srcOrd="0" destOrd="0" parTransId="{8095DFCF-5CE5-4E4A-A86F-3A98A29A9F01}" sibTransId="{6BAF81B8-3CA2-458B-B941-30C719101193}"/>
    <dgm:cxn modelId="{9B20C118-A3A1-4F64-984B-827A600D8C2D}" type="presOf" srcId="{C1311514-E44F-4A92-9F7A-5522571AF0FE}" destId="{CB257BDE-57E1-437E-88A5-F0BD5C88B895}" srcOrd="0" destOrd="0" presId="urn:microsoft.com/office/officeart/2005/8/layout/list1"/>
    <dgm:cxn modelId="{1CA1CB3D-838D-4C50-B6B2-EA06A11B7128}" type="presOf" srcId="{C1311514-E44F-4A92-9F7A-5522571AF0FE}" destId="{48DB96AA-7993-4E6B-9731-1D4B7B8EC19F}" srcOrd="1" destOrd="0" presId="urn:microsoft.com/office/officeart/2005/8/layout/list1"/>
    <dgm:cxn modelId="{7C2B5908-1866-4450-9359-615806A3F96A}" type="presOf" srcId="{F19E730B-A1C0-41A6-9070-C8A2C84DE9BA}" destId="{F44FFDD6-9CB0-403D-8811-D4B0E6549B7A}" srcOrd="0" destOrd="0" presId="urn:microsoft.com/office/officeart/2005/8/layout/list1"/>
    <dgm:cxn modelId="{4199CA0A-9692-43D7-B4ED-240309E2CB06}" type="presOf" srcId="{49BD2B09-2F07-469B-9B20-D621820C97D5}" destId="{9094828F-9B71-49B2-8CE8-2F1DA75FC824}" srcOrd="0" destOrd="0" presId="urn:microsoft.com/office/officeart/2005/8/layout/list1"/>
    <dgm:cxn modelId="{04CEE287-4681-41EA-B05F-FCD937C6146B}" type="presParOf" srcId="{9094828F-9B71-49B2-8CE8-2F1DA75FC824}" destId="{B3F8F7F6-386A-475D-A899-A6644BEAB430}" srcOrd="0" destOrd="0" presId="urn:microsoft.com/office/officeart/2005/8/layout/list1"/>
    <dgm:cxn modelId="{0E189F68-EE80-4FEC-95DF-4E78C8761ACF}" type="presParOf" srcId="{B3F8F7F6-386A-475D-A899-A6644BEAB430}" destId="{CB257BDE-57E1-437E-88A5-F0BD5C88B895}" srcOrd="0" destOrd="0" presId="urn:microsoft.com/office/officeart/2005/8/layout/list1"/>
    <dgm:cxn modelId="{9F59DACC-C5DB-44A5-8861-97AEB3022F58}" type="presParOf" srcId="{B3F8F7F6-386A-475D-A899-A6644BEAB430}" destId="{48DB96AA-7993-4E6B-9731-1D4B7B8EC19F}" srcOrd="1" destOrd="0" presId="urn:microsoft.com/office/officeart/2005/8/layout/list1"/>
    <dgm:cxn modelId="{DCA5EC9D-D3D1-4568-8C31-BDF07D1CD160}" type="presParOf" srcId="{9094828F-9B71-49B2-8CE8-2F1DA75FC824}" destId="{6D37388C-179D-4C91-9664-4C2E3AC17861}" srcOrd="1" destOrd="0" presId="urn:microsoft.com/office/officeart/2005/8/layout/list1"/>
    <dgm:cxn modelId="{590C9BBC-789F-463E-8116-3C65C4A84617}" type="presParOf" srcId="{9094828F-9B71-49B2-8CE8-2F1DA75FC824}" destId="{90BE2167-0868-4433-B502-89E2E425E7AD}" srcOrd="2" destOrd="0" presId="urn:microsoft.com/office/officeart/2005/8/layout/list1"/>
    <dgm:cxn modelId="{9254307F-0C78-4EA2-B6ED-DAA2ED31AF19}" type="presParOf" srcId="{9094828F-9B71-49B2-8CE8-2F1DA75FC824}" destId="{ABDA0C2B-0848-4EA6-A749-3F02AE437494}" srcOrd="3" destOrd="0" presId="urn:microsoft.com/office/officeart/2005/8/layout/list1"/>
    <dgm:cxn modelId="{D48D1FB1-FF79-4BAE-A58D-B3CC9CE6A709}" type="presParOf" srcId="{9094828F-9B71-49B2-8CE8-2F1DA75FC824}" destId="{5D1CD7A6-EEDC-45EB-B3A9-8B6095F46CA1}" srcOrd="4" destOrd="0" presId="urn:microsoft.com/office/officeart/2005/8/layout/list1"/>
    <dgm:cxn modelId="{CB327FB6-165E-4E38-A153-5BE9E5FFEA35}" type="presParOf" srcId="{5D1CD7A6-EEDC-45EB-B3A9-8B6095F46CA1}" destId="{F44FFDD6-9CB0-403D-8811-D4B0E6549B7A}" srcOrd="0" destOrd="0" presId="urn:microsoft.com/office/officeart/2005/8/layout/list1"/>
    <dgm:cxn modelId="{6DB35315-A9AA-4CFF-AFC1-EBFD3CDA0E30}" type="presParOf" srcId="{5D1CD7A6-EEDC-45EB-B3A9-8B6095F46CA1}" destId="{6B0EAA93-9389-4AAA-B974-0975E6061928}" srcOrd="1" destOrd="0" presId="urn:microsoft.com/office/officeart/2005/8/layout/list1"/>
    <dgm:cxn modelId="{8BA4006E-9152-4D1C-8C4D-F375677C1A65}" type="presParOf" srcId="{9094828F-9B71-49B2-8CE8-2F1DA75FC824}" destId="{B820E8E1-9DEE-4455-8603-A7A5620BBD9D}" srcOrd="5" destOrd="0" presId="urn:microsoft.com/office/officeart/2005/8/layout/list1"/>
    <dgm:cxn modelId="{DAEBB77B-050E-4758-9EEE-059731C73A4C}" type="presParOf" srcId="{9094828F-9B71-49B2-8CE8-2F1DA75FC824}" destId="{47B3A108-9110-4A80-AE1B-0600BC2E540B}" srcOrd="6" destOrd="0" presId="urn:microsoft.com/office/officeart/2005/8/layout/list1"/>
    <dgm:cxn modelId="{BFBE5AB7-4B49-4772-BA9B-CF8B18BE80BF}" type="presParOf" srcId="{9094828F-9B71-49B2-8CE8-2F1DA75FC824}" destId="{5F053321-CC36-4E0E-821D-E8B071B60A95}" srcOrd="7" destOrd="0" presId="urn:microsoft.com/office/officeart/2005/8/layout/list1"/>
    <dgm:cxn modelId="{74085E91-4689-4BB3-B7A5-77B8CBF3FCF4}" type="presParOf" srcId="{9094828F-9B71-49B2-8CE8-2F1DA75FC824}" destId="{D125ACE5-02EE-4C1A-80AB-5524D9D3C83E}" srcOrd="8" destOrd="0" presId="urn:microsoft.com/office/officeart/2005/8/layout/list1"/>
    <dgm:cxn modelId="{ADAAFFC8-FEB4-417B-9FE2-758693984541}" type="presParOf" srcId="{D125ACE5-02EE-4C1A-80AB-5524D9D3C83E}" destId="{A4B40BD7-8298-4E79-9E04-75C576F5C4CD}" srcOrd="0" destOrd="0" presId="urn:microsoft.com/office/officeart/2005/8/layout/list1"/>
    <dgm:cxn modelId="{6ED42C6A-C8F6-4E98-A707-F790FF74CECE}" type="presParOf" srcId="{D125ACE5-02EE-4C1A-80AB-5524D9D3C83E}" destId="{AF9F0221-6FD6-43E3-A83B-8CF609DDE3FD}" srcOrd="1" destOrd="0" presId="urn:microsoft.com/office/officeart/2005/8/layout/list1"/>
    <dgm:cxn modelId="{A211A713-C58F-45FA-82BF-C26D29A9C108}" type="presParOf" srcId="{9094828F-9B71-49B2-8CE8-2F1DA75FC824}" destId="{5AF79640-E3B7-4F6C-AB36-A91F4D1921F0}" srcOrd="9" destOrd="0" presId="urn:microsoft.com/office/officeart/2005/8/layout/list1"/>
    <dgm:cxn modelId="{39BA7055-32EF-478A-884F-9B2DC0B3DC80}" type="presParOf" srcId="{9094828F-9B71-49B2-8CE8-2F1DA75FC824}" destId="{321A0114-B4FE-4593-929B-0F9F8420265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BD2B09-2F07-469B-9B20-D621820C97D5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1311514-E44F-4A92-9F7A-5522571AF0FE}">
      <dgm:prSet phldrT="[Text]" custT="1"/>
      <dgm:spPr>
        <a:xfrm>
          <a:off x="422910" y="16455"/>
          <a:ext cx="5920740" cy="97416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GB" sz="28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2 Value Types</a:t>
          </a:r>
          <a:endParaRPr lang="en-GB" sz="2800" dirty="0">
            <a:solidFill>
              <a:srgbClr val="092E5C"/>
            </a:solidFill>
            <a:latin typeface="Arial"/>
            <a:ea typeface="+mn-ea"/>
            <a:cs typeface="+mn-cs"/>
          </a:endParaRPr>
        </a:p>
      </dgm:t>
    </dgm:pt>
    <dgm:pt modelId="{0A90E2E1-BBE7-4D6D-BB4A-93C99C6A1185}" type="parTrans" cxnId="{36A0C3C5-0218-401F-9C02-6098549CA559}">
      <dgm:prSet/>
      <dgm:spPr/>
      <dgm:t>
        <a:bodyPr/>
        <a:lstStyle/>
        <a:p>
          <a:endParaRPr lang="en-GB"/>
        </a:p>
      </dgm:t>
    </dgm:pt>
    <dgm:pt modelId="{9F2855D2-33DB-44DB-84DF-78B6E46778A9}" type="sibTrans" cxnId="{36A0C3C5-0218-401F-9C02-6098549CA559}">
      <dgm:prSet/>
      <dgm:spPr/>
      <dgm:t>
        <a:bodyPr/>
        <a:lstStyle/>
        <a:p>
          <a:endParaRPr lang="en-GB"/>
        </a:p>
      </dgm:t>
    </dgm:pt>
    <dgm:pt modelId="{F19E730B-A1C0-41A6-9070-C8A2C84DE9BA}">
      <dgm:prSet phldrT="[Text]" custT="1"/>
      <dgm:spPr>
        <a:xfrm>
          <a:off x="422910" y="1695247"/>
          <a:ext cx="5920740" cy="97416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GB" sz="28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Result Specific Metadata</a:t>
          </a:r>
        </a:p>
      </dgm:t>
    </dgm:pt>
    <dgm:pt modelId="{AAE22B04-30F6-4720-AA3D-DCCC97441FDC}" type="parTrans" cxnId="{A2FC8D1A-E99F-4D39-9C49-CCF2D18179C6}">
      <dgm:prSet/>
      <dgm:spPr/>
      <dgm:t>
        <a:bodyPr/>
        <a:lstStyle/>
        <a:p>
          <a:endParaRPr lang="en-GB"/>
        </a:p>
      </dgm:t>
    </dgm:pt>
    <dgm:pt modelId="{BC61A96A-96F9-48E9-A420-E9EA8CDC122A}" type="sibTrans" cxnId="{A2FC8D1A-E99F-4D39-9C49-CCF2D18179C6}">
      <dgm:prSet/>
      <dgm:spPr/>
      <dgm:t>
        <a:bodyPr/>
        <a:lstStyle/>
        <a:p>
          <a:endParaRPr lang="en-GB"/>
        </a:p>
      </dgm:t>
    </dgm:pt>
    <dgm:pt modelId="{E0731FD2-E788-4061-9977-0682E73150C8}">
      <dgm:prSet phldrT="[Text]" custT="1"/>
      <dgm:spPr>
        <a:xfrm>
          <a:off x="422910" y="3374040"/>
          <a:ext cx="5920740" cy="97416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n-GB" sz="28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Standalone </a:t>
          </a:r>
          <a:r>
            <a:rPr lang="en-GB" sz="28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</a:t>
          </a:r>
          <a:endParaRPr lang="en-GB" sz="2800" dirty="0" smtClean="0">
            <a:solidFill>
              <a:srgbClr val="092E5C"/>
            </a:solidFill>
            <a:latin typeface="Arial"/>
            <a:ea typeface="+mn-ea"/>
            <a:cs typeface="+mn-cs"/>
          </a:endParaRPr>
        </a:p>
      </dgm:t>
    </dgm:pt>
    <dgm:pt modelId="{3DF9FF12-AE44-4E08-8D6C-271EA5F023C3}" type="parTrans" cxnId="{1BC21EA4-E440-4DC9-98EF-180F1593D396}">
      <dgm:prSet/>
      <dgm:spPr/>
      <dgm:t>
        <a:bodyPr/>
        <a:lstStyle/>
        <a:p>
          <a:endParaRPr lang="en-GB"/>
        </a:p>
      </dgm:t>
    </dgm:pt>
    <dgm:pt modelId="{4A3543E9-0E70-4266-B414-FD7DD00DED25}" type="sibTrans" cxnId="{1BC21EA4-E440-4DC9-98EF-180F1593D396}">
      <dgm:prSet/>
      <dgm:spPr/>
      <dgm:t>
        <a:bodyPr/>
        <a:lstStyle/>
        <a:p>
          <a:endParaRPr lang="en-GB"/>
        </a:p>
      </dgm:t>
    </dgm:pt>
    <dgm:pt modelId="{CD8742D7-C767-4069-86B4-1C5A42767020}">
      <dgm:prSet phldrT="[Text]" custT="1"/>
      <dgm:spPr>
        <a:xfrm>
          <a:off x="0" y="503535"/>
          <a:ext cx="8458200" cy="1013512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GB" sz="16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Measures and </a:t>
          </a:r>
          <a:r>
            <a:rPr lang="en-GB" sz="16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Categories</a:t>
          </a:r>
          <a:endParaRPr lang="en-GB" sz="1600" dirty="0">
            <a:solidFill>
              <a:srgbClr val="092E5C"/>
            </a:solidFill>
            <a:latin typeface="Arial"/>
            <a:ea typeface="+mn-ea"/>
            <a:cs typeface="+mn-cs"/>
          </a:endParaRPr>
        </a:p>
      </dgm:t>
    </dgm:pt>
    <dgm:pt modelId="{E7B6FDBC-C9B8-4C98-9A41-710575EB26DC}" type="parTrans" cxnId="{C8C68D6E-7210-4E7A-A8D5-355485A2BF3B}">
      <dgm:prSet/>
      <dgm:spPr/>
      <dgm:t>
        <a:bodyPr/>
        <a:lstStyle/>
        <a:p>
          <a:endParaRPr lang="en-GB"/>
        </a:p>
      </dgm:t>
    </dgm:pt>
    <dgm:pt modelId="{D2BD9B14-6E65-49E9-89D5-C44BAD09732D}" type="sibTrans" cxnId="{C8C68D6E-7210-4E7A-A8D5-355485A2BF3B}">
      <dgm:prSet/>
      <dgm:spPr/>
      <dgm:t>
        <a:bodyPr/>
        <a:lstStyle/>
        <a:p>
          <a:endParaRPr lang="en-GB"/>
        </a:p>
      </dgm:t>
    </dgm:pt>
    <dgm:pt modelId="{79303035-8616-4D73-893A-D086B7AC4FC9}">
      <dgm:prSet phldrT="[Text]" custT="1"/>
      <dgm:spPr>
        <a:xfrm>
          <a:off x="0" y="2182327"/>
          <a:ext cx="8458200" cy="1013512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GB" sz="16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Covers interpretation of the </a:t>
          </a:r>
          <a:r>
            <a:rPr lang="en-GB" sz="16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</a:t>
          </a:r>
          <a:r>
            <a:rPr lang="en-GB" sz="16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 itself e.g. spacing, temporal extent etc</a:t>
          </a:r>
        </a:p>
      </dgm:t>
    </dgm:pt>
    <dgm:pt modelId="{08A2C288-507E-4E5D-A86C-689AD0B0FC75}" type="parTrans" cxnId="{CD785CEE-92AD-41EF-8024-BA7B82FDD9C6}">
      <dgm:prSet/>
      <dgm:spPr/>
      <dgm:t>
        <a:bodyPr/>
        <a:lstStyle/>
        <a:p>
          <a:endParaRPr lang="en-GB"/>
        </a:p>
      </dgm:t>
    </dgm:pt>
    <dgm:pt modelId="{72608B05-137E-481C-8D8D-8192F27C4E83}" type="sibTrans" cxnId="{CD785CEE-92AD-41EF-8024-BA7B82FDD9C6}">
      <dgm:prSet/>
      <dgm:spPr/>
      <dgm:t>
        <a:bodyPr/>
        <a:lstStyle/>
        <a:p>
          <a:endParaRPr lang="en-GB"/>
        </a:p>
      </dgm:t>
    </dgm:pt>
    <dgm:pt modelId="{29A6E14F-42E5-4E20-9932-4F537506411A}">
      <dgm:prSet phldrT="[Text]" custT="1"/>
      <dgm:spPr>
        <a:xfrm>
          <a:off x="0" y="3861120"/>
          <a:ext cx="8458200" cy="1013512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GB" sz="16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</a:t>
          </a:r>
          <a:r>
            <a:rPr lang="en-GB" sz="16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 class available for use without </a:t>
          </a:r>
          <a:r>
            <a:rPr lang="en-GB" sz="16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TimeseriesObservation</a:t>
          </a:r>
          <a:endParaRPr lang="en-GB" sz="1600" dirty="0" smtClean="0">
            <a:solidFill>
              <a:srgbClr val="092E5C"/>
            </a:solidFill>
            <a:latin typeface="Arial"/>
            <a:ea typeface="+mn-ea"/>
            <a:cs typeface="+mn-cs"/>
          </a:endParaRPr>
        </a:p>
      </dgm:t>
    </dgm:pt>
    <dgm:pt modelId="{8095DFCF-5CE5-4E4A-A86F-3A98A29A9F01}" type="parTrans" cxnId="{BCF4616B-8D8D-4A9C-B460-9196DEDFD659}">
      <dgm:prSet/>
      <dgm:spPr/>
      <dgm:t>
        <a:bodyPr/>
        <a:lstStyle/>
        <a:p>
          <a:endParaRPr lang="en-GB"/>
        </a:p>
      </dgm:t>
    </dgm:pt>
    <dgm:pt modelId="{6BAF81B8-3CA2-458B-B941-30C719101193}" type="sibTrans" cxnId="{BCF4616B-8D8D-4A9C-B460-9196DEDFD659}">
      <dgm:prSet/>
      <dgm:spPr/>
      <dgm:t>
        <a:bodyPr/>
        <a:lstStyle/>
        <a:p>
          <a:endParaRPr lang="en-GB"/>
        </a:p>
      </dgm:t>
    </dgm:pt>
    <dgm:pt modelId="{9094828F-9B71-49B2-8CE8-2F1DA75FC824}" type="pres">
      <dgm:prSet presAssocID="{49BD2B09-2F07-469B-9B20-D621820C97D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3F8F7F6-386A-475D-A899-A6644BEAB430}" type="pres">
      <dgm:prSet presAssocID="{C1311514-E44F-4A92-9F7A-5522571AF0FE}" presName="parentLin" presStyleCnt="0"/>
      <dgm:spPr/>
    </dgm:pt>
    <dgm:pt modelId="{CB257BDE-57E1-437E-88A5-F0BD5C88B895}" type="pres">
      <dgm:prSet presAssocID="{C1311514-E44F-4A92-9F7A-5522571AF0FE}" presName="parentLeftMargin" presStyleLbl="node1" presStyleIdx="0" presStyleCnt="3"/>
      <dgm:spPr/>
      <dgm:t>
        <a:bodyPr/>
        <a:lstStyle/>
        <a:p>
          <a:endParaRPr lang="en-GB"/>
        </a:p>
      </dgm:t>
    </dgm:pt>
    <dgm:pt modelId="{48DB96AA-7993-4E6B-9731-1D4B7B8EC19F}" type="pres">
      <dgm:prSet presAssocID="{C1311514-E44F-4A92-9F7A-5522571AF0F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D37388C-179D-4C91-9664-4C2E3AC17861}" type="pres">
      <dgm:prSet presAssocID="{C1311514-E44F-4A92-9F7A-5522571AF0FE}" presName="negativeSpace" presStyleCnt="0"/>
      <dgm:spPr/>
    </dgm:pt>
    <dgm:pt modelId="{90BE2167-0868-4433-B502-89E2E425E7AD}" type="pres">
      <dgm:prSet presAssocID="{C1311514-E44F-4A92-9F7A-5522571AF0FE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BDA0C2B-0848-4EA6-A749-3F02AE437494}" type="pres">
      <dgm:prSet presAssocID="{9F2855D2-33DB-44DB-84DF-78B6E46778A9}" presName="spaceBetweenRectangles" presStyleCnt="0"/>
      <dgm:spPr/>
    </dgm:pt>
    <dgm:pt modelId="{5D1CD7A6-EEDC-45EB-B3A9-8B6095F46CA1}" type="pres">
      <dgm:prSet presAssocID="{F19E730B-A1C0-41A6-9070-C8A2C84DE9BA}" presName="parentLin" presStyleCnt="0"/>
      <dgm:spPr/>
    </dgm:pt>
    <dgm:pt modelId="{F44FFDD6-9CB0-403D-8811-D4B0E6549B7A}" type="pres">
      <dgm:prSet presAssocID="{F19E730B-A1C0-41A6-9070-C8A2C84DE9BA}" presName="parentLeftMargin" presStyleLbl="node1" presStyleIdx="0" presStyleCnt="3"/>
      <dgm:spPr/>
      <dgm:t>
        <a:bodyPr/>
        <a:lstStyle/>
        <a:p>
          <a:endParaRPr lang="en-GB"/>
        </a:p>
      </dgm:t>
    </dgm:pt>
    <dgm:pt modelId="{6B0EAA93-9389-4AAA-B974-0975E6061928}" type="pres">
      <dgm:prSet presAssocID="{F19E730B-A1C0-41A6-9070-C8A2C84DE9B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820E8E1-9DEE-4455-8603-A7A5620BBD9D}" type="pres">
      <dgm:prSet presAssocID="{F19E730B-A1C0-41A6-9070-C8A2C84DE9BA}" presName="negativeSpace" presStyleCnt="0"/>
      <dgm:spPr/>
    </dgm:pt>
    <dgm:pt modelId="{47B3A108-9110-4A80-AE1B-0600BC2E540B}" type="pres">
      <dgm:prSet presAssocID="{F19E730B-A1C0-41A6-9070-C8A2C84DE9B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F053321-CC36-4E0E-821D-E8B071B60A95}" type="pres">
      <dgm:prSet presAssocID="{BC61A96A-96F9-48E9-A420-E9EA8CDC122A}" presName="spaceBetweenRectangles" presStyleCnt="0"/>
      <dgm:spPr/>
    </dgm:pt>
    <dgm:pt modelId="{D125ACE5-02EE-4C1A-80AB-5524D9D3C83E}" type="pres">
      <dgm:prSet presAssocID="{E0731FD2-E788-4061-9977-0682E73150C8}" presName="parentLin" presStyleCnt="0"/>
      <dgm:spPr/>
    </dgm:pt>
    <dgm:pt modelId="{A4B40BD7-8298-4E79-9E04-75C576F5C4CD}" type="pres">
      <dgm:prSet presAssocID="{E0731FD2-E788-4061-9977-0682E73150C8}" presName="parentLeftMargin" presStyleLbl="node1" presStyleIdx="1" presStyleCnt="3"/>
      <dgm:spPr/>
      <dgm:t>
        <a:bodyPr/>
        <a:lstStyle/>
        <a:p>
          <a:endParaRPr lang="en-GB"/>
        </a:p>
      </dgm:t>
    </dgm:pt>
    <dgm:pt modelId="{AF9F0221-6FD6-43E3-A83B-8CF609DDE3FD}" type="pres">
      <dgm:prSet presAssocID="{E0731FD2-E788-4061-9977-0682E73150C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AF79640-E3B7-4F6C-AB36-A91F4D1921F0}" type="pres">
      <dgm:prSet presAssocID="{E0731FD2-E788-4061-9977-0682E73150C8}" presName="negativeSpace" presStyleCnt="0"/>
      <dgm:spPr/>
    </dgm:pt>
    <dgm:pt modelId="{321A0114-B4FE-4593-929B-0F9F84202656}" type="pres">
      <dgm:prSet presAssocID="{E0731FD2-E788-4061-9977-0682E73150C8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C990551-A3B6-4E27-B8ED-DB55C1166AB9}" type="presOf" srcId="{F19E730B-A1C0-41A6-9070-C8A2C84DE9BA}" destId="{F44FFDD6-9CB0-403D-8811-D4B0E6549B7A}" srcOrd="0" destOrd="0" presId="urn:microsoft.com/office/officeart/2005/8/layout/list1"/>
    <dgm:cxn modelId="{65AF6230-A8D2-4D1F-8DA7-8F3D9E9F745B}" type="presOf" srcId="{CD8742D7-C767-4069-86B4-1C5A42767020}" destId="{90BE2167-0868-4433-B502-89E2E425E7AD}" srcOrd="0" destOrd="0" presId="urn:microsoft.com/office/officeart/2005/8/layout/list1"/>
    <dgm:cxn modelId="{C8C68D6E-7210-4E7A-A8D5-355485A2BF3B}" srcId="{C1311514-E44F-4A92-9F7A-5522571AF0FE}" destId="{CD8742D7-C767-4069-86B4-1C5A42767020}" srcOrd="0" destOrd="0" parTransId="{E7B6FDBC-C9B8-4C98-9A41-710575EB26DC}" sibTransId="{D2BD9B14-6E65-49E9-89D5-C44BAD09732D}"/>
    <dgm:cxn modelId="{EF37DD4F-936C-4538-BE5F-B8D10A861D4B}" type="presOf" srcId="{C1311514-E44F-4A92-9F7A-5522571AF0FE}" destId="{CB257BDE-57E1-437E-88A5-F0BD5C88B895}" srcOrd="0" destOrd="0" presId="urn:microsoft.com/office/officeart/2005/8/layout/list1"/>
    <dgm:cxn modelId="{CD785CEE-92AD-41EF-8024-BA7B82FDD9C6}" srcId="{F19E730B-A1C0-41A6-9070-C8A2C84DE9BA}" destId="{79303035-8616-4D73-893A-D086B7AC4FC9}" srcOrd="0" destOrd="0" parTransId="{08A2C288-507E-4E5D-A86C-689AD0B0FC75}" sibTransId="{72608B05-137E-481C-8D8D-8192F27C4E83}"/>
    <dgm:cxn modelId="{8B74DD71-7D94-4838-9F4E-A39A1D4B2CB4}" type="presOf" srcId="{E0731FD2-E788-4061-9977-0682E73150C8}" destId="{A4B40BD7-8298-4E79-9E04-75C576F5C4CD}" srcOrd="0" destOrd="0" presId="urn:microsoft.com/office/officeart/2005/8/layout/list1"/>
    <dgm:cxn modelId="{3CF22C2A-D5FA-446E-A63A-75745C7CE4B2}" type="presOf" srcId="{F19E730B-A1C0-41A6-9070-C8A2C84DE9BA}" destId="{6B0EAA93-9389-4AAA-B974-0975E6061928}" srcOrd="1" destOrd="0" presId="urn:microsoft.com/office/officeart/2005/8/layout/list1"/>
    <dgm:cxn modelId="{A2FC8D1A-E99F-4D39-9C49-CCF2D18179C6}" srcId="{49BD2B09-2F07-469B-9B20-D621820C97D5}" destId="{F19E730B-A1C0-41A6-9070-C8A2C84DE9BA}" srcOrd="1" destOrd="0" parTransId="{AAE22B04-30F6-4720-AA3D-DCCC97441FDC}" sibTransId="{BC61A96A-96F9-48E9-A420-E9EA8CDC122A}"/>
    <dgm:cxn modelId="{36A0C3C5-0218-401F-9C02-6098549CA559}" srcId="{49BD2B09-2F07-469B-9B20-D621820C97D5}" destId="{C1311514-E44F-4A92-9F7A-5522571AF0FE}" srcOrd="0" destOrd="0" parTransId="{0A90E2E1-BBE7-4D6D-BB4A-93C99C6A1185}" sibTransId="{9F2855D2-33DB-44DB-84DF-78B6E46778A9}"/>
    <dgm:cxn modelId="{81CDC162-08C3-4AA6-BA58-475A7D26CBCF}" type="presOf" srcId="{49BD2B09-2F07-469B-9B20-D621820C97D5}" destId="{9094828F-9B71-49B2-8CE8-2F1DA75FC824}" srcOrd="0" destOrd="0" presId="urn:microsoft.com/office/officeart/2005/8/layout/list1"/>
    <dgm:cxn modelId="{1BC21EA4-E440-4DC9-98EF-180F1593D396}" srcId="{49BD2B09-2F07-469B-9B20-D621820C97D5}" destId="{E0731FD2-E788-4061-9977-0682E73150C8}" srcOrd="2" destOrd="0" parTransId="{3DF9FF12-AE44-4E08-8D6C-271EA5F023C3}" sibTransId="{4A3543E9-0E70-4266-B414-FD7DD00DED25}"/>
    <dgm:cxn modelId="{9F6834CF-AC02-4597-A316-4F8A7A5FB7A2}" type="presOf" srcId="{29A6E14F-42E5-4E20-9932-4F537506411A}" destId="{321A0114-B4FE-4593-929B-0F9F84202656}" srcOrd="0" destOrd="0" presId="urn:microsoft.com/office/officeart/2005/8/layout/list1"/>
    <dgm:cxn modelId="{222F0650-F50A-4673-AECA-5E9375C4E255}" type="presOf" srcId="{C1311514-E44F-4A92-9F7A-5522571AF0FE}" destId="{48DB96AA-7993-4E6B-9731-1D4B7B8EC19F}" srcOrd="1" destOrd="0" presId="urn:microsoft.com/office/officeart/2005/8/layout/list1"/>
    <dgm:cxn modelId="{BCF4616B-8D8D-4A9C-B460-9196DEDFD659}" srcId="{E0731FD2-E788-4061-9977-0682E73150C8}" destId="{29A6E14F-42E5-4E20-9932-4F537506411A}" srcOrd="0" destOrd="0" parTransId="{8095DFCF-5CE5-4E4A-A86F-3A98A29A9F01}" sibTransId="{6BAF81B8-3CA2-458B-B941-30C719101193}"/>
    <dgm:cxn modelId="{8DEB2DE8-EDCC-4C96-A6D8-9B800479FDF7}" type="presOf" srcId="{E0731FD2-E788-4061-9977-0682E73150C8}" destId="{AF9F0221-6FD6-43E3-A83B-8CF609DDE3FD}" srcOrd="1" destOrd="0" presId="urn:microsoft.com/office/officeart/2005/8/layout/list1"/>
    <dgm:cxn modelId="{8D9785E5-9293-428F-8059-0E6C176C7D58}" type="presOf" srcId="{79303035-8616-4D73-893A-D086B7AC4FC9}" destId="{47B3A108-9110-4A80-AE1B-0600BC2E540B}" srcOrd="0" destOrd="0" presId="urn:microsoft.com/office/officeart/2005/8/layout/list1"/>
    <dgm:cxn modelId="{90D59BCF-8E41-4746-9008-809691A6A827}" type="presParOf" srcId="{9094828F-9B71-49B2-8CE8-2F1DA75FC824}" destId="{B3F8F7F6-386A-475D-A899-A6644BEAB430}" srcOrd="0" destOrd="0" presId="urn:microsoft.com/office/officeart/2005/8/layout/list1"/>
    <dgm:cxn modelId="{7DCAEDBB-82B6-459A-AD78-80421519BC6F}" type="presParOf" srcId="{B3F8F7F6-386A-475D-A899-A6644BEAB430}" destId="{CB257BDE-57E1-437E-88A5-F0BD5C88B895}" srcOrd="0" destOrd="0" presId="urn:microsoft.com/office/officeart/2005/8/layout/list1"/>
    <dgm:cxn modelId="{DB884309-53D3-4152-A59F-4809C5FC964B}" type="presParOf" srcId="{B3F8F7F6-386A-475D-A899-A6644BEAB430}" destId="{48DB96AA-7993-4E6B-9731-1D4B7B8EC19F}" srcOrd="1" destOrd="0" presId="urn:microsoft.com/office/officeart/2005/8/layout/list1"/>
    <dgm:cxn modelId="{1405683E-545A-4FEA-8DF4-811F6A3B7104}" type="presParOf" srcId="{9094828F-9B71-49B2-8CE8-2F1DA75FC824}" destId="{6D37388C-179D-4C91-9664-4C2E3AC17861}" srcOrd="1" destOrd="0" presId="urn:microsoft.com/office/officeart/2005/8/layout/list1"/>
    <dgm:cxn modelId="{35F3A2CD-98F7-4EE5-A7F3-2F9F2508F6E8}" type="presParOf" srcId="{9094828F-9B71-49B2-8CE8-2F1DA75FC824}" destId="{90BE2167-0868-4433-B502-89E2E425E7AD}" srcOrd="2" destOrd="0" presId="urn:microsoft.com/office/officeart/2005/8/layout/list1"/>
    <dgm:cxn modelId="{E4A6F5EF-1C90-4C35-A066-A256FD058BF3}" type="presParOf" srcId="{9094828F-9B71-49B2-8CE8-2F1DA75FC824}" destId="{ABDA0C2B-0848-4EA6-A749-3F02AE437494}" srcOrd="3" destOrd="0" presId="urn:microsoft.com/office/officeart/2005/8/layout/list1"/>
    <dgm:cxn modelId="{9B68E960-6695-41C8-937D-B4718047DF1D}" type="presParOf" srcId="{9094828F-9B71-49B2-8CE8-2F1DA75FC824}" destId="{5D1CD7A6-EEDC-45EB-B3A9-8B6095F46CA1}" srcOrd="4" destOrd="0" presId="urn:microsoft.com/office/officeart/2005/8/layout/list1"/>
    <dgm:cxn modelId="{BB3DB997-967B-4101-B23C-A5E15B29F33A}" type="presParOf" srcId="{5D1CD7A6-EEDC-45EB-B3A9-8B6095F46CA1}" destId="{F44FFDD6-9CB0-403D-8811-D4B0E6549B7A}" srcOrd="0" destOrd="0" presId="urn:microsoft.com/office/officeart/2005/8/layout/list1"/>
    <dgm:cxn modelId="{9E30FA20-5501-4663-B6FB-29A7E67BEB21}" type="presParOf" srcId="{5D1CD7A6-EEDC-45EB-B3A9-8B6095F46CA1}" destId="{6B0EAA93-9389-4AAA-B974-0975E6061928}" srcOrd="1" destOrd="0" presId="urn:microsoft.com/office/officeart/2005/8/layout/list1"/>
    <dgm:cxn modelId="{53E6C84F-AEE2-4BC4-A3C0-0DFA1D26FF78}" type="presParOf" srcId="{9094828F-9B71-49B2-8CE8-2F1DA75FC824}" destId="{B820E8E1-9DEE-4455-8603-A7A5620BBD9D}" srcOrd="5" destOrd="0" presId="urn:microsoft.com/office/officeart/2005/8/layout/list1"/>
    <dgm:cxn modelId="{14D6C117-6AC3-4E10-8401-F578B8687C28}" type="presParOf" srcId="{9094828F-9B71-49B2-8CE8-2F1DA75FC824}" destId="{47B3A108-9110-4A80-AE1B-0600BC2E540B}" srcOrd="6" destOrd="0" presId="urn:microsoft.com/office/officeart/2005/8/layout/list1"/>
    <dgm:cxn modelId="{527DD65A-E3EF-4D92-8983-59D42006D271}" type="presParOf" srcId="{9094828F-9B71-49B2-8CE8-2F1DA75FC824}" destId="{5F053321-CC36-4E0E-821D-E8B071B60A95}" srcOrd="7" destOrd="0" presId="urn:microsoft.com/office/officeart/2005/8/layout/list1"/>
    <dgm:cxn modelId="{1292BC42-C573-4DA0-87A3-A35D4E1D96D1}" type="presParOf" srcId="{9094828F-9B71-49B2-8CE8-2F1DA75FC824}" destId="{D125ACE5-02EE-4C1A-80AB-5524D9D3C83E}" srcOrd="8" destOrd="0" presId="urn:microsoft.com/office/officeart/2005/8/layout/list1"/>
    <dgm:cxn modelId="{DCCF0C94-8191-43A1-B566-67C28E30FAFA}" type="presParOf" srcId="{D125ACE5-02EE-4C1A-80AB-5524D9D3C83E}" destId="{A4B40BD7-8298-4E79-9E04-75C576F5C4CD}" srcOrd="0" destOrd="0" presId="urn:microsoft.com/office/officeart/2005/8/layout/list1"/>
    <dgm:cxn modelId="{22001034-CC52-4F4D-BD67-77C0B9A446EC}" type="presParOf" srcId="{D125ACE5-02EE-4C1A-80AB-5524D9D3C83E}" destId="{AF9F0221-6FD6-43E3-A83B-8CF609DDE3FD}" srcOrd="1" destOrd="0" presId="urn:microsoft.com/office/officeart/2005/8/layout/list1"/>
    <dgm:cxn modelId="{6EDF1DE6-C74C-4B78-BF0F-CB0BCAE8179E}" type="presParOf" srcId="{9094828F-9B71-49B2-8CE8-2F1DA75FC824}" destId="{5AF79640-E3B7-4F6C-AB36-A91F4D1921F0}" srcOrd="9" destOrd="0" presId="urn:microsoft.com/office/officeart/2005/8/layout/list1"/>
    <dgm:cxn modelId="{ED9DBB9E-9D43-44DC-AEF5-73FF5375BB79}" type="presParOf" srcId="{9094828F-9B71-49B2-8CE8-2F1DA75FC824}" destId="{321A0114-B4FE-4593-929B-0F9F8420265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6168696-F063-41D0-9341-5AEF4E24AF9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76E3540-3974-46B8-A66B-3603E27E7B5F}">
      <dgm:prSet phldrT="[Text]" custT="1"/>
      <dgm:spPr/>
      <dgm:t>
        <a:bodyPr/>
        <a:lstStyle/>
        <a:p>
          <a:r>
            <a:rPr lang="en-GB" sz="4000" dirty="0" err="1" smtClean="0"/>
            <a:t>Timeseries</a:t>
          </a:r>
          <a:r>
            <a:rPr lang="en-GB" sz="4000" dirty="0" smtClean="0"/>
            <a:t> Metadata</a:t>
          </a:r>
          <a:endParaRPr lang="en-GB" sz="4000" dirty="0"/>
        </a:p>
      </dgm:t>
    </dgm:pt>
    <dgm:pt modelId="{C85C706A-E4EC-4AB6-8034-22085DA6E264}" type="parTrans" cxnId="{846026E5-6606-4695-90C8-921FF6197036}">
      <dgm:prSet/>
      <dgm:spPr/>
      <dgm:t>
        <a:bodyPr/>
        <a:lstStyle/>
        <a:p>
          <a:endParaRPr lang="en-GB"/>
        </a:p>
      </dgm:t>
    </dgm:pt>
    <dgm:pt modelId="{A50DB14C-CC72-4CE1-9823-C09648310BA3}" type="sibTrans" cxnId="{846026E5-6606-4695-90C8-921FF6197036}">
      <dgm:prSet/>
      <dgm:spPr/>
      <dgm:t>
        <a:bodyPr/>
        <a:lstStyle/>
        <a:p>
          <a:endParaRPr lang="en-GB"/>
        </a:p>
      </dgm:t>
    </dgm:pt>
    <dgm:pt modelId="{C8A98C43-739C-4590-B751-9003712AD70C}">
      <dgm:prSet phldrT="[Text]" custT="1"/>
      <dgm:spPr/>
      <dgm:t>
        <a:bodyPr/>
        <a:lstStyle/>
        <a:p>
          <a:r>
            <a:rPr lang="en-GB" sz="2800" dirty="0" err="1" smtClean="0"/>
            <a:t>baseTime</a:t>
          </a:r>
          <a:endParaRPr lang="en-GB" sz="2800" dirty="0"/>
        </a:p>
      </dgm:t>
    </dgm:pt>
    <dgm:pt modelId="{8E42CC22-2C38-488D-9B09-4BBDEC47DA3B}" type="parTrans" cxnId="{5264A169-A452-4A80-BE99-E06EF25B9FB4}">
      <dgm:prSet/>
      <dgm:spPr/>
      <dgm:t>
        <a:bodyPr/>
        <a:lstStyle/>
        <a:p>
          <a:endParaRPr lang="en-GB"/>
        </a:p>
      </dgm:t>
    </dgm:pt>
    <dgm:pt modelId="{602B01B1-C7DC-435F-B61A-20ED92DEDFE5}" type="sibTrans" cxnId="{5264A169-A452-4A80-BE99-E06EF25B9FB4}">
      <dgm:prSet/>
      <dgm:spPr/>
      <dgm:t>
        <a:bodyPr/>
        <a:lstStyle/>
        <a:p>
          <a:endParaRPr lang="en-GB"/>
        </a:p>
      </dgm:t>
    </dgm:pt>
    <dgm:pt modelId="{760989B0-DF1F-45BB-9E11-9079E0BAABF0}">
      <dgm:prSet phldrT="[Text]" custT="1"/>
      <dgm:spPr/>
      <dgm:t>
        <a:bodyPr/>
        <a:lstStyle/>
        <a:p>
          <a:r>
            <a:rPr lang="en-GB" sz="2800" dirty="0" smtClean="0"/>
            <a:t>spacing</a:t>
          </a:r>
          <a:endParaRPr lang="en-GB" sz="2800" dirty="0"/>
        </a:p>
      </dgm:t>
    </dgm:pt>
    <dgm:pt modelId="{FA16251F-AA98-4CAE-9C6E-2504FA148ABD}" type="parTrans" cxnId="{52A0FAC9-BFAE-4258-B0F8-85EED4BF59B5}">
      <dgm:prSet/>
      <dgm:spPr/>
      <dgm:t>
        <a:bodyPr/>
        <a:lstStyle/>
        <a:p>
          <a:endParaRPr lang="en-GB"/>
        </a:p>
      </dgm:t>
    </dgm:pt>
    <dgm:pt modelId="{78ABA2D0-2F66-41A7-AA09-6176CC3367FA}" type="sibTrans" cxnId="{52A0FAC9-BFAE-4258-B0F8-85EED4BF59B5}">
      <dgm:prSet/>
      <dgm:spPr/>
      <dgm:t>
        <a:bodyPr/>
        <a:lstStyle/>
        <a:p>
          <a:endParaRPr lang="en-GB"/>
        </a:p>
      </dgm:t>
    </dgm:pt>
    <dgm:pt modelId="{2D9A8872-10FF-48BB-8659-A2D9C6F0E1FD}">
      <dgm:prSet phldrT="[Text]" custT="1"/>
      <dgm:spPr/>
      <dgm:t>
        <a:bodyPr/>
        <a:lstStyle/>
        <a:p>
          <a:r>
            <a:rPr lang="en-GB" sz="2800" dirty="0" err="1" smtClean="0"/>
            <a:t>sampledMedium</a:t>
          </a:r>
          <a:endParaRPr lang="en-GB" sz="2800" dirty="0"/>
        </a:p>
      </dgm:t>
    </dgm:pt>
    <dgm:pt modelId="{D8BB5D23-C1F5-4683-9178-AA62D1C48C01}" type="parTrans" cxnId="{25C4833B-EE31-4357-9FF3-DAEFC6111F6B}">
      <dgm:prSet/>
      <dgm:spPr/>
      <dgm:t>
        <a:bodyPr/>
        <a:lstStyle/>
        <a:p>
          <a:endParaRPr lang="en-GB"/>
        </a:p>
      </dgm:t>
    </dgm:pt>
    <dgm:pt modelId="{5C6FC285-3ACA-459F-B833-BF0BE7D21636}" type="sibTrans" cxnId="{25C4833B-EE31-4357-9FF3-DAEFC6111F6B}">
      <dgm:prSet/>
      <dgm:spPr/>
      <dgm:t>
        <a:bodyPr/>
        <a:lstStyle/>
        <a:p>
          <a:endParaRPr lang="en-GB"/>
        </a:p>
      </dgm:t>
    </dgm:pt>
    <dgm:pt modelId="{3509230A-74BE-4249-9F16-B2DCC443B39C}">
      <dgm:prSet phldrT="[Text]" custT="1"/>
      <dgm:spPr/>
      <dgm:t>
        <a:bodyPr/>
        <a:lstStyle/>
        <a:p>
          <a:r>
            <a:rPr lang="en-GB" sz="2800" dirty="0" err="1" smtClean="0"/>
            <a:t>intendedObservationSpacing</a:t>
          </a:r>
          <a:endParaRPr lang="en-GB" sz="2800" dirty="0"/>
        </a:p>
      </dgm:t>
    </dgm:pt>
    <dgm:pt modelId="{DA1CDD06-DB4F-4D1A-B0B7-BDE5F51DFCFA}" type="parTrans" cxnId="{44B8F9A4-09B2-4403-B7E4-B52F787C7397}">
      <dgm:prSet/>
      <dgm:spPr/>
      <dgm:t>
        <a:bodyPr/>
        <a:lstStyle/>
        <a:p>
          <a:endParaRPr lang="en-GB"/>
        </a:p>
      </dgm:t>
    </dgm:pt>
    <dgm:pt modelId="{0A1466AA-A492-4B45-827E-227840134F7B}" type="sibTrans" cxnId="{44B8F9A4-09B2-4403-B7E4-B52F787C7397}">
      <dgm:prSet/>
      <dgm:spPr/>
      <dgm:t>
        <a:bodyPr/>
        <a:lstStyle/>
        <a:p>
          <a:endParaRPr lang="en-GB"/>
        </a:p>
      </dgm:t>
    </dgm:pt>
    <dgm:pt modelId="{DB8FD274-8E0A-4C15-A804-692E506DE6C0}">
      <dgm:prSet phldrT="[Text]" custT="1"/>
      <dgm:spPr/>
      <dgm:t>
        <a:bodyPr/>
        <a:lstStyle/>
        <a:p>
          <a:r>
            <a:rPr lang="en-GB" sz="2800" dirty="0" err="1" smtClean="0"/>
            <a:t>startAnchorPoint</a:t>
          </a:r>
          <a:r>
            <a:rPr lang="en-GB" sz="2800" dirty="0" smtClean="0"/>
            <a:t>/</a:t>
          </a:r>
          <a:r>
            <a:rPr lang="en-GB" sz="2800" dirty="0" err="1" smtClean="0"/>
            <a:t>endAnchorPoint</a:t>
          </a:r>
          <a:endParaRPr lang="en-GB" sz="2800" dirty="0"/>
        </a:p>
      </dgm:t>
    </dgm:pt>
    <dgm:pt modelId="{9C39A74D-392D-474C-B939-0EA84FB9ECD8}" type="parTrans" cxnId="{1CBB854C-BD22-4BD9-A626-F4A53EEE00FD}">
      <dgm:prSet/>
      <dgm:spPr/>
      <dgm:t>
        <a:bodyPr/>
        <a:lstStyle/>
        <a:p>
          <a:endParaRPr lang="en-GB"/>
        </a:p>
      </dgm:t>
    </dgm:pt>
    <dgm:pt modelId="{09533EA3-5514-44C4-AF16-EF4045661199}" type="sibTrans" cxnId="{1CBB854C-BD22-4BD9-A626-F4A53EEE00FD}">
      <dgm:prSet/>
      <dgm:spPr/>
      <dgm:t>
        <a:bodyPr/>
        <a:lstStyle/>
        <a:p>
          <a:endParaRPr lang="en-GB"/>
        </a:p>
      </dgm:t>
    </dgm:pt>
    <dgm:pt modelId="{F167230D-A757-4C59-8D6D-AEB5D9817D5D}">
      <dgm:prSet phldrT="[Text]" custT="1"/>
      <dgm:spPr/>
      <dgm:t>
        <a:bodyPr/>
        <a:lstStyle/>
        <a:p>
          <a:r>
            <a:rPr lang="en-GB" sz="2800" dirty="0" err="1" smtClean="0"/>
            <a:t>maxGapPeriod</a:t>
          </a:r>
          <a:endParaRPr lang="en-GB" sz="2800" dirty="0"/>
        </a:p>
      </dgm:t>
    </dgm:pt>
    <dgm:pt modelId="{C0159EBE-565B-4D23-B96F-594DBB1B29F0}" type="parTrans" cxnId="{68F47F70-C843-4DD2-8FCE-529FDAE16C5A}">
      <dgm:prSet/>
      <dgm:spPr/>
      <dgm:t>
        <a:bodyPr/>
        <a:lstStyle/>
        <a:p>
          <a:endParaRPr lang="en-GB"/>
        </a:p>
      </dgm:t>
    </dgm:pt>
    <dgm:pt modelId="{490AEDF8-2BF8-461A-959C-F799D26BB0D1}" type="sibTrans" cxnId="{68F47F70-C843-4DD2-8FCE-529FDAE16C5A}">
      <dgm:prSet/>
      <dgm:spPr/>
      <dgm:t>
        <a:bodyPr/>
        <a:lstStyle/>
        <a:p>
          <a:endParaRPr lang="en-GB"/>
        </a:p>
      </dgm:t>
    </dgm:pt>
    <dgm:pt modelId="{FDA66170-6D69-4C7B-BDB7-285EB0636EDC}">
      <dgm:prSet phldrT="[Text]" custT="1"/>
      <dgm:spPr/>
      <dgm:t>
        <a:bodyPr/>
        <a:lstStyle/>
        <a:p>
          <a:r>
            <a:rPr lang="en-GB" sz="2800" dirty="0" smtClean="0"/>
            <a:t>...</a:t>
          </a:r>
          <a:endParaRPr lang="en-GB" sz="2800" dirty="0"/>
        </a:p>
      </dgm:t>
    </dgm:pt>
    <dgm:pt modelId="{7E83FB98-71F4-4AF7-AE3B-F34C06592F63}" type="parTrans" cxnId="{4EA38680-EDC4-4956-8DCA-43AF6C7CA7E8}">
      <dgm:prSet/>
      <dgm:spPr/>
      <dgm:t>
        <a:bodyPr/>
        <a:lstStyle/>
        <a:p>
          <a:endParaRPr lang="en-GB"/>
        </a:p>
      </dgm:t>
    </dgm:pt>
    <dgm:pt modelId="{8A8B2355-4D2B-457E-B77C-F3EE71DC22B8}" type="sibTrans" cxnId="{4EA38680-EDC4-4956-8DCA-43AF6C7CA7E8}">
      <dgm:prSet/>
      <dgm:spPr/>
      <dgm:t>
        <a:bodyPr/>
        <a:lstStyle/>
        <a:p>
          <a:endParaRPr lang="en-GB"/>
        </a:p>
      </dgm:t>
    </dgm:pt>
    <dgm:pt modelId="{2C907E5C-6659-4B71-B7BB-DD9EC4651FBC}">
      <dgm:prSet phldrT="[Text]" custT="1"/>
      <dgm:spPr/>
      <dgm:t>
        <a:bodyPr/>
        <a:lstStyle/>
        <a:p>
          <a:r>
            <a:rPr lang="en-GB" sz="2800" dirty="0" err="1" smtClean="0"/>
            <a:t>accumulationIntervalLength</a:t>
          </a:r>
          <a:r>
            <a:rPr lang="en-GB" sz="2800" dirty="0" smtClean="0"/>
            <a:t>/</a:t>
          </a:r>
          <a:r>
            <a:rPr lang="en-GB" sz="2800" dirty="0" err="1" smtClean="0"/>
            <a:t>AnchorTime</a:t>
          </a:r>
          <a:endParaRPr lang="en-GB" sz="2800" dirty="0"/>
        </a:p>
      </dgm:t>
    </dgm:pt>
    <dgm:pt modelId="{D4E85352-28EB-4EC4-A536-C2D4164751B2}" type="parTrans" cxnId="{436D214C-41D6-42D0-9FAA-2EB3687232C5}">
      <dgm:prSet/>
      <dgm:spPr/>
      <dgm:t>
        <a:bodyPr/>
        <a:lstStyle/>
        <a:p>
          <a:endParaRPr lang="en-GB"/>
        </a:p>
      </dgm:t>
    </dgm:pt>
    <dgm:pt modelId="{8F42489A-F1CA-4573-BCBB-A3BB061C4120}" type="sibTrans" cxnId="{436D214C-41D6-42D0-9FAA-2EB3687232C5}">
      <dgm:prSet/>
      <dgm:spPr/>
      <dgm:t>
        <a:bodyPr/>
        <a:lstStyle/>
        <a:p>
          <a:endParaRPr lang="en-GB"/>
        </a:p>
      </dgm:t>
    </dgm:pt>
    <dgm:pt modelId="{C7B1E32E-D291-4C68-ACE5-F5E73B02C4F1}" type="pres">
      <dgm:prSet presAssocID="{26168696-F063-41D0-9341-5AEF4E24AF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9B4F02D-1B8A-4BA6-ABD8-847BC84E4D37}" type="pres">
      <dgm:prSet presAssocID="{E76E3540-3974-46B8-A66B-3603E27E7B5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3CA96F8-3BE1-4ECB-93B7-F690B5BEB699}" type="pres">
      <dgm:prSet presAssocID="{E76E3540-3974-46B8-A66B-3603E27E7B5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DA5689D-CFD8-41C6-99BA-01E2999B9E4A}" type="presOf" srcId="{3509230A-74BE-4249-9F16-B2DCC443B39C}" destId="{33CA96F8-3BE1-4ECB-93B7-F690B5BEB699}" srcOrd="0" destOrd="3" presId="urn:microsoft.com/office/officeart/2005/8/layout/vList2"/>
    <dgm:cxn modelId="{68F47F70-C843-4DD2-8FCE-529FDAE16C5A}" srcId="{E76E3540-3974-46B8-A66B-3603E27E7B5F}" destId="{F167230D-A757-4C59-8D6D-AEB5D9817D5D}" srcOrd="6" destOrd="0" parTransId="{C0159EBE-565B-4D23-B96F-594DBB1B29F0}" sibTransId="{490AEDF8-2BF8-461A-959C-F799D26BB0D1}"/>
    <dgm:cxn modelId="{436D214C-41D6-42D0-9FAA-2EB3687232C5}" srcId="{E76E3540-3974-46B8-A66B-3603E27E7B5F}" destId="{2C907E5C-6659-4B71-B7BB-DD9EC4651FBC}" srcOrd="4" destOrd="0" parTransId="{D4E85352-28EB-4EC4-A536-C2D4164751B2}" sibTransId="{8F42489A-F1CA-4573-BCBB-A3BB061C4120}"/>
    <dgm:cxn modelId="{846026E5-6606-4695-90C8-921FF6197036}" srcId="{26168696-F063-41D0-9341-5AEF4E24AF99}" destId="{E76E3540-3974-46B8-A66B-3603E27E7B5F}" srcOrd="0" destOrd="0" parTransId="{C85C706A-E4EC-4AB6-8034-22085DA6E264}" sibTransId="{A50DB14C-CC72-4CE1-9823-C09648310BA3}"/>
    <dgm:cxn modelId="{E2DAF54C-0CFA-4754-B5DD-DEE84C53A12B}" type="presOf" srcId="{2C907E5C-6659-4B71-B7BB-DD9EC4651FBC}" destId="{33CA96F8-3BE1-4ECB-93B7-F690B5BEB699}" srcOrd="0" destOrd="4" presId="urn:microsoft.com/office/officeart/2005/8/layout/vList2"/>
    <dgm:cxn modelId="{1CBB854C-BD22-4BD9-A626-F4A53EEE00FD}" srcId="{E76E3540-3974-46B8-A66B-3603E27E7B5F}" destId="{DB8FD274-8E0A-4C15-A804-692E506DE6C0}" srcOrd="5" destOrd="0" parTransId="{9C39A74D-392D-474C-B939-0EA84FB9ECD8}" sibTransId="{09533EA3-5514-44C4-AF16-EF4045661199}"/>
    <dgm:cxn modelId="{44B8F9A4-09B2-4403-B7E4-B52F787C7397}" srcId="{E76E3540-3974-46B8-A66B-3603E27E7B5F}" destId="{3509230A-74BE-4249-9F16-B2DCC443B39C}" srcOrd="3" destOrd="0" parTransId="{DA1CDD06-DB4F-4D1A-B0B7-BDE5F51DFCFA}" sibTransId="{0A1466AA-A492-4B45-827E-227840134F7B}"/>
    <dgm:cxn modelId="{52A0FAC9-BFAE-4258-B0F8-85EED4BF59B5}" srcId="{E76E3540-3974-46B8-A66B-3603E27E7B5F}" destId="{760989B0-DF1F-45BB-9E11-9079E0BAABF0}" srcOrd="1" destOrd="0" parTransId="{FA16251F-AA98-4CAE-9C6E-2504FA148ABD}" sibTransId="{78ABA2D0-2F66-41A7-AA09-6176CC3367FA}"/>
    <dgm:cxn modelId="{6EFFEDBD-D054-44E5-BDE3-92EE79DE0019}" type="presOf" srcId="{760989B0-DF1F-45BB-9E11-9079E0BAABF0}" destId="{33CA96F8-3BE1-4ECB-93B7-F690B5BEB699}" srcOrd="0" destOrd="1" presId="urn:microsoft.com/office/officeart/2005/8/layout/vList2"/>
    <dgm:cxn modelId="{BE0DC79E-B1EE-4D66-A3BB-41F5896D8B6F}" type="presOf" srcId="{26168696-F063-41D0-9341-5AEF4E24AF99}" destId="{C7B1E32E-D291-4C68-ACE5-F5E73B02C4F1}" srcOrd="0" destOrd="0" presId="urn:microsoft.com/office/officeart/2005/8/layout/vList2"/>
    <dgm:cxn modelId="{E760DF73-99CA-4E2A-BE37-3BFFF163337E}" type="presOf" srcId="{FDA66170-6D69-4C7B-BDB7-285EB0636EDC}" destId="{33CA96F8-3BE1-4ECB-93B7-F690B5BEB699}" srcOrd="0" destOrd="7" presId="urn:microsoft.com/office/officeart/2005/8/layout/vList2"/>
    <dgm:cxn modelId="{5264A169-A452-4A80-BE99-E06EF25B9FB4}" srcId="{E76E3540-3974-46B8-A66B-3603E27E7B5F}" destId="{C8A98C43-739C-4590-B751-9003712AD70C}" srcOrd="0" destOrd="0" parTransId="{8E42CC22-2C38-488D-9B09-4BBDEC47DA3B}" sibTransId="{602B01B1-C7DC-435F-B61A-20ED92DEDFE5}"/>
    <dgm:cxn modelId="{4EA38680-EDC4-4956-8DCA-43AF6C7CA7E8}" srcId="{E76E3540-3974-46B8-A66B-3603E27E7B5F}" destId="{FDA66170-6D69-4C7B-BDB7-285EB0636EDC}" srcOrd="7" destOrd="0" parTransId="{7E83FB98-71F4-4AF7-AE3B-F34C06592F63}" sibTransId="{8A8B2355-4D2B-457E-B77C-F3EE71DC22B8}"/>
    <dgm:cxn modelId="{AC1EB564-BC85-4800-AADB-2264EEADD470}" type="presOf" srcId="{E76E3540-3974-46B8-A66B-3603E27E7B5F}" destId="{19B4F02D-1B8A-4BA6-ABD8-847BC84E4D37}" srcOrd="0" destOrd="0" presId="urn:microsoft.com/office/officeart/2005/8/layout/vList2"/>
    <dgm:cxn modelId="{9BF50EEA-AC36-4A92-BC20-2CBCA087747A}" type="presOf" srcId="{2D9A8872-10FF-48BB-8659-A2D9C6F0E1FD}" destId="{33CA96F8-3BE1-4ECB-93B7-F690B5BEB699}" srcOrd="0" destOrd="2" presId="urn:microsoft.com/office/officeart/2005/8/layout/vList2"/>
    <dgm:cxn modelId="{3FA6B426-AF5F-4B7B-A64E-232BDE3AAFF9}" type="presOf" srcId="{C8A98C43-739C-4590-B751-9003712AD70C}" destId="{33CA96F8-3BE1-4ECB-93B7-F690B5BEB699}" srcOrd="0" destOrd="0" presId="urn:microsoft.com/office/officeart/2005/8/layout/vList2"/>
    <dgm:cxn modelId="{35F8445E-47B0-44EC-AA9B-CFE42C7FE723}" type="presOf" srcId="{F167230D-A757-4C59-8D6D-AEB5D9817D5D}" destId="{33CA96F8-3BE1-4ECB-93B7-F690B5BEB699}" srcOrd="0" destOrd="6" presId="urn:microsoft.com/office/officeart/2005/8/layout/vList2"/>
    <dgm:cxn modelId="{25C4833B-EE31-4357-9FF3-DAEFC6111F6B}" srcId="{E76E3540-3974-46B8-A66B-3603E27E7B5F}" destId="{2D9A8872-10FF-48BB-8659-A2D9C6F0E1FD}" srcOrd="2" destOrd="0" parTransId="{D8BB5D23-C1F5-4683-9178-AA62D1C48C01}" sibTransId="{5C6FC285-3ACA-459F-B833-BF0BE7D21636}"/>
    <dgm:cxn modelId="{B165008C-9676-4F6E-BA8D-38E643423242}" type="presOf" srcId="{DB8FD274-8E0A-4C15-A804-692E506DE6C0}" destId="{33CA96F8-3BE1-4ECB-93B7-F690B5BEB699}" srcOrd="0" destOrd="5" presId="urn:microsoft.com/office/officeart/2005/8/layout/vList2"/>
    <dgm:cxn modelId="{F315F022-6142-43EB-BF54-E6C21619D481}" type="presParOf" srcId="{C7B1E32E-D291-4C68-ACE5-F5E73B02C4F1}" destId="{19B4F02D-1B8A-4BA6-ABD8-847BC84E4D37}" srcOrd="0" destOrd="0" presId="urn:microsoft.com/office/officeart/2005/8/layout/vList2"/>
    <dgm:cxn modelId="{46118B34-27CA-4B75-B169-9BA2D4E0E3CE}" type="presParOf" srcId="{C7B1E32E-D291-4C68-ACE5-F5E73B02C4F1}" destId="{33CA96F8-3BE1-4ECB-93B7-F690B5BEB69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168696-F063-41D0-9341-5AEF4E24AF9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623B4BE-AA16-42F1-A117-E718D346B63E}">
      <dgm:prSet phldrT="[Text]" custT="1"/>
      <dgm:spPr/>
      <dgm:t>
        <a:bodyPr/>
        <a:lstStyle/>
        <a:p>
          <a:r>
            <a:rPr lang="en-GB" sz="4000" dirty="0" smtClean="0"/>
            <a:t>Point Metadata</a:t>
          </a:r>
          <a:endParaRPr lang="en-GB" sz="4000" dirty="0"/>
        </a:p>
      </dgm:t>
    </dgm:pt>
    <dgm:pt modelId="{8C82B55F-A2FF-4301-8A28-C20BE43EC242}" type="parTrans" cxnId="{C40358DC-2D51-46DF-8E4C-B43161D3BD21}">
      <dgm:prSet/>
      <dgm:spPr/>
      <dgm:t>
        <a:bodyPr/>
        <a:lstStyle/>
        <a:p>
          <a:endParaRPr lang="en-GB"/>
        </a:p>
      </dgm:t>
    </dgm:pt>
    <dgm:pt modelId="{D61741D0-B888-4F4D-ACED-90E9CBC9A3F8}" type="sibTrans" cxnId="{C40358DC-2D51-46DF-8E4C-B43161D3BD21}">
      <dgm:prSet/>
      <dgm:spPr/>
      <dgm:t>
        <a:bodyPr/>
        <a:lstStyle/>
        <a:p>
          <a:endParaRPr lang="en-GB"/>
        </a:p>
      </dgm:t>
    </dgm:pt>
    <dgm:pt modelId="{FCC860B0-0417-448A-9C56-A716015547F7}">
      <dgm:prSet phldrT="[Text]" custT="1"/>
      <dgm:spPr/>
      <dgm:t>
        <a:bodyPr/>
        <a:lstStyle/>
        <a:p>
          <a:r>
            <a:rPr lang="en-GB" sz="2800" dirty="0" smtClean="0"/>
            <a:t>quality</a:t>
          </a:r>
          <a:endParaRPr lang="en-GB" sz="2800" dirty="0"/>
        </a:p>
      </dgm:t>
    </dgm:pt>
    <dgm:pt modelId="{E63F8012-956F-442B-A448-CDDF443A6F8C}" type="parTrans" cxnId="{5D1D41F1-C418-49EA-BACD-31D2AF4C7D6E}">
      <dgm:prSet/>
      <dgm:spPr/>
      <dgm:t>
        <a:bodyPr/>
        <a:lstStyle/>
        <a:p>
          <a:endParaRPr lang="en-GB"/>
        </a:p>
      </dgm:t>
    </dgm:pt>
    <dgm:pt modelId="{12F6E9DF-8992-4207-BEBC-4168BEE56689}" type="sibTrans" cxnId="{5D1D41F1-C418-49EA-BACD-31D2AF4C7D6E}">
      <dgm:prSet/>
      <dgm:spPr/>
      <dgm:t>
        <a:bodyPr/>
        <a:lstStyle/>
        <a:p>
          <a:endParaRPr lang="en-GB"/>
        </a:p>
      </dgm:t>
    </dgm:pt>
    <dgm:pt modelId="{D307A217-2937-4942-ADDF-9985559C04D3}">
      <dgm:prSet phldrT="[Text]" custT="1"/>
      <dgm:spPr/>
      <dgm:t>
        <a:bodyPr/>
        <a:lstStyle/>
        <a:p>
          <a:r>
            <a:rPr lang="en-GB" sz="2800" dirty="0" smtClean="0"/>
            <a:t>qualifier</a:t>
          </a:r>
          <a:endParaRPr lang="en-GB" sz="2800" dirty="0"/>
        </a:p>
      </dgm:t>
    </dgm:pt>
    <dgm:pt modelId="{6B5F77BD-3817-437D-92B4-EA870E0E0F52}" type="parTrans" cxnId="{E63513CC-75B1-469E-A3BD-5FD1D46D6ABB}">
      <dgm:prSet/>
      <dgm:spPr/>
      <dgm:t>
        <a:bodyPr/>
        <a:lstStyle/>
        <a:p>
          <a:endParaRPr lang="en-GB"/>
        </a:p>
      </dgm:t>
    </dgm:pt>
    <dgm:pt modelId="{FE737D32-8D03-4F06-8518-13121BA2594F}" type="sibTrans" cxnId="{E63513CC-75B1-469E-A3BD-5FD1D46D6ABB}">
      <dgm:prSet/>
      <dgm:spPr/>
      <dgm:t>
        <a:bodyPr/>
        <a:lstStyle/>
        <a:p>
          <a:endParaRPr lang="en-GB"/>
        </a:p>
      </dgm:t>
    </dgm:pt>
    <dgm:pt modelId="{46380F03-0E24-4DE5-93B5-034D963FB4A8}">
      <dgm:prSet phldrT="[Text]" custT="1"/>
      <dgm:spPr/>
      <dgm:t>
        <a:bodyPr/>
        <a:lstStyle/>
        <a:p>
          <a:r>
            <a:rPr lang="en-GB" sz="2800" dirty="0" smtClean="0"/>
            <a:t>processing</a:t>
          </a:r>
          <a:endParaRPr lang="en-GB" sz="2800" dirty="0"/>
        </a:p>
      </dgm:t>
    </dgm:pt>
    <dgm:pt modelId="{D7E12D88-867A-46F4-9A10-0A7E9382C023}" type="parTrans" cxnId="{5CC72004-1FA4-4482-A8F5-D387CA4C3D62}">
      <dgm:prSet/>
      <dgm:spPr/>
      <dgm:t>
        <a:bodyPr/>
        <a:lstStyle/>
        <a:p>
          <a:endParaRPr lang="en-GB"/>
        </a:p>
      </dgm:t>
    </dgm:pt>
    <dgm:pt modelId="{4E7277C2-30F0-4666-85C2-26894FF4D6C9}" type="sibTrans" cxnId="{5CC72004-1FA4-4482-A8F5-D387CA4C3D62}">
      <dgm:prSet/>
      <dgm:spPr/>
      <dgm:t>
        <a:bodyPr/>
        <a:lstStyle/>
        <a:p>
          <a:endParaRPr lang="en-GB"/>
        </a:p>
      </dgm:t>
    </dgm:pt>
    <dgm:pt modelId="{0DFF6756-BF7D-4096-A6EB-8965F2781E8E}">
      <dgm:prSet phldrT="[Text]" custT="1"/>
      <dgm:spPr/>
      <dgm:t>
        <a:bodyPr/>
        <a:lstStyle/>
        <a:p>
          <a:r>
            <a:rPr lang="en-GB" sz="2800" dirty="0" err="1" smtClean="0"/>
            <a:t>interpolationType</a:t>
          </a:r>
          <a:endParaRPr lang="en-GB" sz="2800" dirty="0"/>
        </a:p>
      </dgm:t>
    </dgm:pt>
    <dgm:pt modelId="{7540668E-E7CD-46FC-9BC0-ABC4F91D098B}" type="parTrans" cxnId="{EC7BEF0A-D396-480E-A2A9-34EC29BC5E2C}">
      <dgm:prSet/>
      <dgm:spPr/>
      <dgm:t>
        <a:bodyPr/>
        <a:lstStyle/>
        <a:p>
          <a:endParaRPr lang="en-GB"/>
        </a:p>
      </dgm:t>
    </dgm:pt>
    <dgm:pt modelId="{DF0568E9-ECA2-4BC6-988D-0BDFD821FD56}" type="sibTrans" cxnId="{EC7BEF0A-D396-480E-A2A9-34EC29BC5E2C}">
      <dgm:prSet/>
      <dgm:spPr/>
      <dgm:t>
        <a:bodyPr/>
        <a:lstStyle/>
        <a:p>
          <a:endParaRPr lang="en-GB"/>
        </a:p>
      </dgm:t>
    </dgm:pt>
    <dgm:pt modelId="{547CF368-0F13-41AC-BE73-D6135F35F0E2}">
      <dgm:prSet phldrT="[Text]" custT="1"/>
      <dgm:spPr/>
      <dgm:t>
        <a:bodyPr/>
        <a:lstStyle/>
        <a:p>
          <a:r>
            <a:rPr lang="en-GB" sz="2800" dirty="0" smtClean="0"/>
            <a:t>…</a:t>
          </a:r>
          <a:endParaRPr lang="en-GB" sz="2800" dirty="0"/>
        </a:p>
      </dgm:t>
    </dgm:pt>
    <dgm:pt modelId="{89795FB8-3AF5-48FE-9E0B-3B1AA7292F2C}" type="parTrans" cxnId="{965FC579-0319-4B5E-9A2F-76BF107CB938}">
      <dgm:prSet/>
      <dgm:spPr/>
      <dgm:t>
        <a:bodyPr/>
        <a:lstStyle/>
        <a:p>
          <a:endParaRPr lang="en-GB"/>
        </a:p>
      </dgm:t>
    </dgm:pt>
    <dgm:pt modelId="{5D224719-CF7B-4762-8671-D0DC75371A4E}" type="sibTrans" cxnId="{965FC579-0319-4B5E-9A2F-76BF107CB938}">
      <dgm:prSet/>
      <dgm:spPr/>
      <dgm:t>
        <a:bodyPr/>
        <a:lstStyle/>
        <a:p>
          <a:endParaRPr lang="en-GB"/>
        </a:p>
      </dgm:t>
    </dgm:pt>
    <dgm:pt modelId="{C7B1E32E-D291-4C68-ACE5-F5E73B02C4F1}" type="pres">
      <dgm:prSet presAssocID="{26168696-F063-41D0-9341-5AEF4E24AF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456B606-AFFA-45DC-BF86-2EB6D9731C34}" type="pres">
      <dgm:prSet presAssocID="{4623B4BE-AA16-42F1-A117-E718D346B63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BDC9124-D9AC-4D3A-B7FF-AFEE0458195D}" type="pres">
      <dgm:prSet presAssocID="{4623B4BE-AA16-42F1-A117-E718D346B63E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7C95E59-D76C-4C16-A7C6-CD88155F24B8}" type="presOf" srcId="{D307A217-2937-4942-ADDF-9985559C04D3}" destId="{ABDC9124-D9AC-4D3A-B7FF-AFEE0458195D}" srcOrd="0" destOrd="1" presId="urn:microsoft.com/office/officeart/2005/8/layout/vList2"/>
    <dgm:cxn modelId="{E63513CC-75B1-469E-A3BD-5FD1D46D6ABB}" srcId="{4623B4BE-AA16-42F1-A117-E718D346B63E}" destId="{D307A217-2937-4942-ADDF-9985559C04D3}" srcOrd="1" destOrd="0" parTransId="{6B5F77BD-3817-437D-92B4-EA870E0E0F52}" sibTransId="{FE737D32-8D03-4F06-8518-13121BA2594F}"/>
    <dgm:cxn modelId="{C40358DC-2D51-46DF-8E4C-B43161D3BD21}" srcId="{26168696-F063-41D0-9341-5AEF4E24AF99}" destId="{4623B4BE-AA16-42F1-A117-E718D346B63E}" srcOrd="0" destOrd="0" parTransId="{8C82B55F-A2FF-4301-8A28-C20BE43EC242}" sibTransId="{D61741D0-B888-4F4D-ACED-90E9CBC9A3F8}"/>
    <dgm:cxn modelId="{5D1D41F1-C418-49EA-BACD-31D2AF4C7D6E}" srcId="{4623B4BE-AA16-42F1-A117-E718D346B63E}" destId="{FCC860B0-0417-448A-9C56-A716015547F7}" srcOrd="0" destOrd="0" parTransId="{E63F8012-956F-442B-A448-CDDF443A6F8C}" sibTransId="{12F6E9DF-8992-4207-BEBC-4168BEE56689}"/>
    <dgm:cxn modelId="{F1D9ED90-2906-4D32-9BF2-076DB12901F8}" type="presOf" srcId="{46380F03-0E24-4DE5-93B5-034D963FB4A8}" destId="{ABDC9124-D9AC-4D3A-B7FF-AFEE0458195D}" srcOrd="0" destOrd="2" presId="urn:microsoft.com/office/officeart/2005/8/layout/vList2"/>
    <dgm:cxn modelId="{27E828F4-F677-4840-B36A-C77809DF0F11}" type="presOf" srcId="{FCC860B0-0417-448A-9C56-A716015547F7}" destId="{ABDC9124-D9AC-4D3A-B7FF-AFEE0458195D}" srcOrd="0" destOrd="0" presId="urn:microsoft.com/office/officeart/2005/8/layout/vList2"/>
    <dgm:cxn modelId="{D0B771FD-48E5-4801-98AC-88092CFDA96F}" type="presOf" srcId="{26168696-F063-41D0-9341-5AEF4E24AF99}" destId="{C7B1E32E-D291-4C68-ACE5-F5E73B02C4F1}" srcOrd="0" destOrd="0" presId="urn:microsoft.com/office/officeart/2005/8/layout/vList2"/>
    <dgm:cxn modelId="{91FC1A4E-4069-40D7-BCF8-05C1BB3AFF43}" type="presOf" srcId="{547CF368-0F13-41AC-BE73-D6135F35F0E2}" destId="{ABDC9124-D9AC-4D3A-B7FF-AFEE0458195D}" srcOrd="0" destOrd="4" presId="urn:microsoft.com/office/officeart/2005/8/layout/vList2"/>
    <dgm:cxn modelId="{965FC579-0319-4B5E-9A2F-76BF107CB938}" srcId="{4623B4BE-AA16-42F1-A117-E718D346B63E}" destId="{547CF368-0F13-41AC-BE73-D6135F35F0E2}" srcOrd="4" destOrd="0" parTransId="{89795FB8-3AF5-48FE-9E0B-3B1AA7292F2C}" sibTransId="{5D224719-CF7B-4762-8671-D0DC75371A4E}"/>
    <dgm:cxn modelId="{5CC72004-1FA4-4482-A8F5-D387CA4C3D62}" srcId="{4623B4BE-AA16-42F1-A117-E718D346B63E}" destId="{46380F03-0E24-4DE5-93B5-034D963FB4A8}" srcOrd="2" destOrd="0" parTransId="{D7E12D88-867A-46F4-9A10-0A7E9382C023}" sibTransId="{4E7277C2-30F0-4666-85C2-26894FF4D6C9}"/>
    <dgm:cxn modelId="{52023997-2749-4178-BF1A-DECF2251317B}" type="presOf" srcId="{4623B4BE-AA16-42F1-A117-E718D346B63E}" destId="{2456B606-AFFA-45DC-BF86-2EB6D9731C34}" srcOrd="0" destOrd="0" presId="urn:microsoft.com/office/officeart/2005/8/layout/vList2"/>
    <dgm:cxn modelId="{948ED093-0A28-4421-9C6D-578523B74808}" type="presOf" srcId="{0DFF6756-BF7D-4096-A6EB-8965F2781E8E}" destId="{ABDC9124-D9AC-4D3A-B7FF-AFEE0458195D}" srcOrd="0" destOrd="3" presId="urn:microsoft.com/office/officeart/2005/8/layout/vList2"/>
    <dgm:cxn modelId="{EC7BEF0A-D396-480E-A2A9-34EC29BC5E2C}" srcId="{4623B4BE-AA16-42F1-A117-E718D346B63E}" destId="{0DFF6756-BF7D-4096-A6EB-8965F2781E8E}" srcOrd="3" destOrd="0" parTransId="{7540668E-E7CD-46FC-9BC0-ABC4F91D098B}" sibTransId="{DF0568E9-ECA2-4BC6-988D-0BDFD821FD56}"/>
    <dgm:cxn modelId="{73E50A9E-04FD-4066-9704-7EF259EF412D}" type="presParOf" srcId="{C7B1E32E-D291-4C68-ACE5-F5E73B02C4F1}" destId="{2456B606-AFFA-45DC-BF86-2EB6D9731C34}" srcOrd="0" destOrd="0" presId="urn:microsoft.com/office/officeart/2005/8/layout/vList2"/>
    <dgm:cxn modelId="{659835B2-7E83-486C-AAB2-1B0E23DF25E7}" type="presParOf" srcId="{C7B1E32E-D291-4C68-ACE5-F5E73B02C4F1}" destId="{ABDC9124-D9AC-4D3A-B7FF-AFEE0458195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B7890EA-C461-4572-B08D-715F2FA37961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608C094-92AC-49C9-8B04-CF7E94E7482B}">
      <dgm:prSet phldrT="[Text]"/>
      <dgm:spPr/>
      <dgm:t>
        <a:bodyPr/>
        <a:lstStyle/>
        <a:p>
          <a:r>
            <a:rPr lang="en-US" altLang="en-US" dirty="0" err="1" smtClean="0"/>
            <a:t>DataQuality</a:t>
          </a:r>
          <a:endParaRPr lang="en-GB" dirty="0"/>
        </a:p>
      </dgm:t>
    </dgm:pt>
    <dgm:pt modelId="{0340F425-8C87-4717-8F7C-237101EFD13B}" type="parTrans" cxnId="{343500AA-274A-4CE9-828F-E9FE0798680A}">
      <dgm:prSet/>
      <dgm:spPr/>
      <dgm:t>
        <a:bodyPr/>
        <a:lstStyle/>
        <a:p>
          <a:endParaRPr lang="en-GB"/>
        </a:p>
      </dgm:t>
    </dgm:pt>
    <dgm:pt modelId="{94BA6DFB-13AB-4914-B6E8-D88E09993040}" type="sibTrans" cxnId="{343500AA-274A-4CE9-828F-E9FE0798680A}">
      <dgm:prSet/>
      <dgm:spPr/>
      <dgm:t>
        <a:bodyPr/>
        <a:lstStyle/>
        <a:p>
          <a:endParaRPr lang="en-GB"/>
        </a:p>
      </dgm:t>
    </dgm:pt>
    <dgm:pt modelId="{0F3BB0F7-C86A-4668-87D9-02BB7CDA766F}">
      <dgm:prSet phldrT="[Text]"/>
      <dgm:spPr/>
      <dgm:t>
        <a:bodyPr/>
        <a:lstStyle/>
        <a:p>
          <a:r>
            <a:rPr lang="en-US" altLang="en-US" dirty="0" smtClean="0"/>
            <a:t>Good, Suspect, Estimate, Poor, Unchecked, Missing</a:t>
          </a:r>
          <a:endParaRPr lang="en-GB" dirty="0"/>
        </a:p>
      </dgm:t>
    </dgm:pt>
    <dgm:pt modelId="{EFECA75E-0EE4-4031-9829-ADB0FC71A87A}" type="parTrans" cxnId="{F46C11F6-AEF2-44AA-8937-FA8521124546}">
      <dgm:prSet/>
      <dgm:spPr/>
      <dgm:t>
        <a:bodyPr/>
        <a:lstStyle/>
        <a:p>
          <a:endParaRPr lang="en-GB"/>
        </a:p>
      </dgm:t>
    </dgm:pt>
    <dgm:pt modelId="{B90DA2B1-4CC5-4B77-8727-2134827F282C}" type="sibTrans" cxnId="{F46C11F6-AEF2-44AA-8937-FA8521124546}">
      <dgm:prSet/>
      <dgm:spPr/>
      <dgm:t>
        <a:bodyPr/>
        <a:lstStyle/>
        <a:p>
          <a:endParaRPr lang="en-GB"/>
        </a:p>
      </dgm:t>
    </dgm:pt>
    <dgm:pt modelId="{35DE7552-E997-4CC0-A0DA-8EB96A19AEC9}">
      <dgm:prSet phldrT="[Text]"/>
      <dgm:spPr/>
      <dgm:t>
        <a:bodyPr/>
        <a:lstStyle/>
        <a:p>
          <a:r>
            <a:rPr lang="en-US" altLang="en-US" dirty="0" err="1" smtClean="0"/>
            <a:t>InterpolationType</a:t>
          </a:r>
          <a:r>
            <a:rPr lang="en-US" altLang="en-US" dirty="0" smtClean="0"/>
            <a:t> </a:t>
          </a:r>
          <a:endParaRPr lang="en-GB" dirty="0"/>
        </a:p>
      </dgm:t>
    </dgm:pt>
    <dgm:pt modelId="{73897988-3C8E-454D-99F2-7C5F653E41C1}" type="parTrans" cxnId="{589AE238-0A0C-4B6E-A753-8B457191D1F8}">
      <dgm:prSet/>
      <dgm:spPr/>
      <dgm:t>
        <a:bodyPr/>
        <a:lstStyle/>
        <a:p>
          <a:endParaRPr lang="en-GB"/>
        </a:p>
      </dgm:t>
    </dgm:pt>
    <dgm:pt modelId="{2AA479AA-7F9C-4F5D-B4E5-72E9AE614C94}" type="sibTrans" cxnId="{589AE238-0A0C-4B6E-A753-8B457191D1F8}">
      <dgm:prSet/>
      <dgm:spPr/>
      <dgm:t>
        <a:bodyPr/>
        <a:lstStyle/>
        <a:p>
          <a:endParaRPr lang="en-GB"/>
        </a:p>
      </dgm:t>
    </dgm:pt>
    <dgm:pt modelId="{8B123D2A-2767-46C2-A3A0-270C93ADE979}">
      <dgm:prSet phldrT="[Text]"/>
      <dgm:spPr/>
      <dgm:t>
        <a:bodyPr/>
        <a:lstStyle/>
        <a:p>
          <a:r>
            <a:rPr lang="en-US" altLang="en-US" dirty="0" smtClean="0"/>
            <a:t>Continuous, Discontinuous, </a:t>
          </a:r>
          <a:r>
            <a:rPr lang="en-US" altLang="en-US" dirty="0" err="1" smtClean="0"/>
            <a:t>InstantTotal</a:t>
          </a:r>
          <a:r>
            <a:rPr lang="en-US" altLang="en-US" dirty="0" smtClean="0"/>
            <a:t>, </a:t>
          </a:r>
          <a:r>
            <a:rPr lang="en-US" altLang="en-US" dirty="0" err="1" smtClean="0"/>
            <a:t>AveragePrec</a:t>
          </a:r>
          <a:r>
            <a:rPr lang="en-US" altLang="en-US" dirty="0" smtClean="0"/>
            <a:t>, </a:t>
          </a:r>
          <a:r>
            <a:rPr lang="en-US" altLang="en-US" dirty="0" err="1" smtClean="0"/>
            <a:t>MaxPrec</a:t>
          </a:r>
          <a:r>
            <a:rPr lang="en-US" altLang="en-US" dirty="0" smtClean="0"/>
            <a:t>, </a:t>
          </a:r>
          <a:r>
            <a:rPr lang="en-US" altLang="en-US" dirty="0" err="1" smtClean="0"/>
            <a:t>MinPrec</a:t>
          </a:r>
          <a:r>
            <a:rPr lang="en-US" altLang="en-US" dirty="0" smtClean="0"/>
            <a:t>, </a:t>
          </a:r>
          <a:r>
            <a:rPr lang="en-US" altLang="en-US" dirty="0" err="1" smtClean="0"/>
            <a:t>PrecTotal</a:t>
          </a:r>
          <a:r>
            <a:rPr lang="en-US" altLang="en-US" dirty="0" smtClean="0"/>
            <a:t>, </a:t>
          </a:r>
          <a:r>
            <a:rPr lang="en-US" altLang="en-US" dirty="0" err="1" smtClean="0"/>
            <a:t>AverageSucc</a:t>
          </a:r>
          <a:r>
            <a:rPr lang="en-US" altLang="en-US" dirty="0" smtClean="0"/>
            <a:t>, </a:t>
          </a:r>
          <a:r>
            <a:rPr lang="en-US" altLang="en-US" dirty="0" err="1" smtClean="0"/>
            <a:t>TotalSucc</a:t>
          </a:r>
          <a:r>
            <a:rPr lang="en-US" altLang="en-US" dirty="0" smtClean="0"/>
            <a:t>, </a:t>
          </a:r>
          <a:r>
            <a:rPr lang="en-US" altLang="en-US" dirty="0" err="1" smtClean="0"/>
            <a:t>MinSucc</a:t>
          </a:r>
          <a:r>
            <a:rPr lang="en-US" altLang="en-US" dirty="0" smtClean="0"/>
            <a:t>, </a:t>
          </a:r>
          <a:r>
            <a:rPr lang="en-US" altLang="en-US" dirty="0" err="1" smtClean="0"/>
            <a:t>MaxSucc</a:t>
          </a:r>
          <a:r>
            <a:rPr lang="en-US" altLang="en-US" dirty="0" smtClean="0"/>
            <a:t>, </a:t>
          </a:r>
          <a:r>
            <a:rPr lang="en-US" altLang="en-US" dirty="0" err="1" smtClean="0"/>
            <a:t>ConstPrec</a:t>
          </a:r>
          <a:r>
            <a:rPr lang="en-US" altLang="en-US" dirty="0" smtClean="0"/>
            <a:t>, </a:t>
          </a:r>
          <a:r>
            <a:rPr lang="en-US" altLang="en-US" dirty="0" err="1" smtClean="0"/>
            <a:t>ConstSucc</a:t>
          </a:r>
          <a:endParaRPr lang="en-GB" dirty="0"/>
        </a:p>
      </dgm:t>
    </dgm:pt>
    <dgm:pt modelId="{C908C8DD-1899-464E-A2ED-BA767247530C}" type="parTrans" cxnId="{B53A9D59-0D80-4069-8837-6291CCD86104}">
      <dgm:prSet/>
      <dgm:spPr/>
      <dgm:t>
        <a:bodyPr/>
        <a:lstStyle/>
        <a:p>
          <a:endParaRPr lang="en-GB"/>
        </a:p>
      </dgm:t>
    </dgm:pt>
    <dgm:pt modelId="{62663304-6962-4C4D-B193-9FEEC45D464F}" type="sibTrans" cxnId="{B53A9D59-0D80-4069-8837-6291CCD86104}">
      <dgm:prSet/>
      <dgm:spPr/>
      <dgm:t>
        <a:bodyPr/>
        <a:lstStyle/>
        <a:p>
          <a:endParaRPr lang="en-GB"/>
        </a:p>
      </dgm:t>
    </dgm:pt>
    <dgm:pt modelId="{CB87F074-76CD-499B-94E7-9C413742508C}">
      <dgm:prSet phldrT="[Text]"/>
      <dgm:spPr/>
      <dgm:t>
        <a:bodyPr/>
        <a:lstStyle/>
        <a:p>
          <a:r>
            <a:rPr lang="en-US" altLang="en-US" dirty="0" err="1" smtClean="0"/>
            <a:t>ProcessType</a:t>
          </a:r>
          <a:endParaRPr lang="en-GB" dirty="0"/>
        </a:p>
      </dgm:t>
    </dgm:pt>
    <dgm:pt modelId="{4278A2FC-A526-438A-B270-4A88A7C0039E}" type="parTrans" cxnId="{54D8DF55-87DC-4EB8-A62C-6A0C53D76020}">
      <dgm:prSet/>
      <dgm:spPr/>
      <dgm:t>
        <a:bodyPr/>
        <a:lstStyle/>
        <a:p>
          <a:endParaRPr lang="en-GB"/>
        </a:p>
      </dgm:t>
    </dgm:pt>
    <dgm:pt modelId="{733B44C4-BEF8-4BCC-8C6A-AC3E81B5354F}" type="sibTrans" cxnId="{54D8DF55-87DC-4EB8-A62C-6A0C53D76020}">
      <dgm:prSet/>
      <dgm:spPr/>
      <dgm:t>
        <a:bodyPr/>
        <a:lstStyle/>
        <a:p>
          <a:endParaRPr lang="en-GB"/>
        </a:p>
      </dgm:t>
    </dgm:pt>
    <dgm:pt modelId="{7F9E913B-3D07-459B-92AF-6EB8A1EF54A9}">
      <dgm:prSet phldrT="[Text]"/>
      <dgm:spPr/>
      <dgm:t>
        <a:bodyPr/>
        <a:lstStyle/>
        <a:p>
          <a:r>
            <a:rPr lang="en-US" altLang="en-US" dirty="0" smtClean="0"/>
            <a:t>Algorithm, Manual Method, Sensor, Simulation, Unknown</a:t>
          </a:r>
          <a:endParaRPr lang="en-GB" dirty="0"/>
        </a:p>
      </dgm:t>
    </dgm:pt>
    <dgm:pt modelId="{97C403E5-6696-47FC-BF4E-03F41F143551}" type="parTrans" cxnId="{8B7C2BAC-45D8-4159-8DE6-A6C282769F30}">
      <dgm:prSet/>
      <dgm:spPr/>
      <dgm:t>
        <a:bodyPr/>
        <a:lstStyle/>
        <a:p>
          <a:endParaRPr lang="en-GB"/>
        </a:p>
      </dgm:t>
    </dgm:pt>
    <dgm:pt modelId="{838F1804-E76F-47EB-9413-0C616109E827}" type="sibTrans" cxnId="{8B7C2BAC-45D8-4159-8DE6-A6C282769F30}">
      <dgm:prSet/>
      <dgm:spPr/>
      <dgm:t>
        <a:bodyPr/>
        <a:lstStyle/>
        <a:p>
          <a:endParaRPr lang="en-GB"/>
        </a:p>
      </dgm:t>
    </dgm:pt>
    <dgm:pt modelId="{7D7573EC-52DD-4352-AC12-F740C73AFC98}" type="pres">
      <dgm:prSet presAssocID="{2B7890EA-C461-4572-B08D-715F2FA3796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9F9182D-1955-4DFA-A010-685A1EAB3B3D}" type="pres">
      <dgm:prSet presAssocID="{B608C094-92AC-49C9-8B04-CF7E94E7482B}" presName="linNode" presStyleCnt="0"/>
      <dgm:spPr/>
    </dgm:pt>
    <dgm:pt modelId="{9C6B58F9-54A1-453A-97FA-C6603BCA92DE}" type="pres">
      <dgm:prSet presAssocID="{B608C094-92AC-49C9-8B04-CF7E94E7482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EB28950-06A1-46F0-B2B5-7D1698452368}" type="pres">
      <dgm:prSet presAssocID="{B608C094-92AC-49C9-8B04-CF7E94E7482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238F8C-6C0E-4B59-B42B-9DFF31C55305}" type="pres">
      <dgm:prSet presAssocID="{94BA6DFB-13AB-4914-B6E8-D88E09993040}" presName="sp" presStyleCnt="0"/>
      <dgm:spPr/>
    </dgm:pt>
    <dgm:pt modelId="{52158F60-0CBF-4943-81BD-D3C4C6E8CE33}" type="pres">
      <dgm:prSet presAssocID="{35DE7552-E997-4CC0-A0DA-8EB96A19AEC9}" presName="linNode" presStyleCnt="0"/>
      <dgm:spPr/>
    </dgm:pt>
    <dgm:pt modelId="{93771F52-6989-40FF-8E61-4599B43B073C}" type="pres">
      <dgm:prSet presAssocID="{35DE7552-E997-4CC0-A0DA-8EB96A19AEC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D4C0E44-7BAE-4477-A337-53283EC6921D}" type="pres">
      <dgm:prSet presAssocID="{35DE7552-E997-4CC0-A0DA-8EB96A19AEC9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3327DAE-196B-4B07-881B-A81244069101}" type="pres">
      <dgm:prSet presAssocID="{2AA479AA-7F9C-4F5D-B4E5-72E9AE614C94}" presName="sp" presStyleCnt="0"/>
      <dgm:spPr/>
    </dgm:pt>
    <dgm:pt modelId="{B6B9AE08-BCD2-465F-820F-18765EB8CD27}" type="pres">
      <dgm:prSet presAssocID="{CB87F074-76CD-499B-94E7-9C413742508C}" presName="linNode" presStyleCnt="0"/>
      <dgm:spPr/>
    </dgm:pt>
    <dgm:pt modelId="{AE4DBF7C-7BB6-4B72-87DB-F7628973E477}" type="pres">
      <dgm:prSet presAssocID="{CB87F074-76CD-499B-94E7-9C413742508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B872AD7-937C-4B31-9204-24A4E0A546D4}" type="pres">
      <dgm:prSet presAssocID="{CB87F074-76CD-499B-94E7-9C413742508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4D8DF55-87DC-4EB8-A62C-6A0C53D76020}" srcId="{2B7890EA-C461-4572-B08D-715F2FA37961}" destId="{CB87F074-76CD-499B-94E7-9C413742508C}" srcOrd="2" destOrd="0" parTransId="{4278A2FC-A526-438A-B270-4A88A7C0039E}" sibTransId="{733B44C4-BEF8-4BCC-8C6A-AC3E81B5354F}"/>
    <dgm:cxn modelId="{0D101D12-3F02-4E62-A738-A87FDE2BA173}" type="presOf" srcId="{7F9E913B-3D07-459B-92AF-6EB8A1EF54A9}" destId="{EB872AD7-937C-4B31-9204-24A4E0A546D4}" srcOrd="0" destOrd="0" presId="urn:microsoft.com/office/officeart/2005/8/layout/vList5"/>
    <dgm:cxn modelId="{343500AA-274A-4CE9-828F-E9FE0798680A}" srcId="{2B7890EA-C461-4572-B08D-715F2FA37961}" destId="{B608C094-92AC-49C9-8B04-CF7E94E7482B}" srcOrd="0" destOrd="0" parTransId="{0340F425-8C87-4717-8F7C-237101EFD13B}" sibTransId="{94BA6DFB-13AB-4914-B6E8-D88E09993040}"/>
    <dgm:cxn modelId="{45584CBE-B244-4B43-AACD-CAF08EE71242}" type="presOf" srcId="{8B123D2A-2767-46C2-A3A0-270C93ADE979}" destId="{1D4C0E44-7BAE-4477-A337-53283EC6921D}" srcOrd="0" destOrd="0" presId="urn:microsoft.com/office/officeart/2005/8/layout/vList5"/>
    <dgm:cxn modelId="{B22AC4C8-941D-4B58-AC97-9C7D015A19E5}" type="presOf" srcId="{0F3BB0F7-C86A-4668-87D9-02BB7CDA766F}" destId="{DEB28950-06A1-46F0-B2B5-7D1698452368}" srcOrd="0" destOrd="0" presId="urn:microsoft.com/office/officeart/2005/8/layout/vList5"/>
    <dgm:cxn modelId="{FE14A974-BDC4-46E7-9E2D-F0AEA648E6C1}" type="presOf" srcId="{B608C094-92AC-49C9-8B04-CF7E94E7482B}" destId="{9C6B58F9-54A1-453A-97FA-C6603BCA92DE}" srcOrd="0" destOrd="0" presId="urn:microsoft.com/office/officeart/2005/8/layout/vList5"/>
    <dgm:cxn modelId="{B53A9D59-0D80-4069-8837-6291CCD86104}" srcId="{35DE7552-E997-4CC0-A0DA-8EB96A19AEC9}" destId="{8B123D2A-2767-46C2-A3A0-270C93ADE979}" srcOrd="0" destOrd="0" parTransId="{C908C8DD-1899-464E-A2ED-BA767247530C}" sibTransId="{62663304-6962-4C4D-B193-9FEEC45D464F}"/>
    <dgm:cxn modelId="{BEC3A714-D389-4BC6-96A8-C6C8E6DDA981}" type="presOf" srcId="{CB87F074-76CD-499B-94E7-9C413742508C}" destId="{AE4DBF7C-7BB6-4B72-87DB-F7628973E477}" srcOrd="0" destOrd="0" presId="urn:microsoft.com/office/officeart/2005/8/layout/vList5"/>
    <dgm:cxn modelId="{F46C11F6-AEF2-44AA-8937-FA8521124546}" srcId="{B608C094-92AC-49C9-8B04-CF7E94E7482B}" destId="{0F3BB0F7-C86A-4668-87D9-02BB7CDA766F}" srcOrd="0" destOrd="0" parTransId="{EFECA75E-0EE4-4031-9829-ADB0FC71A87A}" sibTransId="{B90DA2B1-4CC5-4B77-8727-2134827F282C}"/>
    <dgm:cxn modelId="{8B7C2BAC-45D8-4159-8DE6-A6C282769F30}" srcId="{CB87F074-76CD-499B-94E7-9C413742508C}" destId="{7F9E913B-3D07-459B-92AF-6EB8A1EF54A9}" srcOrd="0" destOrd="0" parTransId="{97C403E5-6696-47FC-BF4E-03F41F143551}" sibTransId="{838F1804-E76F-47EB-9413-0C616109E827}"/>
    <dgm:cxn modelId="{E9A0A67D-6A80-42BA-8C84-F263E736E332}" type="presOf" srcId="{35DE7552-E997-4CC0-A0DA-8EB96A19AEC9}" destId="{93771F52-6989-40FF-8E61-4599B43B073C}" srcOrd="0" destOrd="0" presId="urn:microsoft.com/office/officeart/2005/8/layout/vList5"/>
    <dgm:cxn modelId="{589AE238-0A0C-4B6E-A753-8B457191D1F8}" srcId="{2B7890EA-C461-4572-B08D-715F2FA37961}" destId="{35DE7552-E997-4CC0-A0DA-8EB96A19AEC9}" srcOrd="1" destOrd="0" parTransId="{73897988-3C8E-454D-99F2-7C5F653E41C1}" sibTransId="{2AA479AA-7F9C-4F5D-B4E5-72E9AE614C94}"/>
    <dgm:cxn modelId="{0764B65F-01C5-4F34-9D0B-6594BC73C217}" type="presOf" srcId="{2B7890EA-C461-4572-B08D-715F2FA37961}" destId="{7D7573EC-52DD-4352-AC12-F740C73AFC98}" srcOrd="0" destOrd="0" presId="urn:microsoft.com/office/officeart/2005/8/layout/vList5"/>
    <dgm:cxn modelId="{D1E4AA1F-4027-4788-8440-E4E7B84D60E5}" type="presParOf" srcId="{7D7573EC-52DD-4352-AC12-F740C73AFC98}" destId="{49F9182D-1955-4DFA-A010-685A1EAB3B3D}" srcOrd="0" destOrd="0" presId="urn:microsoft.com/office/officeart/2005/8/layout/vList5"/>
    <dgm:cxn modelId="{6113398F-864F-4F36-9C2F-EF1A5D519925}" type="presParOf" srcId="{49F9182D-1955-4DFA-A010-685A1EAB3B3D}" destId="{9C6B58F9-54A1-453A-97FA-C6603BCA92DE}" srcOrd="0" destOrd="0" presId="urn:microsoft.com/office/officeart/2005/8/layout/vList5"/>
    <dgm:cxn modelId="{54CCE02D-2BBF-496E-B761-BE976C9DA290}" type="presParOf" srcId="{49F9182D-1955-4DFA-A010-685A1EAB3B3D}" destId="{DEB28950-06A1-46F0-B2B5-7D1698452368}" srcOrd="1" destOrd="0" presId="urn:microsoft.com/office/officeart/2005/8/layout/vList5"/>
    <dgm:cxn modelId="{1AB401B6-AE0E-436B-ADFE-9AA7909DD2AF}" type="presParOf" srcId="{7D7573EC-52DD-4352-AC12-F740C73AFC98}" destId="{6C238F8C-6C0E-4B59-B42B-9DFF31C55305}" srcOrd="1" destOrd="0" presId="urn:microsoft.com/office/officeart/2005/8/layout/vList5"/>
    <dgm:cxn modelId="{3ADDB641-0358-45CC-B6EE-C14EB6141E87}" type="presParOf" srcId="{7D7573EC-52DD-4352-AC12-F740C73AFC98}" destId="{52158F60-0CBF-4943-81BD-D3C4C6E8CE33}" srcOrd="2" destOrd="0" presId="urn:microsoft.com/office/officeart/2005/8/layout/vList5"/>
    <dgm:cxn modelId="{B88F69E3-2454-407B-8F91-394EE1E3A90B}" type="presParOf" srcId="{52158F60-0CBF-4943-81BD-D3C4C6E8CE33}" destId="{93771F52-6989-40FF-8E61-4599B43B073C}" srcOrd="0" destOrd="0" presId="urn:microsoft.com/office/officeart/2005/8/layout/vList5"/>
    <dgm:cxn modelId="{39251901-51E6-4B8F-92A4-7686AAF7311C}" type="presParOf" srcId="{52158F60-0CBF-4943-81BD-D3C4C6E8CE33}" destId="{1D4C0E44-7BAE-4477-A337-53283EC6921D}" srcOrd="1" destOrd="0" presId="urn:microsoft.com/office/officeart/2005/8/layout/vList5"/>
    <dgm:cxn modelId="{798B9DE8-5FFF-4DA6-8F31-354AAF0CE09C}" type="presParOf" srcId="{7D7573EC-52DD-4352-AC12-F740C73AFC98}" destId="{23327DAE-196B-4B07-881B-A81244069101}" srcOrd="3" destOrd="0" presId="urn:microsoft.com/office/officeart/2005/8/layout/vList5"/>
    <dgm:cxn modelId="{E2C82DED-BB4E-4E5E-9626-55D61FBFE646}" type="presParOf" srcId="{7D7573EC-52DD-4352-AC12-F740C73AFC98}" destId="{B6B9AE08-BCD2-465F-820F-18765EB8CD27}" srcOrd="4" destOrd="0" presId="urn:microsoft.com/office/officeart/2005/8/layout/vList5"/>
    <dgm:cxn modelId="{1AADF878-A375-48CF-9C86-FFB7A94414E4}" type="presParOf" srcId="{B6B9AE08-BCD2-465F-820F-18765EB8CD27}" destId="{AE4DBF7C-7BB6-4B72-87DB-F7628973E477}" srcOrd="0" destOrd="0" presId="urn:microsoft.com/office/officeart/2005/8/layout/vList5"/>
    <dgm:cxn modelId="{4C86887B-959E-4043-A1A5-FF5CD9AB9DC1}" type="presParOf" srcId="{B6B9AE08-BCD2-465F-820F-18765EB8CD27}" destId="{EB872AD7-937C-4B31-9204-24A4E0A546D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FC416D6-C6CE-45C1-B007-86020CF5AC90}" type="doc">
      <dgm:prSet loTypeId="urn:microsoft.com/office/officeart/2005/8/layout/matrix1" loCatId="matrix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84D1226-7D9A-4C1C-8EB2-3250638FACEE}">
      <dgm:prSet phldrT="[Text]" custT="1"/>
      <dgm:spPr/>
      <dgm:t>
        <a:bodyPr/>
        <a:lstStyle/>
        <a:p>
          <a:r>
            <a:rPr lang="en-GB" sz="6600" dirty="0" smtClean="0">
              <a:solidFill>
                <a:schemeClr val="tx2"/>
              </a:solidFill>
            </a:rPr>
            <a:t>?</a:t>
          </a:r>
        </a:p>
      </dgm:t>
    </dgm:pt>
    <dgm:pt modelId="{43EDB96D-268F-42ED-A56A-778EEB3D966B}" type="parTrans" cxnId="{95F32534-2FEC-45F0-A865-3FDBD6E80362}">
      <dgm:prSet/>
      <dgm:spPr/>
      <dgm:t>
        <a:bodyPr/>
        <a:lstStyle/>
        <a:p>
          <a:endParaRPr lang="en-GB"/>
        </a:p>
      </dgm:t>
    </dgm:pt>
    <dgm:pt modelId="{C44B3B48-0371-46D3-8554-5C32B3B74E71}" type="sibTrans" cxnId="{95F32534-2FEC-45F0-A865-3FDBD6E80362}">
      <dgm:prSet/>
      <dgm:spPr/>
      <dgm:t>
        <a:bodyPr/>
        <a:lstStyle/>
        <a:p>
          <a:endParaRPr lang="en-GB"/>
        </a:p>
      </dgm:t>
    </dgm:pt>
    <dgm:pt modelId="{9ACF7E82-C6CE-4811-BBBE-01FAD691A8CD}">
      <dgm:prSet phldrT="[Text]" custT="1"/>
      <dgm:spPr/>
      <dgm:t>
        <a:bodyPr/>
        <a:lstStyle/>
        <a:p>
          <a:r>
            <a:rPr lang="en-GB" sz="3200" dirty="0" smtClean="0">
              <a:solidFill>
                <a:schemeClr val="tx2"/>
              </a:solidFill>
            </a:rPr>
            <a:t>Encodings</a:t>
          </a:r>
        </a:p>
        <a:p>
          <a:r>
            <a:rPr lang="en-GB" sz="1800" dirty="0" smtClean="0">
              <a:solidFill>
                <a:schemeClr val="tx2"/>
              </a:solidFill>
            </a:rPr>
            <a:t>JSON, </a:t>
          </a:r>
          <a:r>
            <a:rPr lang="en-GB" sz="1800" dirty="0" err="1" smtClean="0">
              <a:solidFill>
                <a:schemeClr val="tx2"/>
              </a:solidFill>
            </a:rPr>
            <a:t>NetCDF</a:t>
          </a:r>
          <a:r>
            <a:rPr lang="en-GB" sz="1800" dirty="0" smtClean="0">
              <a:solidFill>
                <a:schemeClr val="tx2"/>
              </a:solidFill>
            </a:rPr>
            <a:t> etc</a:t>
          </a:r>
          <a:endParaRPr lang="en-GB" sz="1800" dirty="0">
            <a:solidFill>
              <a:schemeClr val="tx2"/>
            </a:solidFill>
          </a:endParaRPr>
        </a:p>
      </dgm:t>
    </dgm:pt>
    <dgm:pt modelId="{DAE423EE-138C-4157-AFD1-0A89241AC0CA}" type="parTrans" cxnId="{D24A865D-CE4F-4694-B981-0EF85796BE05}">
      <dgm:prSet/>
      <dgm:spPr/>
      <dgm:t>
        <a:bodyPr/>
        <a:lstStyle/>
        <a:p>
          <a:endParaRPr lang="en-GB"/>
        </a:p>
      </dgm:t>
    </dgm:pt>
    <dgm:pt modelId="{8A600941-FF50-4623-84B3-30D36960AA7B}" type="sibTrans" cxnId="{D24A865D-CE4F-4694-B981-0EF85796BE05}">
      <dgm:prSet/>
      <dgm:spPr/>
      <dgm:t>
        <a:bodyPr/>
        <a:lstStyle/>
        <a:p>
          <a:endParaRPr lang="en-GB"/>
        </a:p>
      </dgm:t>
    </dgm:pt>
    <dgm:pt modelId="{71003F1A-693C-48EF-A089-91B75D4D38F4}">
      <dgm:prSet phldrT="[Text]" custT="1"/>
      <dgm:spPr/>
      <dgm:t>
        <a:bodyPr/>
        <a:lstStyle/>
        <a:p>
          <a:r>
            <a:rPr lang="en-GB" sz="3200" dirty="0" smtClean="0">
              <a:solidFill>
                <a:schemeClr val="tx2"/>
              </a:solidFill>
            </a:rPr>
            <a:t>Multi Parameter</a:t>
          </a:r>
        </a:p>
      </dgm:t>
    </dgm:pt>
    <dgm:pt modelId="{386B194F-F419-4F9C-B79C-F1BFBCBC7095}" type="parTrans" cxnId="{2075EEB9-A3D5-4A01-8C3B-A2DED10DEEFB}">
      <dgm:prSet/>
      <dgm:spPr/>
      <dgm:t>
        <a:bodyPr/>
        <a:lstStyle/>
        <a:p>
          <a:endParaRPr lang="en-GB"/>
        </a:p>
      </dgm:t>
    </dgm:pt>
    <dgm:pt modelId="{028045B2-6D0F-4D78-B5F4-69961F00D3E5}" type="sibTrans" cxnId="{2075EEB9-A3D5-4A01-8C3B-A2DED10DEEFB}">
      <dgm:prSet/>
      <dgm:spPr/>
      <dgm:t>
        <a:bodyPr/>
        <a:lstStyle/>
        <a:p>
          <a:endParaRPr lang="en-GB"/>
        </a:p>
      </dgm:t>
    </dgm:pt>
    <dgm:pt modelId="{D496F363-2C9F-4A31-96E0-0D8AA40BE9E0}">
      <dgm:prSet phldrT="[Text]" custT="1"/>
      <dgm:spPr/>
      <dgm:t>
        <a:bodyPr/>
        <a:lstStyle/>
        <a:p>
          <a:r>
            <a:rPr lang="en-GB" sz="3200" dirty="0" smtClean="0">
              <a:solidFill>
                <a:schemeClr val="tx2"/>
              </a:solidFill>
            </a:rPr>
            <a:t>Result Types</a:t>
          </a:r>
        </a:p>
        <a:p>
          <a:r>
            <a:rPr lang="en-GB" sz="1800" dirty="0" smtClean="0">
              <a:solidFill>
                <a:schemeClr val="tx2"/>
              </a:solidFill>
            </a:rPr>
            <a:t>Vector, Coverage etc</a:t>
          </a:r>
        </a:p>
      </dgm:t>
    </dgm:pt>
    <dgm:pt modelId="{B8CC0217-C768-4655-9D34-A564012860E2}" type="parTrans" cxnId="{A5E387EB-2719-41CA-81AB-8612EE4B135F}">
      <dgm:prSet/>
      <dgm:spPr/>
      <dgm:t>
        <a:bodyPr/>
        <a:lstStyle/>
        <a:p>
          <a:endParaRPr lang="en-GB"/>
        </a:p>
      </dgm:t>
    </dgm:pt>
    <dgm:pt modelId="{9279042C-D672-492E-9DF5-FC6380DFA41C}" type="sibTrans" cxnId="{A5E387EB-2719-41CA-81AB-8612EE4B135F}">
      <dgm:prSet/>
      <dgm:spPr/>
      <dgm:t>
        <a:bodyPr/>
        <a:lstStyle/>
        <a:p>
          <a:endParaRPr lang="en-GB"/>
        </a:p>
      </dgm:t>
    </dgm:pt>
    <dgm:pt modelId="{98467B53-6650-439D-A3AB-E7FF20CF057B}">
      <dgm:prSet phldrT="[Text]" custT="1"/>
      <dgm:spPr/>
      <dgm:t>
        <a:bodyPr/>
        <a:lstStyle/>
        <a:p>
          <a:r>
            <a:rPr lang="en-GB" sz="3200" dirty="0" smtClean="0">
              <a:solidFill>
                <a:schemeClr val="tx2"/>
              </a:solidFill>
            </a:rPr>
            <a:t>Harmonisation</a:t>
          </a:r>
        </a:p>
        <a:p>
          <a:r>
            <a:rPr lang="en-GB" sz="1800" dirty="0" err="1" smtClean="0">
              <a:solidFill>
                <a:schemeClr val="tx2"/>
              </a:solidFill>
            </a:rPr>
            <a:t>Coverages</a:t>
          </a:r>
          <a:r>
            <a:rPr lang="en-GB" sz="1800" dirty="0" smtClean="0">
              <a:solidFill>
                <a:schemeClr val="tx2"/>
              </a:solidFill>
            </a:rPr>
            <a:t>, IOT etc</a:t>
          </a:r>
        </a:p>
      </dgm:t>
    </dgm:pt>
    <dgm:pt modelId="{F93EC90D-E30A-46AE-B2D1-B08BA0ACB106}" type="parTrans" cxnId="{C23CCFB2-93CE-4FBB-87E6-00B4125BCAE7}">
      <dgm:prSet/>
      <dgm:spPr/>
      <dgm:t>
        <a:bodyPr/>
        <a:lstStyle/>
        <a:p>
          <a:endParaRPr lang="en-GB"/>
        </a:p>
      </dgm:t>
    </dgm:pt>
    <dgm:pt modelId="{BD669F6B-0710-400B-ACF0-FDB9908D1554}" type="sibTrans" cxnId="{C23CCFB2-93CE-4FBB-87E6-00B4125BCAE7}">
      <dgm:prSet/>
      <dgm:spPr/>
      <dgm:t>
        <a:bodyPr/>
        <a:lstStyle/>
        <a:p>
          <a:endParaRPr lang="en-GB"/>
        </a:p>
      </dgm:t>
    </dgm:pt>
    <dgm:pt modelId="{F9F9629B-C099-4ABE-92A1-105664E1392A}" type="pres">
      <dgm:prSet presAssocID="{9FC416D6-C6CE-45C1-B007-86020CF5AC90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1EF43CA-B31C-484E-876B-44B186E1FC0A}" type="pres">
      <dgm:prSet presAssocID="{9FC416D6-C6CE-45C1-B007-86020CF5AC90}" presName="matrix" presStyleCnt="0"/>
      <dgm:spPr/>
    </dgm:pt>
    <dgm:pt modelId="{38EDF766-10FB-428C-804A-7EDB96D4A895}" type="pres">
      <dgm:prSet presAssocID="{9FC416D6-C6CE-45C1-B007-86020CF5AC90}" presName="tile1" presStyleLbl="node1" presStyleIdx="0" presStyleCnt="4"/>
      <dgm:spPr/>
      <dgm:t>
        <a:bodyPr/>
        <a:lstStyle/>
        <a:p>
          <a:endParaRPr lang="en-GB"/>
        </a:p>
      </dgm:t>
    </dgm:pt>
    <dgm:pt modelId="{359E6451-059C-4FFD-B289-BD1EE89F2286}" type="pres">
      <dgm:prSet presAssocID="{9FC416D6-C6CE-45C1-B007-86020CF5AC9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4C28EE6-CE98-4CC6-B592-5F1BCC51EF4D}" type="pres">
      <dgm:prSet presAssocID="{9FC416D6-C6CE-45C1-B007-86020CF5AC90}" presName="tile2" presStyleLbl="node1" presStyleIdx="1" presStyleCnt="4"/>
      <dgm:spPr/>
      <dgm:t>
        <a:bodyPr/>
        <a:lstStyle/>
        <a:p>
          <a:endParaRPr lang="en-GB"/>
        </a:p>
      </dgm:t>
    </dgm:pt>
    <dgm:pt modelId="{DAA761F0-A706-4035-A78B-0DF418A4851D}" type="pres">
      <dgm:prSet presAssocID="{9FC416D6-C6CE-45C1-B007-86020CF5AC9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BF95CED-6B34-42E2-B32E-7E3F3C73D62D}" type="pres">
      <dgm:prSet presAssocID="{9FC416D6-C6CE-45C1-B007-86020CF5AC90}" presName="tile3" presStyleLbl="node1" presStyleIdx="2" presStyleCnt="4"/>
      <dgm:spPr/>
      <dgm:t>
        <a:bodyPr/>
        <a:lstStyle/>
        <a:p>
          <a:endParaRPr lang="en-GB"/>
        </a:p>
      </dgm:t>
    </dgm:pt>
    <dgm:pt modelId="{928BB6E8-CDC2-4A0F-BFE1-C86717BD3F99}" type="pres">
      <dgm:prSet presAssocID="{9FC416D6-C6CE-45C1-B007-86020CF5AC9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8D1AC40-6E46-4D63-B7D2-7C5E66BDCE0C}" type="pres">
      <dgm:prSet presAssocID="{9FC416D6-C6CE-45C1-B007-86020CF5AC90}" presName="tile4" presStyleLbl="node1" presStyleIdx="3" presStyleCnt="4"/>
      <dgm:spPr/>
      <dgm:t>
        <a:bodyPr/>
        <a:lstStyle/>
        <a:p>
          <a:endParaRPr lang="en-GB"/>
        </a:p>
      </dgm:t>
    </dgm:pt>
    <dgm:pt modelId="{04AAFA9D-C361-47AC-8E85-D1014EF91ACA}" type="pres">
      <dgm:prSet presAssocID="{9FC416D6-C6CE-45C1-B007-86020CF5AC9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A0DDF86-04DD-4EF9-B64F-AC13A537B9C5}" type="pres">
      <dgm:prSet presAssocID="{9FC416D6-C6CE-45C1-B007-86020CF5AC90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GB"/>
        </a:p>
      </dgm:t>
    </dgm:pt>
  </dgm:ptLst>
  <dgm:cxnLst>
    <dgm:cxn modelId="{C23CCFB2-93CE-4FBB-87E6-00B4125BCAE7}" srcId="{B84D1226-7D9A-4C1C-8EB2-3250638FACEE}" destId="{98467B53-6650-439D-A3AB-E7FF20CF057B}" srcOrd="3" destOrd="0" parTransId="{F93EC90D-E30A-46AE-B2D1-B08BA0ACB106}" sibTransId="{BD669F6B-0710-400B-ACF0-FDB9908D1554}"/>
    <dgm:cxn modelId="{2075EEB9-A3D5-4A01-8C3B-A2DED10DEEFB}" srcId="{B84D1226-7D9A-4C1C-8EB2-3250638FACEE}" destId="{71003F1A-693C-48EF-A089-91B75D4D38F4}" srcOrd="1" destOrd="0" parTransId="{386B194F-F419-4F9C-B79C-F1BFBCBC7095}" sibTransId="{028045B2-6D0F-4D78-B5F4-69961F00D3E5}"/>
    <dgm:cxn modelId="{915EA457-0E7E-47C2-8564-38229F14201F}" type="presOf" srcId="{9ACF7E82-C6CE-4811-BBBE-01FAD691A8CD}" destId="{38EDF766-10FB-428C-804A-7EDB96D4A895}" srcOrd="0" destOrd="0" presId="urn:microsoft.com/office/officeart/2005/8/layout/matrix1"/>
    <dgm:cxn modelId="{336DB453-9EE5-44B4-9207-8EB3891BF5B2}" type="presOf" srcId="{71003F1A-693C-48EF-A089-91B75D4D38F4}" destId="{DAA761F0-A706-4035-A78B-0DF418A4851D}" srcOrd="1" destOrd="0" presId="urn:microsoft.com/office/officeart/2005/8/layout/matrix1"/>
    <dgm:cxn modelId="{2C7DE0E3-9B6C-4636-8D86-4875409F182B}" type="presOf" srcId="{71003F1A-693C-48EF-A089-91B75D4D38F4}" destId="{64C28EE6-CE98-4CC6-B592-5F1BCC51EF4D}" srcOrd="0" destOrd="0" presId="urn:microsoft.com/office/officeart/2005/8/layout/matrix1"/>
    <dgm:cxn modelId="{CC87EA46-C498-4944-BEDF-231CE5F0F626}" type="presOf" srcId="{9ACF7E82-C6CE-4811-BBBE-01FAD691A8CD}" destId="{359E6451-059C-4FFD-B289-BD1EE89F2286}" srcOrd="1" destOrd="0" presId="urn:microsoft.com/office/officeart/2005/8/layout/matrix1"/>
    <dgm:cxn modelId="{95F32534-2FEC-45F0-A865-3FDBD6E80362}" srcId="{9FC416D6-C6CE-45C1-B007-86020CF5AC90}" destId="{B84D1226-7D9A-4C1C-8EB2-3250638FACEE}" srcOrd="0" destOrd="0" parTransId="{43EDB96D-268F-42ED-A56A-778EEB3D966B}" sibTransId="{C44B3B48-0371-46D3-8554-5C32B3B74E71}"/>
    <dgm:cxn modelId="{7A5EB4A0-7CD3-4AD9-97E1-E236F19BF6D3}" type="presOf" srcId="{D496F363-2C9F-4A31-96E0-0D8AA40BE9E0}" destId="{8BF95CED-6B34-42E2-B32E-7E3F3C73D62D}" srcOrd="0" destOrd="0" presId="urn:microsoft.com/office/officeart/2005/8/layout/matrix1"/>
    <dgm:cxn modelId="{A5E387EB-2719-41CA-81AB-8612EE4B135F}" srcId="{B84D1226-7D9A-4C1C-8EB2-3250638FACEE}" destId="{D496F363-2C9F-4A31-96E0-0D8AA40BE9E0}" srcOrd="2" destOrd="0" parTransId="{B8CC0217-C768-4655-9D34-A564012860E2}" sibTransId="{9279042C-D672-492E-9DF5-FC6380DFA41C}"/>
    <dgm:cxn modelId="{FFAE8BE9-7E4E-417E-860E-E235C4B5D8EF}" type="presOf" srcId="{9FC416D6-C6CE-45C1-B007-86020CF5AC90}" destId="{F9F9629B-C099-4ABE-92A1-105664E1392A}" srcOrd="0" destOrd="0" presId="urn:microsoft.com/office/officeart/2005/8/layout/matrix1"/>
    <dgm:cxn modelId="{D24A865D-CE4F-4694-B981-0EF85796BE05}" srcId="{B84D1226-7D9A-4C1C-8EB2-3250638FACEE}" destId="{9ACF7E82-C6CE-4811-BBBE-01FAD691A8CD}" srcOrd="0" destOrd="0" parTransId="{DAE423EE-138C-4157-AFD1-0A89241AC0CA}" sibTransId="{8A600941-FF50-4623-84B3-30D36960AA7B}"/>
    <dgm:cxn modelId="{64C7360F-8C7E-4EBE-AEBE-CF84C3BB661E}" type="presOf" srcId="{98467B53-6650-439D-A3AB-E7FF20CF057B}" destId="{58D1AC40-6E46-4D63-B7D2-7C5E66BDCE0C}" srcOrd="0" destOrd="0" presId="urn:microsoft.com/office/officeart/2005/8/layout/matrix1"/>
    <dgm:cxn modelId="{8342B615-7678-4198-BCCB-13577FE5FD6C}" type="presOf" srcId="{D496F363-2C9F-4A31-96E0-0D8AA40BE9E0}" destId="{928BB6E8-CDC2-4A0F-BFE1-C86717BD3F99}" srcOrd="1" destOrd="0" presId="urn:microsoft.com/office/officeart/2005/8/layout/matrix1"/>
    <dgm:cxn modelId="{FC004074-2EC8-4D7A-ACA2-71F5ABE51A78}" type="presOf" srcId="{98467B53-6650-439D-A3AB-E7FF20CF057B}" destId="{04AAFA9D-C361-47AC-8E85-D1014EF91ACA}" srcOrd="1" destOrd="0" presId="urn:microsoft.com/office/officeart/2005/8/layout/matrix1"/>
    <dgm:cxn modelId="{5D85DC59-E693-4AC6-839B-1D7E9D0DE453}" type="presOf" srcId="{B84D1226-7D9A-4C1C-8EB2-3250638FACEE}" destId="{AA0DDF86-04DD-4EF9-B64F-AC13A537B9C5}" srcOrd="0" destOrd="0" presId="urn:microsoft.com/office/officeart/2005/8/layout/matrix1"/>
    <dgm:cxn modelId="{A9A1E0A8-993D-4AED-B02D-FEC13E86BA22}" type="presParOf" srcId="{F9F9629B-C099-4ABE-92A1-105664E1392A}" destId="{21EF43CA-B31C-484E-876B-44B186E1FC0A}" srcOrd="0" destOrd="0" presId="urn:microsoft.com/office/officeart/2005/8/layout/matrix1"/>
    <dgm:cxn modelId="{4EEDC61D-8E06-4CF9-89FF-BB7CECA28C33}" type="presParOf" srcId="{21EF43CA-B31C-484E-876B-44B186E1FC0A}" destId="{38EDF766-10FB-428C-804A-7EDB96D4A895}" srcOrd="0" destOrd="0" presId="urn:microsoft.com/office/officeart/2005/8/layout/matrix1"/>
    <dgm:cxn modelId="{36466C70-EB0B-44AE-A0AE-55FB5D5AE50B}" type="presParOf" srcId="{21EF43CA-B31C-484E-876B-44B186E1FC0A}" destId="{359E6451-059C-4FFD-B289-BD1EE89F2286}" srcOrd="1" destOrd="0" presId="urn:microsoft.com/office/officeart/2005/8/layout/matrix1"/>
    <dgm:cxn modelId="{A81D0B67-E606-4C9A-9A31-BA4888A54544}" type="presParOf" srcId="{21EF43CA-B31C-484E-876B-44B186E1FC0A}" destId="{64C28EE6-CE98-4CC6-B592-5F1BCC51EF4D}" srcOrd="2" destOrd="0" presId="urn:microsoft.com/office/officeart/2005/8/layout/matrix1"/>
    <dgm:cxn modelId="{8C001E3E-E48D-4D3E-BD07-9E5E5BF428F9}" type="presParOf" srcId="{21EF43CA-B31C-484E-876B-44B186E1FC0A}" destId="{DAA761F0-A706-4035-A78B-0DF418A4851D}" srcOrd="3" destOrd="0" presId="urn:microsoft.com/office/officeart/2005/8/layout/matrix1"/>
    <dgm:cxn modelId="{6F6F0CD4-FB95-40EF-8719-C5C2EA7429A3}" type="presParOf" srcId="{21EF43CA-B31C-484E-876B-44B186E1FC0A}" destId="{8BF95CED-6B34-42E2-B32E-7E3F3C73D62D}" srcOrd="4" destOrd="0" presId="urn:microsoft.com/office/officeart/2005/8/layout/matrix1"/>
    <dgm:cxn modelId="{3586E22F-1C8D-4171-9460-3CB14DE60E07}" type="presParOf" srcId="{21EF43CA-B31C-484E-876B-44B186E1FC0A}" destId="{928BB6E8-CDC2-4A0F-BFE1-C86717BD3F99}" srcOrd="5" destOrd="0" presId="urn:microsoft.com/office/officeart/2005/8/layout/matrix1"/>
    <dgm:cxn modelId="{9E811195-A6AF-4B96-A97D-07E562389974}" type="presParOf" srcId="{21EF43CA-B31C-484E-876B-44B186E1FC0A}" destId="{58D1AC40-6E46-4D63-B7D2-7C5E66BDCE0C}" srcOrd="6" destOrd="0" presId="urn:microsoft.com/office/officeart/2005/8/layout/matrix1"/>
    <dgm:cxn modelId="{0DC879A6-F22D-41E9-A0F3-E5AE8A24DD7F}" type="presParOf" srcId="{21EF43CA-B31C-484E-876B-44B186E1FC0A}" destId="{04AAFA9D-C361-47AC-8E85-D1014EF91ACA}" srcOrd="7" destOrd="0" presId="urn:microsoft.com/office/officeart/2005/8/layout/matrix1"/>
    <dgm:cxn modelId="{8655111D-C767-4279-920D-213DA3DA9CB4}" type="presParOf" srcId="{F9F9629B-C099-4ABE-92A1-105664E1392A}" destId="{AA0DDF86-04DD-4EF9-B64F-AC13A537B9C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A1207C-B2DA-4259-B627-9AFECE22AFE6}">
      <dsp:nvSpPr>
        <dsp:cNvPr id="0" name=""/>
        <dsp:cNvSpPr/>
      </dsp:nvSpPr>
      <dsp:spPr>
        <a:xfrm>
          <a:off x="0" y="1469231"/>
          <a:ext cx="8713788" cy="195897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4952C57-4BD4-44EF-BD4E-E3BF92F6126C}">
      <dsp:nvSpPr>
        <dsp:cNvPr id="0" name=""/>
        <dsp:cNvSpPr/>
      </dsp:nvSpPr>
      <dsp:spPr>
        <a:xfrm>
          <a:off x="2603" y="0"/>
          <a:ext cx="2215689" cy="19589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– 2012 –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kern="12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WaterML</a:t>
          </a: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2.0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Part 1 - </a:t>
          </a:r>
          <a:r>
            <a:rPr lang="en-GB" altLang="en-US" sz="1800" kern="12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</a:t>
          </a: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Adopted</a:t>
          </a:r>
        </a:p>
      </dsp:txBody>
      <dsp:txXfrm>
        <a:off x="2603" y="0"/>
        <a:ext cx="2215689" cy="1958974"/>
      </dsp:txXfrm>
    </dsp:sp>
    <dsp:sp modelId="{F9414014-AAC1-4002-8E9E-1725A82BC68E}">
      <dsp:nvSpPr>
        <dsp:cNvPr id="0" name=""/>
        <dsp:cNvSpPr/>
      </dsp:nvSpPr>
      <dsp:spPr>
        <a:xfrm>
          <a:off x="865576" y="2203846"/>
          <a:ext cx="489743" cy="48974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4352AC5-5B30-4F58-90EC-C4A9F5003E4B}">
      <dsp:nvSpPr>
        <dsp:cNvPr id="0" name=""/>
        <dsp:cNvSpPr/>
      </dsp:nvSpPr>
      <dsp:spPr>
        <a:xfrm>
          <a:off x="2299856" y="2938462"/>
          <a:ext cx="1796139" cy="19589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– 2013 –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RFC 13-123 requests migration out of hydrology domain to </a:t>
          </a:r>
          <a:r>
            <a:rPr lang="en-GB" altLang="en-US" sz="1800" kern="12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TimeseriesML</a:t>
          </a: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</a:t>
          </a:r>
        </a:p>
      </dsp:txBody>
      <dsp:txXfrm>
        <a:off x="2299856" y="2938462"/>
        <a:ext cx="1796139" cy="1958974"/>
      </dsp:txXfrm>
    </dsp:sp>
    <dsp:sp modelId="{9D895FBA-0F87-47D3-8B84-9D969669AE31}">
      <dsp:nvSpPr>
        <dsp:cNvPr id="0" name=""/>
        <dsp:cNvSpPr/>
      </dsp:nvSpPr>
      <dsp:spPr>
        <a:xfrm>
          <a:off x="2953054" y="2203846"/>
          <a:ext cx="489743" cy="48974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999FA35-8BC8-44DB-B6ED-58547ABD32DD}">
      <dsp:nvSpPr>
        <dsp:cNvPr id="0" name=""/>
        <dsp:cNvSpPr/>
      </dsp:nvSpPr>
      <dsp:spPr>
        <a:xfrm>
          <a:off x="4177560" y="0"/>
          <a:ext cx="1830380" cy="19589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– Sept 2014 –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Intention to form SWG for </a:t>
          </a:r>
          <a:r>
            <a:rPr lang="en-GB" altLang="en-US" sz="1800" kern="12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TimeseriesML</a:t>
          </a:r>
          <a:endParaRPr lang="en-GB" altLang="en-US" sz="1800" kern="1200" dirty="0" smtClean="0">
            <a:solidFill>
              <a:schemeClr val="tx2"/>
            </a:solidFill>
            <a:latin typeface="+mn-lt"/>
            <a:ea typeface="MS PGothic" pitchFamily="34" charset="-128"/>
            <a:cs typeface="MS PGothic" charset="0"/>
          </a:endParaRPr>
        </a:p>
      </dsp:txBody>
      <dsp:txXfrm>
        <a:off x="4177560" y="0"/>
        <a:ext cx="1830380" cy="1958974"/>
      </dsp:txXfrm>
    </dsp:sp>
    <dsp:sp modelId="{B1A6560F-C5BF-4141-9F21-52DC5FA7C54A}">
      <dsp:nvSpPr>
        <dsp:cNvPr id="0" name=""/>
        <dsp:cNvSpPr/>
      </dsp:nvSpPr>
      <dsp:spPr>
        <a:xfrm>
          <a:off x="4847878" y="2203846"/>
          <a:ext cx="489743" cy="48974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5339DF8-2681-4C12-851A-D898803FC512}">
      <dsp:nvSpPr>
        <dsp:cNvPr id="0" name=""/>
        <dsp:cNvSpPr/>
      </dsp:nvSpPr>
      <dsp:spPr>
        <a:xfrm>
          <a:off x="6089505" y="2938462"/>
          <a:ext cx="1750300" cy="19589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– Dec 2014 –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SWG Charter approved at Tokyo TC</a:t>
          </a:r>
        </a:p>
      </dsp:txBody>
      <dsp:txXfrm>
        <a:off x="6089505" y="2938462"/>
        <a:ext cx="1750300" cy="1958974"/>
      </dsp:txXfrm>
    </dsp:sp>
    <dsp:sp modelId="{ABD69B17-CEC5-4159-B99E-ADE14281C727}">
      <dsp:nvSpPr>
        <dsp:cNvPr id="0" name=""/>
        <dsp:cNvSpPr/>
      </dsp:nvSpPr>
      <dsp:spPr>
        <a:xfrm>
          <a:off x="6719783" y="2203846"/>
          <a:ext cx="489743" cy="48974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AAB5B-A411-4D37-AEE7-B0FC81560ABD}">
      <dsp:nvSpPr>
        <dsp:cNvPr id="0" name=""/>
        <dsp:cNvSpPr/>
      </dsp:nvSpPr>
      <dsp:spPr>
        <a:xfrm>
          <a:off x="0" y="24737"/>
          <a:ext cx="8458200" cy="1123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4400" kern="12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</a:t>
          </a:r>
          <a:r>
            <a:rPr lang="en-GB" altLang="en-US" sz="44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Profile</a:t>
          </a:r>
        </a:p>
      </dsp:txBody>
      <dsp:txXfrm>
        <a:off x="54830" y="79567"/>
        <a:ext cx="8348540" cy="1013540"/>
      </dsp:txXfrm>
    </dsp:sp>
    <dsp:sp modelId="{D7A1DFE4-58C3-4DC0-B4DE-DF255F887997}">
      <dsp:nvSpPr>
        <dsp:cNvPr id="0" name=""/>
        <dsp:cNvSpPr/>
      </dsp:nvSpPr>
      <dsp:spPr>
        <a:xfrm>
          <a:off x="0" y="1147937"/>
          <a:ext cx="845820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548" tIns="35560" rIns="199136" bIns="35560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en-US" sz="2800" kern="12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</a:t>
          </a:r>
          <a:r>
            <a:rPr lang="en-US" altLang="en-US" sz="2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Profile of Observations and Measurements </a:t>
          </a:r>
          <a:endParaRPr lang="en-GB" altLang="en-US" sz="2800" kern="1200" dirty="0" smtClean="0">
            <a:solidFill>
              <a:schemeClr val="tx2"/>
            </a:solidFill>
            <a:latin typeface="+mn-lt"/>
            <a:ea typeface="MS PGothic" pitchFamily="34" charset="-128"/>
            <a:cs typeface="MS PGothic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GB" sz="2800" kern="1200" dirty="0"/>
        </a:p>
      </dsp:txBody>
      <dsp:txXfrm>
        <a:off x="0" y="1147937"/>
        <a:ext cx="8458200" cy="993600"/>
      </dsp:txXfrm>
    </dsp:sp>
    <dsp:sp modelId="{89DB024F-FFC2-4078-BF6B-B21EA83FF93D}">
      <dsp:nvSpPr>
        <dsp:cNvPr id="0" name=""/>
        <dsp:cNvSpPr/>
      </dsp:nvSpPr>
      <dsp:spPr>
        <a:xfrm>
          <a:off x="0" y="2141537"/>
          <a:ext cx="8458200" cy="1123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4400" kern="12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TimeseriesML</a:t>
          </a:r>
          <a:r>
            <a:rPr lang="en-GB" altLang="en-US" sz="44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1.0</a:t>
          </a:r>
        </a:p>
      </dsp:txBody>
      <dsp:txXfrm>
        <a:off x="54830" y="2196367"/>
        <a:ext cx="8348540" cy="1013540"/>
      </dsp:txXfrm>
    </dsp:sp>
    <dsp:sp modelId="{85C6F83A-E780-4B10-8A86-B4FBBD0BFF99}">
      <dsp:nvSpPr>
        <dsp:cNvPr id="0" name=""/>
        <dsp:cNvSpPr/>
      </dsp:nvSpPr>
      <dsp:spPr>
        <a:xfrm>
          <a:off x="0" y="3264737"/>
          <a:ext cx="845820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548" tIns="35560" rIns="199136" bIns="35560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en-US" sz="2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XML Encoding of the </a:t>
          </a:r>
          <a:r>
            <a:rPr lang="en-US" altLang="en-US" sz="2800" kern="1200" dirty="0" err="1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Timeseries</a:t>
          </a:r>
          <a:r>
            <a:rPr lang="en-US" altLang="en-US" sz="2800" kern="1200" dirty="0" smtClean="0">
              <a:solidFill>
                <a:schemeClr val="tx2"/>
              </a:solidFill>
              <a:latin typeface="+mn-lt"/>
              <a:ea typeface="MS PGothic" pitchFamily="34" charset="-128"/>
              <a:cs typeface="MS PGothic" charset="0"/>
            </a:rPr>
            <a:t> Profile of Observations and Measurements </a:t>
          </a:r>
          <a:endParaRPr lang="en-GB" altLang="en-US" sz="2800" kern="1200" dirty="0" smtClean="0">
            <a:solidFill>
              <a:schemeClr val="tx2"/>
            </a:solidFill>
            <a:latin typeface="+mn-lt"/>
            <a:ea typeface="MS PGothic" pitchFamily="34" charset="-128"/>
            <a:cs typeface="MS PGothic" charset="0"/>
          </a:endParaRPr>
        </a:p>
      </dsp:txBody>
      <dsp:txXfrm>
        <a:off x="0" y="3264737"/>
        <a:ext cx="8458200" cy="9936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BE2167-0868-4433-B502-89E2E425E7AD}">
      <dsp:nvSpPr>
        <dsp:cNvPr id="0" name=""/>
        <dsp:cNvSpPr/>
      </dsp:nvSpPr>
      <dsp:spPr>
        <a:xfrm>
          <a:off x="0" y="474757"/>
          <a:ext cx="8458200" cy="976500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450" tIns="645668" rIns="65645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Multiple properties are therefore captured as discrete </a:t>
          </a:r>
          <a:r>
            <a:rPr lang="en-GB" sz="1600" kern="12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</a:t>
          </a:r>
          <a:r>
            <a:rPr lang="en-GB" sz="16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 observation</a:t>
          </a:r>
          <a:endParaRPr lang="en-GB" sz="1600" kern="1200" dirty="0">
            <a:solidFill>
              <a:srgbClr val="092E5C"/>
            </a:solidFill>
            <a:latin typeface="Arial"/>
            <a:ea typeface="+mn-ea"/>
            <a:cs typeface="+mn-cs"/>
          </a:endParaRPr>
        </a:p>
      </dsp:txBody>
      <dsp:txXfrm>
        <a:off x="0" y="474757"/>
        <a:ext cx="8458200" cy="976500"/>
      </dsp:txXfrm>
    </dsp:sp>
    <dsp:sp modelId="{48DB96AA-7993-4E6B-9731-1D4B7B8EC19F}">
      <dsp:nvSpPr>
        <dsp:cNvPr id="0" name=""/>
        <dsp:cNvSpPr/>
      </dsp:nvSpPr>
      <dsp:spPr>
        <a:xfrm>
          <a:off x="422910" y="17197"/>
          <a:ext cx="5920740" cy="91512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3790" tIns="0" rIns="2237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Single Observed Property</a:t>
          </a:r>
          <a:endParaRPr lang="en-GB" sz="2800" kern="1200" dirty="0">
            <a:solidFill>
              <a:srgbClr val="092E5C"/>
            </a:solidFill>
            <a:latin typeface="Arial"/>
            <a:ea typeface="+mn-ea"/>
            <a:cs typeface="+mn-cs"/>
          </a:endParaRPr>
        </a:p>
      </dsp:txBody>
      <dsp:txXfrm>
        <a:off x="467582" y="61869"/>
        <a:ext cx="5831396" cy="825776"/>
      </dsp:txXfrm>
    </dsp:sp>
    <dsp:sp modelId="{47B3A108-9110-4A80-AE1B-0600BC2E540B}">
      <dsp:nvSpPr>
        <dsp:cNvPr id="0" name=""/>
        <dsp:cNvSpPr/>
      </dsp:nvSpPr>
      <dsp:spPr>
        <a:xfrm>
          <a:off x="0" y="2076217"/>
          <a:ext cx="8458200" cy="976500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450" tIns="645668" rIns="65645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2 different structures for efficiency and intuitiveness</a:t>
          </a:r>
        </a:p>
      </dsp:txBody>
      <dsp:txXfrm>
        <a:off x="0" y="2076217"/>
        <a:ext cx="8458200" cy="976500"/>
      </dsp:txXfrm>
    </dsp:sp>
    <dsp:sp modelId="{6B0EAA93-9389-4AAA-B974-0975E6061928}">
      <dsp:nvSpPr>
        <dsp:cNvPr id="0" name=""/>
        <dsp:cNvSpPr/>
      </dsp:nvSpPr>
      <dsp:spPr>
        <a:xfrm>
          <a:off x="422910" y="1618657"/>
          <a:ext cx="5920740" cy="91512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3790" tIns="0" rIns="2237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Time, Value Pair or Domain/Range </a:t>
          </a:r>
          <a:r>
            <a:rPr lang="en-GB" sz="28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Structures</a:t>
          </a:r>
        </a:p>
      </dsp:txBody>
      <dsp:txXfrm>
        <a:off x="467582" y="1663329"/>
        <a:ext cx="5831396" cy="825776"/>
      </dsp:txXfrm>
    </dsp:sp>
    <dsp:sp modelId="{321A0114-B4FE-4593-929B-0F9F84202656}">
      <dsp:nvSpPr>
        <dsp:cNvPr id="0" name=""/>
        <dsp:cNvSpPr/>
      </dsp:nvSpPr>
      <dsp:spPr>
        <a:xfrm>
          <a:off x="0" y="3677677"/>
          <a:ext cx="8458200" cy="1196212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450" tIns="645668" rIns="65645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TimeseriesObservation</a:t>
          </a:r>
          <a:r>
            <a:rPr lang="en-GB" sz="16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 provides the exchange context for the </a:t>
          </a:r>
          <a:r>
            <a:rPr lang="en-GB" sz="1600" kern="12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</a:t>
          </a:r>
          <a:r>
            <a:rPr lang="en-GB" sz="16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   e.g. process, feature, discovery etc</a:t>
          </a:r>
        </a:p>
      </dsp:txBody>
      <dsp:txXfrm>
        <a:off x="0" y="3677677"/>
        <a:ext cx="8458200" cy="1196212"/>
      </dsp:txXfrm>
    </dsp:sp>
    <dsp:sp modelId="{AF9F0221-6FD6-43E3-A83B-8CF609DDE3FD}">
      <dsp:nvSpPr>
        <dsp:cNvPr id="0" name=""/>
        <dsp:cNvSpPr/>
      </dsp:nvSpPr>
      <dsp:spPr>
        <a:xfrm>
          <a:off x="422910" y="3220117"/>
          <a:ext cx="5920740" cy="91512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3790" tIns="0" rIns="2237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Context Metadata</a:t>
          </a:r>
        </a:p>
      </dsp:txBody>
      <dsp:txXfrm>
        <a:off x="467582" y="3264789"/>
        <a:ext cx="5831396" cy="8257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BE2167-0868-4433-B502-89E2E425E7AD}">
      <dsp:nvSpPr>
        <dsp:cNvPr id="0" name=""/>
        <dsp:cNvSpPr/>
      </dsp:nvSpPr>
      <dsp:spPr>
        <a:xfrm>
          <a:off x="0" y="503535"/>
          <a:ext cx="8458200" cy="1013512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450" tIns="687324" rIns="65645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Measures and </a:t>
          </a:r>
          <a:r>
            <a:rPr lang="en-GB" sz="16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Categories</a:t>
          </a:r>
          <a:endParaRPr lang="en-GB" sz="1600" kern="1200" dirty="0">
            <a:solidFill>
              <a:srgbClr val="092E5C"/>
            </a:solidFill>
            <a:latin typeface="Arial"/>
            <a:ea typeface="+mn-ea"/>
            <a:cs typeface="+mn-cs"/>
          </a:endParaRPr>
        </a:p>
      </dsp:txBody>
      <dsp:txXfrm>
        <a:off x="0" y="503535"/>
        <a:ext cx="8458200" cy="1013512"/>
      </dsp:txXfrm>
    </dsp:sp>
    <dsp:sp modelId="{48DB96AA-7993-4E6B-9731-1D4B7B8EC19F}">
      <dsp:nvSpPr>
        <dsp:cNvPr id="0" name=""/>
        <dsp:cNvSpPr/>
      </dsp:nvSpPr>
      <dsp:spPr>
        <a:xfrm>
          <a:off x="422910" y="16455"/>
          <a:ext cx="5920740" cy="97416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3790" tIns="0" rIns="2237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2 Value Types</a:t>
          </a:r>
          <a:endParaRPr lang="en-GB" sz="2800" kern="1200" dirty="0">
            <a:solidFill>
              <a:srgbClr val="092E5C"/>
            </a:solidFill>
            <a:latin typeface="Arial"/>
            <a:ea typeface="+mn-ea"/>
            <a:cs typeface="+mn-cs"/>
          </a:endParaRPr>
        </a:p>
      </dsp:txBody>
      <dsp:txXfrm>
        <a:off x="470465" y="64010"/>
        <a:ext cx="5825630" cy="879050"/>
      </dsp:txXfrm>
    </dsp:sp>
    <dsp:sp modelId="{47B3A108-9110-4A80-AE1B-0600BC2E540B}">
      <dsp:nvSpPr>
        <dsp:cNvPr id="0" name=""/>
        <dsp:cNvSpPr/>
      </dsp:nvSpPr>
      <dsp:spPr>
        <a:xfrm>
          <a:off x="0" y="2182327"/>
          <a:ext cx="8458200" cy="1013512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450" tIns="687324" rIns="65645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Covers interpretation of the </a:t>
          </a:r>
          <a:r>
            <a:rPr lang="en-GB" sz="1600" kern="12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</a:t>
          </a:r>
          <a:r>
            <a:rPr lang="en-GB" sz="16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 itself e.g. spacing, temporal extent etc</a:t>
          </a:r>
        </a:p>
      </dsp:txBody>
      <dsp:txXfrm>
        <a:off x="0" y="2182327"/>
        <a:ext cx="8458200" cy="1013512"/>
      </dsp:txXfrm>
    </dsp:sp>
    <dsp:sp modelId="{6B0EAA93-9389-4AAA-B974-0975E6061928}">
      <dsp:nvSpPr>
        <dsp:cNvPr id="0" name=""/>
        <dsp:cNvSpPr/>
      </dsp:nvSpPr>
      <dsp:spPr>
        <a:xfrm>
          <a:off x="422910" y="1695247"/>
          <a:ext cx="5920740" cy="97416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3790" tIns="0" rIns="2237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Result Specific Metadata</a:t>
          </a:r>
        </a:p>
      </dsp:txBody>
      <dsp:txXfrm>
        <a:off x="470465" y="1742802"/>
        <a:ext cx="5825630" cy="879050"/>
      </dsp:txXfrm>
    </dsp:sp>
    <dsp:sp modelId="{321A0114-B4FE-4593-929B-0F9F84202656}">
      <dsp:nvSpPr>
        <dsp:cNvPr id="0" name=""/>
        <dsp:cNvSpPr/>
      </dsp:nvSpPr>
      <dsp:spPr>
        <a:xfrm>
          <a:off x="0" y="3861120"/>
          <a:ext cx="8458200" cy="1013512"/>
        </a:xfrm>
        <a:prstGeom prst="rect">
          <a:avLst/>
        </a:prstGeom>
        <a:solidFill>
          <a:srgbClr val="FFFFCC"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339933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6450" tIns="687324" rIns="65645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</a:t>
          </a:r>
          <a:r>
            <a:rPr lang="en-GB" sz="16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 class available for use without </a:t>
          </a:r>
          <a:r>
            <a:rPr lang="en-GB" sz="1600" kern="12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TimeseriesObservation</a:t>
          </a:r>
          <a:endParaRPr lang="en-GB" sz="1600" kern="1200" dirty="0" smtClean="0">
            <a:solidFill>
              <a:srgbClr val="092E5C"/>
            </a:solidFill>
            <a:latin typeface="Arial"/>
            <a:ea typeface="+mn-ea"/>
            <a:cs typeface="+mn-cs"/>
          </a:endParaRPr>
        </a:p>
      </dsp:txBody>
      <dsp:txXfrm>
        <a:off x="0" y="3861120"/>
        <a:ext cx="8458200" cy="1013512"/>
      </dsp:txXfrm>
    </dsp:sp>
    <dsp:sp modelId="{AF9F0221-6FD6-43E3-A83B-8CF609DDE3FD}">
      <dsp:nvSpPr>
        <dsp:cNvPr id="0" name=""/>
        <dsp:cNvSpPr/>
      </dsp:nvSpPr>
      <dsp:spPr>
        <a:xfrm>
          <a:off x="422910" y="3374040"/>
          <a:ext cx="5920740" cy="974160"/>
        </a:xfrm>
        <a:prstGeom prst="roundRect">
          <a:avLst/>
        </a:prstGeom>
        <a:gradFill rotWithShape="0">
          <a:gsLst>
            <a:gs pos="0">
              <a:srgbClr val="339933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339933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339933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3790" tIns="0" rIns="2237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rgbClr val="092E5C"/>
              </a:solidFill>
              <a:latin typeface="Arial"/>
              <a:ea typeface="+mn-ea"/>
              <a:cs typeface="+mn-cs"/>
            </a:rPr>
            <a:t>Standalone </a:t>
          </a:r>
          <a:r>
            <a:rPr lang="en-GB" sz="2800" kern="1200" dirty="0" err="1" smtClean="0">
              <a:solidFill>
                <a:srgbClr val="092E5C"/>
              </a:solidFill>
              <a:latin typeface="Arial"/>
              <a:ea typeface="+mn-ea"/>
              <a:cs typeface="+mn-cs"/>
            </a:rPr>
            <a:t>Timeseries</a:t>
          </a:r>
          <a:endParaRPr lang="en-GB" sz="2800" kern="1200" dirty="0" smtClean="0">
            <a:solidFill>
              <a:srgbClr val="092E5C"/>
            </a:solidFill>
            <a:latin typeface="Arial"/>
            <a:ea typeface="+mn-ea"/>
            <a:cs typeface="+mn-cs"/>
          </a:endParaRPr>
        </a:p>
      </dsp:txBody>
      <dsp:txXfrm>
        <a:off x="470465" y="3421595"/>
        <a:ext cx="5825630" cy="8790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B4F02D-1B8A-4BA6-ABD8-847BC84E4D37}">
      <dsp:nvSpPr>
        <dsp:cNvPr id="0" name=""/>
        <dsp:cNvSpPr/>
      </dsp:nvSpPr>
      <dsp:spPr>
        <a:xfrm>
          <a:off x="0" y="24626"/>
          <a:ext cx="8458200" cy="11793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000" kern="1200" dirty="0" err="1" smtClean="0"/>
            <a:t>Timeseries</a:t>
          </a:r>
          <a:r>
            <a:rPr lang="en-GB" sz="4000" kern="1200" dirty="0" smtClean="0"/>
            <a:t> Metadata</a:t>
          </a:r>
          <a:endParaRPr lang="en-GB" sz="4000" kern="1200" dirty="0"/>
        </a:p>
      </dsp:txBody>
      <dsp:txXfrm>
        <a:off x="57572" y="82198"/>
        <a:ext cx="8343056" cy="1064216"/>
      </dsp:txXfrm>
    </dsp:sp>
    <dsp:sp modelId="{33CA96F8-3BE1-4ECB-93B7-F690B5BEB699}">
      <dsp:nvSpPr>
        <dsp:cNvPr id="0" name=""/>
        <dsp:cNvSpPr/>
      </dsp:nvSpPr>
      <dsp:spPr>
        <a:xfrm>
          <a:off x="0" y="1203986"/>
          <a:ext cx="8458200" cy="3586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548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err="1" smtClean="0"/>
            <a:t>baseTime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smtClean="0"/>
            <a:t>spacing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err="1" smtClean="0"/>
            <a:t>sampledMedium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err="1" smtClean="0"/>
            <a:t>intendedObservationSpacing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err="1" smtClean="0"/>
            <a:t>accumulationIntervalLength</a:t>
          </a:r>
          <a:r>
            <a:rPr lang="en-GB" sz="2800" kern="1200" dirty="0" smtClean="0"/>
            <a:t>/</a:t>
          </a:r>
          <a:r>
            <a:rPr lang="en-GB" sz="2800" kern="1200" dirty="0" err="1" smtClean="0"/>
            <a:t>AnchorTime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err="1" smtClean="0"/>
            <a:t>startAnchorPoint</a:t>
          </a:r>
          <a:r>
            <a:rPr lang="en-GB" sz="2800" kern="1200" dirty="0" smtClean="0"/>
            <a:t>/</a:t>
          </a:r>
          <a:r>
            <a:rPr lang="en-GB" sz="2800" kern="1200" dirty="0" err="1" smtClean="0"/>
            <a:t>endAnchorPoint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err="1" smtClean="0"/>
            <a:t>maxGapPeriod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smtClean="0"/>
            <a:t>...</a:t>
          </a:r>
          <a:endParaRPr lang="en-GB" sz="2800" kern="1200" dirty="0"/>
        </a:p>
      </dsp:txBody>
      <dsp:txXfrm>
        <a:off x="0" y="1203986"/>
        <a:ext cx="8458200" cy="35862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56B606-AFFA-45DC-BF86-2EB6D9731C34}">
      <dsp:nvSpPr>
        <dsp:cNvPr id="0" name=""/>
        <dsp:cNvSpPr/>
      </dsp:nvSpPr>
      <dsp:spPr>
        <a:xfrm>
          <a:off x="0" y="655368"/>
          <a:ext cx="8458200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000" kern="1200" dirty="0" smtClean="0"/>
            <a:t>Point Metadata</a:t>
          </a:r>
          <a:endParaRPr lang="en-GB" sz="4000" kern="1200" dirty="0"/>
        </a:p>
      </dsp:txBody>
      <dsp:txXfrm>
        <a:off x="59399" y="714767"/>
        <a:ext cx="8339402" cy="1098002"/>
      </dsp:txXfrm>
    </dsp:sp>
    <dsp:sp modelId="{ABDC9124-D9AC-4D3A-B7FF-AFEE0458195D}">
      <dsp:nvSpPr>
        <dsp:cNvPr id="0" name=""/>
        <dsp:cNvSpPr/>
      </dsp:nvSpPr>
      <dsp:spPr>
        <a:xfrm>
          <a:off x="0" y="1872169"/>
          <a:ext cx="8458200" cy="2287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548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smtClean="0"/>
            <a:t>quality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smtClean="0"/>
            <a:t>qualifier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smtClean="0"/>
            <a:t>processing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err="1" smtClean="0"/>
            <a:t>interpolationType</a:t>
          </a:r>
          <a:endParaRPr lang="en-GB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GB" sz="2800" kern="1200" dirty="0" smtClean="0"/>
            <a:t>…</a:t>
          </a:r>
          <a:endParaRPr lang="en-GB" sz="2800" kern="1200" dirty="0"/>
        </a:p>
      </dsp:txBody>
      <dsp:txXfrm>
        <a:off x="0" y="1872169"/>
        <a:ext cx="8458200" cy="22873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B28950-06A1-46F0-B2B5-7D1698452368}">
      <dsp:nvSpPr>
        <dsp:cNvPr id="0" name=""/>
        <dsp:cNvSpPr/>
      </dsp:nvSpPr>
      <dsp:spPr>
        <a:xfrm rot="5400000">
          <a:off x="5031819" y="-1844784"/>
          <a:ext cx="1335881" cy="536448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2100" kern="1200" dirty="0" smtClean="0"/>
            <a:t>Good, Suspect, Estimate, Poor, Unchecked, Missing</a:t>
          </a:r>
          <a:endParaRPr lang="en-GB" sz="2100" kern="1200" dirty="0"/>
        </a:p>
      </dsp:txBody>
      <dsp:txXfrm rot="-5400000">
        <a:off x="3017520" y="234727"/>
        <a:ext cx="5299268" cy="1205457"/>
      </dsp:txXfrm>
    </dsp:sp>
    <dsp:sp modelId="{9C6B58F9-54A1-453A-97FA-C6603BCA92DE}">
      <dsp:nvSpPr>
        <dsp:cNvPr id="0" name=""/>
        <dsp:cNvSpPr/>
      </dsp:nvSpPr>
      <dsp:spPr>
        <a:xfrm>
          <a:off x="0" y="2530"/>
          <a:ext cx="3017520" cy="16698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3100" kern="1200" dirty="0" err="1" smtClean="0"/>
            <a:t>DataQuality</a:t>
          </a:r>
          <a:endParaRPr lang="en-GB" sz="3100" kern="1200" dirty="0"/>
        </a:p>
      </dsp:txBody>
      <dsp:txXfrm>
        <a:off x="81515" y="84045"/>
        <a:ext cx="2854490" cy="1506821"/>
      </dsp:txXfrm>
    </dsp:sp>
    <dsp:sp modelId="{1D4C0E44-7BAE-4477-A337-53283EC6921D}">
      <dsp:nvSpPr>
        <dsp:cNvPr id="0" name=""/>
        <dsp:cNvSpPr/>
      </dsp:nvSpPr>
      <dsp:spPr>
        <a:xfrm rot="5400000">
          <a:off x="5031819" y="-91440"/>
          <a:ext cx="1335881" cy="536448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2100" kern="1200" dirty="0" smtClean="0"/>
            <a:t>Continuous, Discontinuous, </a:t>
          </a:r>
          <a:r>
            <a:rPr lang="en-US" altLang="en-US" sz="2100" kern="1200" dirty="0" err="1" smtClean="0"/>
            <a:t>InstantTotal</a:t>
          </a:r>
          <a:r>
            <a:rPr lang="en-US" altLang="en-US" sz="2100" kern="1200" dirty="0" smtClean="0"/>
            <a:t>, </a:t>
          </a:r>
          <a:r>
            <a:rPr lang="en-US" altLang="en-US" sz="2100" kern="1200" dirty="0" err="1" smtClean="0"/>
            <a:t>AveragePrec</a:t>
          </a:r>
          <a:r>
            <a:rPr lang="en-US" altLang="en-US" sz="2100" kern="1200" dirty="0" smtClean="0"/>
            <a:t>, </a:t>
          </a:r>
          <a:r>
            <a:rPr lang="en-US" altLang="en-US" sz="2100" kern="1200" dirty="0" err="1" smtClean="0"/>
            <a:t>MaxPrec</a:t>
          </a:r>
          <a:r>
            <a:rPr lang="en-US" altLang="en-US" sz="2100" kern="1200" dirty="0" smtClean="0"/>
            <a:t>, </a:t>
          </a:r>
          <a:r>
            <a:rPr lang="en-US" altLang="en-US" sz="2100" kern="1200" dirty="0" err="1" smtClean="0"/>
            <a:t>MinPrec</a:t>
          </a:r>
          <a:r>
            <a:rPr lang="en-US" altLang="en-US" sz="2100" kern="1200" dirty="0" smtClean="0"/>
            <a:t>, </a:t>
          </a:r>
          <a:r>
            <a:rPr lang="en-US" altLang="en-US" sz="2100" kern="1200" dirty="0" err="1" smtClean="0"/>
            <a:t>PrecTotal</a:t>
          </a:r>
          <a:r>
            <a:rPr lang="en-US" altLang="en-US" sz="2100" kern="1200" dirty="0" smtClean="0"/>
            <a:t>, </a:t>
          </a:r>
          <a:r>
            <a:rPr lang="en-US" altLang="en-US" sz="2100" kern="1200" dirty="0" err="1" smtClean="0"/>
            <a:t>AverageSucc</a:t>
          </a:r>
          <a:r>
            <a:rPr lang="en-US" altLang="en-US" sz="2100" kern="1200" dirty="0" smtClean="0"/>
            <a:t>, </a:t>
          </a:r>
          <a:r>
            <a:rPr lang="en-US" altLang="en-US" sz="2100" kern="1200" dirty="0" err="1" smtClean="0"/>
            <a:t>TotalSucc</a:t>
          </a:r>
          <a:r>
            <a:rPr lang="en-US" altLang="en-US" sz="2100" kern="1200" dirty="0" smtClean="0"/>
            <a:t>, </a:t>
          </a:r>
          <a:r>
            <a:rPr lang="en-US" altLang="en-US" sz="2100" kern="1200" dirty="0" err="1" smtClean="0"/>
            <a:t>MinSucc</a:t>
          </a:r>
          <a:r>
            <a:rPr lang="en-US" altLang="en-US" sz="2100" kern="1200" dirty="0" smtClean="0"/>
            <a:t>, </a:t>
          </a:r>
          <a:r>
            <a:rPr lang="en-US" altLang="en-US" sz="2100" kern="1200" dirty="0" err="1" smtClean="0"/>
            <a:t>MaxSucc</a:t>
          </a:r>
          <a:r>
            <a:rPr lang="en-US" altLang="en-US" sz="2100" kern="1200" dirty="0" smtClean="0"/>
            <a:t>, </a:t>
          </a:r>
          <a:r>
            <a:rPr lang="en-US" altLang="en-US" sz="2100" kern="1200" dirty="0" err="1" smtClean="0"/>
            <a:t>ConstPrec</a:t>
          </a:r>
          <a:r>
            <a:rPr lang="en-US" altLang="en-US" sz="2100" kern="1200" dirty="0" smtClean="0"/>
            <a:t>, </a:t>
          </a:r>
          <a:r>
            <a:rPr lang="en-US" altLang="en-US" sz="2100" kern="1200" dirty="0" err="1" smtClean="0"/>
            <a:t>ConstSucc</a:t>
          </a:r>
          <a:endParaRPr lang="en-GB" sz="2100" kern="1200" dirty="0"/>
        </a:p>
      </dsp:txBody>
      <dsp:txXfrm rot="-5400000">
        <a:off x="3017520" y="1988071"/>
        <a:ext cx="5299268" cy="1205457"/>
      </dsp:txXfrm>
    </dsp:sp>
    <dsp:sp modelId="{93771F52-6989-40FF-8E61-4599B43B073C}">
      <dsp:nvSpPr>
        <dsp:cNvPr id="0" name=""/>
        <dsp:cNvSpPr/>
      </dsp:nvSpPr>
      <dsp:spPr>
        <a:xfrm>
          <a:off x="0" y="1755874"/>
          <a:ext cx="3017520" cy="16698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3100" kern="1200" dirty="0" err="1" smtClean="0"/>
            <a:t>InterpolationType</a:t>
          </a:r>
          <a:r>
            <a:rPr lang="en-US" altLang="en-US" sz="3100" kern="1200" dirty="0" smtClean="0"/>
            <a:t> </a:t>
          </a:r>
          <a:endParaRPr lang="en-GB" sz="3100" kern="1200" dirty="0"/>
        </a:p>
      </dsp:txBody>
      <dsp:txXfrm>
        <a:off x="81515" y="1837389"/>
        <a:ext cx="2854490" cy="1506821"/>
      </dsp:txXfrm>
    </dsp:sp>
    <dsp:sp modelId="{EB872AD7-937C-4B31-9204-24A4E0A546D4}">
      <dsp:nvSpPr>
        <dsp:cNvPr id="0" name=""/>
        <dsp:cNvSpPr/>
      </dsp:nvSpPr>
      <dsp:spPr>
        <a:xfrm rot="5400000">
          <a:off x="5031819" y="1661904"/>
          <a:ext cx="1335881" cy="536448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2100" kern="1200" dirty="0" smtClean="0"/>
            <a:t>Algorithm, Manual Method, Sensor, Simulation, Unknown</a:t>
          </a:r>
          <a:endParaRPr lang="en-GB" sz="2100" kern="1200" dirty="0"/>
        </a:p>
      </dsp:txBody>
      <dsp:txXfrm rot="-5400000">
        <a:off x="3017520" y="3741415"/>
        <a:ext cx="5299268" cy="1205457"/>
      </dsp:txXfrm>
    </dsp:sp>
    <dsp:sp modelId="{AE4DBF7C-7BB6-4B72-87DB-F7628973E477}">
      <dsp:nvSpPr>
        <dsp:cNvPr id="0" name=""/>
        <dsp:cNvSpPr/>
      </dsp:nvSpPr>
      <dsp:spPr>
        <a:xfrm>
          <a:off x="0" y="3509218"/>
          <a:ext cx="3017520" cy="16698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3100" kern="1200" dirty="0" err="1" smtClean="0"/>
            <a:t>ProcessType</a:t>
          </a:r>
          <a:endParaRPr lang="en-GB" sz="3100" kern="1200" dirty="0"/>
        </a:p>
      </dsp:txBody>
      <dsp:txXfrm>
        <a:off x="81515" y="3590733"/>
        <a:ext cx="2854490" cy="150682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EDF766-10FB-428C-804A-7EDB96D4A895}">
      <dsp:nvSpPr>
        <dsp:cNvPr id="0" name=""/>
        <dsp:cNvSpPr/>
      </dsp:nvSpPr>
      <dsp:spPr>
        <a:xfrm rot="16200000">
          <a:off x="400049" y="-400049"/>
          <a:ext cx="2286000" cy="3086099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 smtClean="0">
              <a:solidFill>
                <a:schemeClr val="tx2"/>
              </a:solidFill>
            </a:rPr>
            <a:t>Encodings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solidFill>
                <a:schemeClr val="tx2"/>
              </a:solidFill>
            </a:rPr>
            <a:t>JSON, </a:t>
          </a:r>
          <a:r>
            <a:rPr lang="en-GB" sz="1800" kern="1200" dirty="0" err="1" smtClean="0">
              <a:solidFill>
                <a:schemeClr val="tx2"/>
              </a:solidFill>
            </a:rPr>
            <a:t>NetCDF</a:t>
          </a:r>
          <a:r>
            <a:rPr lang="en-GB" sz="1800" kern="1200" dirty="0" smtClean="0">
              <a:solidFill>
                <a:schemeClr val="tx2"/>
              </a:solidFill>
            </a:rPr>
            <a:t> etc</a:t>
          </a:r>
          <a:endParaRPr lang="en-GB" sz="1800" kern="1200" dirty="0">
            <a:solidFill>
              <a:schemeClr val="tx2"/>
            </a:solidFill>
          </a:endParaRPr>
        </a:p>
      </dsp:txBody>
      <dsp:txXfrm rot="5400000">
        <a:off x="0" y="0"/>
        <a:ext cx="3086099" cy="1714500"/>
      </dsp:txXfrm>
    </dsp:sp>
    <dsp:sp modelId="{64C28EE6-CE98-4CC6-B592-5F1BCC51EF4D}">
      <dsp:nvSpPr>
        <dsp:cNvPr id="0" name=""/>
        <dsp:cNvSpPr/>
      </dsp:nvSpPr>
      <dsp:spPr>
        <a:xfrm>
          <a:off x="3086099" y="0"/>
          <a:ext cx="3086099" cy="228600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 smtClean="0">
              <a:solidFill>
                <a:schemeClr val="tx2"/>
              </a:solidFill>
            </a:rPr>
            <a:t>Multi Parameter</a:t>
          </a:r>
        </a:p>
      </dsp:txBody>
      <dsp:txXfrm>
        <a:off x="3086099" y="0"/>
        <a:ext cx="3086099" cy="1714500"/>
      </dsp:txXfrm>
    </dsp:sp>
    <dsp:sp modelId="{8BF95CED-6B34-42E2-B32E-7E3F3C73D62D}">
      <dsp:nvSpPr>
        <dsp:cNvPr id="0" name=""/>
        <dsp:cNvSpPr/>
      </dsp:nvSpPr>
      <dsp:spPr>
        <a:xfrm rot="10800000">
          <a:off x="0" y="2286000"/>
          <a:ext cx="3086099" cy="228600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 smtClean="0">
              <a:solidFill>
                <a:schemeClr val="tx2"/>
              </a:solidFill>
            </a:rPr>
            <a:t>Result Types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solidFill>
                <a:schemeClr val="tx2"/>
              </a:solidFill>
            </a:rPr>
            <a:t>Vector, Coverage etc</a:t>
          </a:r>
        </a:p>
      </dsp:txBody>
      <dsp:txXfrm rot="10800000">
        <a:off x="0" y="2857500"/>
        <a:ext cx="3086099" cy="1714500"/>
      </dsp:txXfrm>
    </dsp:sp>
    <dsp:sp modelId="{58D1AC40-6E46-4D63-B7D2-7C5E66BDCE0C}">
      <dsp:nvSpPr>
        <dsp:cNvPr id="0" name=""/>
        <dsp:cNvSpPr/>
      </dsp:nvSpPr>
      <dsp:spPr>
        <a:xfrm rot="5400000">
          <a:off x="3486150" y="1885950"/>
          <a:ext cx="2286000" cy="3086099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 smtClean="0">
              <a:solidFill>
                <a:schemeClr val="tx2"/>
              </a:solidFill>
            </a:rPr>
            <a:t>Harmonisation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err="1" smtClean="0">
              <a:solidFill>
                <a:schemeClr val="tx2"/>
              </a:solidFill>
            </a:rPr>
            <a:t>Coverages</a:t>
          </a:r>
          <a:r>
            <a:rPr lang="en-GB" sz="1800" kern="1200" dirty="0" smtClean="0">
              <a:solidFill>
                <a:schemeClr val="tx2"/>
              </a:solidFill>
            </a:rPr>
            <a:t>, IOT etc</a:t>
          </a:r>
        </a:p>
      </dsp:txBody>
      <dsp:txXfrm rot="-5400000">
        <a:off x="3086101" y="2857499"/>
        <a:ext cx="3086099" cy="1714500"/>
      </dsp:txXfrm>
    </dsp:sp>
    <dsp:sp modelId="{AA0DDF86-04DD-4EF9-B64F-AC13A537B9C5}">
      <dsp:nvSpPr>
        <dsp:cNvPr id="0" name=""/>
        <dsp:cNvSpPr/>
      </dsp:nvSpPr>
      <dsp:spPr>
        <a:xfrm>
          <a:off x="2160269" y="1714500"/>
          <a:ext cx="1851660" cy="1143000"/>
        </a:xfrm>
        <a:prstGeom prst="round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6600" kern="1200" dirty="0" smtClean="0">
              <a:solidFill>
                <a:schemeClr val="tx2"/>
              </a:solidFill>
            </a:rPr>
            <a:t>?</a:t>
          </a:r>
        </a:p>
      </dsp:txBody>
      <dsp:txXfrm>
        <a:off x="2216066" y="1770297"/>
        <a:ext cx="1740066" cy="10314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3B6F7-5266-4B7F-9C09-5CAD2A93DF2F}" type="datetimeFigureOut">
              <a:rPr lang="en-GB" smtClean="0"/>
              <a:t>19/06/2015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127E1-1E55-4E44-8D08-C2D2659E18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590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defRPr/>
            </a:pPr>
            <a:r>
              <a:rPr lang="en-US" altLang="en-US" dirty="0" smtClean="0"/>
              <a:t>Profile of O&amp;M: result = </a:t>
            </a:r>
            <a:r>
              <a:rPr lang="en-US" altLang="en-US" dirty="0" err="1" smtClean="0"/>
              <a:t>Timeseries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0127E1-1E55-4E44-8D08-C2D2659E18B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501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0127E1-1E55-4E44-8D08-C2D2659E18B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86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0127E1-1E55-4E44-8D08-C2D2659E18B4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446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3211513"/>
            <a:ext cx="7921625" cy="1730375"/>
          </a:xfrm>
        </p:spPr>
        <p:txBody>
          <a:bodyPr/>
          <a:lstStyle>
            <a:lvl1pPr algn="ctr">
              <a:defRPr sz="4000" b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891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106988"/>
            <a:ext cx="7921625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25019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02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738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5488" y="188913"/>
            <a:ext cx="1889125" cy="5907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3350" y="188913"/>
            <a:ext cx="5519738" cy="5907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50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713788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052513"/>
            <a:ext cx="4279900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052513"/>
            <a:ext cx="4281488" cy="4897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22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023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7634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075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360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078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80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mo_ppt_201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260350"/>
            <a:ext cx="6985000" cy="1470025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3405188"/>
            <a:ext cx="6985000" cy="1752600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843213" y="6467475"/>
            <a:ext cx="2520950" cy="331788"/>
          </a:xfrm>
        </p:spPr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795963" y="6467475"/>
            <a:ext cx="1152525" cy="331788"/>
          </a:xfrm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056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649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4570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89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196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70603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46AF8E-B76A-4B4C-BDB9-40D9CA37A168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7403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825A5-5AB7-4377-AF3D-747348D8893F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8834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02E817-9F6B-4571-BDA9-2FA61D5498FE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595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81075"/>
            <a:ext cx="4316412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16413" cy="5472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85FBC-C2B4-4A47-8F3B-6A40601653DA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433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3F045-DEC8-445C-9FF0-2048906B0B42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52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9516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454B-5D87-4961-BC61-E52CD68E88BC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953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5D408-B955-4E12-8BFC-CCECEF123A7C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445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921C4-2CC2-4543-AA0F-FDD70FC9E491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853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71167-7F2F-49C0-9C4E-1512CF4178B0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0195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BB7FD-EA5D-4A92-80F0-036FD67914FF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3224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188913"/>
            <a:ext cx="2195513" cy="62642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188913"/>
            <a:ext cx="6437312" cy="62642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AC56C-2D52-4CFD-A0BB-663532A08772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15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57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350" y="1412875"/>
            <a:ext cx="3703638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9388" y="1412875"/>
            <a:ext cx="3705225" cy="4683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82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55160" cy="1080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18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28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021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344816" cy="1008112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6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wmo_ppt_201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8713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52513"/>
            <a:ext cx="8713788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0"/>
            <a:r>
              <a:rPr lang="en-GB" altLang="en-US" smtClean="0"/>
              <a:t>First level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42988" y="6453188"/>
            <a:ext cx="44656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478588"/>
            <a:ext cx="11525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548675F3-28E9-447A-9134-B32171E50B1F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5334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990600" indent="-5334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r>
              <a:rPr lang="en-US" smtClean="0"/>
              <a:t>Workshop on representation of WIGOS and climate metadata</a:t>
            </a:r>
            <a:endParaRPr lang="en-GB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F18803F5-A495-4A90-AA0A-F168D8F84A8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200">
                <a:cs typeface="Arial" charset="0"/>
              </a:rPr>
              <a:t>www.wmo.int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mo_ppt_2012_last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4365625"/>
            <a:ext cx="87852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This space can be used for contact information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4438" y="6462713"/>
            <a:ext cx="244792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 eaLnBrk="0" fontAlgn="base" hangingPunct="0"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latin typeface="Arial" charset="0"/>
              </a:rPr>
              <a:t>Workshop on representation of WIGOS and climate metadata</a:t>
            </a:r>
            <a:endParaRPr lang="en-GB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148263" y="6462713"/>
            <a:ext cx="19050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 eaLnBrk="0" fontAlgn="base" hangingPunct="0">
              <a:spcAft>
                <a:spcPct val="0"/>
              </a:spcAft>
            </a:pPr>
            <a:fld id="{F18803F5-A495-4A90-AA0A-F168D8F84A82}" type="slidenum">
              <a:rPr lang="en-GB" altLang="en-US">
                <a:solidFill>
                  <a:srgbClr val="000000"/>
                </a:solidFill>
                <a:latin typeface="Arial" charset="0"/>
              </a:rPr>
              <a:pPr eaLnBrk="0" fontAlgn="base" hangingPunct="0">
                <a:spcAft>
                  <a:spcPct val="0"/>
                </a:spcAft>
              </a:pPr>
              <a:t>‹#›</a:t>
            </a:fld>
            <a:endParaRPr lang="en-GB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3573463"/>
            <a:ext cx="87137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Thank you for your attention</a:t>
            </a:r>
          </a:p>
        </p:txBody>
      </p:sp>
      <p:sp>
        <p:nvSpPr>
          <p:cNvPr id="2055" name="Title 9"/>
          <p:cNvSpPr txBox="1">
            <a:spLocks/>
          </p:cNvSpPr>
          <p:nvPr/>
        </p:nvSpPr>
        <p:spPr bwMode="auto">
          <a:xfrm>
            <a:off x="117475" y="6380163"/>
            <a:ext cx="11414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72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200">
                <a:solidFill>
                  <a:srgbClr val="000000"/>
                </a:solidFill>
                <a:cs typeface="Arial" charset="0"/>
              </a:rPr>
              <a:t>www.wmo.int</a:t>
            </a:r>
          </a:p>
        </p:txBody>
      </p:sp>
    </p:spTree>
    <p:extLst>
      <p:ext uri="{BB962C8B-B14F-4D97-AF65-F5344CB8AC3E}">
        <p14:creationId xmlns:p14="http://schemas.microsoft.com/office/powerpoint/2010/main" val="2344595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Arial" charset="0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800">
          <a:solidFill>
            <a:schemeClr val="bg1"/>
          </a:solidFill>
          <a:latin typeface="Arial" charset="0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400">
          <a:solidFill>
            <a:schemeClr val="bg1"/>
          </a:solidFill>
          <a:latin typeface="Arial" charset="0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Font typeface="Wingdings" pitchFamily="2" charset="2"/>
        <a:buChar char="§"/>
        <a:defRPr sz="2000">
          <a:solidFill>
            <a:schemeClr val="bg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svn.opengeospatial.org/ogc-projects/sp/timeSeriesML.swg/trunk/xsd/examples/measurement-timeseries-soilmoisture-avg-dr.xml" TargetMode="Externa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 dirty="0" smtClean="0"/>
              <a:t>Overview of </a:t>
            </a:r>
            <a:r>
              <a:rPr lang="en-GB" altLang="en-US" dirty="0" err="1" smtClean="0"/>
              <a:t>Timeseries</a:t>
            </a:r>
            <a:r>
              <a:rPr lang="en-GB" altLang="en-US" dirty="0" smtClean="0"/>
              <a:t> and </a:t>
            </a:r>
            <a:r>
              <a:rPr lang="en-GB" altLang="en-US" dirty="0" err="1" smtClean="0"/>
              <a:t>TimeseriesML</a:t>
            </a:r>
            <a:endParaRPr lang="en-GB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51520" y="5805264"/>
            <a:ext cx="86022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dirty="0" smtClean="0">
                <a:solidFill>
                  <a:schemeClr val="bg1">
                    <a:lumMod val="95000"/>
                  </a:schemeClr>
                </a:solidFill>
              </a:rPr>
              <a:t>Note: These slides were adapted from presentation by James Tomkins (UK Met Office) at the June 2015 OGC TC</a:t>
            </a:r>
            <a:endParaRPr lang="en-GB" sz="1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789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Conceptual Model – </a:t>
            </a:r>
            <a:r>
              <a:rPr lang="en-AU" dirty="0" err="1" smtClean="0">
                <a:solidFill>
                  <a:srgbClr val="FF0000"/>
                </a:solidFill>
              </a:rPr>
              <a:t>Timeseries</a:t>
            </a:r>
            <a:r>
              <a:rPr lang="en-AU" dirty="0" smtClean="0">
                <a:solidFill>
                  <a:srgbClr val="FF0000"/>
                </a:solidFill>
              </a:rPr>
              <a:t> Observation</a:t>
            </a:r>
            <a:endParaRPr lang="en-GB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8983414"/>
              </p:ext>
            </p:extLst>
          </p:nvPr>
        </p:nvGraphicFramePr>
        <p:xfrm>
          <a:off x="346075" y="1279525"/>
          <a:ext cx="8458200" cy="4891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1167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Conceptual Model – </a:t>
            </a:r>
            <a:r>
              <a:rPr lang="en-AU" dirty="0" err="1">
                <a:solidFill>
                  <a:srgbClr val="FF0000"/>
                </a:solidFill>
              </a:rPr>
              <a:t>Timeseries</a:t>
            </a:r>
            <a:r>
              <a:rPr lang="en-AU" dirty="0">
                <a:solidFill>
                  <a:srgbClr val="FF0000"/>
                </a:solidFill>
              </a:rPr>
              <a:t> Observation</a:t>
            </a:r>
            <a:endParaRPr lang="en-GB" dirty="0"/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4671971"/>
              </p:ext>
            </p:extLst>
          </p:nvPr>
        </p:nvGraphicFramePr>
        <p:xfrm>
          <a:off x="346075" y="1279525"/>
          <a:ext cx="8458200" cy="4891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0359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Conceptual Model - </a:t>
            </a:r>
            <a:r>
              <a:rPr lang="en-AU" dirty="0" err="1" smtClean="0">
                <a:solidFill>
                  <a:srgbClr val="FF0000"/>
                </a:solidFill>
              </a:rPr>
              <a:t>Timeseries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r>
              <a:rPr lang="en-AU" dirty="0" smtClean="0"/>
              <a:t>The core of the model is the precise description of a </a:t>
            </a:r>
            <a:r>
              <a:rPr lang="en-AU" dirty="0" err="1" smtClean="0"/>
              <a:t>timeseries</a:t>
            </a:r>
            <a:r>
              <a:rPr lang="en-AU" dirty="0" smtClean="0"/>
              <a:t>. 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25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Conceptual Model - </a:t>
            </a:r>
            <a:r>
              <a:rPr lang="en-AU" dirty="0" err="1" smtClean="0">
                <a:solidFill>
                  <a:srgbClr val="FF0000"/>
                </a:solidFill>
              </a:rPr>
              <a:t>Timeseries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4" name="Picture 6" descr="Description: Description: Description: Description: Description: Ancho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45720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Description: Description: Description: Description: Description: DataSeries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038600"/>
            <a:ext cx="5638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76800" y="1447800"/>
            <a:ext cx="4038600" cy="838200"/>
          </a:xfrm>
          <a:prstGeom prst="rect">
            <a:avLst/>
          </a:prstGeo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2800" b="1" dirty="0">
                <a:solidFill>
                  <a:srgbClr val="092E5C"/>
                </a:solidFill>
                <a:latin typeface="Arial"/>
                <a:ea typeface="MS PGothic" pitchFamily="34" charset="-128"/>
                <a:cs typeface="MS PGothic" charset="0"/>
              </a:rPr>
              <a:t>Anchor Points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6800" y="5638800"/>
            <a:ext cx="2743200" cy="838200"/>
          </a:xfrm>
          <a:prstGeom prst="rect">
            <a:avLst/>
          </a:prstGeo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2800" b="1" dirty="0">
                <a:solidFill>
                  <a:srgbClr val="092E5C"/>
                </a:solidFill>
                <a:latin typeface="Arial"/>
                <a:ea typeface="MS PGothic" pitchFamily="34" charset="-128"/>
                <a:cs typeface="MS PGothic" charset="0"/>
              </a:rPr>
              <a:t>Gap Periods</a:t>
            </a:r>
          </a:p>
        </p:txBody>
      </p:sp>
    </p:spTree>
    <p:extLst>
      <p:ext uri="{BB962C8B-B14F-4D97-AF65-F5344CB8AC3E}">
        <p14:creationId xmlns:p14="http://schemas.microsoft.com/office/powerpoint/2010/main" val="52035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Conceptual Model - </a:t>
            </a:r>
            <a:r>
              <a:rPr lang="en-AU" dirty="0" err="1">
                <a:solidFill>
                  <a:srgbClr val="FF0000"/>
                </a:solidFill>
              </a:rPr>
              <a:t>Timeseries</a:t>
            </a:r>
            <a:endParaRPr lang="en-GB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846" y="1041400"/>
            <a:ext cx="3309938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84" y="3837362"/>
            <a:ext cx="2895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3400" y="1524000"/>
            <a:ext cx="2743200" cy="838200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r>
              <a:rPr lang="en-GB" altLang="en-US" sz="2800" dirty="0">
                <a:solidFill>
                  <a:schemeClr val="tx2"/>
                </a:solidFill>
                <a:latin typeface="+mn-lt"/>
                <a:cs typeface="MS PGothic" charset="0"/>
              </a:rPr>
              <a:t>Accumulations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28184" y="4675562"/>
            <a:ext cx="2743200" cy="1219200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r>
              <a:rPr lang="en-GB" altLang="en-US" sz="2800" dirty="0">
                <a:solidFill>
                  <a:schemeClr val="tx2"/>
                </a:solidFill>
                <a:latin typeface="+mn-lt"/>
                <a:cs typeface="MS PGothic" charset="0"/>
              </a:rPr>
              <a:t>Interpolation</a:t>
            </a:r>
          </a:p>
          <a:p>
            <a:pPr>
              <a:defRPr/>
            </a:pPr>
            <a:r>
              <a:rPr lang="en-GB" altLang="en-US" sz="2800" dirty="0">
                <a:solidFill>
                  <a:schemeClr val="tx2"/>
                </a:solidFill>
                <a:latin typeface="+mn-lt"/>
                <a:cs typeface="MS PGothic" charset="0"/>
              </a:rPr>
              <a:t>Types</a:t>
            </a:r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359" y="3837362"/>
            <a:ext cx="2892425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34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Conceptual Model - </a:t>
            </a:r>
            <a:r>
              <a:rPr lang="en-AU" dirty="0" err="1">
                <a:solidFill>
                  <a:srgbClr val="FF0000"/>
                </a:solidFill>
              </a:rPr>
              <a:t>Timeseries</a:t>
            </a:r>
            <a:endParaRPr lang="en-GB" dirty="0"/>
          </a:p>
        </p:txBody>
      </p:sp>
      <p:graphicFrame>
        <p:nvGraphicFramePr>
          <p:cNvPr id="4" name="Content Placeholder 12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458200" cy="4814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012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Conceptual Model - </a:t>
            </a:r>
            <a:r>
              <a:rPr lang="en-AU" dirty="0" err="1">
                <a:solidFill>
                  <a:srgbClr val="FF0000"/>
                </a:solidFill>
              </a:rPr>
              <a:t>Timeseries</a:t>
            </a:r>
            <a:endParaRPr lang="en-GB" dirty="0"/>
          </a:p>
        </p:txBody>
      </p:sp>
      <p:graphicFrame>
        <p:nvGraphicFramePr>
          <p:cNvPr id="4" name="Content Placeholder 12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458200" cy="4814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1678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Conceptual Model – </a:t>
            </a:r>
            <a:r>
              <a:rPr lang="en-AU" dirty="0" smtClean="0">
                <a:solidFill>
                  <a:srgbClr val="FF0000"/>
                </a:solidFill>
              </a:rPr>
              <a:t>Monitoring Feature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86868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76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Conceptual Model - </a:t>
            </a:r>
            <a:r>
              <a:rPr lang="en-AU" dirty="0" smtClean="0">
                <a:solidFill>
                  <a:srgbClr val="FF0000"/>
                </a:solidFill>
              </a:rPr>
              <a:t>Process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143000"/>
            <a:ext cx="6400800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" y="1052736"/>
            <a:ext cx="2286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2000" b="0" dirty="0">
                <a:solidFill>
                  <a:schemeClr val="tx2"/>
                </a:solidFill>
                <a:latin typeface="+mn-lt"/>
                <a:cs typeface="MS PGothic" charset="0"/>
              </a:rPr>
              <a:t>The </a:t>
            </a:r>
            <a:r>
              <a:rPr lang="en-US" altLang="en-US" sz="2000" b="0" dirty="0" err="1">
                <a:solidFill>
                  <a:schemeClr val="tx2"/>
                </a:solidFill>
                <a:latin typeface="+mn-lt"/>
                <a:cs typeface="MS PGothic" charset="0"/>
              </a:rPr>
              <a:t>Timeseries</a:t>
            </a:r>
            <a:r>
              <a:rPr lang="en-US" altLang="en-US" sz="2000" b="0" dirty="0">
                <a:solidFill>
                  <a:schemeClr val="tx2"/>
                </a:solidFill>
                <a:latin typeface="+mn-lt"/>
                <a:cs typeface="MS PGothic" charset="0"/>
              </a:rPr>
              <a:t> Profile defines an </a:t>
            </a:r>
            <a:r>
              <a:rPr lang="en-US" altLang="en-US" sz="2000" b="0" dirty="0" err="1">
                <a:solidFill>
                  <a:srgbClr val="FF0000"/>
                </a:solidFill>
                <a:latin typeface="+mn-lt"/>
                <a:cs typeface="MS PGothic" charset="0"/>
              </a:rPr>
              <a:t>ObservationProcess</a:t>
            </a:r>
            <a:r>
              <a:rPr lang="en-US" altLang="en-US" sz="2000" b="0" dirty="0">
                <a:solidFill>
                  <a:srgbClr val="FF0000"/>
                </a:solidFill>
                <a:latin typeface="+mn-lt"/>
                <a:cs typeface="MS PGothic" charset="0"/>
              </a:rPr>
              <a:t> </a:t>
            </a:r>
            <a:r>
              <a:rPr lang="en-US" altLang="en-US" sz="2000" b="0" dirty="0">
                <a:solidFill>
                  <a:schemeClr val="tx2"/>
                </a:solidFill>
                <a:latin typeface="+mn-lt"/>
                <a:cs typeface="MS PGothic" charset="0"/>
              </a:rPr>
              <a:t>feature type. </a:t>
            </a:r>
            <a:r>
              <a:rPr lang="en-US" altLang="en-US" sz="2000" b="0" dirty="0">
                <a:solidFill>
                  <a:schemeClr val="tx2"/>
                </a:solidFill>
                <a:latin typeface="+mn-lt"/>
                <a:cs typeface="MS PGothic" charset="0"/>
              </a:rPr>
              <a:t>This is a generic class to describe processes related to the creation of results</a:t>
            </a:r>
            <a:r>
              <a:rPr lang="en-US" altLang="en-US" sz="2000" b="0" dirty="0" smtClean="0">
                <a:solidFill>
                  <a:schemeClr val="tx2"/>
                </a:solidFill>
                <a:latin typeface="+mn-lt"/>
                <a:cs typeface="MS PGothic" charset="0"/>
              </a:rPr>
              <a:t>. </a:t>
            </a:r>
          </a:p>
          <a:p>
            <a:pPr>
              <a:defRPr/>
            </a:pPr>
            <a:endParaRPr lang="en-US" altLang="en-US" sz="2000" dirty="0">
              <a:solidFill>
                <a:schemeClr val="tx2"/>
              </a:solidFill>
              <a:cs typeface="MS PGothic" charset="0"/>
            </a:endParaRPr>
          </a:p>
          <a:p>
            <a:pPr>
              <a:defRPr/>
            </a:pPr>
            <a:r>
              <a:rPr lang="en-US" altLang="en-US" sz="2000" dirty="0" smtClean="0">
                <a:solidFill>
                  <a:schemeClr val="tx2"/>
                </a:solidFill>
                <a:cs typeface="MS PGothic" charset="0"/>
              </a:rPr>
              <a:t>The standard also permits use of other process definitions derived from </a:t>
            </a:r>
          </a:p>
          <a:p>
            <a:pPr>
              <a:defRPr/>
            </a:pPr>
            <a:r>
              <a:rPr lang="en-US" altLang="en-US" sz="2000" dirty="0" err="1" smtClean="0">
                <a:solidFill>
                  <a:srgbClr val="FF0000"/>
                </a:solidFill>
                <a:cs typeface="MS PGothic" charset="0"/>
              </a:rPr>
              <a:t>OM_Process</a:t>
            </a:r>
            <a:endParaRPr lang="en-US" altLang="en-US" sz="2000" dirty="0" smtClean="0">
              <a:solidFill>
                <a:srgbClr val="FF0000"/>
              </a:solidFill>
              <a:cs typeface="MS PGothic" charset="0"/>
            </a:endParaRPr>
          </a:p>
          <a:p>
            <a:pPr>
              <a:defRPr/>
            </a:pPr>
            <a:r>
              <a:rPr lang="en-US" altLang="en-US" sz="2000" dirty="0" smtClean="0">
                <a:solidFill>
                  <a:schemeClr val="tx2"/>
                </a:solidFill>
                <a:cs typeface="MS PGothic" charset="0"/>
              </a:rPr>
              <a:t>or</a:t>
            </a:r>
          </a:p>
          <a:p>
            <a:pPr>
              <a:defRPr/>
            </a:pPr>
            <a:r>
              <a:rPr lang="en-US" altLang="en-US" sz="2000" dirty="0" smtClean="0">
                <a:solidFill>
                  <a:srgbClr val="FF0000"/>
                </a:solidFill>
                <a:cs typeface="MS PGothic" charset="0"/>
              </a:rPr>
              <a:t>SWE </a:t>
            </a:r>
            <a:r>
              <a:rPr lang="en-US" altLang="en-US" sz="2000" dirty="0" err="1" smtClean="0">
                <a:solidFill>
                  <a:srgbClr val="FF0000"/>
                </a:solidFill>
                <a:cs typeface="MS PGothic" charset="0"/>
              </a:rPr>
              <a:t>AbstractProcess</a:t>
            </a:r>
            <a:endParaRPr lang="en-US" altLang="en-US" sz="2000" dirty="0">
              <a:solidFill>
                <a:srgbClr val="FF0000"/>
              </a:solidFill>
              <a:cs typeface="MS PGothic" charset="0"/>
            </a:endParaRPr>
          </a:p>
          <a:p>
            <a:pPr>
              <a:defRPr/>
            </a:pPr>
            <a:endParaRPr lang="en-GB" altLang="en-US" sz="2000" b="0" dirty="0">
              <a:solidFill>
                <a:schemeClr val="tx2"/>
              </a:solidFill>
              <a:latin typeface="+mn-lt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68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Conceptual Model - Collection</a:t>
            </a:r>
            <a:endParaRPr lang="en-GB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7848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94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Background 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Introducing the Candidate Standard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Conceptual Model Overview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Implementation Model </a:t>
            </a:r>
            <a:r>
              <a:rPr lang="en-US" altLang="en-US" dirty="0" smtClean="0"/>
              <a:t>Overview </a:t>
            </a:r>
          </a:p>
          <a:p>
            <a:pPr marL="0" indent="0">
              <a:buNone/>
            </a:pPr>
            <a:endParaRPr lang="en-US" alt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 smtClean="0"/>
              <a:t>Possible Future </a:t>
            </a:r>
            <a:r>
              <a:rPr lang="en-US" altLang="en-US" dirty="0"/>
              <a:t>Work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937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713788" cy="792162"/>
          </a:xfrm>
        </p:spPr>
        <p:txBody>
          <a:bodyPr/>
          <a:lstStyle/>
          <a:p>
            <a:r>
              <a:rPr lang="en-AU" dirty="0" smtClean="0"/>
              <a:t>Conceptual Model - </a:t>
            </a:r>
            <a:r>
              <a:rPr lang="en-AU" dirty="0" err="1" smtClean="0"/>
              <a:t>Codelists</a:t>
            </a:r>
            <a:endParaRPr lang="en-GB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639547"/>
              </p:ext>
            </p:extLst>
          </p:nvPr>
        </p:nvGraphicFramePr>
        <p:xfrm>
          <a:off x="251520" y="908720"/>
          <a:ext cx="83820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198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Implementation Model (XML)</a:t>
            </a:r>
            <a:endParaRPr lang="en-GB" dirty="0"/>
          </a:p>
        </p:txBody>
      </p:sp>
      <p:sp>
        <p:nvSpPr>
          <p:cNvPr id="4" name="Inhaltsplatzhalter 2"/>
          <p:cNvSpPr>
            <a:spLocks noGrp="1"/>
          </p:cNvSpPr>
          <p:nvPr>
            <p:ph idx="1"/>
          </p:nvPr>
        </p:nvSpPr>
        <p:spPr>
          <a:xfrm>
            <a:off x="533400" y="914400"/>
            <a:ext cx="8382000" cy="5410200"/>
          </a:xfrm>
        </p:spPr>
        <p:txBody>
          <a:bodyPr/>
          <a:lstStyle/>
          <a:p>
            <a:pPr>
              <a:defRPr/>
            </a:pPr>
            <a:r>
              <a:rPr lang="en-GB" altLang="en-US" sz="1800" dirty="0" smtClean="0"/>
              <a:t>Separate </a:t>
            </a:r>
            <a:r>
              <a:rPr lang="en-GB" altLang="en-US" sz="1800" dirty="0" smtClean="0"/>
              <a:t>UML Model supporting auto-generated XML Schema</a:t>
            </a:r>
          </a:p>
          <a:p>
            <a:pPr lvl="1">
              <a:defRPr/>
            </a:pPr>
            <a:r>
              <a:rPr lang="en-AU" altLang="en-US" sz="1800" dirty="0" smtClean="0"/>
              <a:t>Follows UML to GML encoding rules including GML 3.3 rules for reference types (</a:t>
            </a:r>
            <a:r>
              <a:rPr lang="en-AU" altLang="en-US" sz="1800" dirty="0" err="1" smtClean="0"/>
              <a:t>codelists</a:t>
            </a:r>
            <a:r>
              <a:rPr lang="en-AU" altLang="en-US" sz="1800" dirty="0" smtClean="0"/>
              <a:t>).</a:t>
            </a:r>
          </a:p>
          <a:p>
            <a:pPr>
              <a:defRPr/>
            </a:pPr>
            <a:r>
              <a:rPr lang="en-AU" altLang="en-US" sz="1800" dirty="0" smtClean="0"/>
              <a:t>Principles are:</a:t>
            </a:r>
          </a:p>
          <a:p>
            <a:pPr lvl="1">
              <a:defRPr/>
            </a:pPr>
            <a:r>
              <a:rPr lang="en-AU" altLang="en-US" sz="1800" dirty="0" smtClean="0"/>
              <a:t>Support all aspects of the conceptual model</a:t>
            </a:r>
          </a:p>
          <a:p>
            <a:pPr lvl="1">
              <a:defRPr/>
            </a:pPr>
            <a:r>
              <a:rPr lang="en-AU" altLang="en-US" sz="1800" dirty="0" smtClean="0"/>
              <a:t>Follow UML to GML encoding rules</a:t>
            </a:r>
          </a:p>
          <a:p>
            <a:pPr lvl="1">
              <a:defRPr/>
            </a:pPr>
            <a:r>
              <a:rPr lang="en-AU" altLang="en-US" sz="1800" dirty="0" smtClean="0"/>
              <a:t>Make pragmatic encoding choices – this is a physical data model.</a:t>
            </a:r>
          </a:p>
          <a:p>
            <a:pPr lvl="2">
              <a:defRPr/>
            </a:pPr>
            <a:r>
              <a:rPr lang="en-AU" altLang="en-US" sz="1800" dirty="0" smtClean="0"/>
              <a:t>Reduce number of classes in order to simplify XML encoding as much as possible</a:t>
            </a:r>
          </a:p>
          <a:p>
            <a:pPr lvl="2">
              <a:defRPr/>
            </a:pPr>
            <a:r>
              <a:rPr lang="en-AU" altLang="en-US" sz="1800" dirty="0" smtClean="0"/>
              <a:t>Build on existing OGC </a:t>
            </a:r>
            <a:r>
              <a:rPr lang="en-AU" altLang="en-US" sz="1800" dirty="0" smtClean="0"/>
              <a:t>encoding standards</a:t>
            </a:r>
            <a:endParaRPr lang="en-AU" altLang="en-US" sz="1800" dirty="0" smtClean="0"/>
          </a:p>
          <a:p>
            <a:pPr marL="358775" lvl="1" indent="-358775">
              <a:buFontTx/>
              <a:buNone/>
              <a:defRPr/>
            </a:pPr>
            <a:endParaRPr lang="en-US" altLang="en-US" sz="1800" dirty="0" smtClean="0">
              <a:solidFill>
                <a:srgbClr val="125D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30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Implementation Model  - Mapping to Concepts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19175"/>
            <a:ext cx="5754688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8"/>
          <p:cNvSpPr txBox="1">
            <a:spLocks noChangeArrowheads="1"/>
          </p:cNvSpPr>
          <p:nvPr/>
        </p:nvSpPr>
        <p:spPr bwMode="auto">
          <a:xfrm>
            <a:off x="6734175" y="16002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AU" altLang="en-US" sz="1600" dirty="0"/>
              <a:t>Collection/Metadata</a:t>
            </a:r>
          </a:p>
          <a:p>
            <a:pPr eaLnBrk="1" hangingPunct="1"/>
            <a:endParaRPr lang="en-AU" altLang="en-US" sz="1600" dirty="0"/>
          </a:p>
          <a:p>
            <a:pPr eaLnBrk="1" hangingPunct="1"/>
            <a:r>
              <a:rPr lang="en-AU" altLang="en-US" sz="1600" dirty="0"/>
              <a:t>OM Observation</a:t>
            </a:r>
          </a:p>
          <a:p>
            <a:pPr eaLnBrk="1" hangingPunct="1"/>
            <a:endParaRPr lang="en-AU" altLang="en-US" sz="1600" dirty="0"/>
          </a:p>
          <a:p>
            <a:pPr eaLnBrk="1" hangingPunct="1"/>
            <a:endParaRPr lang="en-AU" altLang="en-US" sz="1600" dirty="0"/>
          </a:p>
          <a:p>
            <a:pPr eaLnBrk="1" hangingPunct="1"/>
            <a:endParaRPr lang="en-AU" altLang="en-US" sz="1600" dirty="0"/>
          </a:p>
          <a:p>
            <a:pPr eaLnBrk="1" hangingPunct="1"/>
            <a:r>
              <a:rPr lang="en-AU" altLang="en-US" sz="1600" dirty="0"/>
              <a:t>Time Value Pair Encoding</a:t>
            </a:r>
          </a:p>
          <a:p>
            <a:pPr eaLnBrk="1" hangingPunct="1"/>
            <a:endParaRPr lang="en-AU" altLang="en-US" sz="1600" dirty="0"/>
          </a:p>
          <a:p>
            <a:pPr eaLnBrk="1" hangingPunct="1"/>
            <a:r>
              <a:rPr lang="en-AU" altLang="en-US" sz="1600" dirty="0"/>
              <a:t>Domain Range Encoding</a:t>
            </a:r>
          </a:p>
          <a:p>
            <a:pPr eaLnBrk="1" hangingPunct="1"/>
            <a:endParaRPr lang="en-AU" altLang="en-US" sz="1600" dirty="0"/>
          </a:p>
          <a:p>
            <a:pPr eaLnBrk="1" hangingPunct="1"/>
            <a:endParaRPr lang="en-AU" altLang="en-US" sz="1600" dirty="0"/>
          </a:p>
          <a:p>
            <a:pPr eaLnBrk="1" hangingPunct="1"/>
            <a:r>
              <a:rPr lang="en-AU" altLang="en-US" sz="1600" dirty="0"/>
              <a:t>Point Metadata</a:t>
            </a:r>
          </a:p>
          <a:p>
            <a:pPr eaLnBrk="1" hangingPunct="1"/>
            <a:endParaRPr lang="en-AU" altLang="en-US" sz="1600" dirty="0"/>
          </a:p>
          <a:p>
            <a:pPr eaLnBrk="1" hangingPunct="1"/>
            <a:endParaRPr lang="en-AU" altLang="en-US" sz="1600" dirty="0"/>
          </a:p>
          <a:p>
            <a:pPr eaLnBrk="1" hangingPunct="1"/>
            <a:r>
              <a:rPr lang="en-AU" altLang="en-US" sz="1600" dirty="0"/>
              <a:t>Specialised data types</a:t>
            </a:r>
          </a:p>
          <a:p>
            <a:pPr eaLnBrk="1" hangingPunct="1"/>
            <a:endParaRPr lang="en-AU" altLang="en-US" sz="1600" dirty="0"/>
          </a:p>
          <a:p>
            <a:pPr eaLnBrk="1" hangingPunct="1"/>
            <a:r>
              <a:rPr lang="en-AU" altLang="en-US" sz="1600" dirty="0"/>
              <a:t>Process </a:t>
            </a:r>
          </a:p>
          <a:p>
            <a:pPr eaLnBrk="1" hangingPunct="1"/>
            <a:r>
              <a:rPr lang="en-AU" altLang="en-US" sz="1600" dirty="0"/>
              <a:t>Monitoring feature</a:t>
            </a:r>
            <a:endParaRPr lang="en-GB" altLang="en-US" sz="1600" dirty="0"/>
          </a:p>
        </p:txBody>
      </p:sp>
    </p:spTree>
    <p:extLst>
      <p:ext uri="{BB962C8B-B14F-4D97-AF65-F5344CB8AC3E}">
        <p14:creationId xmlns:p14="http://schemas.microsoft.com/office/powerpoint/2010/main" val="64105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Implementation – Time, Value Pair encoding</a:t>
            </a:r>
            <a:endParaRPr lang="en-GB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3938" y="914400"/>
            <a:ext cx="7400925" cy="5410200"/>
          </a:xfrm>
          <a:noFill/>
        </p:spPr>
      </p:pic>
    </p:spTree>
    <p:extLst>
      <p:ext uri="{BB962C8B-B14F-4D97-AF65-F5344CB8AC3E}">
        <p14:creationId xmlns:p14="http://schemas.microsoft.com/office/powerpoint/2010/main" val="169385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Implementation – Time, Value Pairs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971600" y="908720"/>
            <a:ext cx="646246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defRPr/>
            </a:pPr>
            <a:r>
              <a:rPr lang="en-AU" altLang="en-US" sz="2400" dirty="0"/>
              <a:t>Simple interleaved time, value pair encodings.</a:t>
            </a:r>
          </a:p>
          <a:p>
            <a:pPr>
              <a:defRPr/>
            </a:pPr>
            <a:endParaRPr lang="en-GB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defRPr/>
            </a:pPr>
            <a:r>
              <a:rPr lang="en-GB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tsml:point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>
              <a:defRPr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tsml:MeasurementTVP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>
              <a:defRPr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tsml:time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&gt;2012-06-13T00:30:00.000+12:00&lt;/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tsml:time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>
              <a:defRPr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 &lt;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tsml:value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&gt;2.04&lt;/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tsml:value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</a:p>
          <a:p>
            <a:pPr>
              <a:defRPr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 &lt;/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tsml:MeasurementTVP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</a:p>
          <a:p>
            <a:pPr>
              <a:defRPr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tsml:point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AU" alt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3">
              <a:defRPr/>
            </a:pPr>
            <a:endParaRPr lang="en-AU" altLang="en-US" sz="2200" dirty="0"/>
          </a:p>
          <a:p>
            <a:pPr lvl="2">
              <a:defRPr/>
            </a:pPr>
            <a:r>
              <a:rPr lang="en-AU" altLang="en-US" sz="2400" dirty="0"/>
              <a:t>Metadata e.g. quality measures, comments, etc. may be </a:t>
            </a:r>
            <a:r>
              <a:rPr lang="en-AU" altLang="en-US" sz="2200" dirty="0"/>
              <a:t>may set to a </a:t>
            </a:r>
            <a:r>
              <a:rPr lang="en-AU" altLang="en-US" sz="2200" i="1" dirty="0">
                <a:solidFill>
                  <a:srgbClr val="FF0000"/>
                </a:solidFill>
              </a:rPr>
              <a:t>default</a:t>
            </a:r>
            <a:r>
              <a:rPr lang="en-AU" altLang="en-US" sz="2200" dirty="0">
                <a:solidFill>
                  <a:srgbClr val="FF0000"/>
                </a:solidFill>
              </a:rPr>
              <a:t> for every value </a:t>
            </a:r>
            <a:r>
              <a:rPr lang="en-AU" altLang="en-US" sz="2200" dirty="0"/>
              <a:t>in the </a:t>
            </a:r>
            <a:r>
              <a:rPr lang="en-AU" altLang="en-US" sz="2200" dirty="0" smtClean="0"/>
              <a:t>series</a:t>
            </a:r>
          </a:p>
          <a:p>
            <a:pPr lvl="2">
              <a:defRPr/>
            </a:pPr>
            <a:endParaRPr lang="en-AU" altLang="en-US" sz="2200" dirty="0"/>
          </a:p>
          <a:p>
            <a:pPr lvl="2">
              <a:defRPr/>
            </a:pPr>
            <a:r>
              <a:rPr lang="en-AU" altLang="en-US" sz="2200" dirty="0" smtClean="0">
                <a:solidFill>
                  <a:srgbClr val="FF0000"/>
                </a:solidFill>
              </a:rPr>
              <a:t>Individual</a:t>
            </a:r>
            <a:r>
              <a:rPr lang="en-AU" altLang="en-US" sz="2200" dirty="0" smtClean="0"/>
              <a:t> </a:t>
            </a:r>
            <a:r>
              <a:rPr lang="en-AU" altLang="en-US" sz="2200" dirty="0"/>
              <a:t>time, value pairs may </a:t>
            </a:r>
            <a:r>
              <a:rPr lang="en-AU" altLang="en-US" sz="2200" i="1" dirty="0">
                <a:solidFill>
                  <a:srgbClr val="FF0000"/>
                </a:solidFill>
              </a:rPr>
              <a:t>override</a:t>
            </a:r>
            <a:r>
              <a:rPr lang="en-AU" altLang="en-US" sz="2200" dirty="0"/>
              <a:t> the default</a:t>
            </a:r>
          </a:p>
        </p:txBody>
      </p:sp>
    </p:spTree>
    <p:extLst>
      <p:ext uri="{BB962C8B-B14F-4D97-AF65-F5344CB8AC3E}">
        <p14:creationId xmlns:p14="http://schemas.microsoft.com/office/powerpoint/2010/main" val="150898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Imlementation</a:t>
            </a:r>
            <a:r>
              <a:rPr lang="en-AU" dirty="0" smtClean="0"/>
              <a:t> – Domain Range encoding</a:t>
            </a:r>
            <a:endParaRPr lang="en-GB" dirty="0"/>
          </a:p>
        </p:txBody>
      </p:sp>
      <p:sp>
        <p:nvSpPr>
          <p:cNvPr id="4" name="Inhaltsplatzhalter 2"/>
          <p:cNvSpPr>
            <a:spLocks noGrp="1"/>
          </p:cNvSpPr>
          <p:nvPr>
            <p:ph idx="1"/>
          </p:nvPr>
        </p:nvSpPr>
        <p:spPr>
          <a:xfrm>
            <a:off x="533400" y="914400"/>
            <a:ext cx="4830688" cy="5410200"/>
          </a:xfrm>
        </p:spPr>
        <p:txBody>
          <a:bodyPr/>
          <a:lstStyle/>
          <a:p>
            <a:pPr marL="358775" lvl="1" indent="-358775">
              <a:buFontTx/>
              <a:buNone/>
              <a:defRPr/>
            </a:pPr>
            <a:endParaRPr lang="en-US" altLang="en-US" sz="1800" dirty="0">
              <a:solidFill>
                <a:srgbClr val="125DB9"/>
              </a:solidFill>
            </a:endParaRPr>
          </a:p>
          <a:p>
            <a:pPr marL="358775" lvl="1" indent="-358775">
              <a:defRPr/>
            </a:pPr>
            <a:r>
              <a:rPr lang="en-US" altLang="en-US" sz="1800" dirty="0" smtClean="0">
                <a:solidFill>
                  <a:srgbClr val="125DB9"/>
                </a:solidFill>
              </a:rPr>
              <a:t>Uses </a:t>
            </a:r>
            <a:r>
              <a:rPr lang="en-US" altLang="en-US" sz="1800" dirty="0" err="1" smtClean="0">
                <a:solidFill>
                  <a:srgbClr val="125DB9"/>
                </a:solidFill>
              </a:rPr>
              <a:t>GMLCov</a:t>
            </a:r>
            <a:endParaRPr lang="en-US" altLang="en-US" sz="1800" dirty="0" smtClean="0">
              <a:solidFill>
                <a:srgbClr val="125DB9"/>
              </a:solidFill>
            </a:endParaRPr>
          </a:p>
          <a:p>
            <a:pPr marL="358775" lvl="1" indent="-358775">
              <a:defRPr/>
            </a:pPr>
            <a:r>
              <a:rPr lang="en-US" altLang="en-US" sz="1800" dirty="0" smtClean="0">
                <a:solidFill>
                  <a:srgbClr val="125DB9"/>
                </a:solidFill>
              </a:rPr>
              <a:t>Defines a '</a:t>
            </a:r>
            <a:r>
              <a:rPr lang="en-US" altLang="en-US" sz="1800" dirty="0" err="1" smtClean="0">
                <a:solidFill>
                  <a:srgbClr val="125DB9"/>
                </a:solidFill>
              </a:rPr>
              <a:t>Timeseries</a:t>
            </a:r>
            <a:r>
              <a:rPr lang="en-US" altLang="en-US" sz="1800" dirty="0" smtClean="0">
                <a:solidFill>
                  <a:srgbClr val="125DB9"/>
                </a:solidFill>
              </a:rPr>
              <a:t> metadata extension'</a:t>
            </a:r>
            <a:r>
              <a:rPr lang="en-US" altLang="en-US" sz="1800" dirty="0">
                <a:solidFill>
                  <a:srgbClr val="125DB9"/>
                </a:solidFill>
              </a:rPr>
              <a:t> </a:t>
            </a:r>
            <a:r>
              <a:rPr lang="en-US" altLang="en-US" sz="1800" dirty="0" smtClean="0">
                <a:solidFill>
                  <a:srgbClr val="125DB9"/>
                </a:solidFill>
              </a:rPr>
              <a:t> to GML </a:t>
            </a:r>
            <a:r>
              <a:rPr lang="en-US" altLang="en-US" sz="1800" dirty="0" err="1" smtClean="0">
                <a:solidFill>
                  <a:srgbClr val="125DB9"/>
                </a:solidFill>
              </a:rPr>
              <a:t>Cov</a:t>
            </a:r>
            <a:endParaRPr lang="en-US" altLang="en-US" sz="1800" dirty="0">
              <a:solidFill>
                <a:srgbClr val="125DB9"/>
              </a:solidFill>
            </a:endParaRPr>
          </a:p>
          <a:p>
            <a:pPr marL="701675" lvl="2" indent="-358775">
              <a:defRPr/>
            </a:pPr>
            <a:r>
              <a:rPr lang="en-US" altLang="en-US" sz="1600" dirty="0" smtClean="0">
                <a:solidFill>
                  <a:srgbClr val="125DB9"/>
                </a:solidFill>
              </a:rPr>
              <a:t>Embeds the </a:t>
            </a:r>
            <a:r>
              <a:rPr lang="en-US" altLang="en-US" sz="1600" dirty="0" err="1" smtClean="0">
                <a:solidFill>
                  <a:srgbClr val="125DB9"/>
                </a:solidFill>
              </a:rPr>
              <a:t>timeseries</a:t>
            </a:r>
            <a:r>
              <a:rPr lang="en-US" altLang="en-US" sz="1600" dirty="0" smtClean="0">
                <a:solidFill>
                  <a:srgbClr val="125DB9"/>
                </a:solidFill>
              </a:rPr>
              <a:t> metadata in regular </a:t>
            </a:r>
            <a:r>
              <a:rPr lang="en-US" altLang="en-US" sz="1600" dirty="0" err="1" smtClean="0">
                <a:solidFill>
                  <a:srgbClr val="125DB9"/>
                </a:solidFill>
              </a:rPr>
              <a:t>GMLCov</a:t>
            </a:r>
            <a:r>
              <a:rPr lang="en-US" altLang="en-US" sz="1600" dirty="0" smtClean="0">
                <a:solidFill>
                  <a:srgbClr val="125DB9"/>
                </a:solidFill>
              </a:rPr>
              <a:t> Coverage</a:t>
            </a:r>
          </a:p>
          <a:p>
            <a:pPr marL="701675" lvl="2" indent="-358775">
              <a:defRPr/>
            </a:pPr>
            <a:r>
              <a:rPr lang="en-US" altLang="en-US" sz="1600" dirty="0" smtClean="0">
                <a:solidFill>
                  <a:srgbClr val="125DB9"/>
                </a:solidFill>
              </a:rPr>
              <a:t>Also supports Annotation Coverages</a:t>
            </a:r>
          </a:p>
          <a:p>
            <a:pPr marL="1044575" lvl="3" indent="-358775">
              <a:defRPr/>
            </a:pPr>
            <a:r>
              <a:rPr lang="en-US" altLang="en-US" sz="1400" dirty="0" smtClean="0">
                <a:solidFill>
                  <a:srgbClr val="125DB9"/>
                </a:solidFill>
              </a:rPr>
              <a:t>Not tightly defined.</a:t>
            </a:r>
          </a:p>
          <a:p>
            <a:pPr marL="701675" lvl="2" indent="-358775">
              <a:defRPr/>
            </a:pPr>
            <a:endParaRPr lang="en-US" altLang="en-US" sz="1600" dirty="0">
              <a:solidFill>
                <a:srgbClr val="125DB9"/>
              </a:solidFill>
            </a:endParaRPr>
          </a:p>
          <a:p>
            <a:pPr marL="701675" lvl="2" indent="-358775">
              <a:defRPr/>
            </a:pPr>
            <a:endParaRPr lang="en-US" altLang="en-US" sz="1600" dirty="0" smtClean="0">
              <a:solidFill>
                <a:srgbClr val="125DB9"/>
              </a:solidFill>
            </a:endParaRPr>
          </a:p>
          <a:p>
            <a:pPr marL="701675" lvl="2" indent="-358775">
              <a:defRPr/>
            </a:pPr>
            <a:r>
              <a:rPr lang="en-US" altLang="en-US" sz="1600" dirty="0" smtClean="0">
                <a:solidFill>
                  <a:srgbClr val="125DB9"/>
                </a:solidFill>
              </a:rPr>
              <a:t>See example:</a:t>
            </a:r>
          </a:p>
          <a:p>
            <a:pPr marL="701675" lvl="2" indent="-358775">
              <a:defRPr/>
            </a:pPr>
            <a:endParaRPr lang="en-US" altLang="en-US" sz="1600" dirty="0">
              <a:solidFill>
                <a:srgbClr val="125DB9"/>
              </a:solidFill>
            </a:endParaRPr>
          </a:p>
          <a:p>
            <a:pPr marL="701675" lvl="2" indent="-358775">
              <a:defRPr/>
            </a:pPr>
            <a:r>
              <a:rPr lang="en-US" altLang="en-US" sz="1600" dirty="0" smtClean="0">
                <a:solidFill>
                  <a:srgbClr val="125DB9"/>
                </a:solidFill>
                <a:hlinkClick r:id="rId2"/>
              </a:rPr>
              <a:t>https://svn.opengeospatial.org/ogc-projects/sp/timeSeriesML.swg/trunk/xsd/examples/measurement-timeseries-soilmoisture-avg-dr.xml</a:t>
            </a:r>
            <a:endParaRPr lang="en-US" altLang="en-US" sz="1600" dirty="0" smtClean="0">
              <a:solidFill>
                <a:srgbClr val="125DB9"/>
              </a:solidFill>
            </a:endParaRPr>
          </a:p>
          <a:p>
            <a:pPr marL="701675" lvl="2" indent="-358775">
              <a:defRPr/>
            </a:pPr>
            <a:endParaRPr lang="en-US" altLang="en-US" sz="1600" dirty="0">
              <a:solidFill>
                <a:srgbClr val="125DB9"/>
              </a:solidFill>
            </a:endParaRPr>
          </a:p>
          <a:p>
            <a:pPr marL="701675" lvl="2" indent="-358775">
              <a:defRPr/>
            </a:pPr>
            <a:endParaRPr lang="en-US" altLang="en-US" sz="1600" dirty="0">
              <a:solidFill>
                <a:srgbClr val="125DB9"/>
              </a:solidFill>
            </a:endParaRPr>
          </a:p>
          <a:p>
            <a:pPr marL="342900" lvl="2" indent="0">
              <a:buFontTx/>
              <a:buNone/>
              <a:defRPr/>
            </a:pPr>
            <a:endParaRPr lang="en-US" altLang="en-US" sz="1600" dirty="0" smtClean="0">
              <a:solidFill>
                <a:srgbClr val="125DB9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36187"/>
            <a:ext cx="420052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39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Possible (OGC) Future work?</a:t>
            </a:r>
            <a:endParaRPr lang="en-GB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</p:nvPr>
        </p:nvGraphicFramePr>
        <p:xfrm>
          <a:off x="1447800" y="1447800"/>
          <a:ext cx="6172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905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9" y="843885"/>
            <a:ext cx="3475736" cy="20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94" y="51723"/>
            <a:ext cx="8713788" cy="792162"/>
          </a:xfrm>
        </p:spPr>
        <p:txBody>
          <a:bodyPr/>
          <a:lstStyle/>
          <a:p>
            <a:r>
              <a:rPr lang="en-AU" dirty="0" smtClean="0"/>
              <a:t>Appendix:  </a:t>
            </a:r>
            <a:r>
              <a:rPr lang="en-AU" sz="2800" dirty="0" err="1" smtClean="0"/>
              <a:t>TimeseriesML</a:t>
            </a:r>
            <a:r>
              <a:rPr lang="en-AU" sz="2800" dirty="0" smtClean="0"/>
              <a:t>  is fully model-driven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8692" y="843885"/>
            <a:ext cx="2495308" cy="5404407"/>
          </a:xfrm>
        </p:spPr>
        <p:txBody>
          <a:bodyPr/>
          <a:lstStyle/>
          <a:p>
            <a:pPr marL="0" indent="0">
              <a:buNone/>
            </a:pPr>
            <a:r>
              <a:rPr lang="en-AU" sz="1600" dirty="0" smtClean="0"/>
              <a:t>Model contains:</a:t>
            </a:r>
          </a:p>
          <a:p>
            <a:r>
              <a:rPr lang="en-AU" sz="1600" dirty="0" smtClean="0"/>
              <a:t>Definitions</a:t>
            </a:r>
          </a:p>
          <a:p>
            <a:r>
              <a:rPr lang="en-AU" sz="1600" dirty="0" smtClean="0"/>
              <a:t>Diagrams</a:t>
            </a:r>
          </a:p>
          <a:p>
            <a:r>
              <a:rPr lang="en-AU" sz="1600" b="1" dirty="0" smtClean="0">
                <a:solidFill>
                  <a:srgbClr val="FF0000"/>
                </a:solidFill>
              </a:rPr>
              <a:t>Requirements</a:t>
            </a:r>
          </a:p>
          <a:p>
            <a:r>
              <a:rPr lang="en-AU" sz="1600" b="1" dirty="0" smtClean="0">
                <a:solidFill>
                  <a:srgbClr val="FF0000"/>
                </a:solidFill>
              </a:rPr>
              <a:t>Conformance classes</a:t>
            </a:r>
          </a:p>
          <a:p>
            <a:pPr marL="0" indent="0">
              <a:buNone/>
            </a:pPr>
            <a:endParaRPr lang="en-GB" sz="1600" dirty="0" smtClean="0"/>
          </a:p>
          <a:p>
            <a:pPr marL="0" indent="0">
              <a:buNone/>
            </a:pPr>
            <a:r>
              <a:rPr lang="en-GB" sz="1600" dirty="0" smtClean="0"/>
              <a:t>Specifications were auto-generated from UML model using EA and RTF (rich text format) templates</a:t>
            </a:r>
          </a:p>
          <a:p>
            <a:r>
              <a:rPr lang="en-AU" sz="1600" dirty="0" smtClean="0"/>
              <a:t>Provides consistency throughout model, spec and schemas.</a:t>
            </a:r>
          </a:p>
          <a:p>
            <a:endParaRPr lang="en-AU" sz="18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85" y="3648316"/>
            <a:ext cx="2573448" cy="234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046" y="3131488"/>
            <a:ext cx="2307054" cy="280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62327" y="4521126"/>
            <a:ext cx="1108573" cy="646331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AU" b="1" dirty="0" smtClean="0">
                <a:solidFill>
                  <a:srgbClr val="FF0000"/>
                </a:solidFill>
              </a:rPr>
              <a:t>RTF</a:t>
            </a:r>
          </a:p>
          <a:p>
            <a:pPr algn="ctr"/>
            <a:r>
              <a:rPr lang="en-AU" b="1" dirty="0" smtClean="0">
                <a:solidFill>
                  <a:srgbClr val="FF0000"/>
                </a:solidFill>
              </a:rPr>
              <a:t>Templates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3316" y="3648316"/>
            <a:ext cx="1426994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</a:rPr>
              <a:t>Specification!</a:t>
            </a:r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487073" y="3073538"/>
            <a:ext cx="0" cy="499478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815033" y="4365104"/>
            <a:ext cx="115580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9" y="1849538"/>
            <a:ext cx="2647257" cy="12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80220" y="2092206"/>
            <a:ext cx="2412714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</a:rPr>
              <a:t>Fully Documented Model</a:t>
            </a:r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579005" y="1628800"/>
            <a:ext cx="93667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870" y="1178800"/>
            <a:ext cx="1885788" cy="90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835998" y="1229495"/>
            <a:ext cx="1460656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</a:rPr>
              <a:t>XSD Schemas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98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Thank you for your attention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 smtClean="0"/>
              <a:t>Dominic Lowe</a:t>
            </a:r>
          </a:p>
          <a:p>
            <a:r>
              <a:rPr lang="en-AU" altLang="en-US" dirty="0" smtClean="0"/>
              <a:t>Australian Bureau of Meteorology</a:t>
            </a:r>
          </a:p>
          <a:p>
            <a:r>
              <a:rPr lang="en-AU" altLang="en-US" dirty="0" smtClean="0"/>
              <a:t>d.lowe@bom.gov.au</a:t>
            </a:r>
            <a:endParaRPr lang="en-GB" alt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Workshop on representation of WIGOS and climate metadata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8825A5-5AB7-4377-AF3D-747348D8893F}" type="slidenum">
              <a:rPr lang="en-GB" altLang="en-US" smtClean="0">
                <a:solidFill>
                  <a:srgbClr val="000000"/>
                </a:solidFill>
              </a:rPr>
              <a:pPr/>
              <a:t>28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28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WaterML2.0  &gt; </a:t>
            </a:r>
            <a:r>
              <a:rPr lang="en-AU" dirty="0" err="1" smtClean="0"/>
              <a:t>TimeSeriesML</a:t>
            </a:r>
            <a:r>
              <a:rPr lang="en-AU" dirty="0"/>
              <a:t> </a:t>
            </a:r>
            <a:endParaRPr lang="en-GB" dirty="0"/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1766280"/>
              </p:ext>
            </p:extLst>
          </p:nvPr>
        </p:nvGraphicFramePr>
        <p:xfrm>
          <a:off x="250825" y="1052513"/>
          <a:ext cx="8713788" cy="4897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24438" y="2276872"/>
            <a:ext cx="1451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rgbClr val="FF0000"/>
                </a:solidFill>
                <a:latin typeface="Calibri" panose="020F0502020204030204" pitchFamily="34" charset="0"/>
              </a:rPr>
              <a:t>IPET-MDRD-1</a:t>
            </a:r>
          </a:p>
          <a:p>
            <a:r>
              <a:rPr lang="en-AU" dirty="0" smtClean="0">
                <a:solidFill>
                  <a:srgbClr val="FF0000"/>
                </a:solidFill>
                <a:latin typeface="Calibri" panose="020F0502020204030204" pitchFamily="34" charset="0"/>
              </a:rPr>
              <a:t>March 2014</a:t>
            </a:r>
            <a:endParaRPr lang="en-GB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4127699" y="3212275"/>
            <a:ext cx="648072" cy="57606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18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Charter for </a:t>
            </a:r>
            <a:r>
              <a:rPr lang="en-AU" dirty="0" err="1" smtClean="0"/>
              <a:t>TimeseriesML</a:t>
            </a:r>
            <a:r>
              <a:rPr lang="en-AU" dirty="0" smtClean="0"/>
              <a:t>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WaterML2.0 </a:t>
            </a:r>
            <a:r>
              <a:rPr lang="en-AU" dirty="0" err="1" smtClean="0"/>
              <a:t>Timeseries</a:t>
            </a:r>
            <a:r>
              <a:rPr lang="en-AU" dirty="0"/>
              <a:t> </a:t>
            </a:r>
            <a:r>
              <a:rPr lang="en-AU" dirty="0" smtClean="0"/>
              <a:t>model as a starting point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Make the model 'domain agnostic'</a:t>
            </a:r>
          </a:p>
          <a:p>
            <a:pPr lvl="1"/>
            <a:r>
              <a:rPr lang="en-AU" dirty="0"/>
              <a:t>Make extension points available</a:t>
            </a:r>
            <a:endParaRPr lang="en-GB" dirty="0"/>
          </a:p>
          <a:p>
            <a:endParaRPr lang="en-AU" dirty="0" smtClean="0"/>
          </a:p>
          <a:p>
            <a:r>
              <a:rPr lang="en-AU" dirty="0" smtClean="0"/>
              <a:t>Limit scope to simple </a:t>
            </a:r>
            <a:r>
              <a:rPr lang="en-AU" dirty="0" err="1" smtClean="0"/>
              <a:t>timeseries</a:t>
            </a:r>
            <a:r>
              <a:rPr lang="en-AU" dirty="0" smtClean="0"/>
              <a:t> observations</a:t>
            </a:r>
          </a:p>
          <a:p>
            <a:pPr lvl="1"/>
            <a:r>
              <a:rPr lang="en-AU" dirty="0" smtClean="0"/>
              <a:t>Future scope may cover more complex cases</a:t>
            </a:r>
          </a:p>
        </p:txBody>
      </p:sp>
    </p:spTree>
    <p:extLst>
      <p:ext uri="{BB962C8B-B14F-4D97-AF65-F5344CB8AC3E}">
        <p14:creationId xmlns:p14="http://schemas.microsoft.com/office/powerpoint/2010/main" val="80530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Two standards: Conceptual &amp; Implementation</a:t>
            </a:r>
            <a:endParaRPr lang="en-GB" dirty="0"/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</p:nvPr>
        </p:nvGraphicFramePr>
        <p:xfrm>
          <a:off x="346075" y="1600200"/>
          <a:ext cx="8458200" cy="4283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8574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Conceptual Model – </a:t>
            </a:r>
            <a:r>
              <a:rPr lang="en-AU" dirty="0" smtClean="0">
                <a:solidFill>
                  <a:srgbClr val="FF0000"/>
                </a:solidFill>
              </a:rPr>
              <a:t>Definition of </a:t>
            </a:r>
            <a:r>
              <a:rPr lang="en-AU" dirty="0" err="1" smtClean="0">
                <a:solidFill>
                  <a:srgbClr val="FF0000"/>
                </a:solidFill>
              </a:rPr>
              <a:t>Timeseries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552" y="2503513"/>
            <a:ext cx="7848600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79450" lvl="1" indent="-342900">
              <a:defRPr/>
            </a:pPr>
            <a:r>
              <a:rPr lang="en-US" altLang="en-US" sz="2400" b="0" dirty="0">
                <a:solidFill>
                  <a:schemeClr val="tx2"/>
                </a:solidFill>
                <a:latin typeface="+mn-lt"/>
                <a:cs typeface="MS PGothic" charset="0"/>
              </a:rPr>
              <a:t>A sequence of data values which are ordered in time. The sequence typically records (or predicts) the value of a property of a feature over a time interval, with interim values at times within the interval. These times are monotonic and are often, but not always, at regular intervals (e.g. an hourly </a:t>
            </a:r>
            <a:r>
              <a:rPr lang="en-US" altLang="en-US" sz="2400" b="0" dirty="0" err="1">
                <a:solidFill>
                  <a:schemeClr val="tx2"/>
                </a:solidFill>
                <a:latin typeface="+mn-lt"/>
                <a:cs typeface="MS PGothic" charset="0"/>
              </a:rPr>
              <a:t>timeseries</a:t>
            </a:r>
            <a:r>
              <a:rPr lang="en-US" altLang="en-US" sz="2400" b="0" dirty="0">
                <a:solidFill>
                  <a:schemeClr val="tx2"/>
                </a:solidFill>
                <a:latin typeface="+mn-lt"/>
                <a:cs typeface="MS PGothic" charset="0"/>
              </a:rPr>
              <a:t>). </a:t>
            </a:r>
          </a:p>
        </p:txBody>
      </p:sp>
      <p:sp>
        <p:nvSpPr>
          <p:cNvPr id="5" name="Rectangle 4"/>
          <p:cNvSpPr/>
          <p:nvPr/>
        </p:nvSpPr>
        <p:spPr>
          <a:xfrm>
            <a:off x="539552" y="1628800"/>
            <a:ext cx="50292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679450" lvl="1" indent="-342900">
              <a:defRPr/>
            </a:pPr>
            <a:r>
              <a:rPr lang="en-US" altLang="en-US" sz="3200" dirty="0" err="1">
                <a:solidFill>
                  <a:schemeClr val="tx2"/>
                </a:solidFill>
                <a:latin typeface="+mn-lt"/>
                <a:cs typeface="MS PGothic" charset="0"/>
              </a:rPr>
              <a:t>Timeseries</a:t>
            </a:r>
            <a:r>
              <a:rPr lang="en-US" altLang="en-US" sz="3200" dirty="0">
                <a:solidFill>
                  <a:schemeClr val="tx2"/>
                </a:solidFill>
                <a:latin typeface="+mn-lt"/>
                <a:cs typeface="MS PGothic" charset="0"/>
              </a:rPr>
              <a:t> (noun)</a:t>
            </a:r>
          </a:p>
        </p:txBody>
      </p:sp>
    </p:spTree>
    <p:extLst>
      <p:ext uri="{BB962C8B-B14F-4D97-AF65-F5344CB8AC3E}">
        <p14:creationId xmlns:p14="http://schemas.microsoft.com/office/powerpoint/2010/main" val="63928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Conceptual Model – </a:t>
            </a:r>
            <a:r>
              <a:rPr lang="en-AU" dirty="0" smtClean="0">
                <a:solidFill>
                  <a:srgbClr val="FF0000"/>
                </a:solidFill>
              </a:rPr>
              <a:t>Definition of </a:t>
            </a:r>
            <a:r>
              <a:rPr lang="en-AU" dirty="0" err="1" smtClean="0">
                <a:solidFill>
                  <a:srgbClr val="FF0000"/>
                </a:solidFill>
              </a:rPr>
              <a:t>Timeseries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676400"/>
            <a:ext cx="548640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" y="1143000"/>
            <a:ext cx="3581400" cy="4191000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r>
              <a:rPr lang="en-US" altLang="en-US" sz="2400" b="0" dirty="0">
                <a:solidFill>
                  <a:schemeClr val="tx2"/>
                </a:solidFill>
                <a:latin typeface="+mn-lt"/>
                <a:cs typeface="MS PGothic" charset="0"/>
              </a:rPr>
              <a:t>“.. </a:t>
            </a:r>
            <a:r>
              <a:rPr lang="en-US" altLang="en-US" sz="2400" b="0" dirty="0">
                <a:solidFill>
                  <a:schemeClr val="tx2"/>
                </a:solidFill>
                <a:latin typeface="+mn-lt"/>
                <a:cs typeface="MS PGothic" charset="0"/>
              </a:rPr>
              <a:t>a time series in the context of observational data can be seen as a </a:t>
            </a:r>
            <a:r>
              <a:rPr lang="en-US" altLang="en-US" sz="2400" b="0" dirty="0" smtClean="0">
                <a:solidFill>
                  <a:schemeClr val="tx2"/>
                </a:solidFill>
                <a:latin typeface="+mn-lt"/>
                <a:cs typeface="MS PGothic" charset="0"/>
              </a:rPr>
              <a:t>discrete coverage as defined by ISO 19123*, </a:t>
            </a:r>
            <a:r>
              <a:rPr lang="en-US" altLang="en-US" sz="2400" b="0" dirty="0">
                <a:solidFill>
                  <a:schemeClr val="tx2"/>
                </a:solidFill>
                <a:latin typeface="+mn-lt"/>
                <a:cs typeface="MS PGothic" charset="0"/>
              </a:rPr>
              <a:t>where the domain is a spatiotemporal axis and the range is all the possible values of the observed property.”</a:t>
            </a:r>
          </a:p>
          <a:p>
            <a:pPr>
              <a:defRPr/>
            </a:pPr>
            <a:endParaRPr lang="en-US" altLang="en-US" sz="2400" b="0" dirty="0">
              <a:solidFill>
                <a:schemeClr val="tx2"/>
              </a:solidFill>
              <a:latin typeface="+mn-lt"/>
              <a:cs typeface="MS PGothic" charset="0"/>
            </a:endParaRPr>
          </a:p>
          <a:p>
            <a:pPr>
              <a:defRPr/>
            </a:pPr>
            <a:r>
              <a:rPr lang="en-US" altLang="en-US" b="0" dirty="0" err="1">
                <a:solidFill>
                  <a:schemeClr val="tx2"/>
                </a:solidFill>
                <a:latin typeface="+mn-lt"/>
                <a:cs typeface="MS PGothic" charset="0"/>
              </a:rPr>
              <a:t>Timeseries</a:t>
            </a:r>
            <a:r>
              <a:rPr lang="en-US" altLang="en-US" b="0" dirty="0">
                <a:solidFill>
                  <a:schemeClr val="tx2"/>
                </a:solidFill>
                <a:latin typeface="+mn-lt"/>
                <a:cs typeface="MS PGothic" charset="0"/>
              </a:rPr>
              <a:t> Profile of Observations and Measurements </a:t>
            </a:r>
            <a:endParaRPr lang="en-GB" altLang="en-US" b="0" dirty="0">
              <a:solidFill>
                <a:schemeClr val="tx2"/>
              </a:solidFill>
              <a:latin typeface="+mn-lt"/>
              <a:cs typeface="MS PGothic" charset="0"/>
            </a:endParaRPr>
          </a:p>
          <a:p>
            <a:pPr>
              <a:defRPr/>
            </a:pPr>
            <a:r>
              <a:rPr lang="en-US" altLang="en-US" b="0" dirty="0">
                <a:solidFill>
                  <a:schemeClr val="tx2"/>
                </a:solidFill>
                <a:latin typeface="+mn-lt"/>
                <a:cs typeface="MS PGothic" charset="0"/>
              </a:rPr>
              <a:t>[DRAFT]</a:t>
            </a:r>
            <a:endParaRPr lang="en-GB" altLang="en-US" b="0" dirty="0">
              <a:solidFill>
                <a:schemeClr val="tx2"/>
              </a:solidFill>
              <a:latin typeface="+mn-lt"/>
              <a:cs typeface="MS PGothic" charset="0"/>
            </a:endParaRPr>
          </a:p>
          <a:p>
            <a:pPr>
              <a:defRPr/>
            </a:pPr>
            <a:endParaRPr lang="en-GB" altLang="en-US" b="0" dirty="0">
              <a:solidFill>
                <a:schemeClr val="tx2"/>
              </a:solidFill>
              <a:latin typeface="+mn-lt"/>
              <a:cs typeface="MS PGothic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41194" y="5555389"/>
            <a:ext cx="5868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*ISO 19123, Geographic Information – coverage schema</a:t>
            </a:r>
          </a:p>
          <a:p>
            <a:r>
              <a:rPr lang="en-AU" dirty="0" smtClean="0"/>
              <a:t>Note this is not the same thing as the ESRI coverage model (format)</a:t>
            </a:r>
          </a:p>
        </p:txBody>
      </p:sp>
    </p:spTree>
    <p:extLst>
      <p:ext uri="{BB962C8B-B14F-4D97-AF65-F5344CB8AC3E}">
        <p14:creationId xmlns:p14="http://schemas.microsoft.com/office/powerpoint/2010/main" val="37994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Conceptual Model -  based on O&amp;M</a:t>
            </a:r>
            <a:endParaRPr lang="en-GB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6652133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957868" y="5221382"/>
            <a:ext cx="1600200" cy="914400"/>
          </a:xfrm>
          <a:prstGeom prst="rect">
            <a:avLst/>
          </a:prstGeom>
          <a:noFill/>
          <a:ln w="635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CG Times" pitchFamily="18" charset="0"/>
                <a:ea typeface="MS PGothic" pitchFamily="34" charset="-128"/>
              </a:defRPr>
            </a:lvl9pPr>
          </a:lstStyle>
          <a:p>
            <a:pPr algn="ctr" eaLnBrk="1" hangingPunct="1"/>
            <a:endParaRPr lang="en-GB" altLang="en-US"/>
          </a:p>
        </p:txBody>
      </p:sp>
      <p:sp>
        <p:nvSpPr>
          <p:cNvPr id="6" name="Oval 5"/>
          <p:cNvSpPr/>
          <p:nvPr/>
        </p:nvSpPr>
        <p:spPr>
          <a:xfrm>
            <a:off x="1979712" y="2309165"/>
            <a:ext cx="1224136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3757968" y="1674093"/>
            <a:ext cx="1224136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6876256" y="2060848"/>
            <a:ext cx="2062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 smtClean="0"/>
              <a:t>Timeseries</a:t>
            </a:r>
            <a:r>
              <a:rPr lang="en-AU" dirty="0" smtClean="0"/>
              <a:t> is the 'result' of an Observation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752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Conceptual Model – Profiling O&amp;M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758406"/>
              </p:ext>
            </p:extLst>
          </p:nvPr>
        </p:nvGraphicFramePr>
        <p:xfrm>
          <a:off x="467544" y="1700808"/>
          <a:ext cx="7848600" cy="3475038"/>
        </p:xfrm>
        <a:graphic>
          <a:graphicData uri="http://schemas.openxmlformats.org/drawingml/2006/table">
            <a:tbl>
              <a:tblPr firstRow="1" bandRow="1"/>
              <a:tblGrid>
                <a:gridCol w="4514682"/>
                <a:gridCol w="3333918"/>
              </a:tblGrid>
              <a:tr h="5791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l"/>
                      <a:r>
                        <a:rPr lang="en-US" altLang="en-US" sz="1600" kern="1200" dirty="0" err="1" smtClean="0">
                          <a:solidFill>
                            <a:schemeClr val="tx2"/>
                          </a:solidFill>
                        </a:rPr>
                        <a:t>Timeseries</a:t>
                      </a:r>
                      <a:r>
                        <a:rPr lang="en-US" altLang="en-US" sz="1600" kern="1200" dirty="0" smtClean="0">
                          <a:solidFill>
                            <a:schemeClr val="tx2"/>
                          </a:solidFill>
                        </a:rPr>
                        <a:t> Profile components</a:t>
                      </a:r>
                      <a:endParaRPr lang="en-GB" altLang="en-US" sz="1600" b="1" kern="1200" dirty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T="45724" marB="45724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339933"/>
                      </a:solidFill>
                    </a:lnT>
                    <a:lnB w="12700" cmpd="sng">
                      <a:solidFill>
                        <a:srgbClr val="33993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/>
                      <a:endParaRPr lang="en-US" sz="16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0" algn="r" defTabSz="914400" rtl="0" eaLnBrk="1" latinLnBrk="0" hangingPunct="1"/>
                      <a:r>
                        <a:rPr lang="en-US" altLang="en-US" sz="1600" kern="1200" dirty="0" smtClean="0">
                          <a:solidFill>
                            <a:schemeClr val="tx2"/>
                          </a:solidFill>
                        </a:rPr>
                        <a:t>O &amp; M 2.0 concepts</a:t>
                      </a:r>
                      <a:endParaRPr lang="en-US" altLang="en-US" sz="1600" b="1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T="45724" marB="45724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339933"/>
                      </a:solidFill>
                    </a:lnT>
                    <a:lnB w="12700" cmpd="sng">
                      <a:solidFill>
                        <a:srgbClr val="33993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91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en-US" sz="1400" kern="1200" dirty="0" err="1" smtClean="0">
                          <a:solidFill>
                            <a:schemeClr val="tx2"/>
                          </a:solidFill>
                        </a:rPr>
                        <a:t>Timeseries</a:t>
                      </a:r>
                      <a:r>
                        <a:rPr lang="en-US" altLang="en-US" sz="1400" kern="1200" dirty="0" smtClean="0">
                          <a:solidFill>
                            <a:schemeClr val="tx2"/>
                          </a:solidFill>
                        </a:rPr>
                        <a:t> and metadata about </a:t>
                      </a:r>
                      <a:r>
                        <a:rPr lang="en-US" altLang="en-US" sz="1400" kern="1200" dirty="0" err="1" smtClean="0">
                          <a:solidFill>
                            <a:schemeClr val="tx2"/>
                          </a:solidFill>
                        </a:rPr>
                        <a:t>timeseries</a:t>
                      </a:r>
                      <a:endParaRPr lang="en-US" altLang="en-US" sz="1400" b="0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339933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en-US" sz="1400" kern="1200" dirty="0" smtClean="0">
                          <a:solidFill>
                            <a:schemeClr val="tx2"/>
                          </a:solidFill>
                        </a:rPr>
                        <a:t>Result</a:t>
                      </a:r>
                      <a:endParaRPr lang="en-GB" altLang="en-US" sz="1400" b="0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339933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33">
                        <a:alpha val="20000"/>
                      </a:srgbClr>
                    </a:solidFill>
                  </a:tcPr>
                </a:tc>
              </a:tr>
              <a:tr h="5791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en-US" sz="1400" kern="1200" dirty="0" smtClean="0">
                          <a:solidFill>
                            <a:schemeClr val="tx2"/>
                          </a:solidFill>
                        </a:rPr>
                        <a:t>Observation </a:t>
                      </a:r>
                      <a:r>
                        <a:rPr lang="en-US" altLang="en-US" sz="1400" kern="1200" dirty="0" err="1" smtClean="0">
                          <a:solidFill>
                            <a:schemeClr val="tx2"/>
                          </a:solidFill>
                        </a:rPr>
                        <a:t>specialisations</a:t>
                      </a:r>
                      <a:endParaRPr lang="en-US" altLang="en-US" sz="1400" b="0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en-US" sz="1400" kern="1200" dirty="0" smtClean="0">
                          <a:solidFill>
                            <a:schemeClr val="tx2"/>
                          </a:solidFill>
                        </a:rPr>
                        <a:t>Observation</a:t>
                      </a:r>
                      <a:endParaRPr lang="en-GB" altLang="en-US" sz="1400" b="0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91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en-US" sz="1400" kern="1200" dirty="0" smtClean="0">
                          <a:solidFill>
                            <a:schemeClr val="tx2"/>
                          </a:solidFill>
                        </a:rPr>
                        <a:t>Procedures used in measurement/analysis/processing</a:t>
                      </a:r>
                      <a:endParaRPr lang="en-US" altLang="en-US" sz="1400" b="0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en-US" sz="1400" kern="1200" dirty="0" smtClean="0">
                          <a:solidFill>
                            <a:schemeClr val="tx2"/>
                          </a:solidFill>
                        </a:rPr>
                        <a:t>Procedure</a:t>
                      </a:r>
                      <a:endParaRPr lang="en-GB" altLang="en-US" sz="1400" b="0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33">
                        <a:alpha val="20000"/>
                      </a:srgbClr>
                    </a:solidFill>
                  </a:tcPr>
                </a:tc>
              </a:tr>
              <a:tr h="5791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en-US" sz="1400" kern="1200" dirty="0" smtClean="0">
                          <a:solidFill>
                            <a:schemeClr val="tx2"/>
                          </a:solidFill>
                        </a:rPr>
                        <a:t>Monitoring Features</a:t>
                      </a:r>
                      <a:endParaRPr lang="en-US" altLang="en-US" sz="1400" b="0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en-US" sz="1400" kern="1200" dirty="0" smtClean="0">
                          <a:solidFill>
                            <a:schemeClr val="tx2"/>
                          </a:solidFill>
                        </a:rPr>
                        <a:t>Sampling features</a:t>
                      </a:r>
                      <a:endParaRPr lang="en-GB" altLang="en-US" sz="1400" b="0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91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en-US" sz="1400" kern="1200" dirty="0" smtClean="0">
                          <a:solidFill>
                            <a:schemeClr val="tx2"/>
                          </a:solidFill>
                        </a:rPr>
                        <a:t>Collections</a:t>
                      </a:r>
                      <a:endParaRPr lang="en-US" altLang="en-US" sz="1400" b="0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33993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3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altLang="en-US" sz="1400" kern="1200" dirty="0" smtClean="0">
                        <a:solidFill>
                          <a:schemeClr val="tx2"/>
                        </a:solidFill>
                      </a:endParaRPr>
                    </a:p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en-US" sz="1400" kern="1200" dirty="0" smtClean="0">
                          <a:solidFill>
                            <a:schemeClr val="tx2"/>
                          </a:solidFill>
                        </a:rPr>
                        <a:t>-</a:t>
                      </a:r>
                      <a:endParaRPr lang="en-GB" altLang="en-US" sz="1400" b="0" kern="1200" dirty="0" smtClean="0">
                        <a:solidFill>
                          <a:schemeClr val="tx2"/>
                        </a:solidFill>
                        <a:latin typeface="+mn-lt"/>
                        <a:ea typeface="MS PGothic" pitchFamily="34" charset="-128"/>
                        <a:cs typeface="MS PGothic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33993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33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0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WMO-Title-S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MO-Title-SF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MO-Title-S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MO-Title-S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MO-Title-S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losing slide">
  <a:themeElements>
    <a:clrScheme name="1_SmallLog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mallLog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Small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mall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mall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IPET-MDRD-2_Pnn_PowerPointTemplate</Template>
  <TotalTime>7864</TotalTime>
  <Words>921</Words>
  <Application>Microsoft Office PowerPoint</Application>
  <PresentationFormat>On-screen Show (4:3)</PresentationFormat>
  <Paragraphs>221</Paragraphs>
  <Slides>28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blank</vt:lpstr>
      <vt:lpstr>Closing slide</vt:lpstr>
      <vt:lpstr>1_Closing slide</vt:lpstr>
      <vt:lpstr>Overview of Timeseries and TimeseriesML</vt:lpstr>
      <vt:lpstr>Overview</vt:lpstr>
      <vt:lpstr>WaterML2.0  &gt; TimeSeriesML </vt:lpstr>
      <vt:lpstr>Charter for TimeseriesML </vt:lpstr>
      <vt:lpstr>Two standards: Conceptual &amp; Implementation</vt:lpstr>
      <vt:lpstr>Conceptual Model – Definition of Timeseries</vt:lpstr>
      <vt:lpstr>Conceptual Model – Definition of Timeseries</vt:lpstr>
      <vt:lpstr>Conceptual Model -  based on O&amp;M</vt:lpstr>
      <vt:lpstr>Conceptual Model – Profiling O&amp;M</vt:lpstr>
      <vt:lpstr>Conceptual Model – Timeseries Observation</vt:lpstr>
      <vt:lpstr>Conceptual Model – Timeseries Observation</vt:lpstr>
      <vt:lpstr>Conceptual Model - Timeseries</vt:lpstr>
      <vt:lpstr>Conceptual Model - Timeseries</vt:lpstr>
      <vt:lpstr>Conceptual Model - Timeseries</vt:lpstr>
      <vt:lpstr>Conceptual Model - Timeseries</vt:lpstr>
      <vt:lpstr>Conceptual Model - Timeseries</vt:lpstr>
      <vt:lpstr>Conceptual Model – Monitoring Feature</vt:lpstr>
      <vt:lpstr>Conceptual Model - Process</vt:lpstr>
      <vt:lpstr>Conceptual Model - Collection</vt:lpstr>
      <vt:lpstr>Conceptual Model - Codelists</vt:lpstr>
      <vt:lpstr>Implementation Model (XML)</vt:lpstr>
      <vt:lpstr>Implementation Model  - Mapping to Concepts</vt:lpstr>
      <vt:lpstr>Implementation – Time, Value Pair encoding</vt:lpstr>
      <vt:lpstr>Implementation – Time, Value Pairs</vt:lpstr>
      <vt:lpstr>Imlementation – Domain Range encoding</vt:lpstr>
      <vt:lpstr>Possible (OGC) Future work?</vt:lpstr>
      <vt:lpstr>Appendix:  TimeseriesML  is fully model-driven</vt:lpstr>
      <vt:lpstr>Thank you for your attention</vt:lpstr>
    </vt:vector>
  </TitlesOfParts>
  <Company>Bureau of Meteorology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etc..</dc:title>
  <dc:creator>Dominic Lowe</dc:creator>
  <cp:lastModifiedBy>Dominic Lowe</cp:lastModifiedBy>
  <cp:revision>70</cp:revision>
  <dcterms:created xsi:type="dcterms:W3CDTF">2015-05-29T01:25:57Z</dcterms:created>
  <dcterms:modified xsi:type="dcterms:W3CDTF">2015-06-19T03:06:07Z</dcterms:modified>
</cp:coreProperties>
</file>