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92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1BE25-3919-49AB-B224-1E74F7241672}" type="datetimeFigureOut">
              <a:rPr kumimoji="1" lang="ja-JP" altLang="en-US" smtClean="0"/>
              <a:t>2015/5/28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428CD-93A4-4314-B60A-5F47CED4C7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82899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1BE25-3919-49AB-B224-1E74F7241672}" type="datetimeFigureOut">
              <a:rPr kumimoji="1" lang="ja-JP" altLang="en-US" smtClean="0"/>
              <a:t>2015/5/28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428CD-93A4-4314-B60A-5F47CED4C7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84801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1BE25-3919-49AB-B224-1E74F7241672}" type="datetimeFigureOut">
              <a:rPr kumimoji="1" lang="ja-JP" altLang="en-US" smtClean="0"/>
              <a:t>2015/5/28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428CD-93A4-4314-B60A-5F47CED4C7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93593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1BE25-3919-49AB-B224-1E74F7241672}" type="datetimeFigureOut">
              <a:rPr kumimoji="1" lang="ja-JP" altLang="en-US" smtClean="0"/>
              <a:t>2015/5/28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428CD-93A4-4314-B60A-5F47CED4C7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46473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1BE25-3919-49AB-B224-1E74F7241672}" type="datetimeFigureOut">
              <a:rPr kumimoji="1" lang="ja-JP" altLang="en-US" smtClean="0"/>
              <a:t>2015/5/28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428CD-93A4-4314-B60A-5F47CED4C7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21858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1BE25-3919-49AB-B224-1E74F7241672}" type="datetimeFigureOut">
              <a:rPr kumimoji="1" lang="ja-JP" altLang="en-US" smtClean="0"/>
              <a:t>2015/5/28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428CD-93A4-4314-B60A-5F47CED4C7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4382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1BE25-3919-49AB-B224-1E74F7241672}" type="datetimeFigureOut">
              <a:rPr kumimoji="1" lang="ja-JP" altLang="en-US" smtClean="0"/>
              <a:t>2015/5/28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428CD-93A4-4314-B60A-5F47CED4C7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84415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1BE25-3919-49AB-B224-1E74F7241672}" type="datetimeFigureOut">
              <a:rPr kumimoji="1" lang="ja-JP" altLang="en-US" smtClean="0"/>
              <a:t>2015/5/28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428CD-93A4-4314-B60A-5F47CED4C7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20658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1BE25-3919-49AB-B224-1E74F7241672}" type="datetimeFigureOut">
              <a:rPr kumimoji="1" lang="ja-JP" altLang="en-US" smtClean="0"/>
              <a:t>2015/5/28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428CD-93A4-4314-B60A-5F47CED4C7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9587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1BE25-3919-49AB-B224-1E74F7241672}" type="datetimeFigureOut">
              <a:rPr kumimoji="1" lang="ja-JP" altLang="en-US" smtClean="0"/>
              <a:t>2015/5/28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428CD-93A4-4314-B60A-5F47CED4C7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3934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1BE25-3919-49AB-B224-1E74F7241672}" type="datetimeFigureOut">
              <a:rPr kumimoji="1" lang="ja-JP" altLang="en-US" smtClean="0"/>
              <a:t>2015/5/28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428CD-93A4-4314-B60A-5F47CED4C7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8922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81BE25-3919-49AB-B224-1E74F7241672}" type="datetimeFigureOut">
              <a:rPr kumimoji="1" lang="ja-JP" altLang="en-US" smtClean="0"/>
              <a:t>2015/5/28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D428CD-93A4-4314-B60A-5F47CED4C7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160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/>
              <a:t>Indian Ocean </a:t>
            </a:r>
            <a:r>
              <a:rPr lang="en-US" altLang="ja-JP" dirty="0" smtClean="0"/>
              <a:t>Practices</a:t>
            </a:r>
            <a:br>
              <a:rPr lang="en-US" altLang="ja-JP" dirty="0" smtClean="0"/>
            </a:br>
            <a:r>
              <a:rPr lang="en-US" altLang="ja-JP" sz="1800" dirty="0" smtClean="0"/>
              <a:t>Tsunami Service Provider: Australia, India and Indonesia</a:t>
            </a:r>
            <a:endParaRPr kumimoji="1" lang="ja-JP" altLang="en-US" sz="1800" dirty="0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8311819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585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Indian Ocean Practices</a:t>
            </a:r>
            <a:br>
              <a:rPr lang="en-US" altLang="ja-JP" dirty="0" smtClean="0"/>
            </a:br>
            <a:r>
              <a:rPr lang="en-US" altLang="ja-JP" sz="1800" dirty="0" smtClean="0"/>
              <a:t>Tsunami Service Provider: Australia, India and Indonesia</a:t>
            </a:r>
            <a:endParaRPr kumimoji="1" lang="ja-JP" altLang="en-US" dirty="0"/>
          </a:p>
        </p:txBody>
      </p:sp>
      <p:grpSp>
        <p:nvGrpSpPr>
          <p:cNvPr id="2056" name="グループ化 2055"/>
          <p:cNvGrpSpPr/>
          <p:nvPr/>
        </p:nvGrpSpPr>
        <p:grpSpPr>
          <a:xfrm>
            <a:off x="539552" y="1494066"/>
            <a:ext cx="8225318" cy="5175294"/>
            <a:chOff x="539552" y="1494066"/>
            <a:chExt cx="8225318" cy="5175294"/>
          </a:xfrm>
        </p:grpSpPr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1494066"/>
              <a:ext cx="8225318" cy="51752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5" name="直線コネクタ 4"/>
            <p:cNvCxnSpPr/>
            <p:nvPr/>
          </p:nvCxnSpPr>
          <p:spPr>
            <a:xfrm>
              <a:off x="7479940" y="5810840"/>
              <a:ext cx="426335" cy="272583"/>
            </a:xfrm>
            <a:prstGeom prst="line">
              <a:avLst/>
            </a:prstGeom>
            <a:ln w="25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線コネクタ 6"/>
            <p:cNvCxnSpPr/>
            <p:nvPr/>
          </p:nvCxnSpPr>
          <p:spPr>
            <a:xfrm>
              <a:off x="7442795" y="5805264"/>
              <a:ext cx="463480" cy="710207"/>
            </a:xfrm>
            <a:prstGeom prst="line">
              <a:avLst/>
            </a:prstGeom>
            <a:ln w="254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テキスト ボックス 9"/>
            <p:cNvSpPr txBox="1"/>
            <p:nvPr/>
          </p:nvSpPr>
          <p:spPr>
            <a:xfrm>
              <a:off x="8100392" y="5929535"/>
              <a:ext cx="51328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b="1" dirty="0" smtClean="0"/>
                <a:t>-318</a:t>
              </a:r>
              <a:endParaRPr kumimoji="1" lang="ja-JP" altLang="en-US" sz="1400" b="1" dirty="0"/>
            </a:p>
          </p:txBody>
        </p:sp>
        <p:sp>
          <p:nvSpPr>
            <p:cNvPr id="12" name="テキスト ボックス 11"/>
            <p:cNvSpPr txBox="1"/>
            <p:nvPr/>
          </p:nvSpPr>
          <p:spPr>
            <a:xfrm>
              <a:off x="8100392" y="6361583"/>
              <a:ext cx="51328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b="1" dirty="0" smtClean="0"/>
                <a:t>-342</a:t>
              </a:r>
              <a:endParaRPr kumimoji="1" lang="ja-JP" altLang="en-US" sz="1400" b="1" dirty="0"/>
            </a:p>
          </p:txBody>
        </p:sp>
        <p:grpSp>
          <p:nvGrpSpPr>
            <p:cNvPr id="19" name="グループ化 18"/>
            <p:cNvGrpSpPr/>
            <p:nvPr/>
          </p:nvGrpSpPr>
          <p:grpSpPr>
            <a:xfrm>
              <a:off x="7829921" y="5981866"/>
              <a:ext cx="167243" cy="166007"/>
              <a:chOff x="8388424" y="476672"/>
              <a:chExt cx="72008" cy="72008"/>
            </a:xfrm>
          </p:grpSpPr>
          <p:cxnSp>
            <p:nvCxnSpPr>
              <p:cNvPr id="20" name="直線コネクタ 19"/>
              <p:cNvCxnSpPr/>
              <p:nvPr/>
            </p:nvCxnSpPr>
            <p:spPr>
              <a:xfrm flipH="1">
                <a:off x="8388424" y="476672"/>
                <a:ext cx="72008" cy="72008"/>
              </a:xfrm>
              <a:prstGeom prst="line">
                <a:avLst/>
              </a:prstGeom>
              <a:ln w="25400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線コネクタ 20"/>
              <p:cNvCxnSpPr/>
              <p:nvPr/>
            </p:nvCxnSpPr>
            <p:spPr>
              <a:xfrm>
                <a:off x="8388424" y="476672"/>
                <a:ext cx="72008" cy="72008"/>
              </a:xfrm>
              <a:prstGeom prst="line">
                <a:avLst/>
              </a:prstGeom>
              <a:ln w="25400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5" name="正方形/長方形 24"/>
            <p:cNvSpPr/>
            <p:nvPr/>
          </p:nvSpPr>
          <p:spPr>
            <a:xfrm>
              <a:off x="7825497" y="6370338"/>
              <a:ext cx="161555" cy="176345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719457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10</Words>
  <Application>Microsoft Office PowerPoint</Application>
  <PresentationFormat>画面に合わせる (4:3)</PresentationFormat>
  <Paragraphs>4</Paragraphs>
  <Slides>2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3" baseType="lpstr">
      <vt:lpstr>Office ​​テーマ</vt:lpstr>
      <vt:lpstr>Indian Ocean Practices Tsunami Service Provider: Australia, India and Indonesia</vt:lpstr>
      <vt:lpstr>Indian Ocean Practices Tsunami Service Provider: Australia, India and Indonesia</vt:lpstr>
    </vt:vector>
  </TitlesOfParts>
  <Company>気象庁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Ken Tsunoda</dc:creator>
  <cp:lastModifiedBy>Ken Tsunoda</cp:lastModifiedBy>
  <cp:revision>4</cp:revision>
  <dcterms:created xsi:type="dcterms:W3CDTF">2015-05-28T07:42:27Z</dcterms:created>
  <dcterms:modified xsi:type="dcterms:W3CDTF">2015-05-28T08:08:04Z</dcterms:modified>
</cp:coreProperties>
</file>