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8" r:id="rId2"/>
    <p:sldId id="322" r:id="rId3"/>
    <p:sldId id="323" r:id="rId4"/>
    <p:sldId id="315" r:id="rId5"/>
    <p:sldId id="313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94660"/>
  </p:normalViewPr>
  <p:slideViewPr>
    <p:cSldViewPr>
      <p:cViewPr varScale="1">
        <p:scale>
          <a:sx n="90" d="100"/>
          <a:sy n="90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6E70E-7594-42B5-85E5-846805E8F1BC}" type="datetimeFigureOut">
              <a:rPr lang="en-US" smtClean="0"/>
              <a:t>1/28/2015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26281-5C92-4E6A-82E1-812298D42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00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476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476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C26281-5C92-4E6A-82E1-812298D4296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476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isportal.cma.gov.cn/monitor/test/dashboar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tmp"/><Relationship Id="rId5" Type="http://schemas.openxmlformats.org/officeDocument/2006/relationships/image" Target="../media/image5.tmp"/><Relationship Id="rId4" Type="http://schemas.openxmlformats.org/officeDocument/2006/relationships/image" Target="../media/image4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isportal.cma.gov.cn/monitor/test/json/monitor.json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isportal.cma.gov.cn/monitor/test/json/events.json" TargetMode="External"/><Relationship Id="rId4" Type="http://schemas.openxmlformats.org/officeDocument/2006/relationships/hyperlink" Target="http://wisportal.cma.gov.cn/monitor/test/json/centres.json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85800" y="1916833"/>
            <a:ext cx="7772400" cy="2304256"/>
          </a:xfrm>
        </p:spPr>
        <p:txBody>
          <a:bodyPr>
            <a:normAutofit/>
          </a:bodyPr>
          <a:lstStyle/>
          <a:p>
            <a:r>
              <a:rPr lang="en-US" altLang="zh-CN" sz="4000" dirty="0" smtClean="0"/>
              <a:t>Status of WCD Prototype at GISC Beijing</a:t>
            </a:r>
            <a:endParaRPr lang="zh-CN" altLang="en-US" dirty="0"/>
          </a:p>
        </p:txBody>
      </p:sp>
      <p:sp>
        <p:nvSpPr>
          <p:cNvPr id="5" name="副标题 2"/>
          <p:cNvSpPr>
            <a:spLocks noGrp="1"/>
          </p:cNvSpPr>
          <p:nvPr>
            <p:ph type="subTitle" idx="1"/>
          </p:nvPr>
        </p:nvSpPr>
        <p:spPr>
          <a:xfrm>
            <a:off x="1907704" y="3933056"/>
            <a:ext cx="6400800" cy="1752600"/>
          </a:xfrm>
        </p:spPr>
        <p:txBody>
          <a:bodyPr/>
          <a:lstStyle/>
          <a:p>
            <a:endParaRPr lang="en-US" altLang="zh-CN" dirty="0" smtClean="0"/>
          </a:p>
          <a:p>
            <a:pPr algn="r"/>
            <a:r>
              <a:rPr lang="en-US" altLang="zh-CN" dirty="0" smtClean="0"/>
              <a:t> </a:t>
            </a:r>
            <a:r>
              <a:rPr lang="en-US" altLang="zh-CN" sz="2400" dirty="0" smtClean="0"/>
              <a:t>GISC Beijing</a:t>
            </a:r>
            <a:endParaRPr lang="en-US" altLang="zh-CN" sz="2400" dirty="0"/>
          </a:p>
          <a:p>
            <a:pPr algn="r"/>
            <a:r>
              <a:rPr lang="en-US" altLang="zh-CN" sz="2400" dirty="0" smtClean="0"/>
              <a:t>2015.1.28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908720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4096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WCD Prototype (V0.1) at GISC Beijing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5536" y="980728"/>
            <a:ext cx="842493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altLang="zh-CN" sz="2400" b="1" dirty="0" smtClean="0">
                <a:hlinkClick r:id="rId3"/>
              </a:rPr>
              <a:t>http</a:t>
            </a:r>
            <a:r>
              <a:rPr lang="en-GB" altLang="zh-CN" sz="2400" b="1" dirty="0">
                <a:hlinkClick r:id="rId3"/>
              </a:rPr>
              <a:t>://</a:t>
            </a:r>
            <a:r>
              <a:rPr lang="en-GB" altLang="zh-CN" sz="2400" b="1" dirty="0" smtClean="0">
                <a:hlinkClick r:id="rId3"/>
              </a:rPr>
              <a:t>wisportal.cma.gov.cn/monitor/test/dashboard</a:t>
            </a:r>
            <a:endParaRPr lang="en-GB" altLang="zh-CN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Basic GUI view of </a:t>
            </a:r>
            <a:r>
              <a:rPr lang="en-GB" altLang="zh-CN" sz="2000" dirty="0" err="1" smtClean="0"/>
              <a:t>Monitor.JSON</a:t>
            </a:r>
            <a:endParaRPr lang="en-GB" altLang="zh-CN" sz="20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Basic view tiles of </a:t>
            </a:r>
            <a:r>
              <a:rPr lang="en-GB" altLang="zh-CN" sz="2000" dirty="0" err="1" smtClean="0"/>
              <a:t>realtime</a:t>
            </a:r>
            <a:r>
              <a:rPr lang="en-GB" altLang="zh-CN" sz="2000" dirty="0" smtClean="0"/>
              <a:t> </a:t>
            </a:r>
            <a:r>
              <a:rPr lang="en-GB" altLang="zh-CN" sz="2000" dirty="0" err="1" smtClean="0"/>
              <a:t>monitor.json</a:t>
            </a:r>
            <a:r>
              <a:rPr lang="en-GB" altLang="zh-CN" sz="2000" dirty="0" smtClean="0"/>
              <a:t> of CMA, DWD, JMA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Fetching </a:t>
            </a:r>
            <a:r>
              <a:rPr lang="en-GB" altLang="zh-CN" sz="2000" dirty="0" err="1" smtClean="0"/>
              <a:t>realtime</a:t>
            </a:r>
            <a:r>
              <a:rPr lang="en-GB" altLang="zh-CN" sz="2000" dirty="0" smtClean="0"/>
              <a:t> </a:t>
            </a:r>
            <a:r>
              <a:rPr lang="en-GB" altLang="zh-CN" sz="2000" dirty="0" err="1" smtClean="0"/>
              <a:t>monitor.jsons</a:t>
            </a:r>
            <a:endParaRPr lang="en-GB" altLang="zh-CN" sz="20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JSON Schema validation (after fetching)</a:t>
            </a:r>
          </a:p>
        </p:txBody>
      </p:sp>
      <p:pic>
        <p:nvPicPr>
          <p:cNvPr id="2" name="图片 1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579032"/>
            <a:ext cx="9036496" cy="308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8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154" y="3284984"/>
            <a:ext cx="460851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altLang="zh-CN" sz="2400" b="1" dirty="0" smtClean="0"/>
              <a:t>Brief View: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Key services status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/>
              <a:t>Service </a:t>
            </a:r>
            <a:r>
              <a:rPr lang="en-GB" altLang="zh-CN" sz="2000" b="1" dirty="0">
                <a:solidFill>
                  <a:srgbClr val="33CC33"/>
                </a:solidFill>
              </a:rPr>
              <a:t>UP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/>
              <a:t>Service </a:t>
            </a:r>
            <a:r>
              <a:rPr lang="en-GB" altLang="zh-CN" sz="2000" b="1" dirty="0">
                <a:solidFill>
                  <a:srgbClr val="FF0000"/>
                </a:solidFill>
              </a:rPr>
              <a:t>DOWN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DAR Metadata capacity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zh-CN" sz="2000" dirty="0" smtClean="0"/>
              <a:t>24H Cache capacity</a:t>
            </a:r>
          </a:p>
        </p:txBody>
      </p:sp>
      <p:pic>
        <p:nvPicPr>
          <p:cNvPr id="4" name="图片 3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711" y="88261"/>
            <a:ext cx="3741793" cy="6725115"/>
          </a:xfrm>
          <a:prstGeom prst="rect">
            <a:avLst/>
          </a:prstGeom>
        </p:spPr>
      </p:pic>
      <p:pic>
        <p:nvPicPr>
          <p:cNvPr id="8" name="图片 7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2" y="129527"/>
            <a:ext cx="3556574" cy="2893321"/>
          </a:xfrm>
          <a:prstGeom prst="rect">
            <a:avLst/>
          </a:prstGeom>
        </p:spPr>
      </p:pic>
      <p:sp>
        <p:nvSpPr>
          <p:cNvPr id="12" name="左右箭头标注 11"/>
          <p:cNvSpPr/>
          <p:nvPr/>
        </p:nvSpPr>
        <p:spPr>
          <a:xfrm>
            <a:off x="3635896" y="191312"/>
            <a:ext cx="1728192" cy="4965880"/>
          </a:xfrm>
          <a:prstGeom prst="leftRightArrowCallout">
            <a:avLst>
              <a:gd name="adj1" fmla="val 22581"/>
              <a:gd name="adj2" fmla="val 30442"/>
              <a:gd name="adj3" fmla="val 18953"/>
              <a:gd name="adj4" fmla="val 38359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Fold / Expand  more details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图片 5" descr="屏幕剪辑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27"/>
          <a:stretch/>
        </p:blipFill>
        <p:spPr>
          <a:xfrm>
            <a:off x="69900" y="116632"/>
            <a:ext cx="3565996" cy="374693"/>
          </a:xfrm>
          <a:prstGeom prst="rect">
            <a:avLst/>
          </a:prstGeom>
        </p:spPr>
      </p:pic>
      <p:pic>
        <p:nvPicPr>
          <p:cNvPr id="10" name="图片 9" descr="屏幕剪辑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5366711" y="74042"/>
            <a:ext cx="3741793" cy="220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33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395536" y="908720"/>
            <a:ext cx="84249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4096"/>
          </a:xfrm>
        </p:spPr>
        <p:txBody>
          <a:bodyPr>
            <a:norm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 of WCD Prototype v0.1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5536" y="980728"/>
            <a:ext cx="84249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/>
              <a:t>Dev. Progress of Pilot Features: </a:t>
            </a:r>
            <a:endParaRPr lang="en-GB" altLang="zh-CN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zh-CN" sz="2000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328704"/>
              </p:ext>
            </p:extLst>
          </p:nvPr>
        </p:nvGraphicFramePr>
        <p:xfrm>
          <a:off x="366664" y="1556792"/>
          <a:ext cx="8381800" cy="5267795"/>
        </p:xfrm>
        <a:graphic>
          <a:graphicData uri="http://schemas.openxmlformats.org/drawingml/2006/table">
            <a:tbl>
              <a:tblPr bandRow="1">
                <a:tableStyleId>{7DF18680-E054-41AD-8BC1-D1AEF772440D}</a:tableStyleId>
              </a:tblPr>
              <a:tblGrid>
                <a:gridCol w="5357464"/>
                <a:gridCol w="1512168"/>
                <a:gridCol w="1512168"/>
              </a:tblGrid>
              <a:tr h="6512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aseline="0" dirty="0" smtClean="0">
                          <a:latin typeface="+mn-lt"/>
                        </a:rPr>
                        <a:t>JSON Message Spec. (Joint Proposal v0.1)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Participated in discussion &amp; drafting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10783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smtClean="0">
                          <a:latin typeface="+mn-lt"/>
                        </a:rPr>
                        <a:t>JSON</a:t>
                      </a:r>
                      <a:r>
                        <a:rPr lang="en-US" altLang="zh-CN" sz="1800" baseline="0" dirty="0" smtClean="0">
                          <a:latin typeface="+mn-lt"/>
                        </a:rPr>
                        <a:t> files available online (proposal v0.1)</a:t>
                      </a:r>
                      <a:endParaRPr lang="en-US" altLang="zh-CN" sz="1600" baseline="0" dirty="0" smtClean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aseline="0" dirty="0" smtClean="0">
                          <a:latin typeface="+mn-lt"/>
                          <a:hlinkClick r:id="rId3"/>
                        </a:rPr>
                        <a:t>http://wisportal.cma.gov.cn/monitor/test/json/monitor.json</a:t>
                      </a:r>
                      <a:endParaRPr lang="en-US" altLang="zh-CN" sz="1600" baseline="0" dirty="0" smtClean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aseline="0" dirty="0" smtClean="0">
                          <a:latin typeface="+mn-lt"/>
                          <a:hlinkClick r:id="rId4"/>
                        </a:rPr>
                        <a:t>http://wisportal.cma.gov.cn/monitor/test/json/centres.json</a:t>
                      </a:r>
                      <a:endParaRPr lang="en-US" altLang="zh-CN" sz="1600" baseline="0" dirty="0" smtClean="0"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aseline="0" dirty="0" smtClean="0">
                          <a:latin typeface="+mn-lt"/>
                          <a:hlinkClick r:id="rId5"/>
                        </a:rPr>
                        <a:t>http://wisportal.cma.gov.cn/monitor/test/json/events.json</a:t>
                      </a:r>
                      <a:endParaRPr lang="en-US" altLang="zh-CN" sz="1600" baseline="0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Milestone</a:t>
                      </a:r>
                      <a:r>
                        <a:rPr lang="en-US" sz="1800" baseline="0" dirty="0" smtClean="0">
                          <a:latin typeface="+mn-lt"/>
                        </a:rPr>
                        <a:t> 1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achieved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651223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JSON</a:t>
                      </a:r>
                      <a:r>
                        <a:rPr lang="en-US" sz="1800" baseline="0" dirty="0" smtClean="0">
                          <a:latin typeface="+mn-lt"/>
                        </a:rPr>
                        <a:t> reports </a:t>
                      </a:r>
                      <a:r>
                        <a:rPr lang="en-US" sz="1800" baseline="0" dirty="0" err="1" smtClean="0">
                          <a:latin typeface="+mn-lt"/>
                        </a:rPr>
                        <a:t>realtime</a:t>
                      </a:r>
                      <a:r>
                        <a:rPr lang="en-US" sz="1800" baseline="0" dirty="0" smtClean="0">
                          <a:latin typeface="+mn-lt"/>
                        </a:rPr>
                        <a:t> info. of GISC Beijing</a:t>
                      </a:r>
                    </a:p>
                    <a:p>
                      <a:r>
                        <a:rPr lang="en-US" sz="1600" i="1" baseline="0" dirty="0" err="1" smtClean="0">
                          <a:latin typeface="+mn-lt"/>
                        </a:rPr>
                        <a:t>centres.json</a:t>
                      </a:r>
                      <a:r>
                        <a:rPr lang="en-US" sz="1600" i="1" baseline="0" dirty="0" smtClean="0">
                          <a:latin typeface="+mn-lt"/>
                        </a:rPr>
                        <a:t> &amp; </a:t>
                      </a:r>
                      <a:r>
                        <a:rPr lang="en-US" sz="1600" i="1" baseline="0" dirty="0" err="1" smtClean="0">
                          <a:latin typeface="+mn-lt"/>
                        </a:rPr>
                        <a:t>events.json</a:t>
                      </a:r>
                      <a:r>
                        <a:rPr lang="en-US" sz="1600" i="1" baseline="0" dirty="0" smtClean="0">
                          <a:latin typeface="+mn-lt"/>
                        </a:rPr>
                        <a:t> are placeholders now</a:t>
                      </a:r>
                      <a:endParaRPr lang="en-US" sz="1600" i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Milestone 2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+mn-lt"/>
                        </a:rPr>
                        <a:t>achieved</a:t>
                      </a:r>
                      <a:endParaRPr lang="en-US" altLang="zh-CN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651223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Remote JSON files fetching and schema validation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+mn-lt"/>
                        </a:rPr>
                        <a:t>achieved</a:t>
                      </a:r>
                      <a:endParaRPr lang="en-US" altLang="zh-CN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651223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Visual</a:t>
                      </a:r>
                      <a:r>
                        <a:rPr lang="en-US" sz="1800" baseline="0" dirty="0" smtClean="0">
                          <a:latin typeface="+mn-lt"/>
                        </a:rPr>
                        <a:t> Metrics (suggested by TT-DC)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ongoing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651223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Dashboard GUI</a:t>
                      </a:r>
                      <a:r>
                        <a:rPr lang="en-US" sz="1800" baseline="0" dirty="0" smtClean="0">
                          <a:latin typeface="+mn-lt"/>
                        </a:rPr>
                        <a:t> for </a:t>
                      </a:r>
                      <a:r>
                        <a:rPr lang="en-US" sz="1800" baseline="0" dirty="0" err="1" smtClean="0">
                          <a:latin typeface="+mn-lt"/>
                        </a:rPr>
                        <a:t>events.json</a:t>
                      </a:r>
                      <a:r>
                        <a:rPr lang="en-US" sz="1800" baseline="0" dirty="0" smtClean="0">
                          <a:latin typeface="+mn-lt"/>
                        </a:rPr>
                        <a:t> files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+mn-lt"/>
                        </a:rPr>
                        <a:t>ongoing</a:t>
                      </a:r>
                      <a:endParaRPr lang="en-US" altLang="zh-CN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651223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+mn-lt"/>
                        </a:rPr>
                        <a:t>Dashboard GUI</a:t>
                      </a:r>
                      <a:r>
                        <a:rPr lang="en-US" altLang="zh-CN" sz="1800" baseline="0" dirty="0" smtClean="0">
                          <a:latin typeface="+mn-lt"/>
                        </a:rPr>
                        <a:t> for </a:t>
                      </a:r>
                      <a:r>
                        <a:rPr lang="en-US" altLang="zh-CN" sz="1800" baseline="0" dirty="0" err="1" smtClean="0">
                          <a:latin typeface="+mn-lt"/>
                        </a:rPr>
                        <a:t>centres.json</a:t>
                      </a:r>
                      <a:r>
                        <a:rPr lang="en-US" altLang="zh-CN" sz="1800" baseline="0" dirty="0" smtClean="0">
                          <a:latin typeface="+mn-lt"/>
                        </a:rPr>
                        <a:t> files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smtClean="0">
                          <a:latin typeface="+mn-lt"/>
                        </a:rPr>
                        <a:t>ongoing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02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4000" dirty="0" smtClean="0"/>
              <a:t>Thank you !</a:t>
            </a:r>
            <a:endParaRPr lang="zh-CN" altLang="en-US" dirty="0"/>
          </a:p>
        </p:txBody>
      </p:sp>
      <p:sp>
        <p:nvSpPr>
          <p:cNvPr id="5" name="副标题 2"/>
          <p:cNvSpPr>
            <a:spLocks noGrp="1"/>
          </p:cNvSpPr>
          <p:nvPr>
            <p:ph type="subTitle" idx="1"/>
          </p:nvPr>
        </p:nvSpPr>
        <p:spPr>
          <a:xfrm>
            <a:off x="1915616" y="3717032"/>
            <a:ext cx="6400800" cy="1752600"/>
          </a:xfrm>
        </p:spPr>
        <p:txBody>
          <a:bodyPr/>
          <a:lstStyle/>
          <a:p>
            <a:endParaRPr lang="en-US" altLang="zh-CN" sz="4000" dirty="0" smtClean="0"/>
          </a:p>
          <a:p>
            <a:pPr algn="r"/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13768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2688</TotalTime>
  <Words>167</Words>
  <Application>Microsoft Office PowerPoint</Application>
  <PresentationFormat>全屏显示(4:3)</PresentationFormat>
  <Paragraphs>50</Paragraphs>
  <Slides>5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Status of WCD Prototype at GISC Beijing</vt:lpstr>
      <vt:lpstr>WCD Prototype (V0.1) at GISC Beijing</vt:lpstr>
      <vt:lpstr>PowerPoint 演示文稿</vt:lpstr>
      <vt:lpstr>Status of WCD Prototype v0.1</vt:lpstr>
      <vt:lpstr>Thank you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Zhu Ting</dc:creator>
  <cp:lastModifiedBy>Kavlar</cp:lastModifiedBy>
  <cp:revision>180</cp:revision>
  <dcterms:created xsi:type="dcterms:W3CDTF">2014-03-13T09:04:36Z</dcterms:created>
  <dcterms:modified xsi:type="dcterms:W3CDTF">2015-01-28T08:20:27Z</dcterms:modified>
</cp:coreProperties>
</file>