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9" r:id="rId2"/>
    <p:sldId id="258" r:id="rId3"/>
    <p:sldId id="256" r:id="rId4"/>
    <p:sldId id="257" r:id="rId5"/>
  </p:sldIdLst>
  <p:sldSz cx="9144000" cy="6858000" type="screen4x3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20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B864BE-C063-4045-9AE0-ED214E7CACCB}" type="datetimeFigureOut">
              <a:rPr kumimoji="1" lang="ja-JP" altLang="en-US" smtClean="0"/>
              <a:t>2015/1/28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BFFD0-0493-4BE5-A9C0-771F8E37280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05976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 dirty="0" smtClean="0"/>
          </a:p>
        </p:txBody>
      </p:sp>
      <p:sp>
        <p:nvSpPr>
          <p:cNvPr id="69636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D2AD190-E2A2-444F-85A0-0B1F80BCE4CB}" type="slidenum">
              <a:rPr lang="ja-JP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ja-JP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817C-7310-430E-BB2B-2D6DE5F82714}" type="datetimeFigureOut">
              <a:rPr kumimoji="1" lang="ja-JP" altLang="en-US" smtClean="0"/>
              <a:t>2015/1/28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AA4B9-DC0F-4FBB-B64F-47317BB0C74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60098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817C-7310-430E-BB2B-2D6DE5F82714}" type="datetimeFigureOut">
              <a:rPr kumimoji="1" lang="ja-JP" altLang="en-US" smtClean="0"/>
              <a:t>2015/1/28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AA4B9-DC0F-4FBB-B64F-47317BB0C74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04151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817C-7310-430E-BB2B-2D6DE5F82714}" type="datetimeFigureOut">
              <a:rPr kumimoji="1" lang="ja-JP" altLang="en-US" smtClean="0"/>
              <a:t>2015/1/28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AA4B9-DC0F-4FBB-B64F-47317BB0C74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387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817C-7310-430E-BB2B-2D6DE5F82714}" type="datetimeFigureOut">
              <a:rPr kumimoji="1" lang="ja-JP" altLang="en-US" smtClean="0"/>
              <a:t>2015/1/28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AA4B9-DC0F-4FBB-B64F-47317BB0C74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1827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817C-7310-430E-BB2B-2D6DE5F82714}" type="datetimeFigureOut">
              <a:rPr kumimoji="1" lang="ja-JP" altLang="en-US" smtClean="0"/>
              <a:t>2015/1/28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AA4B9-DC0F-4FBB-B64F-47317BB0C74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84988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817C-7310-430E-BB2B-2D6DE5F82714}" type="datetimeFigureOut">
              <a:rPr kumimoji="1" lang="ja-JP" altLang="en-US" smtClean="0"/>
              <a:t>2015/1/28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AA4B9-DC0F-4FBB-B64F-47317BB0C74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44002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817C-7310-430E-BB2B-2D6DE5F82714}" type="datetimeFigureOut">
              <a:rPr kumimoji="1" lang="ja-JP" altLang="en-US" smtClean="0"/>
              <a:t>2015/1/28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AA4B9-DC0F-4FBB-B64F-47317BB0C74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08173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817C-7310-430E-BB2B-2D6DE5F82714}" type="datetimeFigureOut">
              <a:rPr kumimoji="1" lang="ja-JP" altLang="en-US" smtClean="0"/>
              <a:t>2015/1/28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AA4B9-DC0F-4FBB-B64F-47317BB0C74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12133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817C-7310-430E-BB2B-2D6DE5F82714}" type="datetimeFigureOut">
              <a:rPr kumimoji="1" lang="ja-JP" altLang="en-US" smtClean="0"/>
              <a:t>2015/1/28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AA4B9-DC0F-4FBB-B64F-47317BB0C74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49093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817C-7310-430E-BB2B-2D6DE5F82714}" type="datetimeFigureOut">
              <a:rPr kumimoji="1" lang="ja-JP" altLang="en-US" smtClean="0"/>
              <a:t>2015/1/28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AA4B9-DC0F-4FBB-B64F-47317BB0C74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02825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817C-7310-430E-BB2B-2D6DE5F82714}" type="datetimeFigureOut">
              <a:rPr kumimoji="1" lang="ja-JP" altLang="en-US" smtClean="0"/>
              <a:t>2015/1/28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AA4B9-DC0F-4FBB-B64F-47317BB0C74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87043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A817C-7310-430E-BB2B-2D6DE5F82714}" type="datetimeFigureOut">
              <a:rPr kumimoji="1" lang="ja-JP" altLang="en-US" smtClean="0"/>
              <a:t>2015/1/28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AA4B9-DC0F-4FBB-B64F-47317BB0C74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51378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5508104" y="5301208"/>
            <a:ext cx="3024336" cy="1392560"/>
          </a:xfrm>
        </p:spPr>
        <p:txBody>
          <a:bodyPr>
            <a:normAutofit/>
          </a:bodyPr>
          <a:lstStyle/>
          <a:p>
            <a:pPr algn="r" eaLnBrk="1" hangingPunct="1">
              <a:defRPr/>
            </a:pPr>
            <a:r>
              <a:rPr lang="en-US" altLang="ja-JP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GISC Tokyo</a:t>
            </a:r>
          </a:p>
          <a:p>
            <a:pPr algn="r" eaLnBrk="1" hangingPunct="1">
              <a:defRPr/>
            </a:pPr>
            <a:r>
              <a:rPr lang="en-US" altLang="ja-JP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28</a:t>
            </a:r>
            <a:r>
              <a:rPr lang="en-US" altLang="ja-JP" sz="2800" i="1" baseline="30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</a:t>
            </a:r>
            <a:r>
              <a:rPr lang="en-US" altLang="ja-JP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Jan, 2015</a:t>
            </a:r>
          </a:p>
        </p:txBody>
      </p:sp>
      <p:sp>
        <p:nvSpPr>
          <p:cNvPr id="6" name="正方形/長方形 5"/>
          <p:cNvSpPr/>
          <p:nvPr/>
        </p:nvSpPr>
        <p:spPr>
          <a:xfrm>
            <a:off x="539552" y="2151147"/>
            <a:ext cx="8352929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ja-JP" sz="44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Status of WCD development </a:t>
            </a:r>
          </a:p>
          <a:p>
            <a:pPr algn="ctr"/>
            <a:r>
              <a:rPr lang="en-US" altLang="ja-JP" sz="44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at GISC Tokyo</a:t>
            </a:r>
            <a:endParaRPr lang="ja-JP" altLang="en-US" sz="4400" b="1" i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1453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テキスト ボックス 9"/>
          <p:cNvSpPr txBox="1"/>
          <p:nvPr/>
        </p:nvSpPr>
        <p:spPr>
          <a:xfrm>
            <a:off x="251520" y="97370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2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Simple </a:t>
            </a:r>
            <a:r>
              <a:rPr lang="en-US" altLang="ja-JP" sz="32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illustration of dashboard in JMA</a:t>
            </a:r>
            <a:endParaRPr kumimoji="1" lang="ja-JP" altLang="en-US" sz="3200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9512" y="1124744"/>
            <a:ext cx="5252439" cy="3824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652120" y="1106692"/>
            <a:ext cx="2997923" cy="3860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正方形/長方形 5"/>
          <p:cNvSpPr/>
          <p:nvPr/>
        </p:nvSpPr>
        <p:spPr>
          <a:xfrm>
            <a:off x="1925804" y="764704"/>
            <a:ext cx="15987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2000" dirty="0" smtClean="0">
                <a:solidFill>
                  <a:schemeClr val="accent1"/>
                </a:solidFill>
              </a:rPr>
              <a:t>[Top window]</a:t>
            </a:r>
            <a:endParaRPr lang="ja-JP" altLang="en-US" sz="2000" dirty="0">
              <a:solidFill>
                <a:schemeClr val="accent1"/>
              </a:solidFill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6335743" y="735087"/>
            <a:ext cx="18366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2000" dirty="0" smtClean="0">
                <a:solidFill>
                  <a:schemeClr val="accent1"/>
                </a:solidFill>
              </a:rPr>
              <a:t>[Detail window]</a:t>
            </a:r>
            <a:endParaRPr lang="ja-JP" altLang="en-US" sz="2000" dirty="0">
              <a:solidFill>
                <a:schemeClr val="accent1"/>
              </a:solidFill>
            </a:endParaRPr>
          </a:p>
        </p:txBody>
      </p:sp>
      <p:sp>
        <p:nvSpPr>
          <p:cNvPr id="4" name="正方形/長方形 3"/>
          <p:cNvSpPr/>
          <p:nvPr/>
        </p:nvSpPr>
        <p:spPr>
          <a:xfrm>
            <a:off x="179512" y="4854059"/>
            <a:ext cx="862122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dirty="0" smtClean="0"/>
              <a:t>[Features]</a:t>
            </a:r>
          </a:p>
          <a:p>
            <a:pPr marL="285750" indent="-285750">
              <a:buFontTx/>
              <a:buChar char="-"/>
            </a:pPr>
            <a:r>
              <a:rPr lang="en-US" altLang="ja-JP" dirty="0" smtClean="0"/>
              <a:t>Dashboard fetches all GISCs’ JSON files available on the Internet.</a:t>
            </a:r>
          </a:p>
          <a:p>
            <a:pPr marL="285750" indent="-285750">
              <a:buFontTx/>
              <a:buChar char="-"/>
            </a:pPr>
            <a:r>
              <a:rPr lang="en-US" altLang="ja-JP" dirty="0" smtClean="0"/>
              <a:t>Top window shows main metrics value and status of all GISCs in tabular format, which is BoM’s initial idea.</a:t>
            </a:r>
          </a:p>
          <a:p>
            <a:pPr marL="285750" indent="-285750">
              <a:buFontTx/>
              <a:buChar char="-"/>
            </a:pPr>
            <a:r>
              <a:rPr lang="en-US" altLang="ja-JP" dirty="0" smtClean="0"/>
              <a:t>Detail window shows all information of one GISC, which includes metrics value of </a:t>
            </a:r>
            <a:r>
              <a:rPr lang="en-US" altLang="ja-JP" dirty="0" err="1" smtClean="0"/>
              <a:t>centres</a:t>
            </a:r>
            <a:r>
              <a:rPr lang="en-US" altLang="ja-JP" dirty="0" smtClean="0"/>
              <a:t> in </a:t>
            </a:r>
            <a:r>
              <a:rPr lang="en-US" altLang="ja-JP" dirty="0" err="1" smtClean="0"/>
              <a:t>AoR</a:t>
            </a:r>
            <a:r>
              <a:rPr lang="en-US" altLang="ja-JP" dirty="0" smtClean="0"/>
              <a:t> of the GISC.</a:t>
            </a:r>
          </a:p>
          <a:p>
            <a:pPr marL="285750" indent="-285750">
              <a:buFontTx/>
              <a:buChar char="-"/>
            </a:pPr>
            <a:r>
              <a:rPr lang="en-US" altLang="ja-JP" dirty="0"/>
              <a:t>Any metrics value and status can be shown by time-series </a:t>
            </a:r>
            <a:r>
              <a:rPr lang="en-US" altLang="ja-JP" dirty="0" smtClean="0"/>
              <a:t>graph, as needed.</a:t>
            </a:r>
          </a:p>
        </p:txBody>
      </p:sp>
    </p:spTree>
    <p:extLst>
      <p:ext uri="{BB962C8B-B14F-4D97-AF65-F5344CB8AC3E}">
        <p14:creationId xmlns:p14="http://schemas.microsoft.com/office/powerpoint/2010/main" val="1530731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652120" y="5308749"/>
            <a:ext cx="3134667" cy="143261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4" name="Picture 2" descr="C:\Users\JMA3237\Desktop\calendar_de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44733"/>
            <a:ext cx="6783711" cy="398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正方形/長方形 4"/>
          <p:cNvSpPr/>
          <p:nvPr/>
        </p:nvSpPr>
        <p:spPr>
          <a:xfrm>
            <a:off x="3635896" y="44624"/>
            <a:ext cx="21569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2000" dirty="0" smtClean="0">
                <a:solidFill>
                  <a:schemeClr val="accent1"/>
                </a:solidFill>
              </a:rPr>
              <a:t>[Calendar window]</a:t>
            </a:r>
            <a:endParaRPr lang="ja-JP" altLang="en-US" sz="2000" dirty="0">
              <a:solidFill>
                <a:schemeClr val="accent1"/>
              </a:solidFill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295003" y="4149080"/>
            <a:ext cx="859747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/>
              <a:t>[Features]</a:t>
            </a:r>
          </a:p>
          <a:p>
            <a:pPr marL="285750" indent="-285750">
              <a:buFontTx/>
              <a:buChar char="-"/>
            </a:pPr>
            <a:r>
              <a:rPr lang="en-US" altLang="ja-JP" dirty="0" smtClean="0"/>
              <a:t>Calendar window shows schedule of all GISCs, such as maintenance.</a:t>
            </a:r>
          </a:p>
          <a:p>
            <a:pPr marL="285750" indent="-285750">
              <a:buFontTx/>
              <a:buChar char="-"/>
            </a:pPr>
            <a:r>
              <a:rPr lang="en-US" altLang="ja-JP" dirty="0"/>
              <a:t>Calendar </a:t>
            </a:r>
            <a:r>
              <a:rPr lang="en-US" altLang="ja-JP" dirty="0" smtClean="0"/>
              <a:t>window reflects “</a:t>
            </a:r>
            <a:r>
              <a:rPr lang="en-US" altLang="ja-JP" dirty="0" err="1" smtClean="0"/>
              <a:t>events.json</a:t>
            </a:r>
            <a:r>
              <a:rPr lang="en-US" altLang="ja-JP" dirty="0" smtClean="0"/>
              <a:t>” of each GISC.</a:t>
            </a:r>
            <a:endParaRPr lang="en-US" altLang="ja-JP" dirty="0"/>
          </a:p>
          <a:p>
            <a:endParaRPr lang="en-US" altLang="ja-JP" dirty="0" smtClean="0"/>
          </a:p>
          <a:p>
            <a:r>
              <a:rPr lang="en-US" altLang="ja-JP" dirty="0" smtClean="0">
                <a:solidFill>
                  <a:schemeClr val="accent1"/>
                </a:solidFill>
              </a:rPr>
              <a:t>[GISC Tokyo’s own monitoring page] </a:t>
            </a:r>
          </a:p>
          <a:p>
            <a:r>
              <a:rPr lang="en-US" altLang="ja-JP" dirty="0" smtClean="0"/>
              <a:t>http://www.wis-jma.go.jp/iwgmonitor/iwgmonitor.jsp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16538649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MA3237\Desktop\JMA's_WC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8787743" cy="4134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テキスト ボックス 4"/>
          <p:cNvSpPr txBox="1"/>
          <p:nvPr/>
        </p:nvSpPr>
        <p:spPr>
          <a:xfrm>
            <a:off x="251520" y="97370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2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Image capture of top page  - Under development -</a:t>
            </a:r>
            <a:endParaRPr kumimoji="1" lang="ja-JP" altLang="en-US" sz="3200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3091678" y="2342346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6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sample data</a:t>
            </a:r>
            <a:endParaRPr kumimoji="1" lang="ja-JP" altLang="en-US" sz="1600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 rot="19753992">
            <a:off x="5822357" y="2745078"/>
            <a:ext cx="24614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sample data</a:t>
            </a:r>
            <a:endParaRPr kumimoji="1" lang="ja-JP" altLang="en-US" sz="2800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179512" y="4843026"/>
            <a:ext cx="87849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Of course, JMA is refining </a:t>
            </a:r>
            <a:r>
              <a:rPr lang="en-US" altLang="ja-JP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it. </a:t>
            </a:r>
            <a:endParaRPr lang="en-US" altLang="ja-JP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endParaRPr lang="en-US" altLang="ja-JP" dirty="0" smtClean="0"/>
          </a:p>
          <a:p>
            <a:r>
              <a:rPr lang="en-US" altLang="ja-JP" dirty="0" smtClean="0"/>
              <a:t>[Schedule </a:t>
            </a:r>
            <a:r>
              <a:rPr lang="en-US" altLang="ja-JP" dirty="0"/>
              <a:t>for </a:t>
            </a:r>
            <a:r>
              <a:rPr lang="en-US" altLang="ja-JP" dirty="0" smtClean="0"/>
              <a:t>dashboard]</a:t>
            </a:r>
            <a:endParaRPr lang="en-US" altLang="ja-JP" dirty="0"/>
          </a:p>
          <a:p>
            <a:r>
              <a:rPr lang="en-US" altLang="ja-JP" dirty="0"/>
              <a:t>- First version of the dashboard is available </a:t>
            </a:r>
            <a:r>
              <a:rPr lang="en-US" altLang="ja-JP" dirty="0" smtClean="0"/>
              <a:t>[by 27/2/2015</a:t>
            </a:r>
            <a:r>
              <a:rPr lang="en-US" altLang="ja-JP" dirty="0"/>
              <a:t>]</a:t>
            </a:r>
          </a:p>
          <a:p>
            <a:r>
              <a:rPr lang="en-US" altLang="ja-JP" dirty="0"/>
              <a:t>- Test phase: Fix bugs and reflect metric values correctly </a:t>
            </a:r>
            <a:r>
              <a:rPr lang="en-US" altLang="ja-JP" dirty="0" smtClean="0"/>
              <a:t>[by 5/2015</a:t>
            </a:r>
            <a:r>
              <a:rPr lang="en-US" altLang="ja-JP" dirty="0"/>
              <a:t>]</a:t>
            </a:r>
          </a:p>
          <a:p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38147610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193</Words>
  <Application>Microsoft Office PowerPoint</Application>
  <PresentationFormat>画面に合わせる (4:3)</PresentationFormat>
  <Paragraphs>28</Paragraphs>
  <Slides>4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5" baseType="lpstr">
      <vt:lpstr>Office ​​テーマ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Company>気象庁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JMA</dc:creator>
  <cp:lastModifiedBy>JMA</cp:lastModifiedBy>
  <cp:revision>87</cp:revision>
  <cp:lastPrinted>2015-01-28T08:26:17Z</cp:lastPrinted>
  <dcterms:created xsi:type="dcterms:W3CDTF">2015-01-28T00:54:46Z</dcterms:created>
  <dcterms:modified xsi:type="dcterms:W3CDTF">2015-01-28T08:56:05Z</dcterms:modified>
</cp:coreProperties>
</file>