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1F6D2-C25F-493F-9E8A-97142EEDB386}" type="datetimeFigureOut">
              <a:rPr lang="en-GB" smtClean="0"/>
              <a:t>28/01/2015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0C644-D2E1-432D-9015-18D4BC8892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1F6D2-C25F-493F-9E8A-97142EEDB386}" type="datetimeFigureOut">
              <a:rPr lang="en-GB" smtClean="0"/>
              <a:t>28/01/2015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0C644-D2E1-432D-9015-18D4BC8892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1F6D2-C25F-493F-9E8A-97142EEDB386}" type="datetimeFigureOut">
              <a:rPr lang="en-GB" smtClean="0"/>
              <a:t>28/01/2015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0C644-D2E1-432D-9015-18D4BC8892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1F6D2-C25F-493F-9E8A-97142EEDB386}" type="datetimeFigureOut">
              <a:rPr lang="en-GB" smtClean="0"/>
              <a:t>28/01/2015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0C644-D2E1-432D-9015-18D4BC8892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1F6D2-C25F-493F-9E8A-97142EEDB386}" type="datetimeFigureOut">
              <a:rPr lang="en-GB" smtClean="0"/>
              <a:t>28/01/2015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0C644-D2E1-432D-9015-18D4BC8892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1F6D2-C25F-493F-9E8A-97142EEDB386}" type="datetimeFigureOut">
              <a:rPr lang="en-GB" smtClean="0"/>
              <a:t>28/01/2015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0C644-D2E1-432D-9015-18D4BC8892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1F6D2-C25F-493F-9E8A-97142EEDB386}" type="datetimeFigureOut">
              <a:rPr lang="en-GB" smtClean="0"/>
              <a:t>28/01/2015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0C644-D2E1-432D-9015-18D4BC8892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1F6D2-C25F-493F-9E8A-97142EEDB386}" type="datetimeFigureOut">
              <a:rPr lang="en-GB" smtClean="0"/>
              <a:t>28/01/2015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0C644-D2E1-432D-9015-18D4BC8892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1F6D2-C25F-493F-9E8A-97142EEDB386}" type="datetimeFigureOut">
              <a:rPr lang="en-GB" smtClean="0"/>
              <a:t>28/01/2015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0C644-D2E1-432D-9015-18D4BC8892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1F6D2-C25F-493F-9E8A-97142EEDB386}" type="datetimeFigureOut">
              <a:rPr lang="en-GB" smtClean="0"/>
              <a:t>28/01/2015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0C644-D2E1-432D-9015-18D4BC8892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1F6D2-C25F-493F-9E8A-97142EEDB386}" type="datetimeFigureOut">
              <a:rPr lang="en-GB" smtClean="0"/>
              <a:t>28/01/2015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0C644-D2E1-432D-9015-18D4BC88924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1F6D2-C25F-493F-9E8A-97142EEDB386}" type="datetimeFigureOut">
              <a:rPr lang="en-GB" smtClean="0"/>
              <a:t>28/01/2015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10C644-D2E1-432D-9015-18D4BC889242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889248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  <a:tab pos="723900" algn="ctr"/>
                <a:tab pos="2865438" algn="ctr"/>
              </a:tabLst>
            </a:pPr>
            <a:r>
              <a:rPr lang="en-GB" altLang="zh-CN" dirty="0" smtClean="0">
                <a:latin typeface="Arial" pitchFamily="34" charset="0"/>
                <a:ea typeface="SimSun" pitchFamily="2" charset="-122"/>
                <a:cs typeface="Arial" pitchFamily="34" charset="0"/>
              </a:rPr>
              <a:t>S</a:t>
            </a: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ummary</a:t>
            </a:r>
            <a:r>
              <a:rPr kumimoji="0" lang="en-GB" altLang="zh-CN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 of </a:t>
            </a: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the TT-DC discussion, emphasising that there is large consensus regarding several points: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Strong commitment to support TT-GISC in meeting their deadlines and objectives;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Metrics are not well enough defined;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Involvement of and taking on board of DC views is seen as essential;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Large interest of DCs to participate in the prototype, but equally large uncertainty what exactly is necessary;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Requirements should be expressed good enough for industrial outsourcing of the implementation;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endParaRPr lang="en-GB" altLang="zh-CN" dirty="0">
              <a:latin typeface="Arial" pitchFamily="34" charset="0"/>
              <a:ea typeface="SimSun" pitchFamily="2" charset="-122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  <a:tab pos="723900" algn="ctr"/>
                <a:tab pos="2865438" algn="ctr"/>
              </a:tabLst>
            </a:pPr>
            <a:r>
              <a:rPr lang="en-GB" altLang="zh-CN" dirty="0" smtClean="0">
                <a:latin typeface="Arial" pitchFamily="34" charset="0"/>
                <a:ea typeface="SimSun" pitchFamily="2" charset="-122"/>
                <a:cs typeface="Arial" pitchFamily="34" charset="0"/>
                <a:sym typeface="Wingdings" pitchFamily="2" charset="2"/>
              </a:rPr>
              <a:t> As a consequence no participating centre sees being able to have a technical contribution to the demonstrator at this stage, however all expressed their interest if above points had been addressed.</a:t>
            </a: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SimSun" pitchFamily="2" charset="-122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-138499"/>
            <a:ext cx="889248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The overall future steps and path to implementation of WIS monitoring should be made clear and </a:t>
            </a:r>
            <a:r>
              <a:rPr kumimoji="0" lang="en-GB" altLang="zh-CN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documented</a:t>
            </a: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The prototype should not be presented standalone but together with an outlook on future steps in the form of </a:t>
            </a:r>
            <a:r>
              <a:rPr kumimoji="0" lang="en-GB" altLang="zh-CN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a roadmap document</a:t>
            </a: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Better coordination </a:t>
            </a: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is necessary amongst the three teams (GISC, DC and OM) in respect to the implementation of WIS monitoring;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endParaRPr lang="en-GB" altLang="zh-CN" dirty="0">
              <a:latin typeface="Arial" pitchFamily="34" charset="0"/>
              <a:ea typeface="SimSun" pitchFamily="2" charset="-122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It</a:t>
            </a:r>
            <a:r>
              <a:rPr kumimoji="0" lang="en-GB" altLang="zh-CN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 was seen as fundamental that any demonstration to Congress </a:t>
            </a:r>
            <a:r>
              <a:rPr lang="en-GB" altLang="zh-CN" dirty="0" smtClean="0">
                <a:latin typeface="Arial" pitchFamily="34" charset="0"/>
                <a:ea typeface="SimSun" pitchFamily="2" charset="-122"/>
                <a:cs typeface="Arial" pitchFamily="34" charset="0"/>
              </a:rPr>
              <a:t>is required to be carried by a </a:t>
            </a:r>
            <a:r>
              <a:rPr lang="en-GB" altLang="zh-CN" b="1" u="sng" dirty="0" smtClean="0">
                <a:latin typeface="Arial" pitchFamily="34" charset="0"/>
                <a:ea typeface="SimSun" pitchFamily="2" charset="-122"/>
                <a:cs typeface="Arial" pitchFamily="34" charset="0"/>
              </a:rPr>
              <a:t>large WIS centre audience </a:t>
            </a:r>
            <a:r>
              <a:rPr lang="en-GB" altLang="zh-CN" dirty="0" smtClean="0">
                <a:latin typeface="Arial" pitchFamily="34" charset="0"/>
                <a:ea typeface="SimSun" pitchFamily="2" charset="-122"/>
                <a:cs typeface="Arial" pitchFamily="34" charset="0"/>
              </a:rPr>
              <a:t>including DCs and not just few GISCs;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276999"/>
            <a:ext cx="9144000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The following points as input to TT-GISC have been agreed by TT-DC: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 (Finalisation of TT-DC comments within few days after this meeting and submission to TT-GISC by 23.01. and put TT-OM on copy;) done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 Support to make a very high level first draft “Table of Contents” on “WIS Operational Monitoring Roadmap”-document in support to the discussion. This document shall only highlight the main points that should in the view of TT-DC be addressed overall. The doc will then be submitted to TT-GISC with TT-OM on copy; (</a:t>
            </a: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  <a:sym typeface="Wingdings" pitchFamily="2" charset="2"/>
              </a:rPr>
              <a:t> book captain</a:t>
            </a:r>
            <a:r>
              <a:rPr kumimoji="0" lang="en-GB" altLang="zh-CN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  <a:sym typeface="Wingdings" pitchFamily="2" charset="2"/>
              </a:rPr>
              <a:t> needs to be assigned)</a:t>
            </a: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SimSun" pitchFamily="2" charset="-122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Support a joint TT-GISC and TT-DC </a:t>
            </a:r>
            <a:r>
              <a:rPr kumimoji="0" lang="en-GB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webex</a:t>
            </a: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;</a:t>
            </a: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Support a face to face </a:t>
            </a:r>
            <a:r>
              <a:rPr kumimoji="0" lang="en-GB" altLang="zh-CN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meeting;</a:t>
            </a: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723900" algn="ctr"/>
                <a:tab pos="2865438" algn="ctr"/>
              </a:tabLst>
            </a:pP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Request for support from secretariat in coordinating the inputs with TT-OM and encouragement to </a:t>
            </a:r>
            <a:r>
              <a:rPr kumimoji="0" lang="en-GB" altLang="zh-CN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TT-OM</a:t>
            </a: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 taking a good leadership of the monitoring topic overall;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SimSun" pitchFamily="2" charset="-122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è"/>
              <a:tabLst>
                <a:tab pos="457200" algn="l"/>
                <a:tab pos="723900" algn="ctr"/>
                <a:tab pos="2865438" algn="ctr"/>
              </a:tabLst>
            </a:pPr>
            <a:r>
              <a:rPr lang="en-GB" altLang="zh-CN" dirty="0" smtClean="0">
                <a:latin typeface="Arial" pitchFamily="34" charset="0"/>
                <a:ea typeface="SimSun" pitchFamily="2" charset="-122"/>
                <a:cs typeface="Arial" pitchFamily="34" charset="0"/>
              </a:rPr>
              <a:t>Proposal to focus for the demo only on 2-3 metrics that however include the views from the DCs and allow them to technically also interface;</a:t>
            </a:r>
            <a:endParaRPr kumimoji="0" lang="en-GB" altLang="zh-CN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SimSun" pitchFamily="2" charset="-122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è"/>
              <a:tabLst>
                <a:tab pos="457200" algn="l"/>
                <a:tab pos="723900" algn="ctr"/>
                <a:tab pos="2865438" algn="ctr"/>
              </a:tabLst>
            </a:pPr>
            <a:r>
              <a:rPr lang="en-GB" altLang="zh-CN" dirty="0" smtClean="0">
                <a:latin typeface="Arial" pitchFamily="34" charset="0"/>
                <a:ea typeface="SimSun" pitchFamily="2" charset="-122"/>
                <a:cs typeface="Arial" pitchFamily="34" charset="0"/>
                <a:sym typeface="Wingdings" pitchFamily="2" charset="2"/>
              </a:rPr>
              <a:t> </a:t>
            </a:r>
            <a:r>
              <a:rPr kumimoji="0" lang="en-GB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Proposal to focus on only a small visible demo but associated with the roadmap which is to be presented also;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è"/>
              <a:tabLst>
                <a:tab pos="457200" algn="l"/>
                <a:tab pos="723900" algn="ctr"/>
                <a:tab pos="2865438" algn="ctr"/>
              </a:tabLst>
            </a:pPr>
            <a:r>
              <a:rPr lang="en-GB" altLang="zh-CN" dirty="0">
                <a:latin typeface="Arial" pitchFamily="34" charset="0"/>
                <a:ea typeface="SimSun" pitchFamily="2" charset="-122"/>
                <a:cs typeface="Arial" pitchFamily="34" charset="0"/>
              </a:rPr>
              <a:t> </a:t>
            </a:r>
            <a:r>
              <a:rPr lang="en-GB" altLang="zh-CN" dirty="0" smtClean="0">
                <a:latin typeface="Arial" pitchFamily="34" charset="0"/>
                <a:ea typeface="SimSun" pitchFamily="2" charset="-122"/>
                <a:cs typeface="Arial" pitchFamily="34" charset="0"/>
              </a:rPr>
              <a:t>The demonstrator and the Roadmap presentation could both be finalised during a face2face workshop;</a:t>
            </a: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SimSun" pitchFamily="2" charset="-122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è"/>
              <a:tabLst>
                <a:tab pos="457200" algn="l"/>
                <a:tab pos="723900" algn="ctr"/>
                <a:tab pos="2865438" algn="ctr"/>
              </a:tabLst>
            </a:pPr>
            <a:endParaRPr kumimoji="0" lang="en-GB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SimSun" pitchFamily="2" charset="-122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  <a:tab pos="723900" algn="ctr"/>
                <a:tab pos="2865438" algn="ctr"/>
              </a:tabLst>
            </a:pPr>
            <a:endParaRPr lang="en-GB" altLang="zh-CN" dirty="0">
              <a:latin typeface="Arial" pitchFamily="34" charset="0"/>
              <a:ea typeface="SimSun" pitchFamily="2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422</Words>
  <Application>Microsoft Office PowerPoint</Application>
  <PresentationFormat>On-screen Show (4:3)</PresentationFormat>
  <Paragraphs>34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Company>EUMETSAT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Lothar Wolf</dc:creator>
  <cp:lastModifiedBy>Lothar Wolf</cp:lastModifiedBy>
  <cp:revision>7</cp:revision>
  <dcterms:created xsi:type="dcterms:W3CDTF">2015-01-28T07:09:33Z</dcterms:created>
  <dcterms:modified xsi:type="dcterms:W3CDTF">2015-01-28T07:29:25Z</dcterms:modified>
</cp:coreProperties>
</file>