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notesSlides/notesSlide1.xml" ContentType="application/vnd.openxmlformats-officedocument.presentationml.notesSlide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notesSlides/notesSlide2.xml" ContentType="application/vnd.openxmlformats-officedocument.presentationml.notesSlide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notesSlides/notesSlide3.xml" ContentType="application/vnd.openxmlformats-officedocument.presentationml.notesSlide+xml"/>
  <Override PartName="/ppt/tags/tag10.xml" ContentType="application/vnd.openxmlformats-officedocument.presentationml.tags+xml"/>
  <Override PartName="/ppt/notesSlides/notesSlide4.xml" ContentType="application/vnd.openxmlformats-officedocument.presentationml.notesSlide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2"/>
  </p:sldMasterIdLst>
  <p:notesMasterIdLst>
    <p:notesMasterId r:id="rId9"/>
  </p:notesMasterIdLst>
  <p:handoutMasterIdLst>
    <p:handoutMasterId r:id="rId10"/>
  </p:handoutMasterIdLst>
  <p:sldIdLst>
    <p:sldId id="259" r:id="rId3"/>
    <p:sldId id="261" r:id="rId4"/>
    <p:sldId id="287" r:id="rId5"/>
    <p:sldId id="286" r:id="rId6"/>
    <p:sldId id="288" r:id="rId7"/>
    <p:sldId id="290" r:id="rId8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lang="pt-BR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lang="pt-BR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lang="pt-BR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lang="pt-BR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lang="pt-BR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lang="pt-BR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lang="pt-BR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lang="pt-BR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lang="pt-BR"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Seção Padrão" id="{779CC93D-E52E-4D84-901B-11D7331DD495}">
          <p14:sldIdLst>
            <p14:sldId id="259"/>
            <p14:sldId id="261"/>
            <p14:sldId id="287"/>
          </p14:sldIdLst>
        </p14:section>
        <p14:section name="Tópico 1" id="{6D9936A3-3945-4757-BC8B-B5C252D8E036}">
          <p14:sldIdLst>
            <p14:sldId id="286"/>
            <p14:sldId id="288"/>
            <p14:sldId id="290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009ED6"/>
    <a:srgbClr val="003300"/>
  </p:clrMru>
  <p:extLst>
    <p:ext uri="{E76CE94A-603C-4142-B9EB-6D1370010A27}">
      <p14:discardImageEditData xmlns:p14="http://schemas.microsoft.com/office/powerpoint/2010/main" val="1"/>
    </p:ext>
    <p:ext uri="{D31A062A-798A-4329-ABDD-BBA856620510}">
      <p14:defaultImageDpi xmlns:p14="http://schemas.microsoft.com/office/powerpoint/2010/main" val="96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327F97BB-C833-4FB7-BDE5-3F7075034690}" styleName="Themed Style 2 - Accent 5">
    <a:tblBg>
      <a:fillRef idx="3">
        <a:schemeClr val="accent5"/>
      </a:fillRef>
      <a:effectRef idx="3">
        <a:schemeClr val="accent5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5">
                <a:tint val="50000"/>
              </a:schemeClr>
            </a:lnRef>
          </a:left>
          <a:right>
            <a:lnRef idx="1">
              <a:schemeClr val="accent5">
                <a:tint val="50000"/>
              </a:schemeClr>
            </a:lnRef>
          </a:right>
          <a:top>
            <a:lnRef idx="1">
              <a:schemeClr val="accent5">
                <a:tint val="50000"/>
              </a:schemeClr>
            </a:lnRef>
          </a:top>
          <a:bottom>
            <a:lnRef idx="1">
              <a:schemeClr val="accent5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5FD0F851-EC5A-4D38-B0AD-8093EC10F338}" styleName="Light Style 1 - Accent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997" autoAdjust="0"/>
    <p:restoredTop sz="83977" autoAdjust="0"/>
  </p:normalViewPr>
  <p:slideViewPr>
    <p:cSldViewPr>
      <p:cViewPr varScale="1">
        <p:scale>
          <a:sx n="105" d="100"/>
          <a:sy n="105" d="100"/>
        </p:scale>
        <p:origin x="504" y="4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54" d="100"/>
        <a:sy n="154" d="100"/>
      </p:scale>
      <p:origin x="0" y="0"/>
    </p:cViewPr>
  </p:sorterViewPr>
  <p:notesViewPr>
    <p:cSldViewPr>
      <p:cViewPr varScale="1">
        <p:scale>
          <a:sx n="83" d="100"/>
          <a:sy n="83" d="100"/>
        </p:scale>
        <p:origin x="-3144" y="-9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viewProps" Target="viewProps.xml"/><Relationship Id="rId2" Type="http://schemas.openxmlformats.org/officeDocument/2006/relationships/slideMaster" Target="slideMasters/slide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presProps" Target="presProps.xml"/><Relationship Id="rId5" Type="http://schemas.openxmlformats.org/officeDocument/2006/relationships/slide" Target="slides/slide3.xml"/><Relationship Id="rId10" Type="http://schemas.openxmlformats.org/officeDocument/2006/relationships/handoutMaster" Target="handoutMasters/handoutMaster1.xml"/><Relationship Id="rId4" Type="http://schemas.openxmlformats.org/officeDocument/2006/relationships/slide" Target="slides/slide2.xml"/><Relationship Id="rId9" Type="http://schemas.openxmlformats.org/officeDocument/2006/relationships/notesMaster" Target="notesMasters/notesMaster1.xml"/><Relationship Id="rId14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latinLnBrk="0">
              <a:defRPr lang="pt-BR" sz="1200"/>
            </a:lvl1pPr>
          </a:lstStyle>
          <a:p>
            <a:endParaRPr lang="pt-BR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latinLnBrk="0">
              <a:defRPr lang="pt-BR" sz="1200"/>
            </a:lvl1pPr>
          </a:lstStyle>
          <a:p>
            <a:fld id="{D83FDC75-7F73-4A4A-A77C-09AADF00E0EA}" type="datetimeFigureOut">
              <a:rPr lang="pt-BR" smtClean="0"/>
              <a:pPr/>
              <a:t>27/01/2015</a:t>
            </a:fld>
            <a:endParaRPr lang="pt-BR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latinLnBrk="0">
              <a:defRPr lang="pt-BR" sz="1200"/>
            </a:lvl1pPr>
          </a:lstStyle>
          <a:p>
            <a:endParaRPr lang="pt-BR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latinLnBrk="0">
              <a:defRPr lang="pt-BR" sz="1200"/>
            </a:lvl1pPr>
          </a:lstStyle>
          <a:p>
            <a:fld id="{459226BF-1F13-42D3-80DC-373E7ADD1EBC}" type="slidenum">
              <a:rPr lang="pt-BR" smtClean="0"/>
              <a:pPr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10755376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latinLnBrk="0">
              <a:defRPr lang="pt-BR" sz="1200"/>
            </a:lvl1pPr>
          </a:lstStyle>
          <a:p>
            <a:endParaRPr lang="pt-BR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latinLnBrk="0">
              <a:defRPr lang="pt-BR" sz="1200"/>
            </a:lvl1pPr>
          </a:lstStyle>
          <a:p>
            <a:fld id="{48AEF76B-3757-4A0B-AF93-28494465C1DD}" type="datetimeFigureOut">
              <a:pPr/>
              <a:t>27/01/2015</a:t>
            </a:fld>
            <a:endParaRPr lang="pt-BR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latinLnBrk="0">
              <a:defRPr lang="pt-BR" sz="1200"/>
            </a:lvl1pPr>
          </a:lstStyle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latinLnBrk="0">
              <a:defRPr lang="pt-BR" sz="1200"/>
            </a:lvl1pPr>
          </a:lstStyle>
          <a:p>
            <a:fld id="{75693FD4-8F83-4EF7-AC3F-0DC0388986B0}" type="slidenum"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7269789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lang="pt-BR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lang="pt-BR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lang="pt-BR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lang="pt-BR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lang="pt-BR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lang="pt-BR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lang="pt-BR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lang="pt-BR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lang="pt-BR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 lnSpcReduction="10000"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lang="pt-BR"/>
            </a:pPr>
            <a:r>
              <a:rPr lang="pt-BR" dirty="0" smtClean="0"/>
              <a:t>Este modelo pode ser usado como arquivo de partida para apresentar materiais de treinamento em um cenário em grupo.</a:t>
            </a:r>
          </a:p>
          <a:p>
            <a:endParaRPr lang="pt-BR" dirty="0" smtClean="0"/>
          </a:p>
          <a:p>
            <a:pPr lvl="0"/>
            <a:r>
              <a:rPr lang="pt-BR" sz="1200" b="1" dirty="0" smtClean="0"/>
              <a:t>Seções</a:t>
            </a:r>
            <a:endParaRPr lang="pt-BR" sz="1200" b="0" dirty="0" smtClean="0"/>
          </a:p>
          <a:p>
            <a:pPr lvl="0"/>
            <a:r>
              <a:rPr lang="pt-BR" sz="1200" b="0" dirty="0" smtClean="0"/>
              <a:t>Clique com o botão direito em um slide para adicionar seções.</a:t>
            </a:r>
            <a:r>
              <a:rPr lang="pt-BR" sz="1200" b="0" baseline="0" dirty="0" smtClean="0"/>
              <a:t> Seções podem ajudar a organizar slides ou a facilitar a colaboração entre vários autores.</a:t>
            </a:r>
            <a:endParaRPr lang="pt-BR" sz="1200" b="0" dirty="0" smtClean="0"/>
          </a:p>
          <a:p>
            <a:pPr lvl="0"/>
            <a:endParaRPr lang="pt-BR" sz="1200" b="1" dirty="0" smtClean="0"/>
          </a:p>
          <a:p>
            <a:pPr lvl="0"/>
            <a:r>
              <a:rPr lang="pt-BR" sz="1200" b="1" dirty="0" smtClean="0"/>
              <a:t>Anotações</a:t>
            </a:r>
          </a:p>
          <a:p>
            <a:pPr lvl="0"/>
            <a:r>
              <a:rPr lang="pt-BR" sz="1200" dirty="0" smtClean="0"/>
              <a:t>Use a seção Anotações para anotações da apresentação ou para fornecer detalhes adicionais ao público.</a:t>
            </a:r>
            <a:r>
              <a:rPr lang="pt-BR" sz="1200" baseline="0" dirty="0" smtClean="0"/>
              <a:t> Exiba essas anotações no Modo de Exibição de Apresentação durante a sua apresentação. </a:t>
            </a:r>
          </a:p>
          <a:p>
            <a:pPr lvl="0">
              <a:buFontTx/>
              <a:buNone/>
            </a:pPr>
            <a:r>
              <a:rPr lang="pt-BR" sz="1200" dirty="0" smtClean="0"/>
              <a:t>Considere o tamanho da fonte (importante para acessibilidade, visibilidade, gravação em vídeo e produção online)</a:t>
            </a:r>
          </a:p>
          <a:p>
            <a:pPr lvl="0"/>
            <a:endParaRPr lang="pt-BR" sz="1200" dirty="0" smtClean="0"/>
          </a:p>
          <a:p>
            <a:pPr lvl="0">
              <a:buFontTx/>
              <a:buNone/>
            </a:pPr>
            <a:r>
              <a:rPr lang="pt-BR" sz="1200" b="1" dirty="0" smtClean="0"/>
              <a:t>Cores coordenadas </a:t>
            </a:r>
          </a:p>
          <a:p>
            <a:pPr lvl="0">
              <a:buFontTx/>
              <a:buNone/>
            </a:pPr>
            <a:r>
              <a:rPr lang="pt-BR" sz="1200" dirty="0" smtClean="0"/>
              <a:t>Preste atenção especial aos gráficos, tabelas e caixas de texto.</a:t>
            </a:r>
            <a:r>
              <a:rPr lang="pt-BR" sz="1200" baseline="0" dirty="0" smtClean="0"/>
              <a:t> </a:t>
            </a:r>
            <a:endParaRPr lang="pt-BR" sz="1200" dirty="0" smtClean="0"/>
          </a:p>
          <a:p>
            <a:pPr lvl="0"/>
            <a:r>
              <a:rPr lang="pt-BR" sz="1200" dirty="0" smtClean="0"/>
              <a:t>Leve em consideração que os participantes irão imprimir em preto-e-branco ou </a:t>
            </a:r>
            <a:r>
              <a:rPr lang="pt-BR" sz="1200" dirty="0" err="1" smtClean="0"/>
              <a:t>escala de cinza</a:t>
            </a:r>
            <a:r>
              <a:rPr lang="pt-BR" sz="1200" dirty="0" smtClean="0"/>
              <a:t>. Execute uma impressão de teste para ter certeza de que as suas cores irão funcionar quando forem impressas em preto-e-branco puros e </a:t>
            </a:r>
            <a:r>
              <a:rPr lang="pt-BR" sz="1200" dirty="0" err="1" smtClean="0"/>
              <a:t>escala de cinza</a:t>
            </a:r>
            <a:r>
              <a:rPr lang="pt-BR" sz="1200" dirty="0" smtClean="0"/>
              <a:t>.</a:t>
            </a:r>
          </a:p>
          <a:p>
            <a:pPr lvl="0">
              <a:buFontTx/>
              <a:buNone/>
            </a:pPr>
            <a:endParaRPr lang="pt-BR" sz="1200" dirty="0" smtClean="0"/>
          </a:p>
          <a:p>
            <a:pPr lvl="0">
              <a:buFontTx/>
              <a:buNone/>
            </a:pPr>
            <a:r>
              <a:rPr lang="pt-BR" sz="1200" b="1" dirty="0" smtClean="0"/>
              <a:t>Elementos gráficos, tabelas e gráficos</a:t>
            </a:r>
          </a:p>
          <a:p>
            <a:pPr lvl="0"/>
            <a:r>
              <a:rPr lang="pt-BR" sz="1200" dirty="0" smtClean="0"/>
              <a:t>Mantenha a simplicidade: se possível, use estilos e cores consistentes e não confusos.</a:t>
            </a:r>
          </a:p>
          <a:p>
            <a:pPr lvl="0"/>
            <a:r>
              <a:rPr lang="pt-BR" sz="1200" dirty="0" smtClean="0"/>
              <a:t>Rotule todos os gráficos e tabelas.</a:t>
            </a:r>
          </a:p>
          <a:p>
            <a:endParaRPr lang="pt-BR" dirty="0" smtClean="0"/>
          </a:p>
          <a:p>
            <a:endParaRPr lang="pt-BR" dirty="0" smtClean="0"/>
          </a:p>
          <a:p>
            <a:endParaRPr lang="pt-B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6EAC7D-5A89-47C2-8ABA-56C9C2DEF7A4}" type="slidenum">
              <a:rPr lang="pt-BR" smtClean="0"/>
              <a:pPr/>
              <a:t>1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9721675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>
              <a:lnSpc>
                <a:spcPct val="80000"/>
              </a:lnSpc>
            </a:pPr>
            <a:r>
              <a:rPr lang="pt-BR" dirty="0" smtClean="0"/>
              <a:t>Forneça uma breve visão geral da apresentação.</a:t>
            </a:r>
            <a:r>
              <a:rPr lang="pt-BR" baseline="0" dirty="0" smtClean="0"/>
              <a:t> D</a:t>
            </a:r>
            <a:r>
              <a:rPr lang="pt-BR" dirty="0" smtClean="0"/>
              <a:t>escreva o foco principal da apresentação e por que ela é importante.</a:t>
            </a:r>
          </a:p>
          <a:p>
            <a:pPr>
              <a:lnSpc>
                <a:spcPct val="80000"/>
              </a:lnSpc>
            </a:pPr>
            <a:r>
              <a:rPr lang="pt-BR" dirty="0" smtClean="0"/>
              <a:t>Introduza cada um dos principais tópicos.</a:t>
            </a:r>
          </a:p>
          <a:p>
            <a:r>
              <a:rPr lang="pt-BR" dirty="0" smtClean="0"/>
              <a:t>Para fornecer um roteiro para o público, você</a:t>
            </a:r>
            <a:r>
              <a:rPr lang="pt-BR" baseline="0" dirty="0" smtClean="0"/>
              <a:t> pode </a:t>
            </a:r>
            <a:r>
              <a:rPr lang="pt-BR" dirty="0" smtClean="0"/>
              <a:t>repita este slide de Visão Geral por toda a apresentação, realçando o tópico específico que você discutirá em seguida.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6EAC7D-5A89-47C2-8ABA-56C9C2DEF7A4}" type="slidenum">
              <a:rPr lang="pt-BR" smtClean="0"/>
              <a:pPr/>
              <a:t>2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2373690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>
              <a:lnSpc>
                <a:spcPct val="80000"/>
              </a:lnSpc>
            </a:pPr>
            <a:r>
              <a:rPr lang="pt-BR" dirty="0" smtClean="0"/>
              <a:t>Forneça uma breve visão geral da apresentação.</a:t>
            </a:r>
            <a:r>
              <a:rPr lang="pt-BR" baseline="0" dirty="0" smtClean="0"/>
              <a:t> D</a:t>
            </a:r>
            <a:r>
              <a:rPr lang="pt-BR" dirty="0" smtClean="0"/>
              <a:t>escreva o foco principal da apresentação e por que ela é importante.</a:t>
            </a:r>
          </a:p>
          <a:p>
            <a:pPr>
              <a:lnSpc>
                <a:spcPct val="80000"/>
              </a:lnSpc>
            </a:pPr>
            <a:r>
              <a:rPr lang="pt-BR" dirty="0" smtClean="0"/>
              <a:t>Introduza cada um dos principais tópicos.</a:t>
            </a:r>
          </a:p>
          <a:p>
            <a:r>
              <a:rPr lang="pt-BR" dirty="0" smtClean="0"/>
              <a:t>Para fornecer um roteiro para o público, você</a:t>
            </a:r>
            <a:r>
              <a:rPr lang="pt-BR" baseline="0" dirty="0" smtClean="0"/>
              <a:t> pode </a:t>
            </a:r>
            <a:r>
              <a:rPr lang="pt-BR" dirty="0" smtClean="0"/>
              <a:t>repita este slide de Visão Geral por toda a apresentação, realçando o tópico específico que você discutirá em seguida.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6EAC7D-5A89-47C2-8ABA-56C9C2DEF7A4}" type="slidenum">
              <a:rPr lang="pt-BR" smtClean="0"/>
              <a:pPr/>
              <a:t>3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9565226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lang="pt-BR"/>
            </a:pPr>
            <a:r>
              <a:rPr lang="pt-BR" dirty="0" smtClean="0"/>
              <a:t>Use um cabeçalho de seção para cada um dos tópicos, para que a transição seja evidente ao público. </a:t>
            </a:r>
          </a:p>
          <a:p>
            <a:endParaRPr lang="pt-B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693FD4-8F83-4EF7-AC3F-0DC0388986B0}" type="slidenum">
              <a:rPr lang="pt-BR" smtClean="0"/>
              <a:pPr/>
              <a:t>4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88674061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>
              <a:lnSpc>
                <a:spcPct val="80000"/>
              </a:lnSpc>
            </a:pPr>
            <a:r>
              <a:rPr lang="pt-BR" dirty="0" smtClean="0"/>
              <a:t>Forneça uma breve visão geral da apresentação.</a:t>
            </a:r>
            <a:r>
              <a:rPr lang="pt-BR" baseline="0" dirty="0" smtClean="0"/>
              <a:t> D</a:t>
            </a:r>
            <a:r>
              <a:rPr lang="pt-BR" dirty="0" smtClean="0"/>
              <a:t>escreva o foco principal da apresentação e por que ela é importante.</a:t>
            </a:r>
          </a:p>
          <a:p>
            <a:pPr>
              <a:lnSpc>
                <a:spcPct val="80000"/>
              </a:lnSpc>
            </a:pPr>
            <a:r>
              <a:rPr lang="pt-BR" dirty="0" smtClean="0"/>
              <a:t>Introduza cada um dos principais tópicos.</a:t>
            </a:r>
          </a:p>
          <a:p>
            <a:r>
              <a:rPr lang="pt-BR" dirty="0" smtClean="0"/>
              <a:t>Para fornecer um roteiro para o público, você</a:t>
            </a:r>
            <a:r>
              <a:rPr lang="pt-BR" baseline="0" dirty="0" smtClean="0"/>
              <a:t> pode </a:t>
            </a:r>
            <a:r>
              <a:rPr lang="pt-BR" dirty="0" smtClean="0"/>
              <a:t>repita este slide de Visão Geral por toda a apresentação, realçando o tópico específico que você discutirá em seguida.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6EAC7D-5A89-47C2-8ABA-56C9C2DEF7A4}" type="slidenum">
              <a:rPr lang="pt-BR" smtClean="0"/>
              <a:pPr/>
              <a:t>5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979624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 userDrawn="1"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3543" y="0"/>
            <a:ext cx="9100457" cy="6879771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2590800" y="2286000"/>
            <a:ext cx="6180224" cy="1470025"/>
          </a:xfrm>
        </p:spPr>
        <p:txBody>
          <a:bodyPr anchor="t"/>
          <a:lstStyle>
            <a:lvl1pPr algn="r" eaLnBrk="1" latinLnBrk="0" hangingPunct="1">
              <a:defRPr kumimoji="0" lang="pt-BR" b="1" cap="small" baseline="0">
                <a:solidFill>
                  <a:srgbClr val="003300"/>
                </a:solidFill>
              </a:defRPr>
            </a:lvl1pPr>
          </a:lstStyle>
          <a:p>
            <a:r>
              <a:rPr kumimoji="0" lang="pt-BR"/>
              <a:t>Clique para editar o título Mestre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962400" y="4038600"/>
            <a:ext cx="4772528" cy="990600"/>
          </a:xfrm>
        </p:spPr>
        <p:txBody>
          <a:bodyPr>
            <a:normAutofit/>
          </a:bodyPr>
          <a:lstStyle>
            <a:lvl1pPr marL="0" indent="0" algn="r" eaLnBrk="1" latinLnBrk="0" hangingPunct="1">
              <a:buNone/>
              <a:defRPr kumimoji="0" lang="pt-BR" sz="2000" b="0">
                <a:solidFill>
                  <a:schemeClr val="tx1"/>
                </a:solidFill>
                <a:latin typeface="Georgia" pitchFamily="18" charset="0"/>
              </a:defRPr>
            </a:lvl1pPr>
            <a:lvl2pPr marL="457200" indent="0" algn="ctr" eaLnBrk="1" latinLnBrk="0" hangingPunct="1">
              <a:buNone/>
              <a:defRPr kumimoji="0" lang="pt-BR"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 eaLnBrk="1" latinLnBrk="0" hangingPunct="1">
              <a:buNone/>
              <a:defRPr kumimoji="0" lang="pt-BR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 eaLnBrk="1" latinLnBrk="0" hangingPunct="1">
              <a:buNone/>
              <a:defRPr kumimoji="0" lang="pt-BR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 eaLnBrk="1" latinLnBrk="0" hangingPunct="1">
              <a:buNone/>
              <a:defRPr kumimoji="0" lang="pt-BR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 eaLnBrk="1" latinLnBrk="0" hangingPunct="1">
              <a:buNone/>
              <a:defRPr kumimoji="0" lang="pt-BR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 eaLnBrk="1" latinLnBrk="0" hangingPunct="1">
              <a:buNone/>
              <a:defRPr kumimoji="0" lang="pt-BR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 eaLnBrk="1" latinLnBrk="0" hangingPunct="1">
              <a:buNone/>
              <a:defRPr kumimoji="0" lang="pt-BR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 eaLnBrk="1" latinLnBrk="0" hangingPunct="1">
              <a:buNone/>
              <a:defRPr kumimoji="0" lang="pt-BR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eaLnBrk="1" latinLnBrk="0" hangingPunct="1"/>
            <a:r>
              <a:rPr lang="pt-BR" smtClean="0"/>
              <a:t>Clique para editar o estilo do subtítulo mestre</a:t>
            </a:r>
            <a:endParaRPr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1251"/>
            <a:ext cx="3721618" cy="6858000"/>
          </a:xfrm>
          <a:prstGeom prst="rect">
            <a:avLst/>
          </a:prstGeom>
        </p:spPr>
      </p:pic>
      <p:sp>
        <p:nvSpPr>
          <p:cNvPr id="10" name="Picture Placeholder 9"/>
          <p:cNvSpPr>
            <a:spLocks noGrp="1"/>
          </p:cNvSpPr>
          <p:nvPr>
            <p:ph type="pic" sz="quarter" idx="13" hasCustomPrompt="1"/>
          </p:nvPr>
        </p:nvSpPr>
        <p:spPr>
          <a:xfrm>
            <a:off x="6858000" y="5105400"/>
            <a:ext cx="1828800" cy="990600"/>
          </a:xfrm>
        </p:spPr>
        <p:txBody>
          <a:bodyPr>
            <a:normAutofit/>
          </a:bodyPr>
          <a:lstStyle>
            <a:lvl1pPr marL="0" indent="0" algn="ctr" eaLnBrk="1" latinLnBrk="0" hangingPunct="1">
              <a:buNone/>
              <a:defRPr kumimoji="0" lang="pt-BR" sz="2000" baseline="0"/>
            </a:lvl1pPr>
          </a:lstStyle>
          <a:p>
            <a:r>
              <a:rPr kumimoji="0" lang="pt-BR"/>
              <a:t>Logotipo da Empresa</a:t>
            </a:r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 userDrawn="1"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3543" y="0"/>
            <a:ext cx="9100457" cy="6879771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 userDrawn="1"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5400000">
            <a:off x="3161049" y="-3176815"/>
            <a:ext cx="2819400" cy="9173031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4572000" y="3048000"/>
            <a:ext cx="4343400" cy="1362075"/>
          </a:xfrm>
        </p:spPr>
        <p:txBody>
          <a:bodyPr anchor="b" anchorCtr="0"/>
          <a:lstStyle>
            <a:lvl1pPr algn="l" eaLnBrk="1" latinLnBrk="0" hangingPunct="1">
              <a:defRPr kumimoji="0" lang="pt-BR" sz="4000" b="1" cap="small" baseline="0">
                <a:solidFill>
                  <a:srgbClr val="003300"/>
                </a:solidFill>
              </a:defRPr>
            </a:lvl1pPr>
          </a:lstStyle>
          <a:p>
            <a:r>
              <a:rPr kumimoji="0" lang="pt-BR"/>
              <a:t>Clique para editar o título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B281C-5159-4971-8228-52B9A72E9ED2}" type="datetimeFigureOut">
              <a:pPr/>
              <a:t>27/01/2015</a:t>
            </a:fld>
            <a:endParaRPr kumimoji="0"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D6E5A2-EC83-451F-A719-9AC1370DD5CF}" type="slidenum">
              <a:pPr/>
              <a:t>‹nº›</a:t>
            </a:fld>
            <a:endParaRPr kumimoji="0" lang="pt-BR"/>
          </a:p>
        </p:txBody>
      </p:sp>
      <p:sp>
        <p:nvSpPr>
          <p:cNvPr id="10" name="Picture Placeholder 9"/>
          <p:cNvSpPr>
            <a:spLocks noGrp="1"/>
          </p:cNvSpPr>
          <p:nvPr>
            <p:ph type="pic" sz="quarter" idx="13" hasCustomPrompt="1"/>
          </p:nvPr>
        </p:nvSpPr>
        <p:spPr>
          <a:xfrm>
            <a:off x="6781800" y="5334000"/>
            <a:ext cx="2133600" cy="990600"/>
          </a:xfrm>
        </p:spPr>
        <p:txBody>
          <a:bodyPr>
            <a:normAutofit/>
          </a:bodyPr>
          <a:lstStyle>
            <a:lvl1pPr marL="0" indent="0" algn="ctr" eaLnBrk="1" latinLnBrk="0" hangingPunct="1">
              <a:buNone/>
              <a:defRPr kumimoji="0" lang="pt-BR" sz="1800"/>
            </a:lvl1pPr>
          </a:lstStyle>
          <a:p>
            <a:r>
              <a:rPr kumimoji="0" lang="pt-BR"/>
              <a:t>Logotipo da Empresa</a:t>
            </a:r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ítulo e Conteúdo">
    <p:bg>
      <p:bgPr>
        <a:blipFill dpi="0" rotWithShape="1"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762000" y="269632"/>
            <a:ext cx="8077200" cy="1143000"/>
          </a:xfrm>
        </p:spPr>
        <p:txBody>
          <a:bodyPr anchor="ctr" anchorCtr="0"/>
          <a:lstStyle>
            <a:lvl1pPr algn="l" eaLnBrk="1" latinLnBrk="0" hangingPunct="1">
              <a:defRPr kumimoji="0" lang="pt-BR"/>
            </a:lvl1pPr>
          </a:lstStyle>
          <a:p>
            <a:r>
              <a:rPr kumimoji="0" lang="pt-BR"/>
              <a:t>Clique para editar o título Mestre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0" y="1596413"/>
            <a:ext cx="8077200" cy="4297363"/>
          </a:xfrm>
        </p:spPr>
        <p:txBody>
          <a:bodyPr>
            <a:normAutofit/>
          </a:bodyPr>
          <a:lstStyle>
            <a:lvl1pPr eaLnBrk="1" latinLnBrk="0" hangingPunct="1">
              <a:defRPr kumimoji="0" lang="pt-BR" sz="3200">
                <a:latin typeface="+mn-lt"/>
              </a:defRPr>
            </a:lvl1pPr>
            <a:lvl2pPr eaLnBrk="1" latinLnBrk="0" hangingPunct="1">
              <a:defRPr kumimoji="0" lang="pt-BR" sz="2800">
                <a:latin typeface="+mn-lt"/>
              </a:defRPr>
            </a:lvl2pPr>
            <a:lvl3pPr eaLnBrk="1" latinLnBrk="0" hangingPunct="1">
              <a:defRPr kumimoji="0" lang="pt-BR" sz="2400">
                <a:latin typeface="+mn-lt"/>
              </a:defRPr>
            </a:lvl3pPr>
            <a:lvl4pPr eaLnBrk="1" latinLnBrk="0" hangingPunct="1">
              <a:defRPr kumimoji="0" lang="pt-BR" sz="2400">
                <a:latin typeface="+mn-lt"/>
              </a:defRPr>
            </a:lvl4pPr>
            <a:lvl5pPr eaLnBrk="1" latinLnBrk="0" hangingPunct="1">
              <a:defRPr kumimoji="0" lang="pt-BR" sz="2400">
                <a:latin typeface="+mn-lt"/>
              </a:defRPr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B281C-5159-4971-8228-52B9A72E9ED2}" type="datetimeFigureOut">
              <a:pPr/>
              <a:t>27/01/2015</a:t>
            </a:fld>
            <a:endParaRPr kumimoji="0"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705600" y="6356350"/>
            <a:ext cx="2133600" cy="365125"/>
          </a:xfrm>
        </p:spPr>
        <p:txBody>
          <a:bodyPr/>
          <a:lstStyle/>
          <a:p>
            <a:fld id="{33D6E5A2-EC83-451F-A719-9AC1370DD5CF}" type="slidenum">
              <a:pPr/>
              <a:t>‹nº›</a:t>
            </a:fld>
            <a:endParaRPr kumimoji="0" lang="pt-BR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latinLnBrk="0" hangingPunct="1"/>
            <a:r>
              <a:rPr lang="pt-BR" smtClean="0"/>
              <a:t>Clique para editar o título mestre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1600200"/>
            <a:ext cx="4038600" cy="4525963"/>
          </a:xfrm>
        </p:spPr>
        <p:txBody>
          <a:bodyPr/>
          <a:lstStyle>
            <a:lvl1pPr eaLnBrk="1" latinLnBrk="0" hangingPunct="1">
              <a:defRPr kumimoji="0" lang="pt-BR" sz="2800"/>
            </a:lvl1pPr>
            <a:lvl2pPr eaLnBrk="1" latinLnBrk="0" hangingPunct="1">
              <a:defRPr kumimoji="0" lang="pt-BR" sz="2400"/>
            </a:lvl2pPr>
            <a:lvl3pPr eaLnBrk="1" latinLnBrk="0" hangingPunct="1">
              <a:defRPr kumimoji="0" lang="pt-BR" sz="2000"/>
            </a:lvl3pPr>
            <a:lvl4pPr eaLnBrk="1" latinLnBrk="0" hangingPunct="1">
              <a:defRPr kumimoji="0" lang="pt-BR" sz="1800"/>
            </a:lvl4pPr>
            <a:lvl5pPr eaLnBrk="1" latinLnBrk="0" hangingPunct="1">
              <a:defRPr kumimoji="0" lang="pt-BR" sz="1800"/>
            </a:lvl5pPr>
            <a:lvl6pPr eaLnBrk="1" latinLnBrk="0" hangingPunct="1">
              <a:defRPr kumimoji="0" lang="pt-BR" sz="1800"/>
            </a:lvl6pPr>
            <a:lvl7pPr eaLnBrk="1" latinLnBrk="0" hangingPunct="1">
              <a:defRPr kumimoji="0" lang="pt-BR" sz="1800"/>
            </a:lvl7pPr>
            <a:lvl8pPr eaLnBrk="1" latinLnBrk="0" hangingPunct="1">
              <a:defRPr kumimoji="0" lang="pt-BR" sz="1800"/>
            </a:lvl8pPr>
            <a:lvl9pPr eaLnBrk="1" latinLnBrk="0" hangingPunct="1">
              <a:defRPr kumimoji="0" lang="pt-BR" sz="1800"/>
            </a:lvl9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876800" y="1600200"/>
            <a:ext cx="4038600" cy="4525963"/>
          </a:xfrm>
        </p:spPr>
        <p:txBody>
          <a:bodyPr/>
          <a:lstStyle>
            <a:lvl1pPr eaLnBrk="1" latinLnBrk="0" hangingPunct="1">
              <a:defRPr kumimoji="0" lang="pt-BR" sz="2800"/>
            </a:lvl1pPr>
            <a:lvl2pPr eaLnBrk="1" latinLnBrk="0" hangingPunct="1">
              <a:defRPr kumimoji="0" lang="pt-BR" sz="2400"/>
            </a:lvl2pPr>
            <a:lvl3pPr eaLnBrk="1" latinLnBrk="0" hangingPunct="1">
              <a:defRPr kumimoji="0" lang="pt-BR" sz="2000"/>
            </a:lvl3pPr>
            <a:lvl4pPr eaLnBrk="1" latinLnBrk="0" hangingPunct="1">
              <a:defRPr kumimoji="0" lang="pt-BR" sz="1800"/>
            </a:lvl4pPr>
            <a:lvl5pPr eaLnBrk="1" latinLnBrk="0" hangingPunct="1">
              <a:defRPr kumimoji="0" lang="pt-BR" sz="1800"/>
            </a:lvl5pPr>
            <a:lvl6pPr eaLnBrk="1" latinLnBrk="0" hangingPunct="1">
              <a:defRPr kumimoji="0" lang="pt-BR" sz="1800"/>
            </a:lvl6pPr>
            <a:lvl7pPr eaLnBrk="1" latinLnBrk="0" hangingPunct="1">
              <a:defRPr kumimoji="0" lang="pt-BR" sz="1800"/>
            </a:lvl7pPr>
            <a:lvl8pPr eaLnBrk="1" latinLnBrk="0" hangingPunct="1">
              <a:defRPr kumimoji="0" lang="pt-BR" sz="1800"/>
            </a:lvl8pPr>
            <a:lvl9pPr eaLnBrk="1" latinLnBrk="0" hangingPunct="1">
              <a:defRPr kumimoji="0" lang="pt-BR" sz="1800"/>
            </a:lvl9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B281C-5159-4971-8228-52B9A72E9ED2}" type="datetimeFigureOut">
              <a:pPr/>
              <a:t>27/01/2015</a:t>
            </a:fld>
            <a:endParaRPr kumimoji="0"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D6E5A2-EC83-451F-A719-9AC1370DD5CF}" type="slidenum">
              <a:pPr/>
              <a:t>‹nº›</a:t>
            </a:fld>
            <a:endParaRPr kumimoji="0" lang="pt-BR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eaLnBrk="1" latinLnBrk="0" hangingPunct="1">
              <a:defRPr kumimoji="0" lang="pt-BR"/>
            </a:lvl1pPr>
          </a:lstStyle>
          <a:p>
            <a:pPr eaLnBrk="1" latinLnBrk="0" hangingPunct="1"/>
            <a:r>
              <a:rPr lang="pt-BR" smtClean="0"/>
              <a:t>Clique para editar o título mestre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1535113"/>
            <a:ext cx="4040188" cy="639762"/>
          </a:xfrm>
        </p:spPr>
        <p:txBody>
          <a:bodyPr anchor="b"/>
          <a:lstStyle>
            <a:lvl1pPr marL="0" indent="0" eaLnBrk="1" latinLnBrk="0" hangingPunct="1">
              <a:buNone/>
              <a:defRPr kumimoji="0" lang="pt-BR" sz="2400" b="1"/>
            </a:lvl1pPr>
            <a:lvl2pPr marL="457200" indent="0" eaLnBrk="1" latinLnBrk="0" hangingPunct="1">
              <a:buNone/>
              <a:defRPr kumimoji="0" lang="pt-BR" sz="2000" b="1"/>
            </a:lvl2pPr>
            <a:lvl3pPr marL="914400" indent="0" eaLnBrk="1" latinLnBrk="0" hangingPunct="1">
              <a:buNone/>
              <a:defRPr kumimoji="0" lang="pt-BR" sz="1800" b="1"/>
            </a:lvl3pPr>
            <a:lvl4pPr marL="1371600" indent="0" eaLnBrk="1" latinLnBrk="0" hangingPunct="1">
              <a:buNone/>
              <a:defRPr kumimoji="0" lang="pt-BR" sz="1600" b="1"/>
            </a:lvl4pPr>
            <a:lvl5pPr marL="1828800" indent="0" eaLnBrk="1" latinLnBrk="0" hangingPunct="1">
              <a:buNone/>
              <a:defRPr kumimoji="0" lang="pt-BR" sz="1600" b="1"/>
            </a:lvl5pPr>
            <a:lvl6pPr marL="2286000" indent="0" eaLnBrk="1" latinLnBrk="0" hangingPunct="1">
              <a:buNone/>
              <a:defRPr kumimoji="0" lang="pt-BR" sz="1600" b="1"/>
            </a:lvl6pPr>
            <a:lvl7pPr marL="2743200" indent="0" eaLnBrk="1" latinLnBrk="0" hangingPunct="1">
              <a:buNone/>
              <a:defRPr kumimoji="0" lang="pt-BR" sz="1600" b="1"/>
            </a:lvl7pPr>
            <a:lvl8pPr marL="3200400" indent="0" eaLnBrk="1" latinLnBrk="0" hangingPunct="1">
              <a:buNone/>
              <a:defRPr kumimoji="0" lang="pt-BR" sz="1600" b="1"/>
            </a:lvl8pPr>
            <a:lvl9pPr marL="3657600" indent="0" eaLnBrk="1" latinLnBrk="0" hangingPunct="1">
              <a:buNone/>
              <a:defRPr kumimoji="0" lang="pt-BR" sz="1600" b="1"/>
            </a:lvl9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0" y="2174875"/>
            <a:ext cx="4040188" cy="3951288"/>
          </a:xfrm>
        </p:spPr>
        <p:txBody>
          <a:bodyPr/>
          <a:lstStyle>
            <a:lvl1pPr eaLnBrk="1" latinLnBrk="0" hangingPunct="1">
              <a:defRPr kumimoji="0" lang="pt-BR" sz="2400"/>
            </a:lvl1pPr>
            <a:lvl2pPr eaLnBrk="1" latinLnBrk="0" hangingPunct="1">
              <a:defRPr kumimoji="0" lang="pt-BR" sz="2000"/>
            </a:lvl2pPr>
            <a:lvl3pPr eaLnBrk="1" latinLnBrk="0" hangingPunct="1">
              <a:defRPr kumimoji="0" lang="pt-BR" sz="1800"/>
            </a:lvl3pPr>
            <a:lvl4pPr eaLnBrk="1" latinLnBrk="0" hangingPunct="1">
              <a:defRPr kumimoji="0" lang="pt-BR" sz="1600"/>
            </a:lvl4pPr>
            <a:lvl5pPr eaLnBrk="1" latinLnBrk="0" hangingPunct="1">
              <a:defRPr kumimoji="0" lang="pt-BR" sz="1600"/>
            </a:lvl5pPr>
            <a:lvl6pPr eaLnBrk="1" latinLnBrk="0" hangingPunct="1">
              <a:defRPr kumimoji="0" lang="pt-BR" sz="1600"/>
            </a:lvl6pPr>
            <a:lvl7pPr eaLnBrk="1" latinLnBrk="0" hangingPunct="1">
              <a:defRPr kumimoji="0" lang="pt-BR" sz="1600"/>
            </a:lvl7pPr>
            <a:lvl8pPr eaLnBrk="1" latinLnBrk="0" hangingPunct="1">
              <a:defRPr kumimoji="0" lang="pt-BR" sz="1600"/>
            </a:lvl8pPr>
            <a:lvl9pPr eaLnBrk="1" latinLnBrk="0" hangingPunct="1">
              <a:defRPr kumimoji="0" lang="pt-BR" sz="1600"/>
            </a:lvl9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73625" y="1535113"/>
            <a:ext cx="4041775" cy="639762"/>
          </a:xfrm>
        </p:spPr>
        <p:txBody>
          <a:bodyPr anchor="b"/>
          <a:lstStyle>
            <a:lvl1pPr marL="0" indent="0" eaLnBrk="1" latinLnBrk="0" hangingPunct="1">
              <a:buNone/>
              <a:defRPr kumimoji="0" lang="pt-BR" sz="2400" b="1"/>
            </a:lvl1pPr>
            <a:lvl2pPr marL="457200" indent="0" eaLnBrk="1" latinLnBrk="0" hangingPunct="1">
              <a:buNone/>
              <a:defRPr kumimoji="0" lang="pt-BR" sz="2000" b="1"/>
            </a:lvl2pPr>
            <a:lvl3pPr marL="914400" indent="0" eaLnBrk="1" latinLnBrk="0" hangingPunct="1">
              <a:buNone/>
              <a:defRPr kumimoji="0" lang="pt-BR" sz="1800" b="1"/>
            </a:lvl3pPr>
            <a:lvl4pPr marL="1371600" indent="0" eaLnBrk="1" latinLnBrk="0" hangingPunct="1">
              <a:buNone/>
              <a:defRPr kumimoji="0" lang="pt-BR" sz="1600" b="1"/>
            </a:lvl4pPr>
            <a:lvl5pPr marL="1828800" indent="0" eaLnBrk="1" latinLnBrk="0" hangingPunct="1">
              <a:buNone/>
              <a:defRPr kumimoji="0" lang="pt-BR" sz="1600" b="1"/>
            </a:lvl5pPr>
            <a:lvl6pPr marL="2286000" indent="0" eaLnBrk="1" latinLnBrk="0" hangingPunct="1">
              <a:buNone/>
              <a:defRPr kumimoji="0" lang="pt-BR" sz="1600" b="1"/>
            </a:lvl6pPr>
            <a:lvl7pPr marL="2743200" indent="0" eaLnBrk="1" latinLnBrk="0" hangingPunct="1">
              <a:buNone/>
              <a:defRPr kumimoji="0" lang="pt-BR" sz="1600" b="1"/>
            </a:lvl7pPr>
            <a:lvl8pPr marL="3200400" indent="0" eaLnBrk="1" latinLnBrk="0" hangingPunct="1">
              <a:buNone/>
              <a:defRPr kumimoji="0" lang="pt-BR" sz="1600" b="1"/>
            </a:lvl8pPr>
            <a:lvl9pPr marL="3657600" indent="0" eaLnBrk="1" latinLnBrk="0" hangingPunct="1">
              <a:buNone/>
              <a:defRPr kumimoji="0" lang="pt-BR" sz="1600" b="1"/>
            </a:lvl9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873625" y="2174875"/>
            <a:ext cx="4041775" cy="3951288"/>
          </a:xfrm>
        </p:spPr>
        <p:txBody>
          <a:bodyPr/>
          <a:lstStyle>
            <a:lvl1pPr eaLnBrk="1" latinLnBrk="0" hangingPunct="1">
              <a:defRPr kumimoji="0" lang="pt-BR" sz="2400"/>
            </a:lvl1pPr>
            <a:lvl2pPr eaLnBrk="1" latinLnBrk="0" hangingPunct="1">
              <a:defRPr kumimoji="0" lang="pt-BR" sz="2000"/>
            </a:lvl2pPr>
            <a:lvl3pPr eaLnBrk="1" latinLnBrk="0" hangingPunct="1">
              <a:defRPr kumimoji="0" lang="pt-BR" sz="1800"/>
            </a:lvl3pPr>
            <a:lvl4pPr eaLnBrk="1" latinLnBrk="0" hangingPunct="1">
              <a:defRPr kumimoji="0" lang="pt-BR" sz="1600"/>
            </a:lvl4pPr>
            <a:lvl5pPr eaLnBrk="1" latinLnBrk="0" hangingPunct="1">
              <a:defRPr kumimoji="0" lang="pt-BR" sz="1600"/>
            </a:lvl5pPr>
            <a:lvl6pPr eaLnBrk="1" latinLnBrk="0" hangingPunct="1">
              <a:defRPr kumimoji="0" lang="pt-BR" sz="1600"/>
            </a:lvl6pPr>
            <a:lvl7pPr eaLnBrk="1" latinLnBrk="0" hangingPunct="1">
              <a:defRPr kumimoji="0" lang="pt-BR" sz="1600"/>
            </a:lvl7pPr>
            <a:lvl8pPr eaLnBrk="1" latinLnBrk="0" hangingPunct="1">
              <a:defRPr kumimoji="0" lang="pt-BR" sz="1600"/>
            </a:lvl8pPr>
            <a:lvl9pPr eaLnBrk="1" latinLnBrk="0" hangingPunct="1">
              <a:defRPr kumimoji="0" lang="pt-BR" sz="1600"/>
            </a:lvl9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B281C-5159-4971-8228-52B9A72E9ED2}" type="datetimeFigureOut">
              <a:pPr/>
              <a:t>27/01/2015</a:t>
            </a:fld>
            <a:endParaRPr kumimoji="0"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D6E5A2-EC83-451F-A719-9AC1370DD5CF}" type="slidenum">
              <a:pPr/>
              <a:t>‹nº›</a:t>
            </a:fld>
            <a:endParaRPr kumimoji="0" lang="pt-BR"/>
          </a:p>
        </p:txBody>
      </p:sp>
    </p:spTree>
  </p:cSld>
  <p:clrMapOvr>
    <a:masterClrMapping/>
  </p:clrMapOvr>
  <p:transition spd="slow">
    <p:wipe dir="d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273050"/>
            <a:ext cx="3008313" cy="1162050"/>
          </a:xfrm>
        </p:spPr>
        <p:txBody>
          <a:bodyPr anchor="b"/>
          <a:lstStyle>
            <a:lvl1pPr algn="l" eaLnBrk="1" latinLnBrk="0" hangingPunct="1">
              <a:defRPr kumimoji="0" lang="pt-BR" sz="2000" b="1"/>
            </a:lvl1pPr>
          </a:lstStyle>
          <a:p>
            <a:pPr eaLnBrk="1" latinLnBrk="0" hangingPunct="1"/>
            <a:r>
              <a:rPr lang="pt-BR" smtClean="0"/>
              <a:t>Clique para editar o título mestre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03650" y="273050"/>
            <a:ext cx="5111750" cy="5853113"/>
          </a:xfrm>
        </p:spPr>
        <p:txBody>
          <a:bodyPr/>
          <a:lstStyle>
            <a:lvl1pPr eaLnBrk="1" latinLnBrk="0" hangingPunct="1">
              <a:defRPr kumimoji="0" lang="pt-BR" sz="3200"/>
            </a:lvl1pPr>
            <a:lvl2pPr eaLnBrk="1" latinLnBrk="0" hangingPunct="1">
              <a:defRPr kumimoji="0" lang="pt-BR" sz="2800"/>
            </a:lvl2pPr>
            <a:lvl3pPr eaLnBrk="1" latinLnBrk="0" hangingPunct="1">
              <a:defRPr kumimoji="0" lang="pt-BR" sz="2400"/>
            </a:lvl3pPr>
            <a:lvl4pPr eaLnBrk="1" latinLnBrk="0" hangingPunct="1">
              <a:defRPr kumimoji="0" lang="pt-BR" sz="2000"/>
            </a:lvl4pPr>
            <a:lvl5pPr eaLnBrk="1" latinLnBrk="0" hangingPunct="1">
              <a:defRPr kumimoji="0" lang="pt-BR" sz="2000"/>
            </a:lvl5pPr>
            <a:lvl6pPr eaLnBrk="1" latinLnBrk="0" hangingPunct="1">
              <a:defRPr kumimoji="0" lang="pt-BR" sz="2000"/>
            </a:lvl6pPr>
            <a:lvl7pPr eaLnBrk="1" latinLnBrk="0" hangingPunct="1">
              <a:defRPr kumimoji="0" lang="pt-BR" sz="2000"/>
            </a:lvl7pPr>
            <a:lvl8pPr eaLnBrk="1" latinLnBrk="0" hangingPunct="1">
              <a:defRPr kumimoji="0" lang="pt-BR" sz="2000"/>
            </a:lvl8pPr>
            <a:lvl9pPr eaLnBrk="1" latinLnBrk="0" hangingPunct="1">
              <a:defRPr kumimoji="0" lang="pt-BR" sz="2000"/>
            </a:lvl9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1435100"/>
            <a:ext cx="3008313" cy="4691063"/>
          </a:xfrm>
        </p:spPr>
        <p:txBody>
          <a:bodyPr/>
          <a:lstStyle>
            <a:lvl1pPr marL="0" indent="0" eaLnBrk="1" latinLnBrk="0" hangingPunct="1">
              <a:buNone/>
              <a:defRPr kumimoji="0" lang="pt-BR" sz="1400"/>
            </a:lvl1pPr>
            <a:lvl2pPr marL="457200" indent="0" eaLnBrk="1" latinLnBrk="0" hangingPunct="1">
              <a:buNone/>
              <a:defRPr kumimoji="0" lang="pt-BR" sz="1200"/>
            </a:lvl2pPr>
            <a:lvl3pPr marL="914400" indent="0" eaLnBrk="1" latinLnBrk="0" hangingPunct="1">
              <a:buNone/>
              <a:defRPr kumimoji="0" lang="pt-BR" sz="1000"/>
            </a:lvl3pPr>
            <a:lvl4pPr marL="1371600" indent="0" eaLnBrk="1" latinLnBrk="0" hangingPunct="1">
              <a:buNone/>
              <a:defRPr kumimoji="0" lang="pt-BR" sz="900"/>
            </a:lvl4pPr>
            <a:lvl5pPr marL="1828800" indent="0" eaLnBrk="1" latinLnBrk="0" hangingPunct="1">
              <a:buNone/>
              <a:defRPr kumimoji="0" lang="pt-BR" sz="900"/>
            </a:lvl5pPr>
            <a:lvl6pPr marL="2286000" indent="0" eaLnBrk="1" latinLnBrk="0" hangingPunct="1">
              <a:buNone/>
              <a:defRPr kumimoji="0" lang="pt-BR" sz="900"/>
            </a:lvl6pPr>
            <a:lvl7pPr marL="2743200" indent="0" eaLnBrk="1" latinLnBrk="0" hangingPunct="1">
              <a:buNone/>
              <a:defRPr kumimoji="0" lang="pt-BR" sz="900"/>
            </a:lvl7pPr>
            <a:lvl8pPr marL="3200400" indent="0" eaLnBrk="1" latinLnBrk="0" hangingPunct="1">
              <a:buNone/>
              <a:defRPr kumimoji="0" lang="pt-BR" sz="900"/>
            </a:lvl8pPr>
            <a:lvl9pPr marL="3657600" indent="0" eaLnBrk="1" latinLnBrk="0" hangingPunct="1">
              <a:buNone/>
              <a:defRPr kumimoji="0" lang="pt-BR" sz="900"/>
            </a:lvl9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B281C-5159-4971-8228-52B9A72E9ED2}" type="datetimeFigureOut">
              <a:pPr/>
              <a:t>27/01/2015</a:t>
            </a:fld>
            <a:endParaRPr kumimoji="0"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D6E5A2-EC83-451F-A719-9AC1370DD5CF}" type="slidenum">
              <a:pPr/>
              <a:t>‹nº›</a:t>
            </a:fld>
            <a:endParaRPr kumimoji="0" lang="pt-BR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 eaLnBrk="1" latinLnBrk="0" hangingPunct="1">
              <a:defRPr kumimoji="0" lang="pt-BR" sz="2000" b="1"/>
            </a:lvl1pPr>
          </a:lstStyle>
          <a:p>
            <a:pPr eaLnBrk="1" latinLnBrk="0" hangingPunct="1"/>
            <a:r>
              <a:rPr lang="pt-BR" smtClean="0"/>
              <a:t>Clique para editar o título mestre</a:t>
            </a:r>
            <a:endParaRPr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 eaLnBrk="1" latinLnBrk="0" hangingPunct="1">
              <a:buNone/>
              <a:defRPr kumimoji="0" lang="pt-BR" sz="3200"/>
            </a:lvl1pPr>
            <a:lvl2pPr marL="457200" indent="0" eaLnBrk="1" latinLnBrk="0" hangingPunct="1">
              <a:buNone/>
              <a:defRPr kumimoji="0" lang="pt-BR" sz="2800"/>
            </a:lvl2pPr>
            <a:lvl3pPr marL="914400" indent="0" eaLnBrk="1" latinLnBrk="0" hangingPunct="1">
              <a:buNone/>
              <a:defRPr kumimoji="0" lang="pt-BR" sz="2400"/>
            </a:lvl3pPr>
            <a:lvl4pPr marL="1371600" indent="0" eaLnBrk="1" latinLnBrk="0" hangingPunct="1">
              <a:buNone/>
              <a:defRPr kumimoji="0" lang="pt-BR" sz="2000"/>
            </a:lvl4pPr>
            <a:lvl5pPr marL="1828800" indent="0" eaLnBrk="1" latinLnBrk="0" hangingPunct="1">
              <a:buNone/>
              <a:defRPr kumimoji="0" lang="pt-BR" sz="2000"/>
            </a:lvl5pPr>
            <a:lvl6pPr marL="2286000" indent="0" eaLnBrk="1" latinLnBrk="0" hangingPunct="1">
              <a:buNone/>
              <a:defRPr kumimoji="0" lang="pt-BR" sz="2000"/>
            </a:lvl6pPr>
            <a:lvl7pPr marL="2743200" indent="0" eaLnBrk="1" latinLnBrk="0" hangingPunct="1">
              <a:buNone/>
              <a:defRPr kumimoji="0" lang="pt-BR" sz="2000"/>
            </a:lvl7pPr>
            <a:lvl8pPr marL="3200400" indent="0" eaLnBrk="1" latinLnBrk="0" hangingPunct="1">
              <a:buNone/>
              <a:defRPr kumimoji="0" lang="pt-BR" sz="2000"/>
            </a:lvl8pPr>
            <a:lvl9pPr marL="3657600" indent="0" eaLnBrk="1" latinLnBrk="0" hangingPunct="1">
              <a:buNone/>
              <a:defRPr kumimoji="0" lang="pt-BR" sz="2000"/>
            </a:lvl9pPr>
          </a:lstStyle>
          <a:p>
            <a:pPr eaLnBrk="1" latinLnBrk="0" hangingPunct="1"/>
            <a:r>
              <a:rPr lang="pt-BR" smtClean="0"/>
              <a:t>Clique no ícone para adicionar uma imagem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 eaLnBrk="1" latinLnBrk="0" hangingPunct="1">
              <a:buNone/>
              <a:defRPr kumimoji="0" lang="pt-BR" sz="1400"/>
            </a:lvl1pPr>
            <a:lvl2pPr marL="457200" indent="0" eaLnBrk="1" latinLnBrk="0" hangingPunct="1">
              <a:buNone/>
              <a:defRPr kumimoji="0" lang="pt-BR" sz="1200"/>
            </a:lvl2pPr>
            <a:lvl3pPr marL="914400" indent="0" eaLnBrk="1" latinLnBrk="0" hangingPunct="1">
              <a:buNone/>
              <a:defRPr kumimoji="0" lang="pt-BR" sz="1000"/>
            </a:lvl3pPr>
            <a:lvl4pPr marL="1371600" indent="0" eaLnBrk="1" latinLnBrk="0" hangingPunct="1">
              <a:buNone/>
              <a:defRPr kumimoji="0" lang="pt-BR" sz="900"/>
            </a:lvl4pPr>
            <a:lvl5pPr marL="1828800" indent="0" eaLnBrk="1" latinLnBrk="0" hangingPunct="1">
              <a:buNone/>
              <a:defRPr kumimoji="0" lang="pt-BR" sz="900"/>
            </a:lvl5pPr>
            <a:lvl6pPr marL="2286000" indent="0" eaLnBrk="1" latinLnBrk="0" hangingPunct="1">
              <a:buNone/>
              <a:defRPr kumimoji="0" lang="pt-BR" sz="900"/>
            </a:lvl6pPr>
            <a:lvl7pPr marL="2743200" indent="0" eaLnBrk="1" latinLnBrk="0" hangingPunct="1">
              <a:buNone/>
              <a:defRPr kumimoji="0" lang="pt-BR" sz="900"/>
            </a:lvl7pPr>
            <a:lvl8pPr marL="3200400" indent="0" eaLnBrk="1" latinLnBrk="0" hangingPunct="1">
              <a:buNone/>
              <a:defRPr kumimoji="0" lang="pt-BR" sz="900"/>
            </a:lvl8pPr>
            <a:lvl9pPr marL="3657600" indent="0" eaLnBrk="1" latinLnBrk="0" hangingPunct="1">
              <a:buNone/>
              <a:defRPr kumimoji="0" lang="pt-BR" sz="900"/>
            </a:lvl9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B281C-5159-4971-8228-52B9A72E9ED2}" type="datetimeFigureOut">
              <a:pPr/>
              <a:t>27/01/2015</a:t>
            </a:fld>
            <a:endParaRPr kumimoji="0"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D6E5A2-EC83-451F-A719-9AC1370DD5CF}" type="slidenum">
              <a:pPr/>
              <a:t>‹nº›</a:t>
            </a:fld>
            <a:endParaRPr kumimoji="0" lang="pt-BR"/>
          </a:p>
        </p:txBody>
      </p:sp>
    </p:spTree>
  </p:cSld>
  <p:clrMapOvr>
    <a:masterClrMapping/>
  </p:clrMapOvr>
  <p:transition spd="slow">
    <p:wipe dir="d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latinLnBrk="0" hangingPunct="1"/>
            <a:r>
              <a:rPr lang="pt-BR" smtClean="0"/>
              <a:t>Clique para editar o título mestre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B281C-5159-4971-8228-52B9A72E9ED2}" type="datetimeFigureOut">
              <a:pPr/>
              <a:t>27/01/2015</a:t>
            </a:fld>
            <a:endParaRPr kumimoji="0"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D6E5A2-EC83-451F-A719-9AC1370DD5CF}" type="slidenum">
              <a:pPr/>
              <a:t>‹nº›</a:t>
            </a:fld>
            <a:endParaRPr kumimoji="0" lang="pt-BR"/>
          </a:p>
        </p:txBody>
      </p:sp>
    </p:spTree>
  </p:cSld>
  <p:clrMapOvr>
    <a:masterClrMapping/>
  </p:clrMapOvr>
  <p:transition spd="slow">
    <p:wipe dir="d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81800" y="274638"/>
            <a:ext cx="2057400" cy="5851525"/>
          </a:xfrm>
        </p:spPr>
        <p:txBody>
          <a:bodyPr vert="eaVert"/>
          <a:lstStyle/>
          <a:p>
            <a:pPr eaLnBrk="1" latinLnBrk="0" hangingPunct="1"/>
            <a:r>
              <a:rPr lang="pt-BR" smtClean="0"/>
              <a:t>Clique para editar o título mestre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62000" y="274638"/>
            <a:ext cx="5867400" cy="5851525"/>
          </a:xfrm>
        </p:spPr>
        <p:txBody>
          <a:bodyPr vert="eaVert"/>
          <a:lstStyle/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B281C-5159-4971-8228-52B9A72E9ED2}" type="datetimeFigureOut">
              <a:pPr/>
              <a:t>27/01/2015</a:t>
            </a:fld>
            <a:endParaRPr kumimoji="0"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D6E5A2-EC83-451F-A719-9AC1370DD5CF}" type="slidenum">
              <a:pPr/>
              <a:t>‹nº›</a:t>
            </a:fld>
            <a:endParaRPr kumimoji="0" lang="pt-BR"/>
          </a:p>
        </p:txBody>
      </p:sp>
    </p:spTree>
  </p:cSld>
  <p:clrMapOvr>
    <a:masterClrMapping/>
  </p:clrMapOvr>
  <p:transition spd="slow">
    <p:wipe dir="d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latinLnBrk="0" hangingPunct="1"/>
            <a:r>
              <a:rPr lang="pt-BR" smtClean="0"/>
              <a:t>Clique para editar o título mestre</a:t>
            </a:r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B281C-5159-4971-8228-52B9A72E9ED2}" type="datetimeFigureOut">
              <a:pPr/>
              <a:t>27/01/2015</a:t>
            </a:fld>
            <a:endParaRPr kumimoji="0"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D6E5A2-EC83-451F-A719-9AC1370DD5CF}" type="slidenum">
              <a:pPr/>
              <a:t>‹nº›</a:t>
            </a:fld>
            <a:endParaRPr kumimoji="0" lang="pt-BR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B281C-5159-4971-8228-52B9A72E9ED2}" type="datetimeFigureOut">
              <a:pPr/>
              <a:t>27/01/2015</a:t>
            </a:fld>
            <a:endParaRPr kumimoji="0"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D6E5A2-EC83-451F-A719-9AC1370DD5CF}" type="slidenum">
              <a:pPr/>
              <a:t>‹nº›</a:t>
            </a:fld>
            <a:endParaRPr kumimoji="0" lang="pt-BR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omente Plano de Fun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 userDrawn="1"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3543" y="0"/>
            <a:ext cx="9100457" cy="6879771"/>
          </a:xfrm>
          <a:prstGeom prst="rect">
            <a:avLst/>
          </a:prstGeom>
        </p:spPr>
      </p:pic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>
          <a:xfrm>
            <a:off x="762000" y="6356350"/>
            <a:ext cx="2133600" cy="365125"/>
          </a:xfrm>
        </p:spPr>
        <p:txBody>
          <a:bodyPr/>
          <a:lstStyle/>
          <a:p>
            <a:fld id="{757B281C-5159-4971-8228-52B9A72E9ED2}" type="datetimeFigureOut">
              <a:pPr/>
              <a:t>27/01/2015</a:t>
            </a:fld>
            <a:endParaRPr kumimoji="0" lang="pt-BR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352800" y="6356350"/>
            <a:ext cx="2895600" cy="365125"/>
          </a:xfrm>
        </p:spPr>
        <p:txBody>
          <a:bodyPr/>
          <a:lstStyle/>
          <a:p>
            <a:endParaRPr kumimoji="0" lang="pt-BR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705600" y="6356350"/>
            <a:ext cx="2133600" cy="365125"/>
          </a:xfrm>
        </p:spPr>
        <p:txBody>
          <a:bodyPr/>
          <a:lstStyle/>
          <a:p>
            <a:fld id="{33D6E5A2-EC83-451F-A719-9AC1370DD5CF}" type="slidenum">
              <a:pPr/>
              <a:t>‹nº›</a:t>
            </a:fld>
            <a:endParaRPr kumimoji="0" lang="pt-BR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8AFD90-2C63-4098-9669-46037D9770F2}" type="datetimeFigureOut">
              <a:rPr lang="pt-BR" smtClean="0"/>
              <a:t>27/01/2015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36178-D355-4CB5-9729-1848633DB59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079540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1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3543" y="0"/>
            <a:ext cx="9100457" cy="6879771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62000" y="274638"/>
            <a:ext cx="80772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eaLnBrk="1" latinLnBrk="0" hangingPunct="1"/>
            <a:r>
              <a:rPr kumimoji="0" lang="pt-BR" smtClean="0"/>
              <a:t>Clique para editar o título mestre</a:t>
            </a:r>
            <a:endParaRPr kumimoji="0" lang="en-US" smtClean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2000" y="1600200"/>
            <a:ext cx="80772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eaLnBrk="1" latinLnBrk="0" hangingPunct="1"/>
            <a:r>
              <a:rPr kumimoji="0" lang="pt-BR" smtClean="0"/>
              <a:t>Clique para editar o texto mestre</a:t>
            </a:r>
          </a:p>
          <a:p>
            <a:pPr lvl="1" eaLnBrk="1" latinLnBrk="0" hangingPunct="1"/>
            <a:r>
              <a:rPr kumimoji="0" lang="pt-BR" smtClean="0"/>
              <a:t>Segundo nível</a:t>
            </a:r>
          </a:p>
          <a:p>
            <a:pPr lvl="2" eaLnBrk="1" latinLnBrk="0" hangingPunct="1"/>
            <a:r>
              <a:rPr kumimoji="0" lang="pt-BR" smtClean="0"/>
              <a:t>Terceiro nível</a:t>
            </a:r>
          </a:p>
          <a:p>
            <a:pPr lvl="3" eaLnBrk="1" latinLnBrk="0" hangingPunct="1"/>
            <a:r>
              <a:rPr kumimoji="0" lang="pt-BR" smtClean="0"/>
              <a:t>Quarto nível</a:t>
            </a:r>
          </a:p>
          <a:p>
            <a:pPr lvl="4" eaLnBrk="1" latinLnBrk="0" hangingPunct="1"/>
            <a:r>
              <a:rPr kumimoji="0" lang="pt-BR" smtClean="0"/>
              <a:t>Quinto nível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20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latinLnBrk="0" hangingPunct="1">
              <a:defRPr kumimoji="0" lang="pt-BR"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57B281C-5159-4971-8228-52B9A72E9ED2}" type="datetimeFigureOut">
              <a:pPr/>
              <a:t>27/01/2015</a:t>
            </a:fld>
            <a:endParaRPr kumimoji="0"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3528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latinLnBrk="0" hangingPunct="1">
              <a:defRPr kumimoji="0" lang="pt-BR"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kumimoji="0"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7056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latinLnBrk="0" hangingPunct="1">
              <a:defRPr kumimoji="0" lang="pt-BR"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D6E5A2-EC83-451F-A719-9AC1370DD5CF}" type="slidenum">
              <a:pPr/>
              <a:t>‹nº›</a:t>
            </a:fld>
            <a:endParaRPr kumimoji="0" lang="pt-BR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152400" y="-109183"/>
            <a:ext cx="818707" cy="7083189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1" r:id="rId2"/>
    <p:sldLayoutId id="2147483650" r:id="rId3"/>
    <p:sldLayoutId id="2147483652" r:id="rId4"/>
    <p:sldLayoutId id="2147483653" r:id="rId5"/>
    <p:sldLayoutId id="2147483656" r:id="rId6"/>
    <p:sldLayoutId id="2147483657" r:id="rId7"/>
    <p:sldLayoutId id="2147483658" r:id="rId8"/>
    <p:sldLayoutId id="2147483659" r:id="rId9"/>
    <p:sldLayoutId id="2147483654" r:id="rId10"/>
    <p:sldLayoutId id="2147483655" r:id="rId11"/>
    <p:sldLayoutId id="2147483663" r:id="rId12"/>
    <p:sldLayoutId id="2147483664" r:id="rId13"/>
  </p:sldLayoutIdLst>
  <p:transition spd="slow">
    <p:wipe dir="d"/>
  </p:transition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spcBef>
          <a:spcPct val="0"/>
        </a:spcBef>
        <a:buNone/>
        <a:defRPr kumimoji="0" lang="pt-BR"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0" lang="pt-BR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kumimoji="0" lang="pt-BR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0" lang="pt-BR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kumimoji="0" lang="pt-BR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kumimoji="0" lang="pt-BR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0" lang="pt-BR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0" lang="pt-BR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0" lang="pt-BR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0" lang="pt-BR"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kumimoji="0" lang="pt-BR"/>
      </a:defPPr>
      <a:lvl1pPr marL="0" algn="l" defTabSz="914400" rtl="0" eaLnBrk="1" latinLnBrk="0" hangingPunct="1">
        <a:defRPr kumimoji="0" lang="pt-BR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0" lang="pt-BR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0" lang="pt-BR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0" lang="pt-BR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0" lang="pt-BR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0" lang="pt-BR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0" lang="pt-BR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0" lang="pt-BR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0" lang="pt-BR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tags" Target="../tags/tag3.xml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5" Type="http://schemas.openxmlformats.org/officeDocument/2006/relationships/notesSlide" Target="../notesSlides/notesSlide1.xml"/><Relationship Id="rId4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tags" Target="../tags/tag6.xml"/><Relationship Id="rId2" Type="http://schemas.openxmlformats.org/officeDocument/2006/relationships/tags" Target="../tags/tag5.xml"/><Relationship Id="rId1" Type="http://schemas.openxmlformats.org/officeDocument/2006/relationships/tags" Target="../tags/tag4.xml"/><Relationship Id="rId5" Type="http://schemas.openxmlformats.org/officeDocument/2006/relationships/notesSlide" Target="../notesSlides/notesSlide2.xml"/><Relationship Id="rId4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tags" Target="../tags/tag9.xml"/><Relationship Id="rId2" Type="http://schemas.openxmlformats.org/officeDocument/2006/relationships/tags" Target="../tags/tag8.xml"/><Relationship Id="rId1" Type="http://schemas.openxmlformats.org/officeDocument/2006/relationships/tags" Target="../tags/tag7.xml"/><Relationship Id="rId6" Type="http://schemas.openxmlformats.org/officeDocument/2006/relationships/hyperlink" Target="http://www.inmet.gov.br/wismonitor/" TargetMode="External"/><Relationship Id="rId5" Type="http://schemas.openxmlformats.org/officeDocument/2006/relationships/notesSlide" Target="../notesSlides/notesSlide3.xml"/><Relationship Id="rId4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0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tags" Target="../tags/tag12.xml"/><Relationship Id="rId1" Type="http://schemas.openxmlformats.org/officeDocument/2006/relationships/tags" Target="../tags/tag11.xml"/><Relationship Id="rId5" Type="http://schemas.openxmlformats.org/officeDocument/2006/relationships/image" Target="../media/image6.png"/><Relationship Id="rId4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  <p:custDataLst>
              <p:tags r:id="rId2"/>
            </p:custDataLst>
          </p:nvPr>
        </p:nvSpPr>
        <p:spPr/>
        <p:txBody>
          <a:bodyPr/>
          <a:lstStyle/>
          <a:p>
            <a:r>
              <a:rPr lang="pt-BR" dirty="0" smtClean="0"/>
              <a:t>WIS </a:t>
            </a:r>
            <a:r>
              <a:rPr lang="pt-BR" dirty="0" err="1" smtClean="0"/>
              <a:t>Monitoring</a:t>
            </a:r>
            <a:r>
              <a:rPr lang="pt-BR" dirty="0" smtClean="0"/>
              <a:t> </a:t>
            </a:r>
            <a:r>
              <a:rPr lang="pt-BR" dirty="0" err="1" smtClean="0"/>
              <a:t>Pilot</a:t>
            </a:r>
            <a:endParaRPr lang="pt-BR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  <p:custDataLst>
              <p:tags r:id="rId3"/>
            </p:custDataLst>
          </p:nvPr>
        </p:nvSpPr>
        <p:spPr/>
        <p:txBody>
          <a:bodyPr>
            <a:normAutofit/>
          </a:bodyPr>
          <a:lstStyle/>
          <a:p>
            <a:r>
              <a:rPr lang="pt-BR" sz="2400" dirty="0" smtClean="0">
                <a:latin typeface="+mn-lt"/>
              </a:rPr>
              <a:t>José Mauro de Rezende</a:t>
            </a:r>
            <a:endParaRPr lang="pt-BR" sz="2400" dirty="0">
              <a:latin typeface="+mn-lt"/>
            </a:endParaRPr>
          </a:p>
          <a:p>
            <a:r>
              <a:rPr lang="pt-BR" sz="2400" dirty="0" smtClean="0">
                <a:latin typeface="+mn-lt"/>
              </a:rPr>
              <a:t>INMET</a:t>
            </a:r>
            <a:endParaRPr lang="pt-BR" sz="2400" dirty="0">
              <a:latin typeface="+mn-lt"/>
            </a:endParaRPr>
          </a:p>
        </p:txBody>
      </p:sp>
    </p:spTree>
    <p:custDataLst>
      <p:tags r:id="rId1"/>
    </p:custData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>
            <a:normAutofit/>
          </a:bodyPr>
          <a:lstStyle/>
          <a:p>
            <a:r>
              <a:rPr lang="pt-BR" dirty="0" smtClean="0"/>
              <a:t>WIS </a:t>
            </a:r>
            <a:r>
              <a:rPr lang="pt-BR" dirty="0" err="1" smtClean="0"/>
              <a:t>Monitoring</a:t>
            </a:r>
            <a:endParaRPr lang="pt-BR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  <p:custDataLst>
              <p:tags r:id="rId3"/>
            </p:custDataLst>
          </p:nvPr>
        </p:nvSpPr>
        <p:spPr/>
        <p:txBody>
          <a:bodyPr>
            <a:normAutofit/>
          </a:bodyPr>
          <a:lstStyle/>
          <a:p>
            <a:r>
              <a:rPr lang="pt-BR" dirty="0" smtClean="0"/>
              <a:t>I </a:t>
            </a:r>
            <a:r>
              <a:rPr lang="pt-BR" dirty="0" err="1" smtClean="0"/>
              <a:t>fully</a:t>
            </a:r>
            <a:r>
              <a:rPr lang="pt-BR" dirty="0" smtClean="0"/>
              <a:t> </a:t>
            </a:r>
            <a:r>
              <a:rPr lang="pt-BR" dirty="0" err="1" smtClean="0"/>
              <a:t>agree</a:t>
            </a:r>
            <a:r>
              <a:rPr lang="pt-BR" dirty="0" smtClean="0"/>
              <a:t> </a:t>
            </a:r>
            <a:r>
              <a:rPr lang="pt-BR" dirty="0" err="1" smtClean="0"/>
              <a:t>with</a:t>
            </a:r>
            <a:r>
              <a:rPr lang="pt-BR" dirty="0" smtClean="0"/>
              <a:t> </a:t>
            </a:r>
            <a:r>
              <a:rPr lang="pt-BR" dirty="0" err="1" smtClean="0"/>
              <a:t>the</a:t>
            </a:r>
            <a:r>
              <a:rPr lang="pt-BR" dirty="0" smtClean="0"/>
              <a:t> </a:t>
            </a:r>
            <a:r>
              <a:rPr lang="pt-BR" dirty="0" err="1" smtClean="0"/>
              <a:t>joined</a:t>
            </a:r>
            <a:r>
              <a:rPr lang="pt-BR" dirty="0" smtClean="0"/>
              <a:t> </a:t>
            </a:r>
            <a:r>
              <a:rPr lang="pt-BR" dirty="0" err="1" smtClean="0"/>
              <a:t>proposal</a:t>
            </a:r>
            <a:r>
              <a:rPr lang="pt-BR" dirty="0" smtClean="0"/>
              <a:t> </a:t>
            </a:r>
            <a:r>
              <a:rPr lang="pt-BR" dirty="0" err="1" smtClean="0"/>
              <a:t>by</a:t>
            </a:r>
            <a:r>
              <a:rPr lang="pt-BR" dirty="0" smtClean="0"/>
              <a:t> CMA, DWD </a:t>
            </a:r>
            <a:r>
              <a:rPr lang="pt-BR" dirty="0" err="1" smtClean="0"/>
              <a:t>and</a:t>
            </a:r>
            <a:r>
              <a:rPr lang="pt-BR" dirty="0" smtClean="0"/>
              <a:t> JMA.</a:t>
            </a:r>
          </a:p>
          <a:p>
            <a:endParaRPr lang="pt-BR" dirty="0"/>
          </a:p>
          <a:p>
            <a:r>
              <a:rPr lang="pt-BR" dirty="0" smtClean="0"/>
              <a:t>I </a:t>
            </a:r>
            <a:r>
              <a:rPr lang="pt-BR" dirty="0" err="1" smtClean="0"/>
              <a:t>also</a:t>
            </a:r>
            <a:r>
              <a:rPr lang="pt-BR" dirty="0" smtClean="0"/>
              <a:t> </a:t>
            </a:r>
            <a:r>
              <a:rPr lang="pt-BR" dirty="0" err="1" smtClean="0"/>
              <a:t>support</a:t>
            </a:r>
            <a:r>
              <a:rPr lang="pt-BR" dirty="0" smtClean="0"/>
              <a:t> </a:t>
            </a:r>
            <a:r>
              <a:rPr lang="pt-BR" dirty="0" err="1" smtClean="0"/>
              <a:t>the</a:t>
            </a:r>
            <a:r>
              <a:rPr lang="pt-BR" dirty="0" smtClean="0"/>
              <a:t> JASON files </a:t>
            </a:r>
            <a:r>
              <a:rPr lang="pt-BR" dirty="0" err="1" smtClean="0"/>
              <a:t>proposed</a:t>
            </a:r>
            <a:r>
              <a:rPr lang="pt-BR" dirty="0" smtClean="0"/>
              <a:t>.</a:t>
            </a:r>
          </a:p>
          <a:p>
            <a:pPr marL="0" indent="0">
              <a:buNone/>
            </a:pPr>
            <a:endParaRPr lang="pt-BR" dirty="0"/>
          </a:p>
          <a:p>
            <a:r>
              <a:rPr lang="pt-BR" dirty="0" smtClean="0"/>
              <a:t>The </a:t>
            </a:r>
            <a:r>
              <a:rPr lang="pt-BR" dirty="0" err="1" smtClean="0"/>
              <a:t>dashboard</a:t>
            </a:r>
            <a:r>
              <a:rPr lang="pt-BR" dirty="0" smtClean="0"/>
              <a:t> </a:t>
            </a:r>
            <a:r>
              <a:rPr lang="pt-BR" dirty="0" err="1" smtClean="0"/>
              <a:t>proposed</a:t>
            </a:r>
            <a:r>
              <a:rPr lang="pt-BR" dirty="0" smtClean="0"/>
              <a:t> </a:t>
            </a:r>
            <a:r>
              <a:rPr lang="pt-BR" dirty="0" err="1" smtClean="0"/>
              <a:t>by</a:t>
            </a:r>
            <a:r>
              <a:rPr lang="pt-BR" dirty="0" smtClean="0"/>
              <a:t> JMA </a:t>
            </a:r>
            <a:r>
              <a:rPr lang="pt-BR" dirty="0" err="1" smtClean="0"/>
              <a:t>is</a:t>
            </a:r>
            <a:r>
              <a:rPr lang="pt-BR" dirty="0" smtClean="0"/>
              <a:t> quite clean </a:t>
            </a:r>
            <a:r>
              <a:rPr lang="pt-BR" dirty="0" err="1" smtClean="0"/>
              <a:t>and</a:t>
            </a:r>
            <a:r>
              <a:rPr lang="pt-BR" dirty="0" smtClean="0"/>
              <a:t> </a:t>
            </a:r>
            <a:r>
              <a:rPr lang="pt-BR" dirty="0" err="1" smtClean="0"/>
              <a:t>easy</a:t>
            </a:r>
            <a:r>
              <a:rPr lang="pt-BR" dirty="0" smtClean="0"/>
              <a:t> </a:t>
            </a:r>
            <a:r>
              <a:rPr lang="pt-BR" dirty="0" err="1" smtClean="0"/>
              <a:t>to</a:t>
            </a:r>
            <a:r>
              <a:rPr lang="pt-BR" dirty="0" smtClean="0"/>
              <a:t> </a:t>
            </a:r>
            <a:r>
              <a:rPr lang="pt-BR" dirty="0" err="1" smtClean="0"/>
              <a:t>understand</a:t>
            </a:r>
            <a:r>
              <a:rPr lang="pt-BR" dirty="0" smtClean="0"/>
              <a:t>.</a:t>
            </a:r>
            <a:endParaRPr lang="pt-BR" dirty="0"/>
          </a:p>
        </p:txBody>
      </p:sp>
    </p:spTree>
    <p:custDataLst>
      <p:tags r:id="rId1"/>
    </p:custDataLst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>
            <a:normAutofit/>
          </a:bodyPr>
          <a:lstStyle/>
          <a:p>
            <a:r>
              <a:rPr lang="pt-BR" dirty="0" smtClean="0"/>
              <a:t>WIS </a:t>
            </a:r>
            <a:r>
              <a:rPr lang="pt-BR" dirty="0" err="1" smtClean="0"/>
              <a:t>Monitoring</a:t>
            </a:r>
            <a:endParaRPr lang="pt-BR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  <p:custDataLst>
              <p:tags r:id="rId3"/>
            </p:custDataLst>
          </p:nvPr>
        </p:nvSpPr>
        <p:spPr/>
        <p:txBody>
          <a:bodyPr>
            <a:normAutofit/>
          </a:bodyPr>
          <a:lstStyle/>
          <a:p>
            <a:r>
              <a:rPr lang="pt-BR" dirty="0" smtClean="0"/>
              <a:t>INMET </a:t>
            </a:r>
            <a:r>
              <a:rPr lang="pt-BR" dirty="0" err="1" smtClean="0"/>
              <a:t>is</a:t>
            </a:r>
            <a:r>
              <a:rPr lang="pt-BR" dirty="0" smtClean="0"/>
              <a:t> </a:t>
            </a:r>
            <a:r>
              <a:rPr lang="pt-BR" dirty="0" err="1" smtClean="0"/>
              <a:t>working</a:t>
            </a:r>
            <a:r>
              <a:rPr lang="pt-BR" dirty="0" smtClean="0"/>
              <a:t> </a:t>
            </a:r>
            <a:r>
              <a:rPr lang="pt-BR" dirty="0" err="1" smtClean="0"/>
              <a:t>on</a:t>
            </a:r>
            <a:r>
              <a:rPr lang="pt-BR" dirty="0" smtClean="0"/>
              <a:t> a local </a:t>
            </a:r>
            <a:r>
              <a:rPr lang="pt-BR" dirty="0" err="1" smtClean="0"/>
              <a:t>visualization</a:t>
            </a:r>
            <a:r>
              <a:rPr lang="pt-BR" dirty="0" smtClean="0"/>
              <a:t> </a:t>
            </a:r>
            <a:r>
              <a:rPr lang="pt-BR" dirty="0" err="1" smtClean="0"/>
              <a:t>application</a:t>
            </a:r>
            <a:r>
              <a:rPr lang="pt-BR" dirty="0" smtClean="0"/>
              <a:t>.  </a:t>
            </a:r>
            <a:endParaRPr lang="pt-BR" dirty="0"/>
          </a:p>
          <a:p>
            <a:r>
              <a:rPr lang="pt-BR" dirty="0" err="1" smtClean="0"/>
              <a:t>After</a:t>
            </a:r>
            <a:r>
              <a:rPr lang="pt-BR" dirty="0" smtClean="0"/>
              <a:t> </a:t>
            </a:r>
            <a:r>
              <a:rPr lang="pt-BR" dirty="0" err="1" smtClean="0"/>
              <a:t>the</a:t>
            </a:r>
            <a:r>
              <a:rPr lang="pt-BR" dirty="0" smtClean="0"/>
              <a:t> </a:t>
            </a:r>
            <a:r>
              <a:rPr lang="pt-BR" dirty="0" err="1" smtClean="0"/>
              <a:t>proposed</a:t>
            </a:r>
            <a:r>
              <a:rPr lang="pt-BR" dirty="0" smtClean="0"/>
              <a:t> </a:t>
            </a:r>
            <a:r>
              <a:rPr lang="pt-BR" dirty="0" err="1" smtClean="0"/>
              <a:t>metrics</a:t>
            </a:r>
            <a:r>
              <a:rPr lang="pt-BR" dirty="0" smtClean="0"/>
              <a:t> for </a:t>
            </a:r>
            <a:r>
              <a:rPr lang="pt-BR" dirty="0" err="1" smtClean="0"/>
              <a:t>monitoring</a:t>
            </a:r>
            <a:r>
              <a:rPr lang="pt-BR" dirty="0" smtClean="0"/>
              <a:t> </a:t>
            </a:r>
            <a:r>
              <a:rPr lang="pt-BR" dirty="0" err="1" smtClean="0"/>
              <a:t>we</a:t>
            </a:r>
            <a:r>
              <a:rPr lang="pt-BR" dirty="0" smtClean="0"/>
              <a:t> decides </a:t>
            </a:r>
            <a:r>
              <a:rPr lang="pt-BR" dirty="0" err="1" smtClean="0"/>
              <a:t>to</a:t>
            </a:r>
            <a:r>
              <a:rPr lang="pt-BR" dirty="0" smtClean="0"/>
              <a:t> </a:t>
            </a:r>
            <a:r>
              <a:rPr lang="pt-BR" dirty="0" err="1" smtClean="0"/>
              <a:t>adopt</a:t>
            </a:r>
            <a:r>
              <a:rPr lang="pt-BR" dirty="0" smtClean="0"/>
              <a:t> </a:t>
            </a:r>
            <a:r>
              <a:rPr lang="pt-BR" dirty="0" err="1" smtClean="0"/>
              <a:t>all</a:t>
            </a:r>
            <a:r>
              <a:rPr lang="pt-BR" dirty="0" smtClean="0"/>
              <a:t> </a:t>
            </a:r>
            <a:r>
              <a:rPr lang="pt-BR" dirty="0" err="1" smtClean="0"/>
              <a:t>of</a:t>
            </a:r>
            <a:r>
              <a:rPr lang="pt-BR" dirty="0" smtClean="0"/>
              <a:t> </a:t>
            </a:r>
            <a:r>
              <a:rPr lang="pt-BR" dirty="0" err="1" smtClean="0"/>
              <a:t>them</a:t>
            </a:r>
            <a:r>
              <a:rPr lang="pt-BR" dirty="0" smtClean="0"/>
              <a:t>.</a:t>
            </a:r>
            <a:endParaRPr lang="pt-BR" dirty="0"/>
          </a:p>
          <a:p>
            <a:r>
              <a:rPr lang="pt-BR" dirty="0" err="1" smtClean="0"/>
              <a:t>Now</a:t>
            </a:r>
            <a:r>
              <a:rPr lang="pt-BR" dirty="0" smtClean="0"/>
              <a:t> </a:t>
            </a:r>
            <a:r>
              <a:rPr lang="pt-BR" dirty="0" err="1" smtClean="0"/>
              <a:t>we</a:t>
            </a:r>
            <a:r>
              <a:rPr lang="pt-BR" dirty="0" smtClean="0"/>
              <a:t> are </a:t>
            </a:r>
            <a:r>
              <a:rPr lang="pt-BR" dirty="0" err="1" smtClean="0"/>
              <a:t>working</a:t>
            </a:r>
            <a:r>
              <a:rPr lang="pt-BR" dirty="0" smtClean="0"/>
              <a:t> </a:t>
            </a:r>
            <a:r>
              <a:rPr lang="pt-BR" dirty="0" err="1" smtClean="0"/>
              <a:t>to</a:t>
            </a:r>
            <a:r>
              <a:rPr lang="pt-BR" dirty="0" smtClean="0"/>
              <a:t> </a:t>
            </a:r>
            <a:r>
              <a:rPr lang="pt-BR" dirty="0" err="1" smtClean="0"/>
              <a:t>integrate</a:t>
            </a:r>
            <a:r>
              <a:rPr lang="pt-BR" dirty="0"/>
              <a:t> </a:t>
            </a:r>
            <a:r>
              <a:rPr lang="pt-BR" dirty="0" err="1" smtClean="0"/>
              <a:t>them</a:t>
            </a:r>
            <a:r>
              <a:rPr lang="pt-BR" dirty="0" smtClean="0"/>
              <a:t> in </a:t>
            </a:r>
            <a:r>
              <a:rPr lang="pt-BR" dirty="0" err="1" smtClean="0"/>
              <a:t>the</a:t>
            </a:r>
            <a:r>
              <a:rPr lang="pt-BR" dirty="0" smtClean="0"/>
              <a:t> </a:t>
            </a:r>
            <a:r>
              <a:rPr lang="pt-BR" dirty="0" err="1" smtClean="0"/>
              <a:t>visualization</a:t>
            </a:r>
            <a:r>
              <a:rPr lang="pt-BR" dirty="0" smtClean="0"/>
              <a:t> “</a:t>
            </a:r>
            <a:r>
              <a:rPr lang="pt-BR" dirty="0" err="1" smtClean="0"/>
              <a:t>globe</a:t>
            </a:r>
            <a:r>
              <a:rPr lang="pt-BR" dirty="0" smtClean="0"/>
              <a:t>”.</a:t>
            </a:r>
          </a:p>
          <a:p>
            <a:r>
              <a:rPr lang="pt-BR" dirty="0" smtClean="0"/>
              <a:t>The alpha </a:t>
            </a:r>
            <a:r>
              <a:rPr lang="pt-BR" dirty="0" err="1" smtClean="0"/>
              <a:t>version</a:t>
            </a:r>
            <a:r>
              <a:rPr lang="pt-BR" dirty="0" smtClean="0"/>
              <a:t> </a:t>
            </a:r>
            <a:r>
              <a:rPr lang="pt-BR" dirty="0" err="1" smtClean="0"/>
              <a:t>is</a:t>
            </a:r>
            <a:r>
              <a:rPr lang="pt-BR" dirty="0" smtClean="0"/>
              <a:t> </a:t>
            </a:r>
            <a:r>
              <a:rPr lang="pt-BR" dirty="0" err="1" smtClean="0"/>
              <a:t>located</a:t>
            </a:r>
            <a:r>
              <a:rPr lang="pt-BR" dirty="0" smtClean="0"/>
              <a:t> </a:t>
            </a:r>
            <a:r>
              <a:rPr lang="pt-BR" dirty="0" err="1" smtClean="0"/>
              <a:t>at</a:t>
            </a:r>
            <a:r>
              <a:rPr lang="pt-BR" dirty="0"/>
              <a:t> </a:t>
            </a:r>
            <a:r>
              <a:rPr lang="pt-BR" dirty="0">
                <a:hlinkClick r:id="rId6"/>
              </a:rPr>
              <a:t>http://www.inmet.gov.br/wismonitor/</a:t>
            </a:r>
            <a:endParaRPr lang="pt-BR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866510691"/>
      </p:ext>
    </p:extLst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04048" y="836712"/>
            <a:ext cx="2952328" cy="786011"/>
          </a:xfrm>
        </p:spPr>
        <p:txBody>
          <a:bodyPr>
            <a:normAutofit fontScale="90000"/>
          </a:bodyPr>
          <a:lstStyle/>
          <a:p>
            <a:r>
              <a:rPr lang="pt-BR" sz="5400" dirty="0" smtClean="0"/>
              <a:t>notes</a:t>
            </a:r>
            <a:endParaRPr lang="pt-BR" sz="5400" dirty="0"/>
          </a:p>
        </p:txBody>
      </p:sp>
      <p:sp>
        <p:nvSpPr>
          <p:cNvPr id="3" name="Content Placeholder 4"/>
          <p:cNvSpPr txBox="1">
            <a:spLocks/>
          </p:cNvSpPr>
          <p:nvPr>
            <p:custDataLst>
              <p:tags r:id="rId1"/>
            </p:custDataLst>
          </p:nvPr>
        </p:nvSpPr>
        <p:spPr>
          <a:xfrm>
            <a:off x="579880" y="3068960"/>
            <a:ext cx="8077200" cy="3217243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0" lang="pt-BR"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kumimoji="0" lang="pt-BR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0" lang="pt-BR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kumimoji="0" lang="pt-BR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kumimoji="0" lang="pt-BR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0" lang="pt-BR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0" lang="pt-BR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0" lang="pt-BR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0" lang="pt-BR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 smtClean="0"/>
              <a:t>The idea is to use the proposed JSON files to display the data recovered.</a:t>
            </a:r>
          </a:p>
          <a:p>
            <a:r>
              <a:rPr lang="en-US" dirty="0" smtClean="0"/>
              <a:t>But, it is necessary to think and solve the security issues related to the cross-domain activities.</a:t>
            </a:r>
          </a:p>
          <a:p>
            <a:r>
              <a:rPr lang="en-US" dirty="0" smtClean="0"/>
              <a:t>JASONP may solve the problem.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11560" y="332656"/>
            <a:ext cx="8473555" cy="5127464"/>
          </a:xfrm>
          <a:prstGeom prst="rect">
            <a:avLst/>
          </a:prstGeom>
        </p:spPr>
      </p:pic>
      <p:sp>
        <p:nvSpPr>
          <p:cNvPr id="7" name="Content Placeholder 4"/>
          <p:cNvSpPr txBox="1">
            <a:spLocks/>
          </p:cNvSpPr>
          <p:nvPr>
            <p:custDataLst>
              <p:tags r:id="rId2"/>
            </p:custDataLst>
          </p:nvPr>
        </p:nvSpPr>
        <p:spPr>
          <a:xfrm>
            <a:off x="971600" y="5589240"/>
            <a:ext cx="8077200" cy="1080120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0" lang="pt-BR"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kumimoji="0" lang="pt-BR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0" lang="pt-BR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kumimoji="0" lang="pt-BR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kumimoji="0" lang="pt-BR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0" lang="pt-BR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0" lang="pt-BR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0" lang="pt-BR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0" lang="pt-BR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 smtClean="0"/>
              <a:t>We are still working on the data visualization.</a:t>
            </a:r>
          </a:p>
          <a:p>
            <a:r>
              <a:rPr lang="en-US" dirty="0" smtClean="0"/>
              <a:t>When clicking on a GISC center the status shows the JSON values for each metric. 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13197648"/>
      </p:ext>
    </p:extLst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1560" y="548680"/>
            <a:ext cx="5577203" cy="4176464"/>
          </a:xfrm>
          <a:prstGeom prst="rect">
            <a:avLst/>
          </a:prstGeom>
        </p:spPr>
      </p:pic>
      <p:graphicFrame>
        <p:nvGraphicFramePr>
          <p:cNvPr id="5" name="Tabel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18799910"/>
              </p:ext>
            </p:extLst>
          </p:nvPr>
        </p:nvGraphicFramePr>
        <p:xfrm>
          <a:off x="6300192" y="3693568"/>
          <a:ext cx="2808312" cy="27597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39467"/>
                <a:gridCol w="723899"/>
                <a:gridCol w="1344946"/>
              </a:tblGrid>
              <a:tr h="344971">
                <a:tc>
                  <a:txBody>
                    <a:bodyPr/>
                    <a:lstStyle/>
                    <a:p>
                      <a:pPr algn="ctr"/>
                      <a:r>
                        <a:rPr lang="pt-BR" sz="1400" dirty="0" smtClean="0"/>
                        <a:t>Centre</a:t>
                      </a:r>
                      <a:endParaRPr lang="pt-BR" sz="14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400" dirty="0" err="1" smtClean="0"/>
                        <a:t>Count</a:t>
                      </a:r>
                      <a:endParaRPr lang="pt-BR" sz="14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400" dirty="0" smtClean="0"/>
                        <a:t>Volume</a:t>
                      </a:r>
                      <a:endParaRPr lang="pt-BR" sz="1400" dirty="0"/>
                    </a:p>
                  </a:txBody>
                  <a:tcPr marL="68580" marR="68580" marT="34290" marB="34290"/>
                </a:tc>
              </a:tr>
              <a:tr h="344971">
                <a:tc>
                  <a:txBody>
                    <a:bodyPr/>
                    <a:lstStyle/>
                    <a:p>
                      <a:r>
                        <a:rPr lang="pt-BR" sz="1400" dirty="0" smtClean="0"/>
                        <a:t>BA</a:t>
                      </a:r>
                      <a:endParaRPr lang="pt-BR" sz="14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r"/>
                      <a:r>
                        <a:rPr lang="pt-BR" sz="1400" dirty="0" smtClean="0"/>
                        <a:t>83</a:t>
                      </a:r>
                      <a:endParaRPr lang="pt-BR" sz="14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r"/>
                      <a:r>
                        <a:rPr lang="pt-BR" sz="1400" dirty="0" smtClean="0"/>
                        <a:t>54486</a:t>
                      </a:r>
                      <a:endParaRPr lang="pt-BR" sz="1400" dirty="0"/>
                    </a:p>
                  </a:txBody>
                  <a:tcPr marL="68580" marR="68580" marT="34290" marB="34290"/>
                </a:tc>
              </a:tr>
              <a:tr h="344971">
                <a:tc>
                  <a:txBody>
                    <a:bodyPr/>
                    <a:lstStyle/>
                    <a:p>
                      <a:r>
                        <a:rPr lang="pt-BR" sz="1400" dirty="0" smtClean="0"/>
                        <a:t>BG</a:t>
                      </a:r>
                      <a:endParaRPr lang="pt-BR" sz="14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r"/>
                      <a:r>
                        <a:rPr lang="pt-BR" sz="1400" dirty="0" smtClean="0"/>
                        <a:t>134</a:t>
                      </a:r>
                      <a:endParaRPr lang="pt-BR" sz="14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r"/>
                      <a:r>
                        <a:rPr lang="pt-BR" sz="1400" dirty="0" smtClean="0"/>
                        <a:t>35844</a:t>
                      </a:r>
                      <a:endParaRPr lang="pt-BR" sz="1400" dirty="0"/>
                    </a:p>
                  </a:txBody>
                  <a:tcPr marL="68580" marR="68580" marT="34290" marB="34290"/>
                </a:tc>
              </a:tr>
              <a:tr h="344971">
                <a:tc>
                  <a:txBody>
                    <a:bodyPr/>
                    <a:lstStyle/>
                    <a:p>
                      <a:r>
                        <a:rPr lang="pt-BR" sz="1400" dirty="0" smtClean="0"/>
                        <a:t>CH</a:t>
                      </a:r>
                      <a:endParaRPr lang="pt-BR" sz="14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r"/>
                      <a:r>
                        <a:rPr lang="pt-BR" sz="1400" dirty="0" smtClean="0"/>
                        <a:t>3750</a:t>
                      </a:r>
                      <a:endParaRPr lang="pt-BR" sz="14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r"/>
                      <a:r>
                        <a:rPr lang="pt-BR" sz="1400" dirty="0" smtClean="0"/>
                        <a:t>88048418</a:t>
                      </a:r>
                      <a:endParaRPr lang="pt-BR" sz="1400" dirty="0"/>
                    </a:p>
                  </a:txBody>
                  <a:tcPr marL="68580" marR="68580" marT="34290" marB="34290"/>
                </a:tc>
              </a:tr>
              <a:tr h="344971">
                <a:tc>
                  <a:txBody>
                    <a:bodyPr/>
                    <a:lstStyle/>
                    <a:p>
                      <a:r>
                        <a:rPr lang="pt-BR" sz="1400" dirty="0" smtClean="0"/>
                        <a:t>CY</a:t>
                      </a:r>
                      <a:endParaRPr lang="pt-BR" sz="14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r"/>
                      <a:r>
                        <a:rPr lang="pt-BR" sz="1400" dirty="0" smtClean="0"/>
                        <a:t>87</a:t>
                      </a:r>
                      <a:endParaRPr lang="pt-BR" sz="14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r"/>
                      <a:r>
                        <a:rPr lang="pt-BR" sz="1400" dirty="0" smtClean="0"/>
                        <a:t>22756</a:t>
                      </a:r>
                      <a:endParaRPr lang="pt-BR" sz="1400" dirty="0"/>
                    </a:p>
                  </a:txBody>
                  <a:tcPr marL="68580" marR="68580" marT="34290" marB="34290"/>
                </a:tc>
              </a:tr>
              <a:tr h="344971">
                <a:tc>
                  <a:txBody>
                    <a:bodyPr/>
                    <a:lstStyle/>
                    <a:p>
                      <a:r>
                        <a:rPr lang="pt-BR" sz="1400" dirty="0" smtClean="0"/>
                        <a:t>CZ</a:t>
                      </a:r>
                      <a:endParaRPr lang="pt-BR" sz="14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r"/>
                      <a:r>
                        <a:rPr lang="pt-BR" sz="1400" dirty="0" smtClean="0"/>
                        <a:t>2676</a:t>
                      </a:r>
                      <a:endParaRPr lang="pt-BR" sz="14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r"/>
                      <a:r>
                        <a:rPr lang="pt-BR" sz="1400" dirty="0" smtClean="0"/>
                        <a:t>57601217</a:t>
                      </a:r>
                      <a:endParaRPr lang="pt-BR" sz="1400" dirty="0"/>
                    </a:p>
                  </a:txBody>
                  <a:tcPr marL="68580" marR="68580" marT="34290" marB="34290"/>
                </a:tc>
              </a:tr>
              <a:tr h="344971">
                <a:tc>
                  <a:txBody>
                    <a:bodyPr/>
                    <a:lstStyle/>
                    <a:p>
                      <a:r>
                        <a:rPr lang="pt-BR" sz="1400" dirty="0" smtClean="0"/>
                        <a:t>DE</a:t>
                      </a:r>
                      <a:endParaRPr lang="pt-BR" sz="14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r"/>
                      <a:r>
                        <a:rPr lang="pt-BR" sz="1400" dirty="0" smtClean="0"/>
                        <a:t>28974</a:t>
                      </a:r>
                      <a:endParaRPr lang="pt-BR" sz="14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r"/>
                      <a:r>
                        <a:rPr lang="pt-BR" sz="1400" dirty="0" smtClean="0"/>
                        <a:t>3247501555</a:t>
                      </a:r>
                      <a:endParaRPr lang="pt-BR" sz="1400" dirty="0"/>
                    </a:p>
                  </a:txBody>
                  <a:tcPr marL="68580" marR="68580" marT="34290" marB="34290"/>
                </a:tc>
              </a:tr>
              <a:tr h="344971">
                <a:tc>
                  <a:txBody>
                    <a:bodyPr/>
                    <a:lstStyle/>
                    <a:p>
                      <a:r>
                        <a:rPr lang="pt-BR" sz="1400" dirty="0" smtClean="0"/>
                        <a:t>DK</a:t>
                      </a:r>
                      <a:endParaRPr lang="pt-BR" sz="14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r"/>
                      <a:r>
                        <a:rPr lang="pt-BR" sz="1400" dirty="0" smtClean="0"/>
                        <a:t>3902</a:t>
                      </a:r>
                      <a:endParaRPr lang="pt-BR" sz="14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r"/>
                      <a:r>
                        <a:rPr lang="pt-BR" sz="1400" dirty="0" smtClean="0"/>
                        <a:t>30228400</a:t>
                      </a:r>
                      <a:endParaRPr lang="pt-BR" sz="1400" dirty="0"/>
                    </a:p>
                  </a:txBody>
                  <a:tcPr marL="68580" marR="68580" marT="34290" marB="34290"/>
                </a:tc>
              </a:tr>
            </a:tbl>
          </a:graphicData>
        </a:graphic>
      </p:graphicFrame>
      <p:graphicFrame>
        <p:nvGraphicFramePr>
          <p:cNvPr id="6" name="Tabel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18732663"/>
              </p:ext>
            </p:extLst>
          </p:nvPr>
        </p:nvGraphicFramePr>
        <p:xfrm>
          <a:off x="6300191" y="3375932"/>
          <a:ext cx="2804833" cy="29746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04833"/>
              </a:tblGrid>
              <a:tr h="297463">
                <a:tc>
                  <a:txBody>
                    <a:bodyPr/>
                    <a:lstStyle/>
                    <a:p>
                      <a:pPr algn="ctr"/>
                      <a:r>
                        <a:rPr lang="pt-BR" sz="1400" dirty="0" smtClean="0"/>
                        <a:t>GERMANY</a:t>
                      </a:r>
                      <a:endParaRPr lang="pt-BR" sz="1400" dirty="0"/>
                    </a:p>
                  </a:txBody>
                  <a:tcPr marL="68580" marR="68580" marT="34290" marB="3429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703375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ECTIONID" val="yI2DOt6RzRcU51QxdhNewL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HAGzTPKJNXuuOK4v20iPS7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0uhWvCQomImT50qU5y4Znw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ECTIONID" val="QUq8QELArFIgadhH063fpq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InkrlxYPS4jAzciXk8ToAM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retnMj4SFfqbVIhVK0Rf83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ECTIONID" val="QUq8QELArFIgadhH063fpq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InkrlxYPS4jAzciXk8ToAM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retnMj4SFfqbVIhVK0Rf83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retnMj4SFfqbVIhVK0Rf83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ECTIONID" val="QUq8QELArFIgadhH063fpq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retnMj4SFfqbVIhVK0Rf83"/>
</p:tagLst>
</file>

<file path=ppt/theme/theme1.xml><?xml version="1.0" encoding="utf-8"?>
<a:theme xmlns:a="http://schemas.openxmlformats.org/drawingml/2006/main" name="Training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A2567171-5604-4933-9BC9-68132F3F4BDB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Apresentação do treinamento</Template>
  <TotalTime>0</TotalTime>
  <Words>567</Words>
  <Application>Microsoft Office PowerPoint</Application>
  <PresentationFormat>Apresentação na tela (4:3)</PresentationFormat>
  <Paragraphs>77</Paragraphs>
  <Slides>6</Slides>
  <Notes>5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6</vt:i4>
      </vt:variant>
    </vt:vector>
  </HeadingPairs>
  <TitlesOfParts>
    <vt:vector size="10" baseType="lpstr">
      <vt:lpstr>Arial</vt:lpstr>
      <vt:lpstr>Calibri</vt:lpstr>
      <vt:lpstr>Georgia</vt:lpstr>
      <vt:lpstr>Training</vt:lpstr>
      <vt:lpstr>WIS Monitoring Pilot</vt:lpstr>
      <vt:lpstr>WIS Monitoring</vt:lpstr>
      <vt:lpstr>WIS Monitoring</vt:lpstr>
      <vt:lpstr>notes</vt:lpstr>
      <vt:lpstr>Apresentação do PowerPoint</vt:lpstr>
      <vt:lpstr>Apresentação do PowerPoint</vt:lpstr>
    </vt:vector>
  </TitlesOfParts>
  <Manager/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>WIS Monitoring</dc:subject>
  <dc:creator/>
  <cp:keywords/>
  <cp:lastModifiedBy/>
  <cp:revision>1</cp:revision>
  <dcterms:created xsi:type="dcterms:W3CDTF">2015-01-27T23:58:59Z</dcterms:created>
  <dcterms:modified xsi:type="dcterms:W3CDTF">2015-01-28T00:49:19Z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TC016745579991</vt:lpwstr>
  </property>
</Properties>
</file>