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1" r:id="rId1"/>
    <p:sldMasterId id="2147483650" r:id="rId2"/>
  </p:sldMasterIdLst>
  <p:notesMasterIdLst>
    <p:notesMasterId r:id="rId14"/>
  </p:notesMasterIdLst>
  <p:handoutMasterIdLst>
    <p:handoutMasterId r:id="rId15"/>
  </p:handoutMasterIdLst>
  <p:sldIdLst>
    <p:sldId id="263" r:id="rId3"/>
    <p:sldId id="268" r:id="rId4"/>
    <p:sldId id="269" r:id="rId5"/>
    <p:sldId id="267" r:id="rId6"/>
    <p:sldId id="264" r:id="rId7"/>
    <p:sldId id="270" r:id="rId8"/>
    <p:sldId id="271" r:id="rId9"/>
    <p:sldId id="272" r:id="rId10"/>
    <p:sldId id="273" r:id="rId11"/>
    <p:sldId id="274" r:id="rId12"/>
    <p:sldId id="262" r:id="rId13"/>
  </p:sldIdLst>
  <p:sldSz cx="9144000" cy="6858000" type="screen4x3"/>
  <p:notesSz cx="6858000" cy="9144000"/>
  <p:defaultTextStyle>
    <a:defPPr>
      <a:defRPr lang="en-GB"/>
    </a:defPPr>
    <a:lvl1pPr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17" autoAdjust="0"/>
  </p:normalViewPr>
  <p:slideViewPr>
    <p:cSldViewPr>
      <p:cViewPr varScale="1">
        <p:scale>
          <a:sx n="74" d="100"/>
          <a:sy n="74" d="100"/>
        </p:scale>
        <p:origin x="-143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FC2EFD1F-561F-4C3E-96A1-D382CB12D85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138924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5B646D5B-D828-4086-93A6-FAB251D3B76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088141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3EDD949B-6ADA-465E-9EEE-A75CE1F2C01F}" type="slidenum">
              <a:rPr lang="en-GB" altLang="en-US" sz="1200">
                <a:latin typeface="Times" charset="0"/>
              </a:rPr>
              <a:pPr/>
              <a:t>2</a:t>
            </a:fld>
            <a:endParaRPr lang="en-GB" altLang="en-US" sz="1200">
              <a:latin typeface="Times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3EDD949B-6ADA-465E-9EEE-A75CE1F2C01F}" type="slidenum">
              <a:rPr lang="en-GB" altLang="en-US" sz="1200">
                <a:latin typeface="Times" charset="0"/>
              </a:rPr>
              <a:pPr/>
              <a:t>3</a:t>
            </a:fld>
            <a:endParaRPr lang="en-GB" altLang="en-US" sz="1200">
              <a:latin typeface="Times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3EDD949B-6ADA-465E-9EEE-A75CE1F2C01F}" type="slidenum">
              <a:rPr lang="en-GB" altLang="en-US" sz="1200">
                <a:latin typeface="Times" charset="0"/>
              </a:rPr>
              <a:pPr/>
              <a:t>4</a:t>
            </a:fld>
            <a:endParaRPr lang="en-GB" altLang="en-US" sz="1200">
              <a:latin typeface="Times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wmo_ppt_2012.ps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11188" y="3211513"/>
            <a:ext cx="7921625" cy="1730375"/>
          </a:xfrm>
        </p:spPr>
        <p:txBody>
          <a:bodyPr/>
          <a:lstStyle>
            <a:lvl1pPr algn="ctr">
              <a:defRPr sz="4000" b="0"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GB" noProof="0" smtClean="0"/>
          </a:p>
        </p:txBody>
      </p:sp>
      <p:sp>
        <p:nvSpPr>
          <p:cNvPr id="3891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188" y="5106988"/>
            <a:ext cx="7921625" cy="914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en-GB" noProof="0" smtClean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fld id="{EC294A9C-8C64-48EA-9B05-80347025033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45250191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wmo_ppt_2012.ps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908175" y="260350"/>
            <a:ext cx="6985000" cy="1470025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GB" noProof="0" smtClean="0"/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908175" y="3405188"/>
            <a:ext cx="6985000" cy="1752600"/>
          </a:xfrm>
        </p:spPr>
        <p:txBody>
          <a:bodyPr/>
          <a:lstStyle>
            <a:lvl1pPr marL="0" indent="0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en-GB" noProof="0" smtClean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fld id="{8DF94D46-51C4-4A7B-AB0C-7030AC7CFDA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290561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C5B4E0-B61B-4259-A3AF-243E0AE5882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369516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9ED9AF-FC6F-4E82-BD8F-21A0A348FC5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40576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27585C-ABAC-4B9C-94D0-EA1B02690AF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82823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55160" cy="108012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BA6E20-CDA8-455C-916B-C088805D15F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52181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9C8C6E-DC4D-4ADB-B1A3-71E1766CCA8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74287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D4EA56-4956-461C-8276-458B534D0BB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990210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44816" cy="1008112"/>
          </a:xfrm>
        </p:spPr>
        <p:txBody>
          <a:bodyPr/>
          <a:lstStyle>
            <a:lvl1pPr algn="l">
              <a:defRPr sz="3200" b="0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12776"/>
            <a:ext cx="5111750" cy="47133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251ED7F-1685-40BD-AB27-C0F663EAEF4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86672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1173D5-B16F-4FF6-AC95-8BBA4875F56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34027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01E398-A74E-4638-877F-23DE799662E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577380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AEB7A8-A9DE-4A03-810F-2CDFA481162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985070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188913"/>
            <a:ext cx="8713788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50825" y="1052513"/>
            <a:ext cx="4279900" cy="4897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3125" y="1052513"/>
            <a:ext cx="4281488" cy="4897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21FD44-AED5-48AA-9021-A7DC76BAFB1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772283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046AF8E-B76A-4B4C-BDB9-40D9CA37A16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310236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8825A5-5AB7-4377-AF3D-747348D8893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076340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702E817-9F6B-4571-BDA9-2FA61D5498F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607508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685FBC-C2B4-4A47-8F3B-6A40601653D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536043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833F045-DEC8-445C-9FF0-2048906B0B4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2107886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39454B-5D87-4961-BC61-E52CD68E88B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838015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F25D408-B955-4E12-8BFC-CCECEF123A7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906496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8921C4-2CC2-4543-AA0F-FDD70FC9E49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54570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A71167-7F2F-49C0-9C4E-1512CF4178B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5089537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13BB7FD-EA5D-4A92-80F0-036FD67914F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691966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CAC56C-2D52-4CFD-A0BB-663532A0877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57060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wmo_ppt_2012.jpg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188913"/>
            <a:ext cx="8713788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052513"/>
            <a:ext cx="8713788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0"/>
            <a:r>
              <a:rPr lang="en-GB" altLang="en-US" smtClean="0"/>
              <a:t>First level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42988" y="6453188"/>
            <a:ext cx="4465637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 smtClean="0"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478588"/>
            <a:ext cx="11525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08511053-2C4D-45FF-851B-A5791203E23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5334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  <a:ea typeface="+mn-ea"/>
          <a:cs typeface="+mn-cs"/>
        </a:defRPr>
      </a:lvl1pPr>
      <a:lvl2pPr marL="9906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371600" indent="-4572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tx1"/>
          </a:solidFill>
          <a:latin typeface="Arial" charset="0"/>
        </a:defRPr>
      </a:lvl3pPr>
      <a:lvl4pPr marL="1752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4pPr>
      <a:lvl5pPr marL="22098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5pPr>
      <a:lvl6pPr marL="26670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1242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5814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4038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wmo_ppt_2012_last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4365625"/>
            <a:ext cx="87852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This space can be used for contact information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84438" y="6462713"/>
            <a:ext cx="24479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 smtClean="0"/>
            </a:lvl1pPr>
          </a:lstStyle>
          <a:p>
            <a:pPr>
              <a:defRPr/>
            </a:pPr>
            <a:r>
              <a:rPr lang="en-GB"/>
              <a:t>test footer</a:t>
            </a:r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48263" y="6462713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F18803F5-A495-4A90-AA0A-F168D8F84A82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2054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3573463"/>
            <a:ext cx="871378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Thank you for your attention</a:t>
            </a:r>
          </a:p>
        </p:txBody>
      </p:sp>
      <p:sp>
        <p:nvSpPr>
          <p:cNvPr id="2055" name="Title 9"/>
          <p:cNvSpPr txBox="1">
            <a:spLocks/>
          </p:cNvSpPr>
          <p:nvPr/>
        </p:nvSpPr>
        <p:spPr bwMode="auto">
          <a:xfrm>
            <a:off x="117475" y="6380163"/>
            <a:ext cx="1141413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5720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200">
                <a:cs typeface="Arial" charset="0"/>
              </a:rPr>
              <a:t>www.wmo.int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Arial" charset="0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bg1"/>
          </a:solidFill>
          <a:latin typeface="Arial" charset="0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bg1"/>
          </a:solidFill>
          <a:latin typeface="Arial" charset="0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 dirty="0" smtClean="0"/>
              <a:t>Monitoring – October 2013</a:t>
            </a:r>
            <a:endParaRPr lang="en-GB" altLang="en-US" dirty="0"/>
          </a:p>
        </p:txBody>
      </p:sp>
      <p:sp>
        <p:nvSpPr>
          <p:cNvPr id="5123" name="Rectangle 6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15" name="Title 9"/>
          <p:cNvSpPr txBox="1">
            <a:spLocks/>
          </p:cNvSpPr>
          <p:nvPr/>
        </p:nvSpPr>
        <p:spPr>
          <a:xfrm>
            <a:off x="117475" y="6453188"/>
            <a:ext cx="2438400" cy="2889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l" defTabSz="457200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sz="1200" dirty="0">
                <a:latin typeface="Arial"/>
                <a:ea typeface="+mj-ea"/>
                <a:cs typeface="Arial"/>
              </a:rPr>
              <a:t>WMO; Name of Department (ND)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Traditional Alphanumeric Codes – time series</a:t>
            </a:r>
            <a:endParaRPr lang="en-GB" altLang="en-US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980728"/>
            <a:ext cx="6196955" cy="53248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39C8C6E-DC4D-4ADB-B1A3-71E1766CCA84}" type="slidenum">
              <a:rPr lang="en-GB" altLang="en-US" smtClean="0"/>
              <a:pPr/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54677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Traditional Alphanumeric Codes – time series</a:t>
            </a:r>
            <a:endParaRPr lang="en-GB" altLang="en-US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3403" y="908720"/>
            <a:ext cx="6338575" cy="5301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39C8C6E-DC4D-4ADB-B1A3-71E1766CCA84}" type="slidenum">
              <a:rPr lang="en-GB" altLang="en-US" smtClean="0"/>
              <a:pPr/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15364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Traditional Alphanumeric Codes – time series</a:t>
            </a:r>
            <a:endParaRPr lang="en-GB" altLang="en-US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3990" y="1052736"/>
            <a:ext cx="6163017" cy="5176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39C8C6E-DC4D-4ADB-B1A3-71E1766CCA84}" type="slidenum">
              <a:rPr lang="en-GB" altLang="en-US" smtClean="0"/>
              <a:pPr/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03701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SYNOP</a:t>
            </a:r>
            <a:endParaRPr lang="en-GB" altLang="en-US" dirty="0" smtClean="0"/>
          </a:p>
        </p:txBody>
      </p:sp>
      <p:sp>
        <p:nvSpPr>
          <p:cNvPr id="8195" name="Text Box 6"/>
          <p:cNvSpPr txBox="1">
            <a:spLocks noChangeArrowheads="1"/>
          </p:cNvSpPr>
          <p:nvPr/>
        </p:nvSpPr>
        <p:spPr bwMode="auto">
          <a:xfrm>
            <a:off x="1619250" y="2420938"/>
            <a:ext cx="3960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>
              <a:buFont typeface="Wingdings" pitchFamily="2" charset="2"/>
              <a:buChar char="§"/>
            </a:pPr>
            <a:endParaRPr lang="en-US" alt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08720"/>
            <a:ext cx="8380834" cy="5292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39C8C6E-DC4D-4ADB-B1A3-71E1766CCA84}" type="slidenum">
              <a:rPr lang="en-GB" altLang="en-US" smtClean="0"/>
              <a:pPr/>
              <a:t>5</a:t>
            </a:fld>
            <a:endParaRPr lang="en-GB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TEMP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39C8C6E-DC4D-4ADB-B1A3-71E1766CCA84}" type="slidenum">
              <a:rPr lang="en-GB" altLang="en-US" smtClean="0"/>
              <a:pPr/>
              <a:t>6</a:t>
            </a:fld>
            <a:endParaRPr lang="en-GB" alt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836712"/>
            <a:ext cx="8412876" cy="5328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77749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CLIMAT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39C8C6E-DC4D-4ADB-B1A3-71E1766CCA84}" type="slidenum">
              <a:rPr lang="en-GB" altLang="en-US" smtClean="0"/>
              <a:pPr/>
              <a:t>7</a:t>
            </a:fld>
            <a:endParaRPr lang="en-GB" alt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836712"/>
            <a:ext cx="8342536" cy="52604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51885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Migration to TDCF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DF94D46-51C4-4A7B-AB0C-7030AC7CFDAF}" type="slidenum">
              <a:rPr lang="en-GB" altLang="en-US" smtClean="0"/>
              <a:pPr/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79190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Surface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39C8C6E-DC4D-4ADB-B1A3-71E1766CCA84}" type="slidenum">
              <a:rPr lang="en-GB" altLang="en-US" smtClean="0"/>
              <a:pPr/>
              <a:t>9</a:t>
            </a:fld>
            <a:endParaRPr lang="en-GB" altLang="en-US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908720"/>
            <a:ext cx="7712546" cy="5475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2550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Upper Air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39C8C6E-DC4D-4ADB-B1A3-71E1766CCA84}" type="slidenum">
              <a:rPr lang="en-GB" altLang="en-US" smtClean="0"/>
              <a:pPr/>
              <a:t>10</a:t>
            </a:fld>
            <a:endParaRPr lang="en-GB" altLang="en-U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340768"/>
            <a:ext cx="6830963" cy="4849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5359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Thank you for your attention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smtClean="0"/>
              <a:t>This space can be used for</a:t>
            </a:r>
          </a:p>
          <a:p>
            <a:r>
              <a:rPr lang="en-GB" altLang="en-US" smtClean="0"/>
              <a:t>contact information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8825A5-5AB7-4377-AF3D-747348D8893F}" type="slidenum">
              <a:rPr lang="en-GB" altLang="en-US" smtClean="0"/>
              <a:pPr/>
              <a:t>11</a:t>
            </a:fld>
            <a:endParaRPr lang="en-GB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losing slid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17</TotalTime>
  <Words>65</Words>
  <Application>Microsoft Office PowerPoint</Application>
  <PresentationFormat>On-screen Show (4:3)</PresentationFormat>
  <Paragraphs>27</Paragraphs>
  <Slides>11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3" baseType="lpstr">
      <vt:lpstr>blank</vt:lpstr>
      <vt:lpstr>Closing slide</vt:lpstr>
      <vt:lpstr>Monitoring – October 2013</vt:lpstr>
      <vt:lpstr>Traditional Alphanumeric Codes – time series</vt:lpstr>
      <vt:lpstr>Traditional Alphanumeric Codes – time series</vt:lpstr>
      <vt:lpstr>Traditional Alphanumeric Codes – time series</vt:lpstr>
      <vt:lpstr>SYNOP</vt:lpstr>
      <vt:lpstr>TEMP</vt:lpstr>
      <vt:lpstr>CLIMAT</vt:lpstr>
      <vt:lpstr>PowerPoint Presentation</vt:lpstr>
      <vt:lpstr>Surface</vt:lpstr>
      <vt:lpstr>Upper Air</vt:lpstr>
      <vt:lpstr>Thank you for your attention</vt:lpstr>
    </vt:vector>
  </TitlesOfParts>
  <Company>WMO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Monitoring – October 2013</dc:title>
  <dc:creator>Steve Foreman</dc:creator>
  <cp:lastModifiedBy>Steve Foreman</cp:lastModifiedBy>
  <cp:revision>1</cp:revision>
  <dcterms:created xsi:type="dcterms:W3CDTF">2014-07-08T06:32:23Z</dcterms:created>
  <dcterms:modified xsi:type="dcterms:W3CDTF">2014-07-08T06:49:41Z</dcterms:modified>
</cp:coreProperties>
</file>