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xls" ContentType="application/vnd.ms-exce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2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notesSlides/notesSlide3.xml" ContentType="application/vnd.openxmlformats-officedocument.presentationml.notesSlide+xml"/>
  <Override PartName="/ppt/embeddings/oleObject7.bin" ContentType="application/vnd.openxmlformats-officedocument.oleObject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notesSlides/notesSlide6.xml" ContentType="application/vnd.openxmlformats-officedocument.presentationml.notesSlide+xml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embeddings/oleObject13.bin" ContentType="application/vnd.openxmlformats-officedocument.oleObject"/>
  <Override PartName="/ppt/notesSlides/notesSlide11.xml" ContentType="application/vnd.openxmlformats-officedocument.presentationml.notesSlide+xml"/>
  <Override PartName="/ppt/embeddings/oleObject14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2" saveSubsetFonts="1">
  <p:sldMasterIdLst>
    <p:sldMasterId id="2147483649" r:id="rId1"/>
  </p:sldMasterIdLst>
  <p:notesMasterIdLst>
    <p:notesMasterId r:id="rId81"/>
  </p:notesMasterIdLst>
  <p:handoutMasterIdLst>
    <p:handoutMasterId r:id="rId82"/>
  </p:handoutMasterIdLst>
  <p:sldIdLst>
    <p:sldId id="416" r:id="rId2"/>
    <p:sldId id="597" r:id="rId3"/>
    <p:sldId id="620" r:id="rId4"/>
    <p:sldId id="578" r:id="rId5"/>
    <p:sldId id="579" r:id="rId6"/>
    <p:sldId id="580" r:id="rId7"/>
    <p:sldId id="581" r:id="rId8"/>
    <p:sldId id="582" r:id="rId9"/>
    <p:sldId id="609" r:id="rId10"/>
    <p:sldId id="598" r:id="rId11"/>
    <p:sldId id="622" r:id="rId12"/>
    <p:sldId id="596" r:id="rId13"/>
    <p:sldId id="558" r:id="rId14"/>
    <p:sldId id="621" r:id="rId15"/>
    <p:sldId id="614" r:id="rId16"/>
    <p:sldId id="629" r:id="rId17"/>
    <p:sldId id="630" r:id="rId18"/>
    <p:sldId id="627" r:id="rId19"/>
    <p:sldId id="602" r:id="rId20"/>
    <p:sldId id="603" r:id="rId21"/>
    <p:sldId id="610" r:id="rId22"/>
    <p:sldId id="611" r:id="rId23"/>
    <p:sldId id="604" r:id="rId24"/>
    <p:sldId id="612" r:id="rId25"/>
    <p:sldId id="613" r:id="rId26"/>
    <p:sldId id="656" r:id="rId27"/>
    <p:sldId id="677" r:id="rId28"/>
    <p:sldId id="676" r:id="rId29"/>
    <p:sldId id="617" r:id="rId30"/>
    <p:sldId id="616" r:id="rId31"/>
    <p:sldId id="683" r:id="rId32"/>
    <p:sldId id="618" r:id="rId33"/>
    <p:sldId id="619" r:id="rId34"/>
    <p:sldId id="657" r:id="rId35"/>
    <p:sldId id="658" r:id="rId36"/>
    <p:sldId id="659" r:id="rId37"/>
    <p:sldId id="660" r:id="rId38"/>
    <p:sldId id="661" r:id="rId39"/>
    <p:sldId id="662" r:id="rId40"/>
    <p:sldId id="663" r:id="rId41"/>
    <p:sldId id="664" r:id="rId42"/>
    <p:sldId id="665" r:id="rId43"/>
    <p:sldId id="666" r:id="rId44"/>
    <p:sldId id="667" r:id="rId45"/>
    <p:sldId id="668" r:id="rId46"/>
    <p:sldId id="669" r:id="rId47"/>
    <p:sldId id="670" r:id="rId48"/>
    <p:sldId id="671" r:id="rId49"/>
    <p:sldId id="672" r:id="rId50"/>
    <p:sldId id="673" r:id="rId51"/>
    <p:sldId id="674" r:id="rId52"/>
    <p:sldId id="675" r:id="rId53"/>
    <p:sldId id="645" r:id="rId54"/>
    <p:sldId id="651" r:id="rId55"/>
    <p:sldId id="652" r:id="rId56"/>
    <p:sldId id="653" r:id="rId57"/>
    <p:sldId id="654" r:id="rId58"/>
    <p:sldId id="655" r:id="rId59"/>
    <p:sldId id="608" r:id="rId60"/>
    <p:sldId id="628" r:id="rId61"/>
    <p:sldId id="631" r:id="rId62"/>
    <p:sldId id="599" r:id="rId63"/>
    <p:sldId id="623" r:id="rId64"/>
    <p:sldId id="624" r:id="rId65"/>
    <p:sldId id="625" r:id="rId66"/>
    <p:sldId id="626" r:id="rId67"/>
    <p:sldId id="678" r:id="rId68"/>
    <p:sldId id="679" r:id="rId69"/>
    <p:sldId id="680" r:id="rId70"/>
    <p:sldId id="681" r:id="rId71"/>
    <p:sldId id="682" r:id="rId72"/>
    <p:sldId id="554" r:id="rId73"/>
    <p:sldId id="632" r:id="rId74"/>
    <p:sldId id="633" r:id="rId75"/>
    <p:sldId id="634" r:id="rId76"/>
    <p:sldId id="635" r:id="rId77"/>
    <p:sldId id="636" r:id="rId78"/>
    <p:sldId id="637" r:id="rId79"/>
    <p:sldId id="638" r:id="rId80"/>
  </p:sldIdLst>
  <p:sldSz cx="9144000" cy="6858000" type="screen4x3"/>
  <p:notesSz cx="6985000" cy="92837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0" autoAdjust="0"/>
    <p:restoredTop sz="94144" autoAdjust="0"/>
  </p:normalViewPr>
  <p:slideViewPr>
    <p:cSldViewPr>
      <p:cViewPr>
        <p:scale>
          <a:sx n="65" d="100"/>
          <a:sy n="65" d="100"/>
        </p:scale>
        <p:origin x="-2616" y="-2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976"/>
    </p:cViewPr>
  </p:sorterViewPr>
  <p:notesViewPr>
    <p:cSldViewPr snapToGrid="0" snapToObjects="1">
      <p:cViewPr varScale="1">
        <p:scale>
          <a:sx n="75" d="100"/>
          <a:sy n="75" d="100"/>
        </p:scale>
        <p:origin x="-3752" y="-120"/>
      </p:cViewPr>
      <p:guideLst>
        <p:guide orient="horz" pos="2924"/>
        <p:guide pos="220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notesMaster" Target="notesMasters/notesMaster1.xml"/><Relationship Id="rId82" Type="http://schemas.openxmlformats.org/officeDocument/2006/relationships/handoutMaster" Target="handoutMasters/handoutMaster1.xml"/><Relationship Id="rId83" Type="http://schemas.openxmlformats.org/officeDocument/2006/relationships/printerSettings" Target="printerSettings/printerSettings1.bin"/><Relationship Id="rId84" Type="http://schemas.openxmlformats.org/officeDocument/2006/relationships/presProps" Target="presProps.xml"/><Relationship Id="rId85" Type="http://schemas.openxmlformats.org/officeDocument/2006/relationships/viewProps" Target="viewProps.xml"/><Relationship Id="rId86" Type="http://schemas.openxmlformats.org/officeDocument/2006/relationships/theme" Target="theme/theme1.xml"/><Relationship Id="rId8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8535C5D-935E-F84B-9A36-939EB9FF8A67}" type="doc">
      <dgm:prSet loTypeId="urn:microsoft.com/office/officeart/2005/8/layout/radial4" loCatId="" qsTypeId="urn:microsoft.com/office/officeart/2005/8/quickstyle/3D5" qsCatId="3D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324174CD-557B-F54D-9753-DED67910EEC4}">
      <dgm:prSet phldrT="[Text]" custT="1"/>
      <dgm:spPr/>
      <dgm:t>
        <a:bodyPr/>
        <a:lstStyle/>
        <a:p>
          <a:r>
            <a:rPr lang="en-US" sz="1800" dirty="0" smtClean="0"/>
            <a:t>Global Value of Improved Climate Information </a:t>
          </a:r>
          <a:endParaRPr lang="en-US" sz="1800" dirty="0"/>
        </a:p>
      </dgm:t>
    </dgm:pt>
    <dgm:pt modelId="{614265DA-8147-D24C-92BF-477701C8491E}" type="parTrans" cxnId="{400FDF9C-5FC3-2A46-AC43-8BA0F4A205EC}">
      <dgm:prSet/>
      <dgm:spPr/>
      <dgm:t>
        <a:bodyPr/>
        <a:lstStyle/>
        <a:p>
          <a:endParaRPr lang="en-US" sz="1800"/>
        </a:p>
      </dgm:t>
    </dgm:pt>
    <dgm:pt modelId="{D6B9545B-B3AE-D24C-8D73-3AC1E21C7BC1}" type="sibTrans" cxnId="{400FDF9C-5FC3-2A46-AC43-8BA0F4A205EC}">
      <dgm:prSet/>
      <dgm:spPr/>
      <dgm:t>
        <a:bodyPr/>
        <a:lstStyle/>
        <a:p>
          <a:endParaRPr lang="en-US" sz="1800"/>
        </a:p>
      </dgm:t>
    </dgm:pt>
    <dgm:pt modelId="{868A2F00-1E5E-DA4E-A664-A96684092C62}">
      <dgm:prSet phldrT="[Text]" custT="1"/>
      <dgm:spPr/>
      <dgm:t>
        <a:bodyPr/>
        <a:lstStyle/>
        <a:p>
          <a:r>
            <a:rPr lang="en-US" sz="1800" dirty="0" smtClean="0"/>
            <a:t>NASA </a:t>
          </a:r>
          <a:r>
            <a:rPr lang="en-US" sz="1600" dirty="0" smtClean="0"/>
            <a:t>CLARREO Climate Accuracy Framework (BAMS, 2013)</a:t>
          </a:r>
          <a:endParaRPr lang="en-US" sz="1600" dirty="0"/>
        </a:p>
      </dgm:t>
    </dgm:pt>
    <dgm:pt modelId="{DD4936B4-663E-4E46-A066-3C04A01AE3EF}" type="parTrans" cxnId="{32F50131-B29B-1F48-959C-E9EEB894C8FF}">
      <dgm:prSet/>
      <dgm:spPr/>
      <dgm:t>
        <a:bodyPr/>
        <a:lstStyle/>
        <a:p>
          <a:endParaRPr lang="en-US" sz="1800"/>
        </a:p>
      </dgm:t>
    </dgm:pt>
    <dgm:pt modelId="{87512232-6EB1-0049-85E0-5684821E3B11}" type="sibTrans" cxnId="{32F50131-B29B-1F48-959C-E9EEB894C8FF}">
      <dgm:prSet/>
      <dgm:spPr/>
      <dgm:t>
        <a:bodyPr/>
        <a:lstStyle/>
        <a:p>
          <a:endParaRPr lang="en-US" sz="1800"/>
        </a:p>
      </dgm:t>
    </dgm:pt>
    <dgm:pt modelId="{43561FA3-4D66-684B-B0F3-ADC4B87F0797}">
      <dgm:prSet phldrT="[Text]" custT="1"/>
      <dgm:spPr/>
      <dgm:t>
        <a:bodyPr/>
        <a:lstStyle/>
        <a:p>
          <a:r>
            <a:rPr lang="en-US" sz="1800" dirty="0" smtClean="0"/>
            <a:t>Interagency Memo on Social Cost of Carbon (2010)</a:t>
          </a:r>
          <a:endParaRPr lang="en-US" sz="1800" dirty="0"/>
        </a:p>
      </dgm:t>
    </dgm:pt>
    <dgm:pt modelId="{14718EFC-71A6-1E40-A7AD-9CFFF96DAE11}" type="parTrans" cxnId="{973DC355-5929-B340-9C11-9215F7324E73}">
      <dgm:prSet/>
      <dgm:spPr/>
      <dgm:t>
        <a:bodyPr/>
        <a:lstStyle/>
        <a:p>
          <a:endParaRPr lang="en-US" sz="1800"/>
        </a:p>
      </dgm:t>
    </dgm:pt>
    <dgm:pt modelId="{0C20C86E-A495-1F4C-BF72-8F6782CDB5EB}" type="sibTrans" cxnId="{973DC355-5929-B340-9C11-9215F7324E73}">
      <dgm:prSet/>
      <dgm:spPr/>
      <dgm:t>
        <a:bodyPr/>
        <a:lstStyle/>
        <a:p>
          <a:endParaRPr lang="en-US" sz="1800"/>
        </a:p>
      </dgm:t>
    </dgm:pt>
    <dgm:pt modelId="{E89C2A71-3730-5E47-BB02-4937EE5F4176}">
      <dgm:prSet phldrT="[Text]" custT="1"/>
      <dgm:spPr/>
      <dgm:t>
        <a:bodyPr/>
        <a:lstStyle/>
        <a:p>
          <a:r>
            <a:rPr lang="en-US" sz="1600" dirty="0" smtClean="0"/>
            <a:t>Integrated Climate /Economic Model (DICE, </a:t>
          </a:r>
          <a:r>
            <a:rPr lang="en-US" sz="1800" dirty="0" smtClean="0"/>
            <a:t>2009)</a:t>
          </a:r>
          <a:endParaRPr lang="en-US" sz="1800" dirty="0"/>
        </a:p>
      </dgm:t>
    </dgm:pt>
    <dgm:pt modelId="{3C741514-8E81-2C48-A01A-35FBDDB3935E}" type="parTrans" cxnId="{18C0B841-54E7-7843-9098-2C13A0266066}">
      <dgm:prSet/>
      <dgm:spPr/>
      <dgm:t>
        <a:bodyPr/>
        <a:lstStyle/>
        <a:p>
          <a:endParaRPr lang="en-US" sz="1800"/>
        </a:p>
      </dgm:t>
    </dgm:pt>
    <dgm:pt modelId="{A635CE1C-1E77-9841-A794-D823CBDDD4D2}" type="sibTrans" cxnId="{18C0B841-54E7-7843-9098-2C13A0266066}">
      <dgm:prSet/>
      <dgm:spPr/>
      <dgm:t>
        <a:bodyPr/>
        <a:lstStyle/>
        <a:p>
          <a:endParaRPr lang="en-US" sz="1800"/>
        </a:p>
      </dgm:t>
    </dgm:pt>
    <dgm:pt modelId="{8D36A858-3C7B-7443-A0F6-2D47B6A5274E}" type="pres">
      <dgm:prSet presAssocID="{B8535C5D-935E-F84B-9A36-939EB9FF8A67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82FB0CB-38B9-324B-8780-D339FDC36CC6}" type="pres">
      <dgm:prSet presAssocID="{324174CD-557B-F54D-9753-DED67910EEC4}" presName="centerShape" presStyleLbl="node0" presStyleIdx="0" presStyleCnt="1" custLinFactNeighborY="-880"/>
      <dgm:spPr/>
      <dgm:t>
        <a:bodyPr/>
        <a:lstStyle/>
        <a:p>
          <a:endParaRPr lang="en-US"/>
        </a:p>
      </dgm:t>
    </dgm:pt>
    <dgm:pt modelId="{D7FE34F1-EEF7-FD42-8213-013C28954BA3}" type="pres">
      <dgm:prSet presAssocID="{DD4936B4-663E-4E46-A066-3C04A01AE3EF}" presName="parTrans" presStyleLbl="bgSibTrans2D1" presStyleIdx="0" presStyleCnt="3"/>
      <dgm:spPr/>
      <dgm:t>
        <a:bodyPr/>
        <a:lstStyle/>
        <a:p>
          <a:endParaRPr lang="en-US"/>
        </a:p>
      </dgm:t>
    </dgm:pt>
    <dgm:pt modelId="{4F7684C8-6310-5342-A78E-276DE512F800}" type="pres">
      <dgm:prSet presAssocID="{868A2F00-1E5E-DA4E-A664-A96684092C62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61E183E-A828-E247-836D-32C318122635}" type="pres">
      <dgm:prSet presAssocID="{14718EFC-71A6-1E40-A7AD-9CFFF96DAE11}" presName="parTrans" presStyleLbl="bgSibTrans2D1" presStyleIdx="1" presStyleCnt="3"/>
      <dgm:spPr/>
      <dgm:t>
        <a:bodyPr/>
        <a:lstStyle/>
        <a:p>
          <a:endParaRPr lang="en-US"/>
        </a:p>
      </dgm:t>
    </dgm:pt>
    <dgm:pt modelId="{322A6BD3-9EFE-7B4A-A186-0BCA591EE734}" type="pres">
      <dgm:prSet presAssocID="{43561FA3-4D66-684B-B0F3-ADC4B87F0797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ECBF17E-0871-D247-879A-C59CFEC43983}" type="pres">
      <dgm:prSet presAssocID="{3C741514-8E81-2C48-A01A-35FBDDB3935E}" presName="parTrans" presStyleLbl="bgSibTrans2D1" presStyleIdx="2" presStyleCnt="3"/>
      <dgm:spPr/>
      <dgm:t>
        <a:bodyPr/>
        <a:lstStyle/>
        <a:p>
          <a:endParaRPr lang="en-US"/>
        </a:p>
      </dgm:t>
    </dgm:pt>
    <dgm:pt modelId="{27E42E4E-3117-3447-B69C-C47F0B6E48C9}" type="pres">
      <dgm:prSet presAssocID="{E89C2A71-3730-5E47-BB02-4937EE5F4176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8C0B841-54E7-7843-9098-2C13A0266066}" srcId="{324174CD-557B-F54D-9753-DED67910EEC4}" destId="{E89C2A71-3730-5E47-BB02-4937EE5F4176}" srcOrd="2" destOrd="0" parTransId="{3C741514-8E81-2C48-A01A-35FBDDB3935E}" sibTransId="{A635CE1C-1E77-9841-A794-D823CBDDD4D2}"/>
    <dgm:cxn modelId="{3EBBE3AE-5759-4A84-8965-A31A63DD0CE7}" type="presOf" srcId="{E89C2A71-3730-5E47-BB02-4937EE5F4176}" destId="{27E42E4E-3117-3447-B69C-C47F0B6E48C9}" srcOrd="0" destOrd="0" presId="urn:microsoft.com/office/officeart/2005/8/layout/radial4"/>
    <dgm:cxn modelId="{1C9F7E48-0BED-4A00-BFA9-060FB0983A32}" type="presOf" srcId="{3C741514-8E81-2C48-A01A-35FBDDB3935E}" destId="{7ECBF17E-0871-D247-879A-C59CFEC43983}" srcOrd="0" destOrd="0" presId="urn:microsoft.com/office/officeart/2005/8/layout/radial4"/>
    <dgm:cxn modelId="{973DC355-5929-B340-9C11-9215F7324E73}" srcId="{324174CD-557B-F54D-9753-DED67910EEC4}" destId="{43561FA3-4D66-684B-B0F3-ADC4B87F0797}" srcOrd="1" destOrd="0" parTransId="{14718EFC-71A6-1E40-A7AD-9CFFF96DAE11}" sibTransId="{0C20C86E-A495-1F4C-BF72-8F6782CDB5EB}"/>
    <dgm:cxn modelId="{32F50131-B29B-1F48-959C-E9EEB894C8FF}" srcId="{324174CD-557B-F54D-9753-DED67910EEC4}" destId="{868A2F00-1E5E-DA4E-A664-A96684092C62}" srcOrd="0" destOrd="0" parTransId="{DD4936B4-663E-4E46-A066-3C04A01AE3EF}" sibTransId="{87512232-6EB1-0049-85E0-5684821E3B11}"/>
    <dgm:cxn modelId="{4C1EA9FC-211B-4A1A-A4DD-8D5FF78BB3A7}" type="presOf" srcId="{14718EFC-71A6-1E40-A7AD-9CFFF96DAE11}" destId="{661E183E-A828-E247-836D-32C318122635}" srcOrd="0" destOrd="0" presId="urn:microsoft.com/office/officeart/2005/8/layout/radial4"/>
    <dgm:cxn modelId="{2D8ABF30-2C3D-47D4-B3D3-B2A3AE2A24C6}" type="presOf" srcId="{324174CD-557B-F54D-9753-DED67910EEC4}" destId="{482FB0CB-38B9-324B-8780-D339FDC36CC6}" srcOrd="0" destOrd="0" presId="urn:microsoft.com/office/officeart/2005/8/layout/radial4"/>
    <dgm:cxn modelId="{400FDF9C-5FC3-2A46-AC43-8BA0F4A205EC}" srcId="{B8535C5D-935E-F84B-9A36-939EB9FF8A67}" destId="{324174CD-557B-F54D-9753-DED67910EEC4}" srcOrd="0" destOrd="0" parTransId="{614265DA-8147-D24C-92BF-477701C8491E}" sibTransId="{D6B9545B-B3AE-D24C-8D73-3AC1E21C7BC1}"/>
    <dgm:cxn modelId="{1616B560-AEEC-41BD-9AD8-70AE8650FE4C}" type="presOf" srcId="{B8535C5D-935E-F84B-9A36-939EB9FF8A67}" destId="{8D36A858-3C7B-7443-A0F6-2D47B6A5274E}" srcOrd="0" destOrd="0" presId="urn:microsoft.com/office/officeart/2005/8/layout/radial4"/>
    <dgm:cxn modelId="{43119EAC-773B-43AA-8C1E-36F60DDA55B6}" type="presOf" srcId="{43561FA3-4D66-684B-B0F3-ADC4B87F0797}" destId="{322A6BD3-9EFE-7B4A-A186-0BCA591EE734}" srcOrd="0" destOrd="0" presId="urn:microsoft.com/office/officeart/2005/8/layout/radial4"/>
    <dgm:cxn modelId="{E948579B-ACDB-43E0-9242-3DA338DF4F11}" type="presOf" srcId="{DD4936B4-663E-4E46-A066-3C04A01AE3EF}" destId="{D7FE34F1-EEF7-FD42-8213-013C28954BA3}" srcOrd="0" destOrd="0" presId="urn:microsoft.com/office/officeart/2005/8/layout/radial4"/>
    <dgm:cxn modelId="{1F76D319-5EA7-4949-9D2F-8EBE395D3960}" type="presOf" srcId="{868A2F00-1E5E-DA4E-A664-A96684092C62}" destId="{4F7684C8-6310-5342-A78E-276DE512F800}" srcOrd="0" destOrd="0" presId="urn:microsoft.com/office/officeart/2005/8/layout/radial4"/>
    <dgm:cxn modelId="{82E3498A-5B48-44BD-A403-B636FF26BD88}" type="presParOf" srcId="{8D36A858-3C7B-7443-A0F6-2D47B6A5274E}" destId="{482FB0CB-38B9-324B-8780-D339FDC36CC6}" srcOrd="0" destOrd="0" presId="urn:microsoft.com/office/officeart/2005/8/layout/radial4"/>
    <dgm:cxn modelId="{3FBAED18-51CD-41E5-9AD7-8EC4FFCE6382}" type="presParOf" srcId="{8D36A858-3C7B-7443-A0F6-2D47B6A5274E}" destId="{D7FE34F1-EEF7-FD42-8213-013C28954BA3}" srcOrd="1" destOrd="0" presId="urn:microsoft.com/office/officeart/2005/8/layout/radial4"/>
    <dgm:cxn modelId="{04001250-AA73-4F5C-BDB6-7D83C9B0C243}" type="presParOf" srcId="{8D36A858-3C7B-7443-A0F6-2D47B6A5274E}" destId="{4F7684C8-6310-5342-A78E-276DE512F800}" srcOrd="2" destOrd="0" presId="urn:microsoft.com/office/officeart/2005/8/layout/radial4"/>
    <dgm:cxn modelId="{961E3967-DCA4-4696-82A6-0715AB39E02B}" type="presParOf" srcId="{8D36A858-3C7B-7443-A0F6-2D47B6A5274E}" destId="{661E183E-A828-E247-836D-32C318122635}" srcOrd="3" destOrd="0" presId="urn:microsoft.com/office/officeart/2005/8/layout/radial4"/>
    <dgm:cxn modelId="{6C47B1A2-0725-46C4-B35A-4F658311B80E}" type="presParOf" srcId="{8D36A858-3C7B-7443-A0F6-2D47B6A5274E}" destId="{322A6BD3-9EFE-7B4A-A186-0BCA591EE734}" srcOrd="4" destOrd="0" presId="urn:microsoft.com/office/officeart/2005/8/layout/radial4"/>
    <dgm:cxn modelId="{C8DD1BC2-8BD8-4621-B198-AB29E373FA8C}" type="presParOf" srcId="{8D36A858-3C7B-7443-A0F6-2D47B6A5274E}" destId="{7ECBF17E-0871-D247-879A-C59CFEC43983}" srcOrd="5" destOrd="0" presId="urn:microsoft.com/office/officeart/2005/8/layout/radial4"/>
    <dgm:cxn modelId="{8E6806B6-4541-42E5-82FD-5D1A2DA1531F}" type="presParOf" srcId="{8D36A858-3C7B-7443-A0F6-2D47B6A5274E}" destId="{27E42E4E-3117-3447-B69C-C47F0B6E48C9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DB568CBA-D081-4944-BF6D-79F121983917}" type="doc">
      <dgm:prSet loTypeId="urn:microsoft.com/office/officeart/2005/8/layout/process1" loCatId="" qsTypeId="urn:microsoft.com/office/officeart/2005/8/quickstyle/simple4" qsCatId="simple" csTypeId="urn:microsoft.com/office/officeart/2005/8/colors/accent1_2" csCatId="accent1" phldr="1"/>
      <dgm:spPr/>
    </dgm:pt>
    <dgm:pt modelId="{67054340-C5CE-E342-975C-E86ED63FC4AE}">
      <dgm:prSet phldrT="[Text]"/>
      <dgm:spPr/>
      <dgm:t>
        <a:bodyPr/>
        <a:lstStyle/>
        <a:p>
          <a:r>
            <a:rPr lang="en-US" dirty="0" smtClean="0"/>
            <a:t>Natural Variability Uncertainty</a:t>
          </a:r>
          <a:endParaRPr lang="en-US" dirty="0"/>
        </a:p>
      </dgm:t>
    </dgm:pt>
    <dgm:pt modelId="{81D532E2-AC77-D145-A558-D6D7FA9B0ABB}" type="parTrans" cxnId="{D6B2DA1E-434E-F445-8962-231C019ECDB2}">
      <dgm:prSet/>
      <dgm:spPr/>
      <dgm:t>
        <a:bodyPr/>
        <a:lstStyle/>
        <a:p>
          <a:endParaRPr lang="en-US"/>
        </a:p>
      </dgm:t>
    </dgm:pt>
    <dgm:pt modelId="{192453E7-B8CB-0045-8D9F-9229B1A2B48B}" type="sibTrans" cxnId="{D6B2DA1E-434E-F445-8962-231C019ECDB2}">
      <dgm:prSet/>
      <dgm:spPr/>
      <dgm:t>
        <a:bodyPr/>
        <a:lstStyle/>
        <a:p>
          <a:endParaRPr lang="en-US"/>
        </a:p>
      </dgm:t>
    </dgm:pt>
    <dgm:pt modelId="{C16DC633-07B5-7B47-B082-2B46D83591CD}">
      <dgm:prSet phldrT="[Text]"/>
      <dgm:spPr/>
      <dgm:t>
        <a:bodyPr/>
        <a:lstStyle/>
        <a:p>
          <a:r>
            <a:rPr lang="en-US" dirty="0" smtClean="0"/>
            <a:t>Observing System Uncertainty</a:t>
          </a:r>
          <a:endParaRPr lang="en-US" dirty="0"/>
        </a:p>
      </dgm:t>
    </dgm:pt>
    <dgm:pt modelId="{CE8DC308-3EA5-E54B-A81F-A074BCF3A09D}" type="parTrans" cxnId="{7E6FE2AC-C032-0E4E-87AB-E7FDB81DFD21}">
      <dgm:prSet/>
      <dgm:spPr/>
      <dgm:t>
        <a:bodyPr/>
        <a:lstStyle/>
        <a:p>
          <a:endParaRPr lang="en-US"/>
        </a:p>
      </dgm:t>
    </dgm:pt>
    <dgm:pt modelId="{E08AF280-7FA7-744B-9469-3914CD13B86B}" type="sibTrans" cxnId="{7E6FE2AC-C032-0E4E-87AB-E7FDB81DFD21}">
      <dgm:prSet/>
      <dgm:spPr/>
      <dgm:t>
        <a:bodyPr/>
        <a:lstStyle/>
        <a:p>
          <a:endParaRPr lang="en-US"/>
        </a:p>
      </dgm:t>
    </dgm:pt>
    <dgm:pt modelId="{D5DC9C72-F1E6-724F-8C87-DFDE681A593F}">
      <dgm:prSet phldrT="[Text]"/>
      <dgm:spPr/>
      <dgm:t>
        <a:bodyPr/>
        <a:lstStyle/>
        <a:p>
          <a:r>
            <a:rPr lang="en-US" dirty="0" smtClean="0"/>
            <a:t>Societal Decision</a:t>
          </a:r>
          <a:endParaRPr lang="en-US" dirty="0"/>
        </a:p>
      </dgm:t>
    </dgm:pt>
    <dgm:pt modelId="{4045D856-7BF4-984D-ADE0-9AA8C7F2EEF6}" type="parTrans" cxnId="{BF21D88E-BC2A-2A43-BD0A-5B81C8C8363B}">
      <dgm:prSet/>
      <dgm:spPr/>
      <dgm:t>
        <a:bodyPr/>
        <a:lstStyle/>
        <a:p>
          <a:endParaRPr lang="en-US"/>
        </a:p>
      </dgm:t>
    </dgm:pt>
    <dgm:pt modelId="{1842E0E0-F5AC-EE42-885E-3E8A81CE7A5A}" type="sibTrans" cxnId="{BF21D88E-BC2A-2A43-BD0A-5B81C8C8363B}">
      <dgm:prSet/>
      <dgm:spPr/>
      <dgm:t>
        <a:bodyPr/>
        <a:lstStyle/>
        <a:p>
          <a:endParaRPr lang="en-US"/>
        </a:p>
      </dgm:t>
    </dgm:pt>
    <dgm:pt modelId="{B73DD64A-EC4C-864A-A542-C15BEEB58453}" type="pres">
      <dgm:prSet presAssocID="{DB568CBA-D081-4944-BF6D-79F121983917}" presName="Name0" presStyleCnt="0">
        <dgm:presLayoutVars>
          <dgm:dir/>
          <dgm:resizeHandles val="exact"/>
        </dgm:presLayoutVars>
      </dgm:prSet>
      <dgm:spPr/>
    </dgm:pt>
    <dgm:pt modelId="{96B14A79-1BEB-D74E-9243-8B9E08F878B7}" type="pres">
      <dgm:prSet presAssocID="{67054340-C5CE-E342-975C-E86ED63FC4AE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AC5D0C7-7F43-424A-8E27-467EB2155F57}" type="pres">
      <dgm:prSet presAssocID="{192453E7-B8CB-0045-8D9F-9229B1A2B48B}" presName="sibTrans" presStyleLbl="sibTrans2D1" presStyleIdx="0" presStyleCnt="2"/>
      <dgm:spPr/>
      <dgm:t>
        <a:bodyPr/>
        <a:lstStyle/>
        <a:p>
          <a:endParaRPr lang="en-US"/>
        </a:p>
      </dgm:t>
    </dgm:pt>
    <dgm:pt modelId="{89FC64DC-5DF4-C144-A8FD-B1B1D9DDCEEF}" type="pres">
      <dgm:prSet presAssocID="{192453E7-B8CB-0045-8D9F-9229B1A2B48B}" presName="connectorText" presStyleLbl="sibTrans2D1" presStyleIdx="0" presStyleCnt="2"/>
      <dgm:spPr/>
      <dgm:t>
        <a:bodyPr/>
        <a:lstStyle/>
        <a:p>
          <a:endParaRPr lang="en-US"/>
        </a:p>
      </dgm:t>
    </dgm:pt>
    <dgm:pt modelId="{C1C6232D-E8F3-9845-B752-822D70C1526E}" type="pres">
      <dgm:prSet presAssocID="{C16DC633-07B5-7B47-B082-2B46D83591CD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7009D0F-DE57-9B40-BD47-39D106741C32}" type="pres">
      <dgm:prSet presAssocID="{E08AF280-7FA7-744B-9469-3914CD13B86B}" presName="sibTrans" presStyleLbl="sibTrans2D1" presStyleIdx="1" presStyleCnt="2"/>
      <dgm:spPr/>
      <dgm:t>
        <a:bodyPr/>
        <a:lstStyle/>
        <a:p>
          <a:endParaRPr lang="en-US"/>
        </a:p>
      </dgm:t>
    </dgm:pt>
    <dgm:pt modelId="{67EB0283-FD28-344C-A57A-DA2E0B4B4991}" type="pres">
      <dgm:prSet presAssocID="{E08AF280-7FA7-744B-9469-3914CD13B86B}" presName="connectorText" presStyleLbl="sibTrans2D1" presStyleIdx="1" presStyleCnt="2"/>
      <dgm:spPr/>
      <dgm:t>
        <a:bodyPr/>
        <a:lstStyle/>
        <a:p>
          <a:endParaRPr lang="en-US"/>
        </a:p>
      </dgm:t>
    </dgm:pt>
    <dgm:pt modelId="{BEF5E9DC-A0B0-2F41-8ED5-DACC12CF966E}" type="pres">
      <dgm:prSet presAssocID="{D5DC9C72-F1E6-724F-8C87-DFDE681A593F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9513094-D721-451B-8381-DBA41B8764E4}" type="presOf" srcId="{DB568CBA-D081-4944-BF6D-79F121983917}" destId="{B73DD64A-EC4C-864A-A542-C15BEEB58453}" srcOrd="0" destOrd="0" presId="urn:microsoft.com/office/officeart/2005/8/layout/process1"/>
    <dgm:cxn modelId="{077C7AF3-C584-4BA4-A916-F88E0CDE89B8}" type="presOf" srcId="{D5DC9C72-F1E6-724F-8C87-DFDE681A593F}" destId="{BEF5E9DC-A0B0-2F41-8ED5-DACC12CF966E}" srcOrd="0" destOrd="0" presId="urn:microsoft.com/office/officeart/2005/8/layout/process1"/>
    <dgm:cxn modelId="{43C4F542-A4CA-48B2-B375-90AE5D67053A}" type="presOf" srcId="{E08AF280-7FA7-744B-9469-3914CD13B86B}" destId="{F7009D0F-DE57-9B40-BD47-39D106741C32}" srcOrd="0" destOrd="0" presId="urn:microsoft.com/office/officeart/2005/8/layout/process1"/>
    <dgm:cxn modelId="{D6B2DA1E-434E-F445-8962-231C019ECDB2}" srcId="{DB568CBA-D081-4944-BF6D-79F121983917}" destId="{67054340-C5CE-E342-975C-E86ED63FC4AE}" srcOrd="0" destOrd="0" parTransId="{81D532E2-AC77-D145-A558-D6D7FA9B0ABB}" sibTransId="{192453E7-B8CB-0045-8D9F-9229B1A2B48B}"/>
    <dgm:cxn modelId="{7B2A49CC-C422-409C-81A1-D19C9C2C1CEA}" type="presOf" srcId="{C16DC633-07B5-7B47-B082-2B46D83591CD}" destId="{C1C6232D-E8F3-9845-B752-822D70C1526E}" srcOrd="0" destOrd="0" presId="urn:microsoft.com/office/officeart/2005/8/layout/process1"/>
    <dgm:cxn modelId="{7E6FE2AC-C032-0E4E-87AB-E7FDB81DFD21}" srcId="{DB568CBA-D081-4944-BF6D-79F121983917}" destId="{C16DC633-07B5-7B47-B082-2B46D83591CD}" srcOrd="1" destOrd="0" parTransId="{CE8DC308-3EA5-E54B-A81F-A074BCF3A09D}" sibTransId="{E08AF280-7FA7-744B-9469-3914CD13B86B}"/>
    <dgm:cxn modelId="{4A350E61-FDDF-44D5-BFFE-C26313A366E8}" type="presOf" srcId="{192453E7-B8CB-0045-8D9F-9229B1A2B48B}" destId="{CAC5D0C7-7F43-424A-8E27-467EB2155F57}" srcOrd="0" destOrd="0" presId="urn:microsoft.com/office/officeart/2005/8/layout/process1"/>
    <dgm:cxn modelId="{7BBD7C08-D324-4F74-96F6-9195BAF1CD9D}" type="presOf" srcId="{E08AF280-7FA7-744B-9469-3914CD13B86B}" destId="{67EB0283-FD28-344C-A57A-DA2E0B4B4991}" srcOrd="1" destOrd="0" presId="urn:microsoft.com/office/officeart/2005/8/layout/process1"/>
    <dgm:cxn modelId="{8F578456-40A2-4C3C-860D-799DF0344E0C}" type="presOf" srcId="{67054340-C5CE-E342-975C-E86ED63FC4AE}" destId="{96B14A79-1BEB-D74E-9243-8B9E08F878B7}" srcOrd="0" destOrd="0" presId="urn:microsoft.com/office/officeart/2005/8/layout/process1"/>
    <dgm:cxn modelId="{76E687F5-A301-4F8A-8CFC-4CC1F745B857}" type="presOf" srcId="{192453E7-B8CB-0045-8D9F-9229B1A2B48B}" destId="{89FC64DC-5DF4-C144-A8FD-B1B1D9DDCEEF}" srcOrd="1" destOrd="0" presId="urn:microsoft.com/office/officeart/2005/8/layout/process1"/>
    <dgm:cxn modelId="{BF21D88E-BC2A-2A43-BD0A-5B81C8C8363B}" srcId="{DB568CBA-D081-4944-BF6D-79F121983917}" destId="{D5DC9C72-F1E6-724F-8C87-DFDE681A593F}" srcOrd="2" destOrd="0" parTransId="{4045D856-7BF4-984D-ADE0-9AA8C7F2EEF6}" sibTransId="{1842E0E0-F5AC-EE42-885E-3E8A81CE7A5A}"/>
    <dgm:cxn modelId="{DE80E59C-8352-4F7B-8FE0-EC736790AA8E}" type="presParOf" srcId="{B73DD64A-EC4C-864A-A542-C15BEEB58453}" destId="{96B14A79-1BEB-D74E-9243-8B9E08F878B7}" srcOrd="0" destOrd="0" presId="urn:microsoft.com/office/officeart/2005/8/layout/process1"/>
    <dgm:cxn modelId="{01F911ED-F954-4A73-A4B0-2511C7E1E9D6}" type="presParOf" srcId="{B73DD64A-EC4C-864A-A542-C15BEEB58453}" destId="{CAC5D0C7-7F43-424A-8E27-467EB2155F57}" srcOrd="1" destOrd="0" presId="urn:microsoft.com/office/officeart/2005/8/layout/process1"/>
    <dgm:cxn modelId="{F4AD1A19-286A-40A8-8145-034805C00743}" type="presParOf" srcId="{CAC5D0C7-7F43-424A-8E27-467EB2155F57}" destId="{89FC64DC-5DF4-C144-A8FD-B1B1D9DDCEEF}" srcOrd="0" destOrd="0" presId="urn:microsoft.com/office/officeart/2005/8/layout/process1"/>
    <dgm:cxn modelId="{792BC6B9-8916-4FDA-A4B1-4276492DA8D5}" type="presParOf" srcId="{B73DD64A-EC4C-864A-A542-C15BEEB58453}" destId="{C1C6232D-E8F3-9845-B752-822D70C1526E}" srcOrd="2" destOrd="0" presId="urn:microsoft.com/office/officeart/2005/8/layout/process1"/>
    <dgm:cxn modelId="{7A44A1DC-0607-4FCB-885A-58CBB0DC9D5E}" type="presParOf" srcId="{B73DD64A-EC4C-864A-A542-C15BEEB58453}" destId="{F7009D0F-DE57-9B40-BD47-39D106741C32}" srcOrd="3" destOrd="0" presId="urn:microsoft.com/office/officeart/2005/8/layout/process1"/>
    <dgm:cxn modelId="{6677C46C-EA35-4849-A82F-514D2941EA3C}" type="presParOf" srcId="{F7009D0F-DE57-9B40-BD47-39D106741C32}" destId="{67EB0283-FD28-344C-A57A-DA2E0B4B4991}" srcOrd="0" destOrd="0" presId="urn:microsoft.com/office/officeart/2005/8/layout/process1"/>
    <dgm:cxn modelId="{BFDCCC5D-1A4E-4CD5-9411-CA5BDE06C9E1}" type="presParOf" srcId="{B73DD64A-EC4C-864A-A542-C15BEEB58453}" destId="{BEF5E9DC-A0B0-2F41-8ED5-DACC12CF966E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DB568CBA-D081-4944-BF6D-79F121983917}" type="doc">
      <dgm:prSet loTypeId="urn:microsoft.com/office/officeart/2005/8/layout/process1" loCatId="" qsTypeId="urn:microsoft.com/office/officeart/2005/8/quickstyle/simple4" qsCatId="simple" csTypeId="urn:microsoft.com/office/officeart/2005/8/colors/accent1_2" csCatId="accent1" phldr="1"/>
      <dgm:spPr/>
    </dgm:pt>
    <dgm:pt modelId="{C16DC633-07B5-7B47-B082-2B46D83591CD}">
      <dgm:prSet phldrT="[Text]"/>
      <dgm:spPr/>
      <dgm:t>
        <a:bodyPr/>
        <a:lstStyle/>
        <a:p>
          <a:r>
            <a:rPr lang="en-US" dirty="0" smtClean="0"/>
            <a:t>Climate Science VOI</a:t>
          </a:r>
          <a:endParaRPr lang="en-US" dirty="0"/>
        </a:p>
      </dgm:t>
    </dgm:pt>
    <dgm:pt modelId="{CE8DC308-3EA5-E54B-A81F-A074BCF3A09D}" type="parTrans" cxnId="{7E6FE2AC-C032-0E4E-87AB-E7FDB81DFD21}">
      <dgm:prSet/>
      <dgm:spPr/>
      <dgm:t>
        <a:bodyPr/>
        <a:lstStyle/>
        <a:p>
          <a:endParaRPr lang="en-US"/>
        </a:p>
      </dgm:t>
    </dgm:pt>
    <dgm:pt modelId="{E08AF280-7FA7-744B-9469-3914CD13B86B}" type="sibTrans" cxnId="{7E6FE2AC-C032-0E4E-87AB-E7FDB81DFD21}">
      <dgm:prSet/>
      <dgm:spPr/>
      <dgm:t>
        <a:bodyPr/>
        <a:lstStyle/>
        <a:p>
          <a:endParaRPr lang="en-US"/>
        </a:p>
      </dgm:t>
    </dgm:pt>
    <dgm:pt modelId="{B73DD64A-EC4C-864A-A542-C15BEEB58453}" type="pres">
      <dgm:prSet presAssocID="{DB568CBA-D081-4944-BF6D-79F121983917}" presName="Name0" presStyleCnt="0">
        <dgm:presLayoutVars>
          <dgm:dir/>
          <dgm:resizeHandles val="exact"/>
        </dgm:presLayoutVars>
      </dgm:prSet>
      <dgm:spPr/>
    </dgm:pt>
    <dgm:pt modelId="{C1C6232D-E8F3-9845-B752-822D70C1526E}" type="pres">
      <dgm:prSet presAssocID="{C16DC633-07B5-7B47-B082-2B46D83591CD}" presName="node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F68106B-4CEE-4072-8E3C-19D2A428D1F2}" type="presOf" srcId="{C16DC633-07B5-7B47-B082-2B46D83591CD}" destId="{C1C6232D-E8F3-9845-B752-822D70C1526E}" srcOrd="0" destOrd="0" presId="urn:microsoft.com/office/officeart/2005/8/layout/process1"/>
    <dgm:cxn modelId="{7E6FE2AC-C032-0E4E-87AB-E7FDB81DFD21}" srcId="{DB568CBA-D081-4944-BF6D-79F121983917}" destId="{C16DC633-07B5-7B47-B082-2B46D83591CD}" srcOrd="0" destOrd="0" parTransId="{CE8DC308-3EA5-E54B-A81F-A074BCF3A09D}" sibTransId="{E08AF280-7FA7-744B-9469-3914CD13B86B}"/>
    <dgm:cxn modelId="{D1F875A1-AE43-4165-B55F-4A90F3167DA6}" type="presOf" srcId="{DB568CBA-D081-4944-BF6D-79F121983917}" destId="{B73DD64A-EC4C-864A-A542-C15BEEB58453}" srcOrd="0" destOrd="0" presId="urn:microsoft.com/office/officeart/2005/8/layout/process1"/>
    <dgm:cxn modelId="{3C751B58-CD74-4A16-B29D-06AF857A759B}" type="presParOf" srcId="{B73DD64A-EC4C-864A-A542-C15BEEB58453}" destId="{C1C6232D-E8F3-9845-B752-822D70C1526E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26B4912B-2034-4C52-BDDB-F93A3FA1826E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8E61051-AE22-4436-A4A5-5D2F5E939F1D}">
      <dgm:prSet phldrT="[Text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dirty="0"/>
            <a:t>Design of Future Climate Observing Systems</a:t>
          </a:r>
        </a:p>
      </dgm:t>
    </dgm:pt>
    <dgm:pt modelId="{0D4D49B6-8A19-4C15-9BF2-C042E2573B3C}" type="parTrans" cxnId="{9F938C3F-A5F1-4665-B9D0-5C3AE5CACDAA}">
      <dgm:prSet/>
      <dgm:spPr/>
      <dgm:t>
        <a:bodyPr/>
        <a:lstStyle/>
        <a:p>
          <a:endParaRPr lang="en-US"/>
        </a:p>
      </dgm:t>
    </dgm:pt>
    <dgm:pt modelId="{FC02CB1C-B669-466D-8550-60375E1053C1}" type="sibTrans" cxnId="{9F938C3F-A5F1-4665-B9D0-5C3AE5CACDAA}">
      <dgm:prSet/>
      <dgm:spPr/>
      <dgm:t>
        <a:bodyPr/>
        <a:lstStyle/>
        <a:p>
          <a:endParaRPr lang="en-US"/>
        </a:p>
      </dgm:t>
    </dgm:pt>
    <dgm:pt modelId="{167DF407-1B9F-4F90-9005-EE3F3A2D9C37}">
      <dgm:prSet phldrT="[Text]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en-US" dirty="0"/>
            <a:t>Monitor the Earth</a:t>
          </a:r>
        </a:p>
      </dgm:t>
    </dgm:pt>
    <dgm:pt modelId="{CE5B9932-7AC4-4379-9C5F-B883437F2349}" type="parTrans" cxnId="{8A1F16A8-B576-499C-99FC-DE9FF2F95813}">
      <dgm:prSet/>
      <dgm:spPr/>
      <dgm:t>
        <a:bodyPr/>
        <a:lstStyle/>
        <a:p>
          <a:endParaRPr lang="en-US"/>
        </a:p>
      </dgm:t>
    </dgm:pt>
    <dgm:pt modelId="{06B254B9-6D68-48E4-B126-923DC3197E5A}" type="sibTrans" cxnId="{8A1F16A8-B576-499C-99FC-DE9FF2F95813}">
      <dgm:prSet/>
      <dgm:spPr/>
      <dgm:t>
        <a:bodyPr/>
        <a:lstStyle/>
        <a:p>
          <a:endParaRPr lang="en-US"/>
        </a:p>
      </dgm:t>
    </dgm:pt>
    <dgm:pt modelId="{62794792-51FE-43BB-ABBB-CCE84361542C}">
      <dgm:prSet phldrT="[Text]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en-US" dirty="0"/>
            <a:t>Advance Climate Processes</a:t>
          </a:r>
        </a:p>
      </dgm:t>
    </dgm:pt>
    <dgm:pt modelId="{0AD20E73-E1F9-4622-A87B-DAFDB9906863}" type="parTrans" cxnId="{616711A7-D784-42D2-83BB-36D08C236ABF}">
      <dgm:prSet/>
      <dgm:spPr/>
      <dgm:t>
        <a:bodyPr/>
        <a:lstStyle/>
        <a:p>
          <a:endParaRPr lang="en-US"/>
        </a:p>
      </dgm:t>
    </dgm:pt>
    <dgm:pt modelId="{C8A991AD-F39F-495A-8769-ADFA0C7C1586}" type="sibTrans" cxnId="{616711A7-D784-42D2-83BB-36D08C236ABF}">
      <dgm:prSet/>
      <dgm:spPr/>
      <dgm:t>
        <a:bodyPr/>
        <a:lstStyle/>
        <a:p>
          <a:endParaRPr lang="en-US"/>
        </a:p>
      </dgm:t>
    </dgm:pt>
    <dgm:pt modelId="{B67EDE5A-C5B6-4227-A5CD-C55B03CE1DDE}">
      <dgm:prSet phldrT="[Text]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en-US"/>
            <a:t>Improve Climate Projections</a:t>
          </a:r>
        </a:p>
      </dgm:t>
    </dgm:pt>
    <dgm:pt modelId="{42A9D854-1BA6-4B58-8FAB-AE968896FCD9}" type="parTrans" cxnId="{AD961A1D-6C15-4FDC-89F4-D5A005907070}">
      <dgm:prSet/>
      <dgm:spPr/>
      <dgm:t>
        <a:bodyPr/>
        <a:lstStyle/>
        <a:p>
          <a:endParaRPr lang="en-US"/>
        </a:p>
      </dgm:t>
    </dgm:pt>
    <dgm:pt modelId="{D4AD5C8B-ABBD-41C1-B8D5-949161F5296D}" type="sibTrans" cxnId="{AD961A1D-6C15-4FDC-89F4-D5A005907070}">
      <dgm:prSet/>
      <dgm:spPr/>
      <dgm:t>
        <a:bodyPr/>
        <a:lstStyle/>
        <a:p>
          <a:endParaRPr lang="en-US"/>
        </a:p>
      </dgm:t>
    </dgm:pt>
    <dgm:pt modelId="{7479ACC3-6298-40FF-82F6-3BA34036BB50}">
      <dgm:prSet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en-US" dirty="0">
              <a:solidFill>
                <a:schemeClr val="bg2"/>
              </a:solidFill>
            </a:rPr>
            <a:t>Clouds, Circulation and Climate </a:t>
          </a:r>
          <a:r>
            <a:rPr lang="en-US" dirty="0">
              <a:solidFill>
                <a:srgbClr val="003B76"/>
              </a:solidFill>
            </a:rPr>
            <a:t>Sensitivity</a:t>
          </a:r>
        </a:p>
      </dgm:t>
    </dgm:pt>
    <dgm:pt modelId="{9EA35E88-8401-4960-A3CB-6798B299F564}" type="parTrans" cxnId="{5576F953-E639-45B0-A1F5-4412D11EFFAB}">
      <dgm:prSet/>
      <dgm:spPr/>
      <dgm:t>
        <a:bodyPr/>
        <a:lstStyle/>
        <a:p>
          <a:endParaRPr lang="en-US"/>
        </a:p>
      </dgm:t>
    </dgm:pt>
    <dgm:pt modelId="{795C7D50-00EC-422B-815C-434DF8988898}" type="sibTrans" cxnId="{5576F953-E639-45B0-A1F5-4412D11EFFAB}">
      <dgm:prSet/>
      <dgm:spPr/>
      <dgm:t>
        <a:bodyPr/>
        <a:lstStyle/>
        <a:p>
          <a:endParaRPr lang="en-US"/>
        </a:p>
      </dgm:t>
    </dgm:pt>
    <dgm:pt modelId="{B69046BF-C50E-4716-9E8E-D00C93B37D07}">
      <dgm:prSet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en-US" dirty="0">
              <a:solidFill>
                <a:schemeClr val="bg2"/>
              </a:solidFill>
            </a:rPr>
            <a:t>Melting Ice and </a:t>
          </a:r>
          <a:r>
            <a:rPr lang="en-US" dirty="0">
              <a:solidFill>
                <a:srgbClr val="003B76"/>
              </a:solidFill>
            </a:rPr>
            <a:t>Global Consequence</a:t>
          </a:r>
          <a:r>
            <a:rPr lang="en-US" dirty="0"/>
            <a:t>s</a:t>
          </a:r>
        </a:p>
      </dgm:t>
    </dgm:pt>
    <dgm:pt modelId="{EB0DD68D-8833-4F50-80CB-AF914C16B8F4}" type="parTrans" cxnId="{ABAB54F9-62C6-405D-8D23-3F88639C4171}">
      <dgm:prSet/>
      <dgm:spPr/>
      <dgm:t>
        <a:bodyPr/>
        <a:lstStyle/>
        <a:p>
          <a:endParaRPr lang="en-US"/>
        </a:p>
      </dgm:t>
    </dgm:pt>
    <dgm:pt modelId="{D612E3A8-8068-4844-A093-928B76A2B2E3}" type="sibTrans" cxnId="{ABAB54F9-62C6-405D-8D23-3F88639C4171}">
      <dgm:prSet/>
      <dgm:spPr/>
      <dgm:t>
        <a:bodyPr/>
        <a:lstStyle/>
        <a:p>
          <a:endParaRPr lang="en-US"/>
        </a:p>
      </dgm:t>
    </dgm:pt>
    <dgm:pt modelId="{EE0404A0-08D5-4CD1-BA13-BE5EC7D98D3F}">
      <dgm:prSet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en-US" dirty="0">
              <a:solidFill>
                <a:srgbClr val="003B76"/>
              </a:solidFill>
            </a:rPr>
            <a:t>Climate Extremes</a:t>
          </a:r>
        </a:p>
      </dgm:t>
    </dgm:pt>
    <dgm:pt modelId="{630AEDF0-710F-44AF-B4CA-B3A6CDE4FF20}" type="parTrans" cxnId="{153BB04D-F401-48DE-A9B3-214B5712D7C3}">
      <dgm:prSet/>
      <dgm:spPr/>
      <dgm:t>
        <a:bodyPr/>
        <a:lstStyle/>
        <a:p>
          <a:endParaRPr lang="en-US"/>
        </a:p>
      </dgm:t>
    </dgm:pt>
    <dgm:pt modelId="{E8ABF24B-9AF3-4AF8-B7CE-5F2DAB1D5CA9}" type="sibTrans" cxnId="{153BB04D-F401-48DE-A9B3-214B5712D7C3}">
      <dgm:prSet/>
      <dgm:spPr/>
      <dgm:t>
        <a:bodyPr/>
        <a:lstStyle/>
        <a:p>
          <a:endParaRPr lang="en-US"/>
        </a:p>
      </dgm:t>
    </dgm:pt>
    <dgm:pt modelId="{D12AA78D-5F3C-452C-8549-E47BA038EE2A}">
      <dgm:prSet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en-US" dirty="0">
              <a:solidFill>
                <a:srgbClr val="003B76"/>
              </a:solidFill>
            </a:rPr>
            <a:t>Regional Sea-level Change and Coastal Impacts</a:t>
          </a:r>
        </a:p>
      </dgm:t>
    </dgm:pt>
    <dgm:pt modelId="{F0605B4C-095D-4E48-AC54-1300E84646C2}" type="parTrans" cxnId="{898553DF-912B-4320-85F8-211EB9C37EF8}">
      <dgm:prSet/>
      <dgm:spPr/>
      <dgm:t>
        <a:bodyPr/>
        <a:lstStyle/>
        <a:p>
          <a:endParaRPr lang="en-US"/>
        </a:p>
      </dgm:t>
    </dgm:pt>
    <dgm:pt modelId="{384A4BAD-9A8A-4657-8457-2D7C97C81667}" type="sibTrans" cxnId="{898553DF-912B-4320-85F8-211EB9C37EF8}">
      <dgm:prSet/>
      <dgm:spPr/>
      <dgm:t>
        <a:bodyPr/>
        <a:lstStyle/>
        <a:p>
          <a:endParaRPr lang="en-US"/>
        </a:p>
      </dgm:t>
    </dgm:pt>
    <dgm:pt modelId="{CB73107B-CF01-4C5E-B171-19763F0A1DB1}">
      <dgm:prSet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en-US" dirty="0">
              <a:solidFill>
                <a:srgbClr val="003B76"/>
              </a:solidFill>
            </a:rPr>
            <a:t>Water Availability</a:t>
          </a:r>
        </a:p>
      </dgm:t>
    </dgm:pt>
    <dgm:pt modelId="{9FC8E002-7811-44C3-A826-12B1A850686C}" type="parTrans" cxnId="{DCA9BF0E-0FBC-4464-AF2A-3CD021123CB7}">
      <dgm:prSet/>
      <dgm:spPr/>
      <dgm:t>
        <a:bodyPr/>
        <a:lstStyle/>
        <a:p>
          <a:endParaRPr lang="en-US"/>
        </a:p>
      </dgm:t>
    </dgm:pt>
    <dgm:pt modelId="{96C86830-6014-427A-AD46-6A0D5D6161F2}" type="sibTrans" cxnId="{DCA9BF0E-0FBC-4464-AF2A-3CD021123CB7}">
      <dgm:prSet/>
      <dgm:spPr/>
      <dgm:t>
        <a:bodyPr/>
        <a:lstStyle/>
        <a:p>
          <a:endParaRPr lang="en-US"/>
        </a:p>
      </dgm:t>
    </dgm:pt>
    <dgm:pt modelId="{05D10101-343E-451A-A315-E4155F037933}">
      <dgm:prSet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en-US" dirty="0">
              <a:solidFill>
                <a:schemeClr val="bg2"/>
              </a:solidFill>
            </a:rPr>
            <a:t>Clouds, Circulation and Climate Sensitivity</a:t>
          </a:r>
        </a:p>
      </dgm:t>
    </dgm:pt>
    <dgm:pt modelId="{1A524BA7-5771-459F-AE51-01EB0238AFAC}" type="parTrans" cxnId="{6929B8A8-D59B-4457-935F-6612BE2939CE}">
      <dgm:prSet/>
      <dgm:spPr/>
      <dgm:t>
        <a:bodyPr/>
        <a:lstStyle/>
        <a:p>
          <a:endParaRPr lang="en-US"/>
        </a:p>
      </dgm:t>
    </dgm:pt>
    <dgm:pt modelId="{D1C7FC5D-0C21-415E-9698-089E6580E9C6}" type="sibTrans" cxnId="{6929B8A8-D59B-4457-935F-6612BE2939CE}">
      <dgm:prSet/>
      <dgm:spPr/>
      <dgm:t>
        <a:bodyPr/>
        <a:lstStyle/>
        <a:p>
          <a:endParaRPr lang="en-US"/>
        </a:p>
      </dgm:t>
    </dgm:pt>
    <dgm:pt modelId="{97E9ADF5-65BF-48E1-9FA5-7607136364E7}">
      <dgm:prSet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en-US" dirty="0">
              <a:solidFill>
                <a:schemeClr val="bg2"/>
              </a:solidFill>
            </a:rPr>
            <a:t>Melting </a:t>
          </a:r>
          <a:r>
            <a:rPr lang="en-US" dirty="0">
              <a:solidFill>
                <a:srgbClr val="003B76"/>
              </a:solidFill>
            </a:rPr>
            <a:t>Ice and Global Consequenc</a:t>
          </a:r>
          <a:r>
            <a:rPr lang="en-US" dirty="0"/>
            <a:t>es</a:t>
          </a:r>
        </a:p>
      </dgm:t>
    </dgm:pt>
    <dgm:pt modelId="{D32E242D-25A6-414A-B52A-4D20071AA496}" type="parTrans" cxnId="{5653B2BB-1A0A-4F0F-9282-31C54B2BF59E}">
      <dgm:prSet/>
      <dgm:spPr/>
      <dgm:t>
        <a:bodyPr/>
        <a:lstStyle/>
        <a:p>
          <a:endParaRPr lang="en-US"/>
        </a:p>
      </dgm:t>
    </dgm:pt>
    <dgm:pt modelId="{05F4327F-7E7F-40A3-888C-47F1D9B71A8A}" type="sibTrans" cxnId="{5653B2BB-1A0A-4F0F-9282-31C54B2BF59E}">
      <dgm:prSet/>
      <dgm:spPr/>
      <dgm:t>
        <a:bodyPr/>
        <a:lstStyle/>
        <a:p>
          <a:endParaRPr lang="en-US"/>
        </a:p>
      </dgm:t>
    </dgm:pt>
    <dgm:pt modelId="{6C044D31-7D7A-4EE6-8F4A-5FD0A86C38B6}">
      <dgm:prSet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en-US" dirty="0">
              <a:solidFill>
                <a:srgbClr val="003B76"/>
              </a:solidFill>
            </a:rPr>
            <a:t>Climate Extremes</a:t>
          </a:r>
        </a:p>
      </dgm:t>
    </dgm:pt>
    <dgm:pt modelId="{CFF1EFB2-B04F-4542-8993-69127E2D7C85}" type="parTrans" cxnId="{C49DE63B-D284-4FB0-AF77-15CCF4C470A9}">
      <dgm:prSet/>
      <dgm:spPr/>
      <dgm:t>
        <a:bodyPr/>
        <a:lstStyle/>
        <a:p>
          <a:endParaRPr lang="en-US"/>
        </a:p>
      </dgm:t>
    </dgm:pt>
    <dgm:pt modelId="{FA2EC3F8-1A43-428B-9651-850D2B585052}" type="sibTrans" cxnId="{C49DE63B-D284-4FB0-AF77-15CCF4C470A9}">
      <dgm:prSet/>
      <dgm:spPr/>
      <dgm:t>
        <a:bodyPr/>
        <a:lstStyle/>
        <a:p>
          <a:endParaRPr lang="en-US"/>
        </a:p>
      </dgm:t>
    </dgm:pt>
    <dgm:pt modelId="{2D6B785A-7D36-4677-BCFA-EC4BA665D559}">
      <dgm:prSet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en-US" dirty="0">
              <a:solidFill>
                <a:srgbClr val="003B76"/>
              </a:solidFill>
            </a:rPr>
            <a:t>Regional Sea-level Change and </a:t>
          </a:r>
          <a:r>
            <a:rPr lang="en-US" dirty="0" err="1">
              <a:solidFill>
                <a:srgbClr val="003B76"/>
              </a:solidFill>
            </a:rPr>
            <a:t>Coastla</a:t>
          </a:r>
          <a:r>
            <a:rPr lang="en-US" dirty="0">
              <a:solidFill>
                <a:srgbClr val="003B76"/>
              </a:solidFill>
            </a:rPr>
            <a:t> Impacts</a:t>
          </a:r>
        </a:p>
      </dgm:t>
    </dgm:pt>
    <dgm:pt modelId="{1A45826B-60AB-43ED-BA0D-72A05E56C592}" type="parTrans" cxnId="{CE7CE4F7-92FD-4733-AFDC-CCBE40C4EFB8}">
      <dgm:prSet/>
      <dgm:spPr/>
      <dgm:t>
        <a:bodyPr/>
        <a:lstStyle/>
        <a:p>
          <a:endParaRPr lang="en-US"/>
        </a:p>
      </dgm:t>
    </dgm:pt>
    <dgm:pt modelId="{E9CB5795-2CEC-4433-AF1D-394CF9D1F50F}" type="sibTrans" cxnId="{CE7CE4F7-92FD-4733-AFDC-CCBE40C4EFB8}">
      <dgm:prSet/>
      <dgm:spPr/>
      <dgm:t>
        <a:bodyPr/>
        <a:lstStyle/>
        <a:p>
          <a:endParaRPr lang="en-US"/>
        </a:p>
      </dgm:t>
    </dgm:pt>
    <dgm:pt modelId="{DFF92AF2-6465-4217-9FFC-C68458A71D2B}">
      <dgm:prSet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en-US" dirty="0">
              <a:solidFill>
                <a:srgbClr val="003B76"/>
              </a:solidFill>
            </a:rPr>
            <a:t>Water Availability</a:t>
          </a:r>
        </a:p>
      </dgm:t>
    </dgm:pt>
    <dgm:pt modelId="{6EB65119-E37F-49A6-9395-18FEEEF96E47}" type="parTrans" cxnId="{38CA3319-A492-44B1-AE15-F865DEA6A03A}">
      <dgm:prSet/>
      <dgm:spPr/>
      <dgm:t>
        <a:bodyPr/>
        <a:lstStyle/>
        <a:p>
          <a:endParaRPr lang="en-US"/>
        </a:p>
      </dgm:t>
    </dgm:pt>
    <dgm:pt modelId="{61844A8D-AFC6-4BF8-9536-EC921D07AFF8}" type="sibTrans" cxnId="{38CA3319-A492-44B1-AE15-F865DEA6A03A}">
      <dgm:prSet/>
      <dgm:spPr/>
      <dgm:t>
        <a:bodyPr/>
        <a:lstStyle/>
        <a:p>
          <a:endParaRPr lang="en-US"/>
        </a:p>
      </dgm:t>
    </dgm:pt>
    <dgm:pt modelId="{0ED64AED-9BA0-4106-951B-574875D64502}">
      <dgm:prSet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en-US" dirty="0">
              <a:solidFill>
                <a:schemeClr val="bg2"/>
              </a:solidFill>
            </a:rPr>
            <a:t>Clouds, Circulation and Climate </a:t>
          </a:r>
          <a:r>
            <a:rPr lang="en-US" dirty="0">
              <a:solidFill>
                <a:srgbClr val="003B76"/>
              </a:solidFill>
            </a:rPr>
            <a:t>Sensitivity</a:t>
          </a:r>
        </a:p>
      </dgm:t>
    </dgm:pt>
    <dgm:pt modelId="{3C7C8AB5-355D-4E81-925C-6542FA065540}" type="parTrans" cxnId="{7FA347B7-B12B-446D-9586-78A66D0451B9}">
      <dgm:prSet/>
      <dgm:spPr/>
      <dgm:t>
        <a:bodyPr/>
        <a:lstStyle/>
        <a:p>
          <a:endParaRPr lang="en-US"/>
        </a:p>
      </dgm:t>
    </dgm:pt>
    <dgm:pt modelId="{9A531DEA-1BAE-48E8-9C30-E97603000933}" type="sibTrans" cxnId="{7FA347B7-B12B-446D-9586-78A66D0451B9}">
      <dgm:prSet/>
      <dgm:spPr/>
      <dgm:t>
        <a:bodyPr/>
        <a:lstStyle/>
        <a:p>
          <a:endParaRPr lang="en-US"/>
        </a:p>
      </dgm:t>
    </dgm:pt>
    <dgm:pt modelId="{E33A2894-7D79-4F45-B8AD-45306638CAF5}">
      <dgm:prSet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en-US" dirty="0">
              <a:solidFill>
                <a:schemeClr val="bg2"/>
              </a:solidFill>
            </a:rPr>
            <a:t>Melting Ice and Global Consequences</a:t>
          </a:r>
        </a:p>
      </dgm:t>
    </dgm:pt>
    <dgm:pt modelId="{E85C21CA-6E68-4823-BBD7-7608030516A1}" type="parTrans" cxnId="{77CFEFF6-493A-4D0A-A74D-980643B9C544}">
      <dgm:prSet/>
      <dgm:spPr/>
      <dgm:t>
        <a:bodyPr/>
        <a:lstStyle/>
        <a:p>
          <a:endParaRPr lang="en-US"/>
        </a:p>
      </dgm:t>
    </dgm:pt>
    <dgm:pt modelId="{B4D4CBC8-BF94-472C-80FD-FDC789AE059C}" type="sibTrans" cxnId="{77CFEFF6-493A-4D0A-A74D-980643B9C544}">
      <dgm:prSet/>
      <dgm:spPr/>
      <dgm:t>
        <a:bodyPr/>
        <a:lstStyle/>
        <a:p>
          <a:endParaRPr lang="en-US"/>
        </a:p>
      </dgm:t>
    </dgm:pt>
    <dgm:pt modelId="{DB2F270B-C2AF-425F-99C9-0FDF3DD29C61}">
      <dgm:prSet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en-US" dirty="0">
              <a:solidFill>
                <a:schemeClr val="bg2"/>
              </a:solidFill>
            </a:rPr>
            <a:t>Climate Extremes</a:t>
          </a:r>
        </a:p>
      </dgm:t>
    </dgm:pt>
    <dgm:pt modelId="{B15AF500-6C42-44F9-A806-DCB26DBCC52C}" type="parTrans" cxnId="{52038DE3-80FA-438A-B919-21721720DC3E}">
      <dgm:prSet/>
      <dgm:spPr/>
      <dgm:t>
        <a:bodyPr/>
        <a:lstStyle/>
        <a:p>
          <a:endParaRPr lang="en-US"/>
        </a:p>
      </dgm:t>
    </dgm:pt>
    <dgm:pt modelId="{F2A4A870-D6AC-4DB0-9642-EA7A814AA2EE}" type="sibTrans" cxnId="{52038DE3-80FA-438A-B919-21721720DC3E}">
      <dgm:prSet/>
      <dgm:spPr/>
      <dgm:t>
        <a:bodyPr/>
        <a:lstStyle/>
        <a:p>
          <a:endParaRPr lang="en-US"/>
        </a:p>
      </dgm:t>
    </dgm:pt>
    <dgm:pt modelId="{5F2758CE-F684-4EEC-ACD9-3B167E7983B9}">
      <dgm:prSet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en-US" dirty="0">
              <a:solidFill>
                <a:srgbClr val="003B76"/>
              </a:solidFill>
            </a:rPr>
            <a:t>Regional Sea-level Change and Coastal Impacts</a:t>
          </a:r>
        </a:p>
      </dgm:t>
    </dgm:pt>
    <dgm:pt modelId="{D9328691-C420-412B-9A22-9BF6C8361EED}" type="parTrans" cxnId="{EB068FF7-5500-4F19-A30A-6CC2F42724F0}">
      <dgm:prSet/>
      <dgm:spPr/>
      <dgm:t>
        <a:bodyPr/>
        <a:lstStyle/>
        <a:p>
          <a:endParaRPr lang="en-US"/>
        </a:p>
      </dgm:t>
    </dgm:pt>
    <dgm:pt modelId="{47906E2A-80C5-4CA2-8247-20DA3E6B5C16}" type="sibTrans" cxnId="{EB068FF7-5500-4F19-A30A-6CC2F42724F0}">
      <dgm:prSet/>
      <dgm:spPr/>
      <dgm:t>
        <a:bodyPr/>
        <a:lstStyle/>
        <a:p>
          <a:endParaRPr lang="en-US"/>
        </a:p>
      </dgm:t>
    </dgm:pt>
    <dgm:pt modelId="{B6E9608A-B7A5-4A52-B2B9-47291EAB3B78}">
      <dgm:prSet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en-US" dirty="0">
              <a:solidFill>
                <a:srgbClr val="003B76"/>
              </a:solidFill>
            </a:rPr>
            <a:t>Water Availability</a:t>
          </a:r>
        </a:p>
      </dgm:t>
    </dgm:pt>
    <dgm:pt modelId="{9345CBF2-D5C0-47FC-BE27-F06DCFC3EA5D}" type="parTrans" cxnId="{42BFAD51-CB29-4A75-A45A-134DF5BC2364}">
      <dgm:prSet/>
      <dgm:spPr/>
      <dgm:t>
        <a:bodyPr/>
        <a:lstStyle/>
        <a:p>
          <a:endParaRPr lang="en-US"/>
        </a:p>
      </dgm:t>
    </dgm:pt>
    <dgm:pt modelId="{587BCFDE-B300-4697-BEDB-9EE48C8D6F06}" type="sibTrans" cxnId="{42BFAD51-CB29-4A75-A45A-134DF5BC2364}">
      <dgm:prSet/>
      <dgm:spPr/>
      <dgm:t>
        <a:bodyPr/>
        <a:lstStyle/>
        <a:p>
          <a:endParaRPr lang="en-US"/>
        </a:p>
      </dgm:t>
    </dgm:pt>
    <dgm:pt modelId="{FB4FD014-98E8-4217-8DE5-0C82696EE138}" type="pres">
      <dgm:prSet presAssocID="{26B4912B-2034-4C52-BDDB-F93A3FA1826E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D3DBB42A-9E3B-49FD-8D8C-24BCFD553D9C}" type="pres">
      <dgm:prSet presAssocID="{38E61051-AE22-4436-A4A5-5D2F5E939F1D}" presName="hierRoot1" presStyleCnt="0">
        <dgm:presLayoutVars>
          <dgm:hierBranch val="init"/>
        </dgm:presLayoutVars>
      </dgm:prSet>
      <dgm:spPr/>
    </dgm:pt>
    <dgm:pt modelId="{D8867126-CDE9-48FA-8787-9E58B5130D74}" type="pres">
      <dgm:prSet presAssocID="{38E61051-AE22-4436-A4A5-5D2F5E939F1D}" presName="rootComposite1" presStyleCnt="0"/>
      <dgm:spPr/>
    </dgm:pt>
    <dgm:pt modelId="{A965192E-86F6-4119-8733-EE1CDFBA20FF}" type="pres">
      <dgm:prSet presAssocID="{38E61051-AE22-4436-A4A5-5D2F5E939F1D}" presName="rootText1" presStyleLbl="node0" presStyleIdx="0" presStyleCnt="1" custScaleX="346327" custLinFactNeighborX="-36226" custLinFactNeighborY="-6876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FC2AE84-09E5-46FE-9339-EE8769FC8708}" type="pres">
      <dgm:prSet presAssocID="{38E61051-AE22-4436-A4A5-5D2F5E939F1D}" presName="rootConnector1" presStyleLbl="node1" presStyleIdx="0" presStyleCnt="0"/>
      <dgm:spPr/>
      <dgm:t>
        <a:bodyPr/>
        <a:lstStyle/>
        <a:p>
          <a:endParaRPr lang="en-US"/>
        </a:p>
      </dgm:t>
    </dgm:pt>
    <dgm:pt modelId="{715CBDDE-75B2-4076-8F66-CBABCEA82F43}" type="pres">
      <dgm:prSet presAssocID="{38E61051-AE22-4436-A4A5-5D2F5E939F1D}" presName="hierChild2" presStyleCnt="0"/>
      <dgm:spPr/>
    </dgm:pt>
    <dgm:pt modelId="{D56C5CB0-0A03-4F2D-B6C4-4AC06ECFF7F2}" type="pres">
      <dgm:prSet presAssocID="{CE5B9932-7AC4-4379-9C5F-B883437F2349}" presName="Name37" presStyleLbl="parChTrans1D2" presStyleIdx="0" presStyleCnt="3"/>
      <dgm:spPr/>
      <dgm:t>
        <a:bodyPr/>
        <a:lstStyle/>
        <a:p>
          <a:endParaRPr lang="en-US"/>
        </a:p>
      </dgm:t>
    </dgm:pt>
    <dgm:pt modelId="{E40BC2E1-EA89-4148-B954-DD589E26F15E}" type="pres">
      <dgm:prSet presAssocID="{167DF407-1B9F-4F90-9005-EE3F3A2D9C37}" presName="hierRoot2" presStyleCnt="0">
        <dgm:presLayoutVars>
          <dgm:hierBranch val="init"/>
        </dgm:presLayoutVars>
      </dgm:prSet>
      <dgm:spPr/>
    </dgm:pt>
    <dgm:pt modelId="{08EFB6CA-2B65-4360-ACEF-25A4FA78BAFE}" type="pres">
      <dgm:prSet presAssocID="{167DF407-1B9F-4F90-9005-EE3F3A2D9C37}" presName="rootComposite" presStyleCnt="0"/>
      <dgm:spPr/>
    </dgm:pt>
    <dgm:pt modelId="{693601C7-A55D-49FD-8707-B8BAFD5B804F}" type="pres">
      <dgm:prSet presAssocID="{167DF407-1B9F-4F90-9005-EE3F3A2D9C37}" presName="rootText" presStyleLbl="node2" presStyleIdx="0" presStyleCnt="3" custLinFactNeighborX="-36226" custLinFactNeighborY="-691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91F4E40-778A-4355-898A-439968C1E2E2}" type="pres">
      <dgm:prSet presAssocID="{167DF407-1B9F-4F90-9005-EE3F3A2D9C37}" presName="rootConnector" presStyleLbl="node2" presStyleIdx="0" presStyleCnt="3"/>
      <dgm:spPr/>
      <dgm:t>
        <a:bodyPr/>
        <a:lstStyle/>
        <a:p>
          <a:endParaRPr lang="en-US"/>
        </a:p>
      </dgm:t>
    </dgm:pt>
    <dgm:pt modelId="{D006CFD8-EF96-4AD5-9F72-82A75A93CC5B}" type="pres">
      <dgm:prSet presAssocID="{167DF407-1B9F-4F90-9005-EE3F3A2D9C37}" presName="hierChild4" presStyleCnt="0"/>
      <dgm:spPr/>
    </dgm:pt>
    <dgm:pt modelId="{F6581925-A477-4731-9B2B-10ADB34394D4}" type="pres">
      <dgm:prSet presAssocID="{3C7C8AB5-355D-4E81-925C-6542FA065540}" presName="Name37" presStyleLbl="parChTrans1D3" presStyleIdx="0" presStyleCnt="15"/>
      <dgm:spPr/>
      <dgm:t>
        <a:bodyPr/>
        <a:lstStyle/>
        <a:p>
          <a:endParaRPr lang="en-US"/>
        </a:p>
      </dgm:t>
    </dgm:pt>
    <dgm:pt modelId="{C9BAFD6F-05DA-4C8C-8EB3-558752C4C6A5}" type="pres">
      <dgm:prSet presAssocID="{0ED64AED-9BA0-4106-951B-574875D64502}" presName="hierRoot2" presStyleCnt="0">
        <dgm:presLayoutVars>
          <dgm:hierBranch val="init"/>
        </dgm:presLayoutVars>
      </dgm:prSet>
      <dgm:spPr/>
    </dgm:pt>
    <dgm:pt modelId="{542FDD77-84F3-4D10-907C-BF5E25A9CE81}" type="pres">
      <dgm:prSet presAssocID="{0ED64AED-9BA0-4106-951B-574875D64502}" presName="rootComposite" presStyleCnt="0"/>
      <dgm:spPr/>
    </dgm:pt>
    <dgm:pt modelId="{87323703-CC55-4011-8E6C-39B4BD03F50C}" type="pres">
      <dgm:prSet presAssocID="{0ED64AED-9BA0-4106-951B-574875D64502}" presName="rootText" presStyleLbl="node3" presStyleIdx="0" presStyleCnt="15" custLinFactNeighborX="-3614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5C1C58D-0648-4014-9F76-9C89753D2A6E}" type="pres">
      <dgm:prSet presAssocID="{0ED64AED-9BA0-4106-951B-574875D64502}" presName="rootConnector" presStyleLbl="node3" presStyleIdx="0" presStyleCnt="15"/>
      <dgm:spPr/>
      <dgm:t>
        <a:bodyPr/>
        <a:lstStyle/>
        <a:p>
          <a:endParaRPr lang="en-US"/>
        </a:p>
      </dgm:t>
    </dgm:pt>
    <dgm:pt modelId="{EAAEC33C-16A6-4258-BF4D-1579B64F492F}" type="pres">
      <dgm:prSet presAssocID="{0ED64AED-9BA0-4106-951B-574875D64502}" presName="hierChild4" presStyleCnt="0"/>
      <dgm:spPr/>
    </dgm:pt>
    <dgm:pt modelId="{0B1F5B2E-0927-4C9E-9AFF-54E9F0B0CB98}" type="pres">
      <dgm:prSet presAssocID="{0ED64AED-9BA0-4106-951B-574875D64502}" presName="hierChild5" presStyleCnt="0"/>
      <dgm:spPr/>
    </dgm:pt>
    <dgm:pt modelId="{CA8EDC79-CB25-4152-A0AC-4A83D13B457F}" type="pres">
      <dgm:prSet presAssocID="{E85C21CA-6E68-4823-BBD7-7608030516A1}" presName="Name37" presStyleLbl="parChTrans1D3" presStyleIdx="1" presStyleCnt="15"/>
      <dgm:spPr/>
      <dgm:t>
        <a:bodyPr/>
        <a:lstStyle/>
        <a:p>
          <a:endParaRPr lang="en-US"/>
        </a:p>
      </dgm:t>
    </dgm:pt>
    <dgm:pt modelId="{D1B47B60-5A34-419B-B8B9-1B069F990DB7}" type="pres">
      <dgm:prSet presAssocID="{E33A2894-7D79-4F45-B8AD-45306638CAF5}" presName="hierRoot2" presStyleCnt="0">
        <dgm:presLayoutVars>
          <dgm:hierBranch val="init"/>
        </dgm:presLayoutVars>
      </dgm:prSet>
      <dgm:spPr/>
    </dgm:pt>
    <dgm:pt modelId="{C94B0991-EDB2-4876-B022-A90768E7688A}" type="pres">
      <dgm:prSet presAssocID="{E33A2894-7D79-4F45-B8AD-45306638CAF5}" presName="rootComposite" presStyleCnt="0"/>
      <dgm:spPr/>
    </dgm:pt>
    <dgm:pt modelId="{32DA8918-7952-4D73-90A8-13580C5A958C}" type="pres">
      <dgm:prSet presAssocID="{E33A2894-7D79-4F45-B8AD-45306638CAF5}" presName="rootText" presStyleLbl="node3" presStyleIdx="1" presStyleCnt="15" custLinFactNeighborX="-3614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75D2669-61A6-4444-97B2-A468D21DE24E}" type="pres">
      <dgm:prSet presAssocID="{E33A2894-7D79-4F45-B8AD-45306638CAF5}" presName="rootConnector" presStyleLbl="node3" presStyleIdx="1" presStyleCnt="15"/>
      <dgm:spPr/>
      <dgm:t>
        <a:bodyPr/>
        <a:lstStyle/>
        <a:p>
          <a:endParaRPr lang="en-US"/>
        </a:p>
      </dgm:t>
    </dgm:pt>
    <dgm:pt modelId="{DF61D64B-0F00-4E75-BEF0-4582F75669EB}" type="pres">
      <dgm:prSet presAssocID="{E33A2894-7D79-4F45-B8AD-45306638CAF5}" presName="hierChild4" presStyleCnt="0"/>
      <dgm:spPr/>
    </dgm:pt>
    <dgm:pt modelId="{5107B1D3-2BEE-4340-B8C3-F21DC0275260}" type="pres">
      <dgm:prSet presAssocID="{E33A2894-7D79-4F45-B8AD-45306638CAF5}" presName="hierChild5" presStyleCnt="0"/>
      <dgm:spPr/>
    </dgm:pt>
    <dgm:pt modelId="{E8BA3BF7-4B80-45A9-B589-672DC6486E2E}" type="pres">
      <dgm:prSet presAssocID="{B15AF500-6C42-44F9-A806-DCB26DBCC52C}" presName="Name37" presStyleLbl="parChTrans1D3" presStyleIdx="2" presStyleCnt="15"/>
      <dgm:spPr/>
      <dgm:t>
        <a:bodyPr/>
        <a:lstStyle/>
        <a:p>
          <a:endParaRPr lang="en-US"/>
        </a:p>
      </dgm:t>
    </dgm:pt>
    <dgm:pt modelId="{48F21F80-B45C-4927-B683-EEBEFC4F7288}" type="pres">
      <dgm:prSet presAssocID="{DB2F270B-C2AF-425F-99C9-0FDF3DD29C61}" presName="hierRoot2" presStyleCnt="0">
        <dgm:presLayoutVars>
          <dgm:hierBranch val="init"/>
        </dgm:presLayoutVars>
      </dgm:prSet>
      <dgm:spPr/>
    </dgm:pt>
    <dgm:pt modelId="{C6598CB6-0A88-4F63-B36F-33A74527C47D}" type="pres">
      <dgm:prSet presAssocID="{DB2F270B-C2AF-425F-99C9-0FDF3DD29C61}" presName="rootComposite" presStyleCnt="0"/>
      <dgm:spPr/>
    </dgm:pt>
    <dgm:pt modelId="{60CB0A20-9A28-4C89-8B38-D20B64C819F5}" type="pres">
      <dgm:prSet presAssocID="{DB2F270B-C2AF-425F-99C9-0FDF3DD29C61}" presName="rootText" presStyleLbl="node3" presStyleIdx="2" presStyleCnt="15" custLinFactNeighborX="-3614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47DDDA5-990D-47D0-A2B6-E4DD3D338604}" type="pres">
      <dgm:prSet presAssocID="{DB2F270B-C2AF-425F-99C9-0FDF3DD29C61}" presName="rootConnector" presStyleLbl="node3" presStyleIdx="2" presStyleCnt="15"/>
      <dgm:spPr/>
      <dgm:t>
        <a:bodyPr/>
        <a:lstStyle/>
        <a:p>
          <a:endParaRPr lang="en-US"/>
        </a:p>
      </dgm:t>
    </dgm:pt>
    <dgm:pt modelId="{5930F86C-F5E4-465E-A665-C968A881E84B}" type="pres">
      <dgm:prSet presAssocID="{DB2F270B-C2AF-425F-99C9-0FDF3DD29C61}" presName="hierChild4" presStyleCnt="0"/>
      <dgm:spPr/>
    </dgm:pt>
    <dgm:pt modelId="{B4A7B9C6-BAE9-4D6C-B31C-EF513D47960F}" type="pres">
      <dgm:prSet presAssocID="{DB2F270B-C2AF-425F-99C9-0FDF3DD29C61}" presName="hierChild5" presStyleCnt="0"/>
      <dgm:spPr/>
    </dgm:pt>
    <dgm:pt modelId="{6A964679-82DB-4A0A-ACAA-E855AAE2F47E}" type="pres">
      <dgm:prSet presAssocID="{D9328691-C420-412B-9A22-9BF6C8361EED}" presName="Name37" presStyleLbl="parChTrans1D3" presStyleIdx="3" presStyleCnt="15"/>
      <dgm:spPr/>
      <dgm:t>
        <a:bodyPr/>
        <a:lstStyle/>
        <a:p>
          <a:endParaRPr lang="en-US"/>
        </a:p>
      </dgm:t>
    </dgm:pt>
    <dgm:pt modelId="{A9A9DC1E-DB07-4505-939B-B302FD277D3A}" type="pres">
      <dgm:prSet presAssocID="{5F2758CE-F684-4EEC-ACD9-3B167E7983B9}" presName="hierRoot2" presStyleCnt="0">
        <dgm:presLayoutVars>
          <dgm:hierBranch val="init"/>
        </dgm:presLayoutVars>
      </dgm:prSet>
      <dgm:spPr/>
    </dgm:pt>
    <dgm:pt modelId="{3BE2D2A5-3FEE-42DC-A0B2-EE73FE9BD8E4}" type="pres">
      <dgm:prSet presAssocID="{5F2758CE-F684-4EEC-ACD9-3B167E7983B9}" presName="rootComposite" presStyleCnt="0"/>
      <dgm:spPr/>
    </dgm:pt>
    <dgm:pt modelId="{AF08F9E8-FED0-4802-A339-4635EFB07C49}" type="pres">
      <dgm:prSet presAssocID="{5F2758CE-F684-4EEC-ACD9-3B167E7983B9}" presName="rootText" presStyleLbl="node3" presStyleIdx="3" presStyleCnt="15" custLinFactNeighborX="-3614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0839413-AC0E-40DE-962F-7256FAA7CD4C}" type="pres">
      <dgm:prSet presAssocID="{5F2758CE-F684-4EEC-ACD9-3B167E7983B9}" presName="rootConnector" presStyleLbl="node3" presStyleIdx="3" presStyleCnt="15"/>
      <dgm:spPr/>
      <dgm:t>
        <a:bodyPr/>
        <a:lstStyle/>
        <a:p>
          <a:endParaRPr lang="en-US"/>
        </a:p>
      </dgm:t>
    </dgm:pt>
    <dgm:pt modelId="{72BD7AFF-5674-4C58-8823-BBB71CC6B8AE}" type="pres">
      <dgm:prSet presAssocID="{5F2758CE-F684-4EEC-ACD9-3B167E7983B9}" presName="hierChild4" presStyleCnt="0"/>
      <dgm:spPr/>
    </dgm:pt>
    <dgm:pt modelId="{B6ACDAC7-EC96-4DA4-92D3-D0AFA3E5F833}" type="pres">
      <dgm:prSet presAssocID="{5F2758CE-F684-4EEC-ACD9-3B167E7983B9}" presName="hierChild5" presStyleCnt="0"/>
      <dgm:spPr/>
    </dgm:pt>
    <dgm:pt modelId="{A09B0A07-1CD0-4CF9-95AD-9B2172F5C70D}" type="pres">
      <dgm:prSet presAssocID="{9345CBF2-D5C0-47FC-BE27-F06DCFC3EA5D}" presName="Name37" presStyleLbl="parChTrans1D3" presStyleIdx="4" presStyleCnt="15"/>
      <dgm:spPr/>
      <dgm:t>
        <a:bodyPr/>
        <a:lstStyle/>
        <a:p>
          <a:endParaRPr lang="en-US"/>
        </a:p>
      </dgm:t>
    </dgm:pt>
    <dgm:pt modelId="{33276890-CB3C-44B7-AA2F-7BDC091792C3}" type="pres">
      <dgm:prSet presAssocID="{B6E9608A-B7A5-4A52-B2B9-47291EAB3B78}" presName="hierRoot2" presStyleCnt="0">
        <dgm:presLayoutVars>
          <dgm:hierBranch val="init"/>
        </dgm:presLayoutVars>
      </dgm:prSet>
      <dgm:spPr/>
    </dgm:pt>
    <dgm:pt modelId="{C714D8DA-295A-4920-BF2C-2F1CBE8E203B}" type="pres">
      <dgm:prSet presAssocID="{B6E9608A-B7A5-4A52-B2B9-47291EAB3B78}" presName="rootComposite" presStyleCnt="0"/>
      <dgm:spPr/>
    </dgm:pt>
    <dgm:pt modelId="{054D1B3A-DE9F-449E-8CC2-16012CDEEAFC}" type="pres">
      <dgm:prSet presAssocID="{B6E9608A-B7A5-4A52-B2B9-47291EAB3B78}" presName="rootText" presStyleLbl="node3" presStyleIdx="4" presStyleCnt="15" custLinFactNeighborX="-3614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928DA27-B9E4-45F3-979D-1D2E5116A28E}" type="pres">
      <dgm:prSet presAssocID="{B6E9608A-B7A5-4A52-B2B9-47291EAB3B78}" presName="rootConnector" presStyleLbl="node3" presStyleIdx="4" presStyleCnt="15"/>
      <dgm:spPr/>
      <dgm:t>
        <a:bodyPr/>
        <a:lstStyle/>
        <a:p>
          <a:endParaRPr lang="en-US"/>
        </a:p>
      </dgm:t>
    </dgm:pt>
    <dgm:pt modelId="{716BADF4-C2E7-4932-BD79-270547C8E3F7}" type="pres">
      <dgm:prSet presAssocID="{B6E9608A-B7A5-4A52-B2B9-47291EAB3B78}" presName="hierChild4" presStyleCnt="0"/>
      <dgm:spPr/>
    </dgm:pt>
    <dgm:pt modelId="{7B3F9B77-A8BA-4704-BE10-BCE7FA32DA24}" type="pres">
      <dgm:prSet presAssocID="{B6E9608A-B7A5-4A52-B2B9-47291EAB3B78}" presName="hierChild5" presStyleCnt="0"/>
      <dgm:spPr/>
    </dgm:pt>
    <dgm:pt modelId="{F962F441-D493-4044-81C9-487D6C80F55F}" type="pres">
      <dgm:prSet presAssocID="{167DF407-1B9F-4F90-9005-EE3F3A2D9C37}" presName="hierChild5" presStyleCnt="0"/>
      <dgm:spPr/>
    </dgm:pt>
    <dgm:pt modelId="{564DB914-E6EE-432C-8FD6-EE09485A0CBD}" type="pres">
      <dgm:prSet presAssocID="{0AD20E73-E1F9-4622-A87B-DAFDB9906863}" presName="Name37" presStyleLbl="parChTrans1D2" presStyleIdx="1" presStyleCnt="3"/>
      <dgm:spPr/>
      <dgm:t>
        <a:bodyPr/>
        <a:lstStyle/>
        <a:p>
          <a:endParaRPr lang="en-US"/>
        </a:p>
      </dgm:t>
    </dgm:pt>
    <dgm:pt modelId="{F91F40C5-3685-454E-9B77-31442E46F518}" type="pres">
      <dgm:prSet presAssocID="{62794792-51FE-43BB-ABBB-CCE84361542C}" presName="hierRoot2" presStyleCnt="0">
        <dgm:presLayoutVars>
          <dgm:hierBranch val="init"/>
        </dgm:presLayoutVars>
      </dgm:prSet>
      <dgm:spPr/>
    </dgm:pt>
    <dgm:pt modelId="{1BAB34A4-54EA-46D1-A050-12C6B798EDD9}" type="pres">
      <dgm:prSet presAssocID="{62794792-51FE-43BB-ABBB-CCE84361542C}" presName="rootComposite" presStyleCnt="0"/>
      <dgm:spPr/>
    </dgm:pt>
    <dgm:pt modelId="{36C88D85-9596-4D19-9534-F5BB0A832E54}" type="pres">
      <dgm:prSet presAssocID="{62794792-51FE-43BB-ABBB-CCE84361542C}" presName="rootText" presStyleLbl="node2" presStyleIdx="1" presStyleCnt="3" custLinFactNeighborX="-36226" custLinFactNeighborY="-691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EEFD606-7CC8-42F1-ABC3-EBBA7F22140D}" type="pres">
      <dgm:prSet presAssocID="{62794792-51FE-43BB-ABBB-CCE84361542C}" presName="rootConnector" presStyleLbl="node2" presStyleIdx="1" presStyleCnt="3"/>
      <dgm:spPr/>
      <dgm:t>
        <a:bodyPr/>
        <a:lstStyle/>
        <a:p>
          <a:endParaRPr lang="en-US"/>
        </a:p>
      </dgm:t>
    </dgm:pt>
    <dgm:pt modelId="{C428D9CD-51DA-4DC7-8F98-C415EAF2DE93}" type="pres">
      <dgm:prSet presAssocID="{62794792-51FE-43BB-ABBB-CCE84361542C}" presName="hierChild4" presStyleCnt="0"/>
      <dgm:spPr/>
    </dgm:pt>
    <dgm:pt modelId="{47D79A08-21E9-4F04-A7A6-E44CB36BFB87}" type="pres">
      <dgm:prSet presAssocID="{9EA35E88-8401-4960-A3CB-6798B299F564}" presName="Name37" presStyleLbl="parChTrans1D3" presStyleIdx="5" presStyleCnt="15"/>
      <dgm:spPr/>
      <dgm:t>
        <a:bodyPr/>
        <a:lstStyle/>
        <a:p>
          <a:endParaRPr lang="en-US"/>
        </a:p>
      </dgm:t>
    </dgm:pt>
    <dgm:pt modelId="{16CD5B2E-2D45-4B1A-AE4B-6326437BBFBF}" type="pres">
      <dgm:prSet presAssocID="{7479ACC3-6298-40FF-82F6-3BA34036BB50}" presName="hierRoot2" presStyleCnt="0">
        <dgm:presLayoutVars>
          <dgm:hierBranch val="init"/>
        </dgm:presLayoutVars>
      </dgm:prSet>
      <dgm:spPr/>
    </dgm:pt>
    <dgm:pt modelId="{16579AB4-070A-4679-B09F-B50261F2B0F9}" type="pres">
      <dgm:prSet presAssocID="{7479ACC3-6298-40FF-82F6-3BA34036BB50}" presName="rootComposite" presStyleCnt="0"/>
      <dgm:spPr/>
    </dgm:pt>
    <dgm:pt modelId="{7EB30B32-EAFB-40C0-A3EC-42A237525749}" type="pres">
      <dgm:prSet presAssocID="{7479ACC3-6298-40FF-82F6-3BA34036BB50}" presName="rootText" presStyleLbl="node3" presStyleIdx="5" presStyleCnt="15" custLinFactNeighborX="-3614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544D170-52B0-49CA-B560-A4EE44256267}" type="pres">
      <dgm:prSet presAssocID="{7479ACC3-6298-40FF-82F6-3BA34036BB50}" presName="rootConnector" presStyleLbl="node3" presStyleIdx="5" presStyleCnt="15"/>
      <dgm:spPr/>
      <dgm:t>
        <a:bodyPr/>
        <a:lstStyle/>
        <a:p>
          <a:endParaRPr lang="en-US"/>
        </a:p>
      </dgm:t>
    </dgm:pt>
    <dgm:pt modelId="{430B4BF8-B68D-4A62-BF99-4571D3D280D6}" type="pres">
      <dgm:prSet presAssocID="{7479ACC3-6298-40FF-82F6-3BA34036BB50}" presName="hierChild4" presStyleCnt="0"/>
      <dgm:spPr/>
    </dgm:pt>
    <dgm:pt modelId="{F19CC030-F382-482C-B553-065FEC473979}" type="pres">
      <dgm:prSet presAssocID="{7479ACC3-6298-40FF-82F6-3BA34036BB50}" presName="hierChild5" presStyleCnt="0"/>
      <dgm:spPr/>
    </dgm:pt>
    <dgm:pt modelId="{C72EA9D1-35AE-4EDE-909B-04ECF0EC4292}" type="pres">
      <dgm:prSet presAssocID="{EB0DD68D-8833-4F50-80CB-AF914C16B8F4}" presName="Name37" presStyleLbl="parChTrans1D3" presStyleIdx="6" presStyleCnt="15"/>
      <dgm:spPr/>
      <dgm:t>
        <a:bodyPr/>
        <a:lstStyle/>
        <a:p>
          <a:endParaRPr lang="en-US"/>
        </a:p>
      </dgm:t>
    </dgm:pt>
    <dgm:pt modelId="{BE48CFA1-0DB5-4FFF-BFFE-E31BF3CA440C}" type="pres">
      <dgm:prSet presAssocID="{B69046BF-C50E-4716-9E8E-D00C93B37D07}" presName="hierRoot2" presStyleCnt="0">
        <dgm:presLayoutVars>
          <dgm:hierBranch val="init"/>
        </dgm:presLayoutVars>
      </dgm:prSet>
      <dgm:spPr/>
    </dgm:pt>
    <dgm:pt modelId="{8CCB8F52-838B-4762-BB8D-DBC39FEB131F}" type="pres">
      <dgm:prSet presAssocID="{B69046BF-C50E-4716-9E8E-D00C93B37D07}" presName="rootComposite" presStyleCnt="0"/>
      <dgm:spPr/>
    </dgm:pt>
    <dgm:pt modelId="{F2D84A1B-9C34-4A24-A078-5BB8A8FC92DF}" type="pres">
      <dgm:prSet presAssocID="{B69046BF-C50E-4716-9E8E-D00C93B37D07}" presName="rootText" presStyleLbl="node3" presStyleIdx="6" presStyleCnt="15" custLinFactNeighborX="-3614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15DFD04-6996-4233-8116-009168A89AD3}" type="pres">
      <dgm:prSet presAssocID="{B69046BF-C50E-4716-9E8E-D00C93B37D07}" presName="rootConnector" presStyleLbl="node3" presStyleIdx="6" presStyleCnt="15"/>
      <dgm:spPr/>
      <dgm:t>
        <a:bodyPr/>
        <a:lstStyle/>
        <a:p>
          <a:endParaRPr lang="en-US"/>
        </a:p>
      </dgm:t>
    </dgm:pt>
    <dgm:pt modelId="{E5EC4AFE-131E-4FEA-B73B-99DCBC613914}" type="pres">
      <dgm:prSet presAssocID="{B69046BF-C50E-4716-9E8E-D00C93B37D07}" presName="hierChild4" presStyleCnt="0"/>
      <dgm:spPr/>
    </dgm:pt>
    <dgm:pt modelId="{91E56FA3-38F1-4D31-8734-1CD9B3767258}" type="pres">
      <dgm:prSet presAssocID="{B69046BF-C50E-4716-9E8E-D00C93B37D07}" presName="hierChild5" presStyleCnt="0"/>
      <dgm:spPr/>
    </dgm:pt>
    <dgm:pt modelId="{7342EC89-8106-47A9-BAA8-FFA8B8DE60A3}" type="pres">
      <dgm:prSet presAssocID="{630AEDF0-710F-44AF-B4CA-B3A6CDE4FF20}" presName="Name37" presStyleLbl="parChTrans1D3" presStyleIdx="7" presStyleCnt="15"/>
      <dgm:spPr/>
      <dgm:t>
        <a:bodyPr/>
        <a:lstStyle/>
        <a:p>
          <a:endParaRPr lang="en-US"/>
        </a:p>
      </dgm:t>
    </dgm:pt>
    <dgm:pt modelId="{69F52109-6530-4C46-ADEF-0FDB37E2D4C7}" type="pres">
      <dgm:prSet presAssocID="{EE0404A0-08D5-4CD1-BA13-BE5EC7D98D3F}" presName="hierRoot2" presStyleCnt="0">
        <dgm:presLayoutVars>
          <dgm:hierBranch val="init"/>
        </dgm:presLayoutVars>
      </dgm:prSet>
      <dgm:spPr/>
    </dgm:pt>
    <dgm:pt modelId="{CACF99DF-690E-4C93-9621-B7ADF8557476}" type="pres">
      <dgm:prSet presAssocID="{EE0404A0-08D5-4CD1-BA13-BE5EC7D98D3F}" presName="rootComposite" presStyleCnt="0"/>
      <dgm:spPr/>
    </dgm:pt>
    <dgm:pt modelId="{C6E675CD-7BF7-45BC-A310-C056577E633A}" type="pres">
      <dgm:prSet presAssocID="{EE0404A0-08D5-4CD1-BA13-BE5EC7D98D3F}" presName="rootText" presStyleLbl="node3" presStyleIdx="7" presStyleCnt="15" custLinFactNeighborX="-31655" custLinFactNeighborY="-757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54DF02E-B970-43FC-958B-036C77C014C8}" type="pres">
      <dgm:prSet presAssocID="{EE0404A0-08D5-4CD1-BA13-BE5EC7D98D3F}" presName="rootConnector" presStyleLbl="node3" presStyleIdx="7" presStyleCnt="15"/>
      <dgm:spPr/>
      <dgm:t>
        <a:bodyPr/>
        <a:lstStyle/>
        <a:p>
          <a:endParaRPr lang="en-US"/>
        </a:p>
      </dgm:t>
    </dgm:pt>
    <dgm:pt modelId="{22B38025-DF3F-4CBB-96FC-380FCD6A3E17}" type="pres">
      <dgm:prSet presAssocID="{EE0404A0-08D5-4CD1-BA13-BE5EC7D98D3F}" presName="hierChild4" presStyleCnt="0"/>
      <dgm:spPr/>
    </dgm:pt>
    <dgm:pt modelId="{46616BB3-4C40-4705-BE6E-467DEE8AC4BD}" type="pres">
      <dgm:prSet presAssocID="{EE0404A0-08D5-4CD1-BA13-BE5EC7D98D3F}" presName="hierChild5" presStyleCnt="0"/>
      <dgm:spPr/>
    </dgm:pt>
    <dgm:pt modelId="{64073642-BAF8-4ECC-84FE-89A9D4823EE8}" type="pres">
      <dgm:prSet presAssocID="{F0605B4C-095D-4E48-AC54-1300E84646C2}" presName="Name37" presStyleLbl="parChTrans1D3" presStyleIdx="8" presStyleCnt="15"/>
      <dgm:spPr/>
      <dgm:t>
        <a:bodyPr/>
        <a:lstStyle/>
        <a:p>
          <a:endParaRPr lang="en-US"/>
        </a:p>
      </dgm:t>
    </dgm:pt>
    <dgm:pt modelId="{3097995C-D555-462A-AE59-D49AFD881F67}" type="pres">
      <dgm:prSet presAssocID="{D12AA78D-5F3C-452C-8549-E47BA038EE2A}" presName="hierRoot2" presStyleCnt="0">
        <dgm:presLayoutVars>
          <dgm:hierBranch val="init"/>
        </dgm:presLayoutVars>
      </dgm:prSet>
      <dgm:spPr/>
    </dgm:pt>
    <dgm:pt modelId="{E35352CC-563D-42DB-BFDA-6860506B2EA2}" type="pres">
      <dgm:prSet presAssocID="{D12AA78D-5F3C-452C-8549-E47BA038EE2A}" presName="rootComposite" presStyleCnt="0"/>
      <dgm:spPr/>
    </dgm:pt>
    <dgm:pt modelId="{0DD7EB5C-CF05-4737-AB22-7220FE36BD64}" type="pres">
      <dgm:prSet presAssocID="{D12AA78D-5F3C-452C-8549-E47BA038EE2A}" presName="rootText" presStyleLbl="node3" presStyleIdx="8" presStyleCnt="15" custLinFactNeighborX="-3614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C371401-1FEE-45BC-A0A7-BEC5BBA90D8E}" type="pres">
      <dgm:prSet presAssocID="{D12AA78D-5F3C-452C-8549-E47BA038EE2A}" presName="rootConnector" presStyleLbl="node3" presStyleIdx="8" presStyleCnt="15"/>
      <dgm:spPr/>
      <dgm:t>
        <a:bodyPr/>
        <a:lstStyle/>
        <a:p>
          <a:endParaRPr lang="en-US"/>
        </a:p>
      </dgm:t>
    </dgm:pt>
    <dgm:pt modelId="{FF50B75D-A740-4003-9782-36136986EB58}" type="pres">
      <dgm:prSet presAssocID="{D12AA78D-5F3C-452C-8549-E47BA038EE2A}" presName="hierChild4" presStyleCnt="0"/>
      <dgm:spPr/>
    </dgm:pt>
    <dgm:pt modelId="{944761AD-5F9B-4D91-9305-9DAFFD62D9BE}" type="pres">
      <dgm:prSet presAssocID="{D12AA78D-5F3C-452C-8549-E47BA038EE2A}" presName="hierChild5" presStyleCnt="0"/>
      <dgm:spPr/>
    </dgm:pt>
    <dgm:pt modelId="{23475621-6321-44BB-85C3-94163AF89032}" type="pres">
      <dgm:prSet presAssocID="{9FC8E002-7811-44C3-A826-12B1A850686C}" presName="Name37" presStyleLbl="parChTrans1D3" presStyleIdx="9" presStyleCnt="15"/>
      <dgm:spPr/>
      <dgm:t>
        <a:bodyPr/>
        <a:lstStyle/>
        <a:p>
          <a:endParaRPr lang="en-US"/>
        </a:p>
      </dgm:t>
    </dgm:pt>
    <dgm:pt modelId="{C7250731-CA27-44C4-A319-0D4512936878}" type="pres">
      <dgm:prSet presAssocID="{CB73107B-CF01-4C5E-B171-19763F0A1DB1}" presName="hierRoot2" presStyleCnt="0">
        <dgm:presLayoutVars>
          <dgm:hierBranch val="init"/>
        </dgm:presLayoutVars>
      </dgm:prSet>
      <dgm:spPr/>
    </dgm:pt>
    <dgm:pt modelId="{942E1460-3283-4CF4-A2F6-9975C26B57A4}" type="pres">
      <dgm:prSet presAssocID="{CB73107B-CF01-4C5E-B171-19763F0A1DB1}" presName="rootComposite" presStyleCnt="0"/>
      <dgm:spPr/>
    </dgm:pt>
    <dgm:pt modelId="{638127AF-1E82-4576-B23A-072E89198302}" type="pres">
      <dgm:prSet presAssocID="{CB73107B-CF01-4C5E-B171-19763F0A1DB1}" presName="rootText" presStyleLbl="node3" presStyleIdx="9" presStyleCnt="15" custLinFactNeighborX="-3614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D1548E3-7B11-424D-9D6C-285FF7546389}" type="pres">
      <dgm:prSet presAssocID="{CB73107B-CF01-4C5E-B171-19763F0A1DB1}" presName="rootConnector" presStyleLbl="node3" presStyleIdx="9" presStyleCnt="15"/>
      <dgm:spPr/>
      <dgm:t>
        <a:bodyPr/>
        <a:lstStyle/>
        <a:p>
          <a:endParaRPr lang="en-US"/>
        </a:p>
      </dgm:t>
    </dgm:pt>
    <dgm:pt modelId="{1821AD4E-76D8-444A-A48B-7EC10949F386}" type="pres">
      <dgm:prSet presAssocID="{CB73107B-CF01-4C5E-B171-19763F0A1DB1}" presName="hierChild4" presStyleCnt="0"/>
      <dgm:spPr/>
    </dgm:pt>
    <dgm:pt modelId="{A656D544-52DD-4587-8EF3-4EE18D950F28}" type="pres">
      <dgm:prSet presAssocID="{CB73107B-CF01-4C5E-B171-19763F0A1DB1}" presName="hierChild5" presStyleCnt="0"/>
      <dgm:spPr/>
    </dgm:pt>
    <dgm:pt modelId="{B6E5E38D-085C-4109-B9AE-AA9AF4AA5AFC}" type="pres">
      <dgm:prSet presAssocID="{62794792-51FE-43BB-ABBB-CCE84361542C}" presName="hierChild5" presStyleCnt="0"/>
      <dgm:spPr/>
    </dgm:pt>
    <dgm:pt modelId="{5406BD7F-3F47-4091-80C1-89A92DE5D5A5}" type="pres">
      <dgm:prSet presAssocID="{42A9D854-1BA6-4B58-8FAB-AE968896FCD9}" presName="Name37" presStyleLbl="parChTrans1D2" presStyleIdx="2" presStyleCnt="3"/>
      <dgm:spPr/>
      <dgm:t>
        <a:bodyPr/>
        <a:lstStyle/>
        <a:p>
          <a:endParaRPr lang="en-US"/>
        </a:p>
      </dgm:t>
    </dgm:pt>
    <dgm:pt modelId="{477BDBAB-76D6-4339-9BD7-BAE7A87E1992}" type="pres">
      <dgm:prSet presAssocID="{B67EDE5A-C5B6-4227-A5CD-C55B03CE1DDE}" presName="hierRoot2" presStyleCnt="0">
        <dgm:presLayoutVars>
          <dgm:hierBranch val="init"/>
        </dgm:presLayoutVars>
      </dgm:prSet>
      <dgm:spPr/>
    </dgm:pt>
    <dgm:pt modelId="{D46CC340-48D8-4911-9633-AEBA6547F129}" type="pres">
      <dgm:prSet presAssocID="{B67EDE5A-C5B6-4227-A5CD-C55B03CE1DDE}" presName="rootComposite" presStyleCnt="0"/>
      <dgm:spPr/>
    </dgm:pt>
    <dgm:pt modelId="{921CB34C-FBCF-4931-BC82-BFB972BB2E3F}" type="pres">
      <dgm:prSet presAssocID="{B67EDE5A-C5B6-4227-A5CD-C55B03CE1DDE}" presName="rootText" presStyleLbl="node2" presStyleIdx="2" presStyleCnt="3" custLinFactNeighborX="-36226" custLinFactNeighborY="-691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E1471A6-0DA8-4E6D-AB46-405A432F4039}" type="pres">
      <dgm:prSet presAssocID="{B67EDE5A-C5B6-4227-A5CD-C55B03CE1DDE}" presName="rootConnector" presStyleLbl="node2" presStyleIdx="2" presStyleCnt="3"/>
      <dgm:spPr/>
      <dgm:t>
        <a:bodyPr/>
        <a:lstStyle/>
        <a:p>
          <a:endParaRPr lang="en-US"/>
        </a:p>
      </dgm:t>
    </dgm:pt>
    <dgm:pt modelId="{22009D1A-8C4D-426C-BDD1-A804D56E47FD}" type="pres">
      <dgm:prSet presAssocID="{B67EDE5A-C5B6-4227-A5CD-C55B03CE1DDE}" presName="hierChild4" presStyleCnt="0"/>
      <dgm:spPr/>
    </dgm:pt>
    <dgm:pt modelId="{772EAD96-E0A7-436E-8284-5268C7ECFC99}" type="pres">
      <dgm:prSet presAssocID="{1A524BA7-5771-459F-AE51-01EB0238AFAC}" presName="Name37" presStyleLbl="parChTrans1D3" presStyleIdx="10" presStyleCnt="15"/>
      <dgm:spPr/>
      <dgm:t>
        <a:bodyPr/>
        <a:lstStyle/>
        <a:p>
          <a:endParaRPr lang="en-US"/>
        </a:p>
      </dgm:t>
    </dgm:pt>
    <dgm:pt modelId="{2D96477B-B202-45A8-B16F-BBBA1786519A}" type="pres">
      <dgm:prSet presAssocID="{05D10101-343E-451A-A315-E4155F037933}" presName="hierRoot2" presStyleCnt="0">
        <dgm:presLayoutVars>
          <dgm:hierBranch val="init"/>
        </dgm:presLayoutVars>
      </dgm:prSet>
      <dgm:spPr/>
    </dgm:pt>
    <dgm:pt modelId="{5F43F4DE-2929-4311-8C75-D914C60B94BC}" type="pres">
      <dgm:prSet presAssocID="{05D10101-343E-451A-A315-E4155F037933}" presName="rootComposite" presStyleCnt="0"/>
      <dgm:spPr/>
    </dgm:pt>
    <dgm:pt modelId="{7802093D-FA3F-44E6-AA6B-F8ACAF40F674}" type="pres">
      <dgm:prSet presAssocID="{05D10101-343E-451A-A315-E4155F037933}" presName="rootText" presStyleLbl="node3" presStyleIdx="10" presStyleCnt="15" custLinFactNeighborX="-3264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FBD6A12-09F7-44B9-A352-46B1D81A961B}" type="pres">
      <dgm:prSet presAssocID="{05D10101-343E-451A-A315-E4155F037933}" presName="rootConnector" presStyleLbl="node3" presStyleIdx="10" presStyleCnt="15"/>
      <dgm:spPr/>
      <dgm:t>
        <a:bodyPr/>
        <a:lstStyle/>
        <a:p>
          <a:endParaRPr lang="en-US"/>
        </a:p>
      </dgm:t>
    </dgm:pt>
    <dgm:pt modelId="{82FE531D-0DF2-4AF6-ACB3-B651D53263AE}" type="pres">
      <dgm:prSet presAssocID="{05D10101-343E-451A-A315-E4155F037933}" presName="hierChild4" presStyleCnt="0"/>
      <dgm:spPr/>
    </dgm:pt>
    <dgm:pt modelId="{373C9927-7BAB-49F2-BDEE-559501CCED62}" type="pres">
      <dgm:prSet presAssocID="{05D10101-343E-451A-A315-E4155F037933}" presName="hierChild5" presStyleCnt="0"/>
      <dgm:spPr/>
    </dgm:pt>
    <dgm:pt modelId="{B2AEE18A-7DCB-4237-B3E4-857F29E7EB25}" type="pres">
      <dgm:prSet presAssocID="{D32E242D-25A6-414A-B52A-4D20071AA496}" presName="Name37" presStyleLbl="parChTrans1D3" presStyleIdx="11" presStyleCnt="15"/>
      <dgm:spPr/>
      <dgm:t>
        <a:bodyPr/>
        <a:lstStyle/>
        <a:p>
          <a:endParaRPr lang="en-US"/>
        </a:p>
      </dgm:t>
    </dgm:pt>
    <dgm:pt modelId="{4CC89265-1CD3-4ADA-9499-4929EDB9A9D6}" type="pres">
      <dgm:prSet presAssocID="{97E9ADF5-65BF-48E1-9FA5-7607136364E7}" presName="hierRoot2" presStyleCnt="0">
        <dgm:presLayoutVars>
          <dgm:hierBranch val="init"/>
        </dgm:presLayoutVars>
      </dgm:prSet>
      <dgm:spPr/>
    </dgm:pt>
    <dgm:pt modelId="{AC6FA50C-4810-45F2-B1CE-15E2197C9923}" type="pres">
      <dgm:prSet presAssocID="{97E9ADF5-65BF-48E1-9FA5-7607136364E7}" presName="rootComposite" presStyleCnt="0"/>
      <dgm:spPr/>
    </dgm:pt>
    <dgm:pt modelId="{B175FFE0-F362-400D-A5BD-98E2BD3F6C40}" type="pres">
      <dgm:prSet presAssocID="{97E9ADF5-65BF-48E1-9FA5-7607136364E7}" presName="rootText" presStyleLbl="node3" presStyleIdx="11" presStyleCnt="15" custLinFactNeighborX="-3264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A811C0C-952E-4072-A0F7-8C8456901EA2}" type="pres">
      <dgm:prSet presAssocID="{97E9ADF5-65BF-48E1-9FA5-7607136364E7}" presName="rootConnector" presStyleLbl="node3" presStyleIdx="11" presStyleCnt="15"/>
      <dgm:spPr/>
      <dgm:t>
        <a:bodyPr/>
        <a:lstStyle/>
        <a:p>
          <a:endParaRPr lang="en-US"/>
        </a:p>
      </dgm:t>
    </dgm:pt>
    <dgm:pt modelId="{B29E1E44-C222-415C-8423-AB3D21A431D5}" type="pres">
      <dgm:prSet presAssocID="{97E9ADF5-65BF-48E1-9FA5-7607136364E7}" presName="hierChild4" presStyleCnt="0"/>
      <dgm:spPr/>
    </dgm:pt>
    <dgm:pt modelId="{348B148C-0824-48A0-A921-1FAF9790ECAD}" type="pres">
      <dgm:prSet presAssocID="{97E9ADF5-65BF-48E1-9FA5-7607136364E7}" presName="hierChild5" presStyleCnt="0"/>
      <dgm:spPr/>
    </dgm:pt>
    <dgm:pt modelId="{225778CE-40AF-4406-9B17-875CFE525A26}" type="pres">
      <dgm:prSet presAssocID="{CFF1EFB2-B04F-4542-8993-69127E2D7C85}" presName="Name37" presStyleLbl="parChTrans1D3" presStyleIdx="12" presStyleCnt="15"/>
      <dgm:spPr/>
      <dgm:t>
        <a:bodyPr/>
        <a:lstStyle/>
        <a:p>
          <a:endParaRPr lang="en-US"/>
        </a:p>
      </dgm:t>
    </dgm:pt>
    <dgm:pt modelId="{315139E3-FC58-447E-8A73-1B3343CCB173}" type="pres">
      <dgm:prSet presAssocID="{6C044D31-7D7A-4EE6-8F4A-5FD0A86C38B6}" presName="hierRoot2" presStyleCnt="0">
        <dgm:presLayoutVars>
          <dgm:hierBranch val="init"/>
        </dgm:presLayoutVars>
      </dgm:prSet>
      <dgm:spPr/>
    </dgm:pt>
    <dgm:pt modelId="{F6AC052D-8C39-4993-B3A5-CC72D0BBE93D}" type="pres">
      <dgm:prSet presAssocID="{6C044D31-7D7A-4EE6-8F4A-5FD0A86C38B6}" presName="rootComposite" presStyleCnt="0"/>
      <dgm:spPr/>
    </dgm:pt>
    <dgm:pt modelId="{A60EDAFE-FC6A-41BB-B082-5F0D2026735E}" type="pres">
      <dgm:prSet presAssocID="{6C044D31-7D7A-4EE6-8F4A-5FD0A86C38B6}" presName="rootText" presStyleLbl="node3" presStyleIdx="12" presStyleCnt="15" custLinFactNeighborX="-3264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403E64D-190B-4D75-BB0D-A6B0CE2B7A32}" type="pres">
      <dgm:prSet presAssocID="{6C044D31-7D7A-4EE6-8F4A-5FD0A86C38B6}" presName="rootConnector" presStyleLbl="node3" presStyleIdx="12" presStyleCnt="15"/>
      <dgm:spPr/>
      <dgm:t>
        <a:bodyPr/>
        <a:lstStyle/>
        <a:p>
          <a:endParaRPr lang="en-US"/>
        </a:p>
      </dgm:t>
    </dgm:pt>
    <dgm:pt modelId="{7ACC20B1-45DC-4201-ADD1-CAF25D2055C1}" type="pres">
      <dgm:prSet presAssocID="{6C044D31-7D7A-4EE6-8F4A-5FD0A86C38B6}" presName="hierChild4" presStyleCnt="0"/>
      <dgm:spPr/>
    </dgm:pt>
    <dgm:pt modelId="{C936BD33-C94F-4DEF-BE47-30BB6B1D1646}" type="pres">
      <dgm:prSet presAssocID="{6C044D31-7D7A-4EE6-8F4A-5FD0A86C38B6}" presName="hierChild5" presStyleCnt="0"/>
      <dgm:spPr/>
    </dgm:pt>
    <dgm:pt modelId="{49F8DC68-4135-436C-B895-F3F221F220E3}" type="pres">
      <dgm:prSet presAssocID="{1A45826B-60AB-43ED-BA0D-72A05E56C592}" presName="Name37" presStyleLbl="parChTrans1D3" presStyleIdx="13" presStyleCnt="15"/>
      <dgm:spPr/>
      <dgm:t>
        <a:bodyPr/>
        <a:lstStyle/>
        <a:p>
          <a:endParaRPr lang="en-US"/>
        </a:p>
      </dgm:t>
    </dgm:pt>
    <dgm:pt modelId="{543DA0F3-FC28-40AC-B043-06D8915EEC04}" type="pres">
      <dgm:prSet presAssocID="{2D6B785A-7D36-4677-BCFA-EC4BA665D559}" presName="hierRoot2" presStyleCnt="0">
        <dgm:presLayoutVars>
          <dgm:hierBranch val="init"/>
        </dgm:presLayoutVars>
      </dgm:prSet>
      <dgm:spPr/>
    </dgm:pt>
    <dgm:pt modelId="{041BCD48-84E6-4650-A9A6-9EC1CE9E5006}" type="pres">
      <dgm:prSet presAssocID="{2D6B785A-7D36-4677-BCFA-EC4BA665D559}" presName="rootComposite" presStyleCnt="0"/>
      <dgm:spPr/>
    </dgm:pt>
    <dgm:pt modelId="{18EAEC74-20EE-460D-8489-60F794E789EA}" type="pres">
      <dgm:prSet presAssocID="{2D6B785A-7D36-4677-BCFA-EC4BA665D559}" presName="rootText" presStyleLbl="node3" presStyleIdx="13" presStyleCnt="15" custLinFactNeighborX="-3264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B96DCCC-D297-4FFA-AE60-4B7B8E659435}" type="pres">
      <dgm:prSet presAssocID="{2D6B785A-7D36-4677-BCFA-EC4BA665D559}" presName="rootConnector" presStyleLbl="node3" presStyleIdx="13" presStyleCnt="15"/>
      <dgm:spPr/>
      <dgm:t>
        <a:bodyPr/>
        <a:lstStyle/>
        <a:p>
          <a:endParaRPr lang="en-US"/>
        </a:p>
      </dgm:t>
    </dgm:pt>
    <dgm:pt modelId="{647D63F5-DE35-48EA-9B09-A45C34FFBED9}" type="pres">
      <dgm:prSet presAssocID="{2D6B785A-7D36-4677-BCFA-EC4BA665D559}" presName="hierChild4" presStyleCnt="0"/>
      <dgm:spPr/>
    </dgm:pt>
    <dgm:pt modelId="{BCBB7F47-F1B7-4550-9ABC-30B5F856EB6C}" type="pres">
      <dgm:prSet presAssocID="{2D6B785A-7D36-4677-BCFA-EC4BA665D559}" presName="hierChild5" presStyleCnt="0"/>
      <dgm:spPr/>
    </dgm:pt>
    <dgm:pt modelId="{06311FA7-2CFD-4BE6-B9D3-16E60A50D65C}" type="pres">
      <dgm:prSet presAssocID="{6EB65119-E37F-49A6-9395-18FEEEF96E47}" presName="Name37" presStyleLbl="parChTrans1D3" presStyleIdx="14" presStyleCnt="15"/>
      <dgm:spPr/>
      <dgm:t>
        <a:bodyPr/>
        <a:lstStyle/>
        <a:p>
          <a:endParaRPr lang="en-US"/>
        </a:p>
      </dgm:t>
    </dgm:pt>
    <dgm:pt modelId="{CAD5DB10-9BC8-432C-86D2-0EA9D0104512}" type="pres">
      <dgm:prSet presAssocID="{DFF92AF2-6465-4217-9FFC-C68458A71D2B}" presName="hierRoot2" presStyleCnt="0">
        <dgm:presLayoutVars>
          <dgm:hierBranch val="init"/>
        </dgm:presLayoutVars>
      </dgm:prSet>
      <dgm:spPr/>
    </dgm:pt>
    <dgm:pt modelId="{ED3B4F3E-2CC5-49E4-8197-E1DA8E787B2B}" type="pres">
      <dgm:prSet presAssocID="{DFF92AF2-6465-4217-9FFC-C68458A71D2B}" presName="rootComposite" presStyleCnt="0"/>
      <dgm:spPr/>
    </dgm:pt>
    <dgm:pt modelId="{F08F5207-C94E-4A1A-8190-2C94E02E2680}" type="pres">
      <dgm:prSet presAssocID="{DFF92AF2-6465-4217-9FFC-C68458A71D2B}" presName="rootText" presStyleLbl="node3" presStyleIdx="14" presStyleCnt="15" custLinFactNeighborX="-3264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40E0EB2-22EB-4A23-958C-ACD31A74B149}" type="pres">
      <dgm:prSet presAssocID="{DFF92AF2-6465-4217-9FFC-C68458A71D2B}" presName="rootConnector" presStyleLbl="node3" presStyleIdx="14" presStyleCnt="15"/>
      <dgm:spPr/>
      <dgm:t>
        <a:bodyPr/>
        <a:lstStyle/>
        <a:p>
          <a:endParaRPr lang="en-US"/>
        </a:p>
      </dgm:t>
    </dgm:pt>
    <dgm:pt modelId="{C88122DE-A85E-4695-B6B7-BBF3432CAC3B}" type="pres">
      <dgm:prSet presAssocID="{DFF92AF2-6465-4217-9FFC-C68458A71D2B}" presName="hierChild4" presStyleCnt="0"/>
      <dgm:spPr/>
    </dgm:pt>
    <dgm:pt modelId="{17D6DCA7-EF45-4F47-A312-9727870156BD}" type="pres">
      <dgm:prSet presAssocID="{DFF92AF2-6465-4217-9FFC-C68458A71D2B}" presName="hierChild5" presStyleCnt="0"/>
      <dgm:spPr/>
    </dgm:pt>
    <dgm:pt modelId="{930E81C0-7782-4D33-A5E6-E30F806AB5B6}" type="pres">
      <dgm:prSet presAssocID="{B67EDE5A-C5B6-4227-A5CD-C55B03CE1DDE}" presName="hierChild5" presStyleCnt="0"/>
      <dgm:spPr/>
    </dgm:pt>
    <dgm:pt modelId="{C30FEFFA-4D96-4E8F-A39F-71176D980A1A}" type="pres">
      <dgm:prSet presAssocID="{38E61051-AE22-4436-A4A5-5D2F5E939F1D}" presName="hierChild3" presStyleCnt="0"/>
      <dgm:spPr/>
    </dgm:pt>
  </dgm:ptLst>
  <dgm:cxnLst>
    <dgm:cxn modelId="{0BDD4C49-5430-4025-B38C-AE6A17E73592}" type="presOf" srcId="{E33A2894-7D79-4F45-B8AD-45306638CAF5}" destId="{D75D2669-61A6-4444-97B2-A468D21DE24E}" srcOrd="1" destOrd="0" presId="urn:microsoft.com/office/officeart/2005/8/layout/orgChart1"/>
    <dgm:cxn modelId="{153BB04D-F401-48DE-A9B3-214B5712D7C3}" srcId="{62794792-51FE-43BB-ABBB-CCE84361542C}" destId="{EE0404A0-08D5-4CD1-BA13-BE5EC7D98D3F}" srcOrd="2" destOrd="0" parTransId="{630AEDF0-710F-44AF-B4CA-B3A6CDE4FF20}" sibTransId="{E8ABF24B-9AF3-4AF8-B7CE-5F2DAB1D5CA9}"/>
    <dgm:cxn modelId="{B320DEA8-3649-498E-B4CC-8EB8D2DE728F}" type="presOf" srcId="{6C044D31-7D7A-4EE6-8F4A-5FD0A86C38B6}" destId="{A60EDAFE-FC6A-41BB-B082-5F0D2026735E}" srcOrd="0" destOrd="0" presId="urn:microsoft.com/office/officeart/2005/8/layout/orgChart1"/>
    <dgm:cxn modelId="{146D3EBD-D7D4-4DE3-AAF3-60DFA038A16A}" type="presOf" srcId="{0ED64AED-9BA0-4106-951B-574875D64502}" destId="{15C1C58D-0648-4014-9F76-9C89753D2A6E}" srcOrd="1" destOrd="0" presId="urn:microsoft.com/office/officeart/2005/8/layout/orgChart1"/>
    <dgm:cxn modelId="{5181DBC1-F512-403D-AEAE-20E37C099312}" type="presOf" srcId="{CB73107B-CF01-4C5E-B171-19763F0A1DB1}" destId="{8D1548E3-7B11-424D-9D6C-285FF7546389}" srcOrd="1" destOrd="0" presId="urn:microsoft.com/office/officeart/2005/8/layout/orgChart1"/>
    <dgm:cxn modelId="{458A2FE7-04B1-4BA9-BE3B-416FB01CDE7E}" type="presOf" srcId="{6EB65119-E37F-49A6-9395-18FEEEF96E47}" destId="{06311FA7-2CFD-4BE6-B9D3-16E60A50D65C}" srcOrd="0" destOrd="0" presId="urn:microsoft.com/office/officeart/2005/8/layout/orgChart1"/>
    <dgm:cxn modelId="{5DA06A5F-4BFF-4F33-B65B-08797FD60BCC}" type="presOf" srcId="{D9328691-C420-412B-9A22-9BF6C8361EED}" destId="{6A964679-82DB-4A0A-ACAA-E855AAE2F47E}" srcOrd="0" destOrd="0" presId="urn:microsoft.com/office/officeart/2005/8/layout/orgChart1"/>
    <dgm:cxn modelId="{82DEA04D-3313-4E7D-8DA5-D276F86BC2B7}" type="presOf" srcId="{7479ACC3-6298-40FF-82F6-3BA34036BB50}" destId="{3544D170-52B0-49CA-B560-A4EE44256267}" srcOrd="1" destOrd="0" presId="urn:microsoft.com/office/officeart/2005/8/layout/orgChart1"/>
    <dgm:cxn modelId="{38CA3319-A492-44B1-AE15-F865DEA6A03A}" srcId="{B67EDE5A-C5B6-4227-A5CD-C55B03CE1DDE}" destId="{DFF92AF2-6465-4217-9FFC-C68458A71D2B}" srcOrd="4" destOrd="0" parTransId="{6EB65119-E37F-49A6-9395-18FEEEF96E47}" sibTransId="{61844A8D-AFC6-4BF8-9536-EC921D07AFF8}"/>
    <dgm:cxn modelId="{4DA92DA3-CAAB-4792-B56F-1FB7BB6EBA6A}" type="presOf" srcId="{6C044D31-7D7A-4EE6-8F4A-5FD0A86C38B6}" destId="{2403E64D-190B-4D75-BB0D-A6B0CE2B7A32}" srcOrd="1" destOrd="0" presId="urn:microsoft.com/office/officeart/2005/8/layout/orgChart1"/>
    <dgm:cxn modelId="{6929B8A8-D59B-4457-935F-6612BE2939CE}" srcId="{B67EDE5A-C5B6-4227-A5CD-C55B03CE1DDE}" destId="{05D10101-343E-451A-A315-E4155F037933}" srcOrd="0" destOrd="0" parTransId="{1A524BA7-5771-459F-AE51-01EB0238AFAC}" sibTransId="{D1C7FC5D-0C21-415E-9698-089E6580E9C6}"/>
    <dgm:cxn modelId="{C769C124-1975-4D65-A3AE-DA781C73EA70}" type="presOf" srcId="{2D6B785A-7D36-4677-BCFA-EC4BA665D559}" destId="{8B96DCCC-D297-4FFA-AE60-4B7B8E659435}" srcOrd="1" destOrd="0" presId="urn:microsoft.com/office/officeart/2005/8/layout/orgChart1"/>
    <dgm:cxn modelId="{83EEC164-2A7E-4C67-ADFE-4C33C959705A}" type="presOf" srcId="{EE0404A0-08D5-4CD1-BA13-BE5EC7D98D3F}" destId="{054DF02E-B970-43FC-958B-036C77C014C8}" srcOrd="1" destOrd="0" presId="urn:microsoft.com/office/officeart/2005/8/layout/orgChart1"/>
    <dgm:cxn modelId="{5576F953-E639-45B0-A1F5-4412D11EFFAB}" srcId="{62794792-51FE-43BB-ABBB-CCE84361542C}" destId="{7479ACC3-6298-40FF-82F6-3BA34036BB50}" srcOrd="0" destOrd="0" parTransId="{9EA35E88-8401-4960-A3CB-6798B299F564}" sibTransId="{795C7D50-00EC-422B-815C-434DF8988898}"/>
    <dgm:cxn modelId="{A5ACCD99-C6C6-4E64-B2C7-C4FCC0D613E5}" type="presOf" srcId="{38E61051-AE22-4436-A4A5-5D2F5E939F1D}" destId="{BFC2AE84-09E5-46FE-9339-EE8769FC8708}" srcOrd="1" destOrd="0" presId="urn:microsoft.com/office/officeart/2005/8/layout/orgChart1"/>
    <dgm:cxn modelId="{F4143630-4981-48D3-9056-8E3D831BD473}" type="presOf" srcId="{26B4912B-2034-4C52-BDDB-F93A3FA1826E}" destId="{FB4FD014-98E8-4217-8DE5-0C82696EE138}" srcOrd="0" destOrd="0" presId="urn:microsoft.com/office/officeart/2005/8/layout/orgChart1"/>
    <dgm:cxn modelId="{6903BC4B-DEE2-4144-9B6A-7D445C6FB48A}" type="presOf" srcId="{0AD20E73-E1F9-4622-A87B-DAFDB9906863}" destId="{564DB914-E6EE-432C-8FD6-EE09485A0CBD}" srcOrd="0" destOrd="0" presId="urn:microsoft.com/office/officeart/2005/8/layout/orgChart1"/>
    <dgm:cxn modelId="{EB068FF7-5500-4F19-A30A-6CC2F42724F0}" srcId="{167DF407-1B9F-4F90-9005-EE3F3A2D9C37}" destId="{5F2758CE-F684-4EEC-ACD9-3B167E7983B9}" srcOrd="3" destOrd="0" parTransId="{D9328691-C420-412B-9A22-9BF6C8361EED}" sibTransId="{47906E2A-80C5-4CA2-8247-20DA3E6B5C16}"/>
    <dgm:cxn modelId="{42065095-9AE0-4BC6-BBE1-7693AD962E8B}" type="presOf" srcId="{DB2F270B-C2AF-425F-99C9-0FDF3DD29C61}" destId="{A47DDDA5-990D-47D0-A2B6-E4DD3D338604}" srcOrd="1" destOrd="0" presId="urn:microsoft.com/office/officeart/2005/8/layout/orgChart1"/>
    <dgm:cxn modelId="{0F0CD42B-40E2-45A5-85ED-63BF058CC453}" type="presOf" srcId="{9EA35E88-8401-4960-A3CB-6798B299F564}" destId="{47D79A08-21E9-4F04-A7A6-E44CB36BFB87}" srcOrd="0" destOrd="0" presId="urn:microsoft.com/office/officeart/2005/8/layout/orgChart1"/>
    <dgm:cxn modelId="{17257B4D-071E-4DE4-AB8B-817EC8DBB80C}" type="presOf" srcId="{F0605B4C-095D-4E48-AC54-1300E84646C2}" destId="{64073642-BAF8-4ECC-84FE-89A9D4823EE8}" srcOrd="0" destOrd="0" presId="urn:microsoft.com/office/officeart/2005/8/layout/orgChart1"/>
    <dgm:cxn modelId="{EED35839-A2F6-496E-A763-03E08E8346F7}" type="presOf" srcId="{B67EDE5A-C5B6-4227-A5CD-C55B03CE1DDE}" destId="{921CB34C-FBCF-4931-BC82-BFB972BB2E3F}" srcOrd="0" destOrd="0" presId="urn:microsoft.com/office/officeart/2005/8/layout/orgChart1"/>
    <dgm:cxn modelId="{CD30BBED-FAD5-4BE7-B4F0-4963E34CCE6A}" type="presOf" srcId="{2D6B785A-7D36-4677-BCFA-EC4BA665D559}" destId="{18EAEC74-20EE-460D-8489-60F794E789EA}" srcOrd="0" destOrd="0" presId="urn:microsoft.com/office/officeart/2005/8/layout/orgChart1"/>
    <dgm:cxn modelId="{6C9EB2FB-009E-453F-A40D-FB17E46C4921}" type="presOf" srcId="{9FC8E002-7811-44C3-A826-12B1A850686C}" destId="{23475621-6321-44BB-85C3-94163AF89032}" srcOrd="0" destOrd="0" presId="urn:microsoft.com/office/officeart/2005/8/layout/orgChart1"/>
    <dgm:cxn modelId="{CE7CE4F7-92FD-4733-AFDC-CCBE40C4EFB8}" srcId="{B67EDE5A-C5B6-4227-A5CD-C55B03CE1DDE}" destId="{2D6B785A-7D36-4677-BCFA-EC4BA665D559}" srcOrd="3" destOrd="0" parTransId="{1A45826B-60AB-43ED-BA0D-72A05E56C592}" sibTransId="{E9CB5795-2CEC-4433-AF1D-394CF9D1F50F}"/>
    <dgm:cxn modelId="{67890E14-C435-460B-B9BB-C3CCCF732F44}" type="presOf" srcId="{62794792-51FE-43BB-ABBB-CCE84361542C}" destId="{36C88D85-9596-4D19-9534-F5BB0A832E54}" srcOrd="0" destOrd="0" presId="urn:microsoft.com/office/officeart/2005/8/layout/orgChart1"/>
    <dgm:cxn modelId="{9F938C3F-A5F1-4665-B9D0-5C3AE5CACDAA}" srcId="{26B4912B-2034-4C52-BDDB-F93A3FA1826E}" destId="{38E61051-AE22-4436-A4A5-5D2F5E939F1D}" srcOrd="0" destOrd="0" parTransId="{0D4D49B6-8A19-4C15-9BF2-C042E2573B3C}" sibTransId="{FC02CB1C-B669-466D-8550-60375E1053C1}"/>
    <dgm:cxn modelId="{8A1F16A8-B576-499C-99FC-DE9FF2F95813}" srcId="{38E61051-AE22-4436-A4A5-5D2F5E939F1D}" destId="{167DF407-1B9F-4F90-9005-EE3F3A2D9C37}" srcOrd="0" destOrd="0" parTransId="{CE5B9932-7AC4-4379-9C5F-B883437F2349}" sibTransId="{06B254B9-6D68-48E4-B126-923DC3197E5A}"/>
    <dgm:cxn modelId="{77CFEFF6-493A-4D0A-A74D-980643B9C544}" srcId="{167DF407-1B9F-4F90-9005-EE3F3A2D9C37}" destId="{E33A2894-7D79-4F45-B8AD-45306638CAF5}" srcOrd="1" destOrd="0" parTransId="{E85C21CA-6E68-4823-BBD7-7608030516A1}" sibTransId="{B4D4CBC8-BF94-472C-80FD-FDC789AE059C}"/>
    <dgm:cxn modelId="{AD961A1D-6C15-4FDC-89F4-D5A005907070}" srcId="{38E61051-AE22-4436-A4A5-5D2F5E939F1D}" destId="{B67EDE5A-C5B6-4227-A5CD-C55B03CE1DDE}" srcOrd="2" destOrd="0" parTransId="{42A9D854-1BA6-4B58-8FAB-AE968896FCD9}" sibTransId="{D4AD5C8B-ABBD-41C1-B8D5-949161F5296D}"/>
    <dgm:cxn modelId="{ECF972AB-16F3-4AFB-96B8-0A39B8FDCE67}" type="presOf" srcId="{B6E9608A-B7A5-4A52-B2B9-47291EAB3B78}" destId="{054D1B3A-DE9F-449E-8CC2-16012CDEEAFC}" srcOrd="0" destOrd="0" presId="urn:microsoft.com/office/officeart/2005/8/layout/orgChart1"/>
    <dgm:cxn modelId="{E7D636D6-1D6A-40EC-A489-8A4C8FAB779B}" type="presOf" srcId="{05D10101-343E-451A-A315-E4155F037933}" destId="{7802093D-FA3F-44E6-AA6B-F8ACAF40F674}" srcOrd="0" destOrd="0" presId="urn:microsoft.com/office/officeart/2005/8/layout/orgChart1"/>
    <dgm:cxn modelId="{E2E73B12-2420-446B-8A2B-2F5995FDF4BB}" type="presOf" srcId="{3C7C8AB5-355D-4E81-925C-6542FA065540}" destId="{F6581925-A477-4731-9B2B-10ADB34394D4}" srcOrd="0" destOrd="0" presId="urn:microsoft.com/office/officeart/2005/8/layout/orgChart1"/>
    <dgm:cxn modelId="{D69E8E59-8FCA-4755-A25B-482BD5898BC5}" type="presOf" srcId="{EB0DD68D-8833-4F50-80CB-AF914C16B8F4}" destId="{C72EA9D1-35AE-4EDE-909B-04ECF0EC4292}" srcOrd="0" destOrd="0" presId="urn:microsoft.com/office/officeart/2005/8/layout/orgChart1"/>
    <dgm:cxn modelId="{08ABF794-C13A-4FF1-B4A1-45BEA5CB83F7}" type="presOf" srcId="{62794792-51FE-43BB-ABBB-CCE84361542C}" destId="{8EEFD606-7CC8-42F1-ABC3-EBBA7F22140D}" srcOrd="1" destOrd="0" presId="urn:microsoft.com/office/officeart/2005/8/layout/orgChart1"/>
    <dgm:cxn modelId="{52038DE3-80FA-438A-B919-21721720DC3E}" srcId="{167DF407-1B9F-4F90-9005-EE3F3A2D9C37}" destId="{DB2F270B-C2AF-425F-99C9-0FDF3DD29C61}" srcOrd="2" destOrd="0" parTransId="{B15AF500-6C42-44F9-A806-DCB26DBCC52C}" sibTransId="{F2A4A870-D6AC-4DB0-9642-EA7A814AA2EE}"/>
    <dgm:cxn modelId="{6DB2D582-512D-4088-A79F-D0360E262934}" type="presOf" srcId="{EE0404A0-08D5-4CD1-BA13-BE5EC7D98D3F}" destId="{C6E675CD-7BF7-45BC-A310-C056577E633A}" srcOrd="0" destOrd="0" presId="urn:microsoft.com/office/officeart/2005/8/layout/orgChart1"/>
    <dgm:cxn modelId="{456DB19F-043B-4011-B70A-6DB7662FFE33}" type="presOf" srcId="{B6E9608A-B7A5-4A52-B2B9-47291EAB3B78}" destId="{F928DA27-B9E4-45F3-979D-1D2E5116A28E}" srcOrd="1" destOrd="0" presId="urn:microsoft.com/office/officeart/2005/8/layout/orgChart1"/>
    <dgm:cxn modelId="{ABAB54F9-62C6-405D-8D23-3F88639C4171}" srcId="{62794792-51FE-43BB-ABBB-CCE84361542C}" destId="{B69046BF-C50E-4716-9E8E-D00C93B37D07}" srcOrd="1" destOrd="0" parTransId="{EB0DD68D-8833-4F50-80CB-AF914C16B8F4}" sibTransId="{D612E3A8-8068-4844-A093-928B76A2B2E3}"/>
    <dgm:cxn modelId="{D19F17D5-85E9-4C7B-99B9-8E2906D11BCC}" type="presOf" srcId="{1A45826B-60AB-43ED-BA0D-72A05E56C592}" destId="{49F8DC68-4135-436C-B895-F3F221F220E3}" srcOrd="0" destOrd="0" presId="urn:microsoft.com/office/officeart/2005/8/layout/orgChart1"/>
    <dgm:cxn modelId="{5A0D5A61-A8BD-4D80-9BE2-D0D8D993D42C}" type="presOf" srcId="{B69046BF-C50E-4716-9E8E-D00C93B37D07}" destId="{015DFD04-6996-4233-8116-009168A89AD3}" srcOrd="1" destOrd="0" presId="urn:microsoft.com/office/officeart/2005/8/layout/orgChart1"/>
    <dgm:cxn modelId="{0B6A44FB-007C-4328-AC96-4B078BD30725}" type="presOf" srcId="{05D10101-343E-451A-A315-E4155F037933}" destId="{6FBD6A12-09F7-44B9-A352-46B1D81A961B}" srcOrd="1" destOrd="0" presId="urn:microsoft.com/office/officeart/2005/8/layout/orgChart1"/>
    <dgm:cxn modelId="{7FA347B7-B12B-446D-9586-78A66D0451B9}" srcId="{167DF407-1B9F-4F90-9005-EE3F3A2D9C37}" destId="{0ED64AED-9BA0-4106-951B-574875D64502}" srcOrd="0" destOrd="0" parTransId="{3C7C8AB5-355D-4E81-925C-6542FA065540}" sibTransId="{9A531DEA-1BAE-48E8-9C30-E97603000933}"/>
    <dgm:cxn modelId="{360E959D-5533-4703-A3C3-5176435D6DC7}" type="presOf" srcId="{CB73107B-CF01-4C5E-B171-19763F0A1DB1}" destId="{638127AF-1E82-4576-B23A-072E89198302}" srcOrd="0" destOrd="0" presId="urn:microsoft.com/office/officeart/2005/8/layout/orgChart1"/>
    <dgm:cxn modelId="{ACF8C69D-4320-4901-A9A2-1DB3588C4D4E}" type="presOf" srcId="{7479ACC3-6298-40FF-82F6-3BA34036BB50}" destId="{7EB30B32-EAFB-40C0-A3EC-42A237525749}" srcOrd="0" destOrd="0" presId="urn:microsoft.com/office/officeart/2005/8/layout/orgChart1"/>
    <dgm:cxn modelId="{BCAA2FCF-5D52-44DF-A8FC-EB378DE27CB9}" type="presOf" srcId="{97E9ADF5-65BF-48E1-9FA5-7607136364E7}" destId="{B175FFE0-F362-400D-A5BD-98E2BD3F6C40}" srcOrd="0" destOrd="0" presId="urn:microsoft.com/office/officeart/2005/8/layout/orgChart1"/>
    <dgm:cxn modelId="{F7C41C85-7995-4CD7-858A-B000FDED8DB0}" type="presOf" srcId="{D32E242D-25A6-414A-B52A-4D20071AA496}" destId="{B2AEE18A-7DCB-4237-B3E4-857F29E7EB25}" srcOrd="0" destOrd="0" presId="urn:microsoft.com/office/officeart/2005/8/layout/orgChart1"/>
    <dgm:cxn modelId="{8969E8C1-F01C-4549-8D81-C0CAEE91B212}" type="presOf" srcId="{D12AA78D-5F3C-452C-8549-E47BA038EE2A}" destId="{6C371401-1FEE-45BC-A0A7-BEC5BBA90D8E}" srcOrd="1" destOrd="0" presId="urn:microsoft.com/office/officeart/2005/8/layout/orgChart1"/>
    <dgm:cxn modelId="{2A48ABE7-79F8-4C17-8EE9-053918FCC656}" type="presOf" srcId="{E33A2894-7D79-4F45-B8AD-45306638CAF5}" destId="{32DA8918-7952-4D73-90A8-13580C5A958C}" srcOrd="0" destOrd="0" presId="urn:microsoft.com/office/officeart/2005/8/layout/orgChart1"/>
    <dgm:cxn modelId="{5653B2BB-1A0A-4F0F-9282-31C54B2BF59E}" srcId="{B67EDE5A-C5B6-4227-A5CD-C55B03CE1DDE}" destId="{97E9ADF5-65BF-48E1-9FA5-7607136364E7}" srcOrd="1" destOrd="0" parTransId="{D32E242D-25A6-414A-B52A-4D20071AA496}" sibTransId="{05F4327F-7E7F-40A3-888C-47F1D9B71A8A}"/>
    <dgm:cxn modelId="{BB3D9EAE-DB4B-4F34-A60D-C5ED53605E3A}" type="presOf" srcId="{9345CBF2-D5C0-47FC-BE27-F06DCFC3EA5D}" destId="{A09B0A07-1CD0-4CF9-95AD-9B2172F5C70D}" srcOrd="0" destOrd="0" presId="urn:microsoft.com/office/officeart/2005/8/layout/orgChart1"/>
    <dgm:cxn modelId="{9B3E5067-9AE9-4B46-9A36-43E72459E542}" type="presOf" srcId="{E85C21CA-6E68-4823-BBD7-7608030516A1}" destId="{CA8EDC79-CB25-4152-A0AC-4A83D13B457F}" srcOrd="0" destOrd="0" presId="urn:microsoft.com/office/officeart/2005/8/layout/orgChart1"/>
    <dgm:cxn modelId="{898553DF-912B-4320-85F8-211EB9C37EF8}" srcId="{62794792-51FE-43BB-ABBB-CCE84361542C}" destId="{D12AA78D-5F3C-452C-8549-E47BA038EE2A}" srcOrd="3" destOrd="0" parTransId="{F0605B4C-095D-4E48-AC54-1300E84646C2}" sibTransId="{384A4BAD-9A8A-4657-8457-2D7C97C81667}"/>
    <dgm:cxn modelId="{CB8BC370-F9BB-4541-A04D-20C945D4D04C}" type="presOf" srcId="{38E61051-AE22-4436-A4A5-5D2F5E939F1D}" destId="{A965192E-86F6-4119-8733-EE1CDFBA20FF}" srcOrd="0" destOrd="0" presId="urn:microsoft.com/office/officeart/2005/8/layout/orgChart1"/>
    <dgm:cxn modelId="{04AC9A91-4472-49D7-962F-A61C9AF4B480}" type="presOf" srcId="{DB2F270B-C2AF-425F-99C9-0FDF3DD29C61}" destId="{60CB0A20-9A28-4C89-8B38-D20B64C819F5}" srcOrd="0" destOrd="0" presId="urn:microsoft.com/office/officeart/2005/8/layout/orgChart1"/>
    <dgm:cxn modelId="{CD0E3D68-E1AF-417B-8429-D442D9CD96AE}" type="presOf" srcId="{97E9ADF5-65BF-48E1-9FA5-7607136364E7}" destId="{2A811C0C-952E-4072-A0F7-8C8456901EA2}" srcOrd="1" destOrd="0" presId="urn:microsoft.com/office/officeart/2005/8/layout/orgChart1"/>
    <dgm:cxn modelId="{DCA9BF0E-0FBC-4464-AF2A-3CD021123CB7}" srcId="{62794792-51FE-43BB-ABBB-CCE84361542C}" destId="{CB73107B-CF01-4C5E-B171-19763F0A1DB1}" srcOrd="4" destOrd="0" parTransId="{9FC8E002-7811-44C3-A826-12B1A850686C}" sibTransId="{96C86830-6014-427A-AD46-6A0D5D6161F2}"/>
    <dgm:cxn modelId="{366D64CE-5487-4E4C-A7D6-0E8AA278095B}" type="presOf" srcId="{B15AF500-6C42-44F9-A806-DCB26DBCC52C}" destId="{E8BA3BF7-4B80-45A9-B589-672DC6486E2E}" srcOrd="0" destOrd="0" presId="urn:microsoft.com/office/officeart/2005/8/layout/orgChart1"/>
    <dgm:cxn modelId="{93F4967D-A476-4CA8-BB19-6E17E3357278}" type="presOf" srcId="{167DF407-1B9F-4F90-9005-EE3F3A2D9C37}" destId="{F91F4E40-778A-4355-898A-439968C1E2E2}" srcOrd="1" destOrd="0" presId="urn:microsoft.com/office/officeart/2005/8/layout/orgChart1"/>
    <dgm:cxn modelId="{8878F98D-8B9F-4294-BD8A-1E46CF76EDA8}" type="presOf" srcId="{1A524BA7-5771-459F-AE51-01EB0238AFAC}" destId="{772EAD96-E0A7-436E-8284-5268C7ECFC99}" srcOrd="0" destOrd="0" presId="urn:microsoft.com/office/officeart/2005/8/layout/orgChart1"/>
    <dgm:cxn modelId="{3F0F9E9E-45C2-4AA6-B2A9-FE00ADC2B719}" type="presOf" srcId="{167DF407-1B9F-4F90-9005-EE3F3A2D9C37}" destId="{693601C7-A55D-49FD-8707-B8BAFD5B804F}" srcOrd="0" destOrd="0" presId="urn:microsoft.com/office/officeart/2005/8/layout/orgChart1"/>
    <dgm:cxn modelId="{D39E2D44-5AAD-4E9D-9C2A-E216C85A2159}" type="presOf" srcId="{DFF92AF2-6465-4217-9FFC-C68458A71D2B}" destId="{440E0EB2-22EB-4A23-958C-ACD31A74B149}" srcOrd="1" destOrd="0" presId="urn:microsoft.com/office/officeart/2005/8/layout/orgChart1"/>
    <dgm:cxn modelId="{616711A7-D784-42D2-83BB-36D08C236ABF}" srcId="{38E61051-AE22-4436-A4A5-5D2F5E939F1D}" destId="{62794792-51FE-43BB-ABBB-CCE84361542C}" srcOrd="1" destOrd="0" parTransId="{0AD20E73-E1F9-4622-A87B-DAFDB9906863}" sibTransId="{C8A991AD-F39F-495A-8769-ADFA0C7C1586}"/>
    <dgm:cxn modelId="{139B32BD-6C17-4A07-97FE-81B45C16086B}" type="presOf" srcId="{42A9D854-1BA6-4B58-8FAB-AE968896FCD9}" destId="{5406BD7F-3F47-4091-80C1-89A92DE5D5A5}" srcOrd="0" destOrd="0" presId="urn:microsoft.com/office/officeart/2005/8/layout/orgChart1"/>
    <dgm:cxn modelId="{F73591C5-5982-4EBF-A22C-B5F76E65E607}" type="presOf" srcId="{5F2758CE-F684-4EEC-ACD9-3B167E7983B9}" destId="{40839413-AC0E-40DE-962F-7256FAA7CD4C}" srcOrd="1" destOrd="0" presId="urn:microsoft.com/office/officeart/2005/8/layout/orgChart1"/>
    <dgm:cxn modelId="{41024EB9-7835-4D8F-BFE3-D462638B881B}" type="presOf" srcId="{CFF1EFB2-B04F-4542-8993-69127E2D7C85}" destId="{225778CE-40AF-4406-9B17-875CFE525A26}" srcOrd="0" destOrd="0" presId="urn:microsoft.com/office/officeart/2005/8/layout/orgChart1"/>
    <dgm:cxn modelId="{802D7B60-DA80-4A19-AA45-70E858361091}" type="presOf" srcId="{B67EDE5A-C5B6-4227-A5CD-C55B03CE1DDE}" destId="{5E1471A6-0DA8-4E6D-AB46-405A432F4039}" srcOrd="1" destOrd="0" presId="urn:microsoft.com/office/officeart/2005/8/layout/orgChart1"/>
    <dgm:cxn modelId="{C49DE63B-D284-4FB0-AF77-15CCF4C470A9}" srcId="{B67EDE5A-C5B6-4227-A5CD-C55B03CE1DDE}" destId="{6C044D31-7D7A-4EE6-8F4A-5FD0A86C38B6}" srcOrd="2" destOrd="0" parTransId="{CFF1EFB2-B04F-4542-8993-69127E2D7C85}" sibTransId="{FA2EC3F8-1A43-428B-9651-850D2B585052}"/>
    <dgm:cxn modelId="{D9C3456B-5883-4B48-BE5C-D5F5B22AC948}" type="presOf" srcId="{5F2758CE-F684-4EEC-ACD9-3B167E7983B9}" destId="{AF08F9E8-FED0-4802-A339-4635EFB07C49}" srcOrd="0" destOrd="0" presId="urn:microsoft.com/office/officeart/2005/8/layout/orgChart1"/>
    <dgm:cxn modelId="{738A4691-22F5-4C1D-A5C6-81B46AA9C5E6}" type="presOf" srcId="{D12AA78D-5F3C-452C-8549-E47BA038EE2A}" destId="{0DD7EB5C-CF05-4737-AB22-7220FE36BD64}" srcOrd="0" destOrd="0" presId="urn:microsoft.com/office/officeart/2005/8/layout/orgChart1"/>
    <dgm:cxn modelId="{2BA3765E-D89C-43B8-999F-C098A32DA245}" type="presOf" srcId="{CE5B9932-7AC4-4379-9C5F-B883437F2349}" destId="{D56C5CB0-0A03-4F2D-B6C4-4AC06ECFF7F2}" srcOrd="0" destOrd="0" presId="urn:microsoft.com/office/officeart/2005/8/layout/orgChart1"/>
    <dgm:cxn modelId="{EEEAA849-FBB3-4D52-8662-8BD6A92BE29E}" type="presOf" srcId="{DFF92AF2-6465-4217-9FFC-C68458A71D2B}" destId="{F08F5207-C94E-4A1A-8190-2C94E02E2680}" srcOrd="0" destOrd="0" presId="urn:microsoft.com/office/officeart/2005/8/layout/orgChart1"/>
    <dgm:cxn modelId="{42BFAD51-CB29-4A75-A45A-134DF5BC2364}" srcId="{167DF407-1B9F-4F90-9005-EE3F3A2D9C37}" destId="{B6E9608A-B7A5-4A52-B2B9-47291EAB3B78}" srcOrd="4" destOrd="0" parTransId="{9345CBF2-D5C0-47FC-BE27-F06DCFC3EA5D}" sibTransId="{587BCFDE-B300-4697-BEDB-9EE48C8D6F06}"/>
    <dgm:cxn modelId="{26FD1B53-20D6-4A3F-90CB-B77F21DB9E74}" type="presOf" srcId="{630AEDF0-710F-44AF-B4CA-B3A6CDE4FF20}" destId="{7342EC89-8106-47A9-BAA8-FFA8B8DE60A3}" srcOrd="0" destOrd="0" presId="urn:microsoft.com/office/officeart/2005/8/layout/orgChart1"/>
    <dgm:cxn modelId="{A0C6D3AE-6B9F-495E-9CBA-34328A6679FC}" type="presOf" srcId="{B69046BF-C50E-4716-9E8E-D00C93B37D07}" destId="{F2D84A1B-9C34-4A24-A078-5BB8A8FC92DF}" srcOrd="0" destOrd="0" presId="urn:microsoft.com/office/officeart/2005/8/layout/orgChart1"/>
    <dgm:cxn modelId="{83AAC9B9-49C6-4E68-8458-5967320F241E}" type="presOf" srcId="{0ED64AED-9BA0-4106-951B-574875D64502}" destId="{87323703-CC55-4011-8E6C-39B4BD03F50C}" srcOrd="0" destOrd="0" presId="urn:microsoft.com/office/officeart/2005/8/layout/orgChart1"/>
    <dgm:cxn modelId="{5E1478D9-9A76-438B-9846-B4BF9E982845}" type="presParOf" srcId="{FB4FD014-98E8-4217-8DE5-0C82696EE138}" destId="{D3DBB42A-9E3B-49FD-8D8C-24BCFD553D9C}" srcOrd="0" destOrd="0" presId="urn:microsoft.com/office/officeart/2005/8/layout/orgChart1"/>
    <dgm:cxn modelId="{03EAE144-C8E3-4CE2-BB7A-DAE3C0B5097D}" type="presParOf" srcId="{D3DBB42A-9E3B-49FD-8D8C-24BCFD553D9C}" destId="{D8867126-CDE9-48FA-8787-9E58B5130D74}" srcOrd="0" destOrd="0" presId="urn:microsoft.com/office/officeart/2005/8/layout/orgChart1"/>
    <dgm:cxn modelId="{1A260F70-868A-4FF3-A66D-D02A20D5C2D8}" type="presParOf" srcId="{D8867126-CDE9-48FA-8787-9E58B5130D74}" destId="{A965192E-86F6-4119-8733-EE1CDFBA20FF}" srcOrd="0" destOrd="0" presId="urn:microsoft.com/office/officeart/2005/8/layout/orgChart1"/>
    <dgm:cxn modelId="{BAFC2775-295D-42CC-8345-A5E1E31C47D3}" type="presParOf" srcId="{D8867126-CDE9-48FA-8787-9E58B5130D74}" destId="{BFC2AE84-09E5-46FE-9339-EE8769FC8708}" srcOrd="1" destOrd="0" presId="urn:microsoft.com/office/officeart/2005/8/layout/orgChart1"/>
    <dgm:cxn modelId="{059F3C1B-3C35-4035-8F56-E1AEDC670EE5}" type="presParOf" srcId="{D3DBB42A-9E3B-49FD-8D8C-24BCFD553D9C}" destId="{715CBDDE-75B2-4076-8F66-CBABCEA82F43}" srcOrd="1" destOrd="0" presId="urn:microsoft.com/office/officeart/2005/8/layout/orgChart1"/>
    <dgm:cxn modelId="{9FFDDCFA-A7A1-49E5-8C85-F343A9A553DC}" type="presParOf" srcId="{715CBDDE-75B2-4076-8F66-CBABCEA82F43}" destId="{D56C5CB0-0A03-4F2D-B6C4-4AC06ECFF7F2}" srcOrd="0" destOrd="0" presId="urn:microsoft.com/office/officeart/2005/8/layout/orgChart1"/>
    <dgm:cxn modelId="{438D3D1E-6BF9-4FA4-9F2B-9CAF5CB8BA91}" type="presParOf" srcId="{715CBDDE-75B2-4076-8F66-CBABCEA82F43}" destId="{E40BC2E1-EA89-4148-B954-DD589E26F15E}" srcOrd="1" destOrd="0" presId="urn:microsoft.com/office/officeart/2005/8/layout/orgChart1"/>
    <dgm:cxn modelId="{3AAFD50B-308B-42CF-AE4E-96A985F64F57}" type="presParOf" srcId="{E40BC2E1-EA89-4148-B954-DD589E26F15E}" destId="{08EFB6CA-2B65-4360-ACEF-25A4FA78BAFE}" srcOrd="0" destOrd="0" presId="urn:microsoft.com/office/officeart/2005/8/layout/orgChart1"/>
    <dgm:cxn modelId="{263F847F-E4D0-4A5D-AC5C-930E04452547}" type="presParOf" srcId="{08EFB6CA-2B65-4360-ACEF-25A4FA78BAFE}" destId="{693601C7-A55D-49FD-8707-B8BAFD5B804F}" srcOrd="0" destOrd="0" presId="urn:microsoft.com/office/officeart/2005/8/layout/orgChart1"/>
    <dgm:cxn modelId="{61DAC55C-6B20-43B5-9791-8336795D9AEC}" type="presParOf" srcId="{08EFB6CA-2B65-4360-ACEF-25A4FA78BAFE}" destId="{F91F4E40-778A-4355-898A-439968C1E2E2}" srcOrd="1" destOrd="0" presId="urn:microsoft.com/office/officeart/2005/8/layout/orgChart1"/>
    <dgm:cxn modelId="{4E00F491-EA7E-4B73-A10E-C555063E1C39}" type="presParOf" srcId="{E40BC2E1-EA89-4148-B954-DD589E26F15E}" destId="{D006CFD8-EF96-4AD5-9F72-82A75A93CC5B}" srcOrd="1" destOrd="0" presId="urn:microsoft.com/office/officeart/2005/8/layout/orgChart1"/>
    <dgm:cxn modelId="{4A4E0A0D-EA25-4274-87B2-C0CA27F96C27}" type="presParOf" srcId="{D006CFD8-EF96-4AD5-9F72-82A75A93CC5B}" destId="{F6581925-A477-4731-9B2B-10ADB34394D4}" srcOrd="0" destOrd="0" presId="urn:microsoft.com/office/officeart/2005/8/layout/orgChart1"/>
    <dgm:cxn modelId="{DAA16651-5313-48CA-974B-C843E73C2AF4}" type="presParOf" srcId="{D006CFD8-EF96-4AD5-9F72-82A75A93CC5B}" destId="{C9BAFD6F-05DA-4C8C-8EB3-558752C4C6A5}" srcOrd="1" destOrd="0" presId="urn:microsoft.com/office/officeart/2005/8/layout/orgChart1"/>
    <dgm:cxn modelId="{4BFD6EF9-966F-4A81-9E7F-2BCD7EA215AD}" type="presParOf" srcId="{C9BAFD6F-05DA-4C8C-8EB3-558752C4C6A5}" destId="{542FDD77-84F3-4D10-907C-BF5E25A9CE81}" srcOrd="0" destOrd="0" presId="urn:microsoft.com/office/officeart/2005/8/layout/orgChart1"/>
    <dgm:cxn modelId="{9990B2F4-0C0D-4BE3-B2D0-B0A3A5D9AC98}" type="presParOf" srcId="{542FDD77-84F3-4D10-907C-BF5E25A9CE81}" destId="{87323703-CC55-4011-8E6C-39B4BD03F50C}" srcOrd="0" destOrd="0" presId="urn:microsoft.com/office/officeart/2005/8/layout/orgChart1"/>
    <dgm:cxn modelId="{1C408C35-830A-42A3-87E5-7BEEA740CB84}" type="presParOf" srcId="{542FDD77-84F3-4D10-907C-BF5E25A9CE81}" destId="{15C1C58D-0648-4014-9F76-9C89753D2A6E}" srcOrd="1" destOrd="0" presId="urn:microsoft.com/office/officeart/2005/8/layout/orgChart1"/>
    <dgm:cxn modelId="{2172D19F-91C6-4883-B7E1-1291C00DB96B}" type="presParOf" srcId="{C9BAFD6F-05DA-4C8C-8EB3-558752C4C6A5}" destId="{EAAEC33C-16A6-4258-BF4D-1579B64F492F}" srcOrd="1" destOrd="0" presId="urn:microsoft.com/office/officeart/2005/8/layout/orgChart1"/>
    <dgm:cxn modelId="{97499A80-AC72-48C8-AAB7-616245E43D62}" type="presParOf" srcId="{C9BAFD6F-05DA-4C8C-8EB3-558752C4C6A5}" destId="{0B1F5B2E-0927-4C9E-9AFF-54E9F0B0CB98}" srcOrd="2" destOrd="0" presId="urn:microsoft.com/office/officeart/2005/8/layout/orgChart1"/>
    <dgm:cxn modelId="{B72026A5-AC11-4D3E-8BB7-A76D6F11B42C}" type="presParOf" srcId="{D006CFD8-EF96-4AD5-9F72-82A75A93CC5B}" destId="{CA8EDC79-CB25-4152-A0AC-4A83D13B457F}" srcOrd="2" destOrd="0" presId="urn:microsoft.com/office/officeart/2005/8/layout/orgChart1"/>
    <dgm:cxn modelId="{1CBC9B38-B3AB-4831-8896-7169596F6CBC}" type="presParOf" srcId="{D006CFD8-EF96-4AD5-9F72-82A75A93CC5B}" destId="{D1B47B60-5A34-419B-B8B9-1B069F990DB7}" srcOrd="3" destOrd="0" presId="urn:microsoft.com/office/officeart/2005/8/layout/orgChart1"/>
    <dgm:cxn modelId="{DAD306D2-C312-4EBF-B967-D79C68C4906B}" type="presParOf" srcId="{D1B47B60-5A34-419B-B8B9-1B069F990DB7}" destId="{C94B0991-EDB2-4876-B022-A90768E7688A}" srcOrd="0" destOrd="0" presId="urn:microsoft.com/office/officeart/2005/8/layout/orgChart1"/>
    <dgm:cxn modelId="{3D5BBAB0-523E-453D-B6B2-D46839063BC3}" type="presParOf" srcId="{C94B0991-EDB2-4876-B022-A90768E7688A}" destId="{32DA8918-7952-4D73-90A8-13580C5A958C}" srcOrd="0" destOrd="0" presId="urn:microsoft.com/office/officeart/2005/8/layout/orgChart1"/>
    <dgm:cxn modelId="{2302BA1F-CC15-4438-9B3E-2D1D3EF6CC59}" type="presParOf" srcId="{C94B0991-EDB2-4876-B022-A90768E7688A}" destId="{D75D2669-61A6-4444-97B2-A468D21DE24E}" srcOrd="1" destOrd="0" presId="urn:microsoft.com/office/officeart/2005/8/layout/orgChart1"/>
    <dgm:cxn modelId="{E1B745D1-DAA9-41F0-8D17-5FC4AF17D93E}" type="presParOf" srcId="{D1B47B60-5A34-419B-B8B9-1B069F990DB7}" destId="{DF61D64B-0F00-4E75-BEF0-4582F75669EB}" srcOrd="1" destOrd="0" presId="urn:microsoft.com/office/officeart/2005/8/layout/orgChart1"/>
    <dgm:cxn modelId="{B38299AE-BCB9-46E6-84BA-4D65405584AA}" type="presParOf" srcId="{D1B47B60-5A34-419B-B8B9-1B069F990DB7}" destId="{5107B1D3-2BEE-4340-B8C3-F21DC0275260}" srcOrd="2" destOrd="0" presId="urn:microsoft.com/office/officeart/2005/8/layout/orgChart1"/>
    <dgm:cxn modelId="{DA68CDBE-ABE7-47DF-B297-CB9672F316C6}" type="presParOf" srcId="{D006CFD8-EF96-4AD5-9F72-82A75A93CC5B}" destId="{E8BA3BF7-4B80-45A9-B589-672DC6486E2E}" srcOrd="4" destOrd="0" presId="urn:microsoft.com/office/officeart/2005/8/layout/orgChart1"/>
    <dgm:cxn modelId="{B6E65341-364E-4956-A607-3805D3CE468D}" type="presParOf" srcId="{D006CFD8-EF96-4AD5-9F72-82A75A93CC5B}" destId="{48F21F80-B45C-4927-B683-EEBEFC4F7288}" srcOrd="5" destOrd="0" presId="urn:microsoft.com/office/officeart/2005/8/layout/orgChart1"/>
    <dgm:cxn modelId="{976AB4C9-96AF-4CBC-B126-2414605E2534}" type="presParOf" srcId="{48F21F80-B45C-4927-B683-EEBEFC4F7288}" destId="{C6598CB6-0A88-4F63-B36F-33A74527C47D}" srcOrd="0" destOrd="0" presId="urn:microsoft.com/office/officeart/2005/8/layout/orgChart1"/>
    <dgm:cxn modelId="{D9BF9231-96C1-40B3-8939-DD4D3430D60F}" type="presParOf" srcId="{C6598CB6-0A88-4F63-B36F-33A74527C47D}" destId="{60CB0A20-9A28-4C89-8B38-D20B64C819F5}" srcOrd="0" destOrd="0" presId="urn:microsoft.com/office/officeart/2005/8/layout/orgChart1"/>
    <dgm:cxn modelId="{25E55770-1659-48BB-ADC2-6D7280EFFAEC}" type="presParOf" srcId="{C6598CB6-0A88-4F63-B36F-33A74527C47D}" destId="{A47DDDA5-990D-47D0-A2B6-E4DD3D338604}" srcOrd="1" destOrd="0" presId="urn:microsoft.com/office/officeart/2005/8/layout/orgChart1"/>
    <dgm:cxn modelId="{FD995F8D-7694-499C-9112-7BBB1315EFCF}" type="presParOf" srcId="{48F21F80-B45C-4927-B683-EEBEFC4F7288}" destId="{5930F86C-F5E4-465E-A665-C968A881E84B}" srcOrd="1" destOrd="0" presId="urn:microsoft.com/office/officeart/2005/8/layout/orgChart1"/>
    <dgm:cxn modelId="{6BE502C2-8EDE-4278-8818-73C9E0734060}" type="presParOf" srcId="{48F21F80-B45C-4927-B683-EEBEFC4F7288}" destId="{B4A7B9C6-BAE9-4D6C-B31C-EF513D47960F}" srcOrd="2" destOrd="0" presId="urn:microsoft.com/office/officeart/2005/8/layout/orgChart1"/>
    <dgm:cxn modelId="{BE2199A3-0C10-4440-A92D-8F9572D3B4D8}" type="presParOf" srcId="{D006CFD8-EF96-4AD5-9F72-82A75A93CC5B}" destId="{6A964679-82DB-4A0A-ACAA-E855AAE2F47E}" srcOrd="6" destOrd="0" presId="urn:microsoft.com/office/officeart/2005/8/layout/orgChart1"/>
    <dgm:cxn modelId="{19A5F34A-6AB8-4296-A4FB-7629B92DE404}" type="presParOf" srcId="{D006CFD8-EF96-4AD5-9F72-82A75A93CC5B}" destId="{A9A9DC1E-DB07-4505-939B-B302FD277D3A}" srcOrd="7" destOrd="0" presId="urn:microsoft.com/office/officeart/2005/8/layout/orgChart1"/>
    <dgm:cxn modelId="{3AE5DC97-AB26-4058-B8E5-A43657C46287}" type="presParOf" srcId="{A9A9DC1E-DB07-4505-939B-B302FD277D3A}" destId="{3BE2D2A5-3FEE-42DC-A0B2-EE73FE9BD8E4}" srcOrd="0" destOrd="0" presId="urn:microsoft.com/office/officeart/2005/8/layout/orgChart1"/>
    <dgm:cxn modelId="{167DBDE4-EC73-4C50-B739-06424327540D}" type="presParOf" srcId="{3BE2D2A5-3FEE-42DC-A0B2-EE73FE9BD8E4}" destId="{AF08F9E8-FED0-4802-A339-4635EFB07C49}" srcOrd="0" destOrd="0" presId="urn:microsoft.com/office/officeart/2005/8/layout/orgChart1"/>
    <dgm:cxn modelId="{90D446AE-87EC-45F6-B169-F1612C99C3CA}" type="presParOf" srcId="{3BE2D2A5-3FEE-42DC-A0B2-EE73FE9BD8E4}" destId="{40839413-AC0E-40DE-962F-7256FAA7CD4C}" srcOrd="1" destOrd="0" presId="urn:microsoft.com/office/officeart/2005/8/layout/orgChart1"/>
    <dgm:cxn modelId="{47296769-C42A-4579-BD9D-62C949FC9137}" type="presParOf" srcId="{A9A9DC1E-DB07-4505-939B-B302FD277D3A}" destId="{72BD7AFF-5674-4C58-8823-BBB71CC6B8AE}" srcOrd="1" destOrd="0" presId="urn:microsoft.com/office/officeart/2005/8/layout/orgChart1"/>
    <dgm:cxn modelId="{5C74BF21-0FC7-40D5-99CA-B1CE54D831E0}" type="presParOf" srcId="{A9A9DC1E-DB07-4505-939B-B302FD277D3A}" destId="{B6ACDAC7-EC96-4DA4-92D3-D0AFA3E5F833}" srcOrd="2" destOrd="0" presId="urn:microsoft.com/office/officeart/2005/8/layout/orgChart1"/>
    <dgm:cxn modelId="{83DCBCFC-B0E9-46FF-93D1-FC12E8CBBB94}" type="presParOf" srcId="{D006CFD8-EF96-4AD5-9F72-82A75A93CC5B}" destId="{A09B0A07-1CD0-4CF9-95AD-9B2172F5C70D}" srcOrd="8" destOrd="0" presId="urn:microsoft.com/office/officeart/2005/8/layout/orgChart1"/>
    <dgm:cxn modelId="{F1CB1F73-902D-4829-88A3-EA6EBD5CB583}" type="presParOf" srcId="{D006CFD8-EF96-4AD5-9F72-82A75A93CC5B}" destId="{33276890-CB3C-44B7-AA2F-7BDC091792C3}" srcOrd="9" destOrd="0" presId="urn:microsoft.com/office/officeart/2005/8/layout/orgChart1"/>
    <dgm:cxn modelId="{A1B76C49-D351-40A9-920A-4B10FCA2934C}" type="presParOf" srcId="{33276890-CB3C-44B7-AA2F-7BDC091792C3}" destId="{C714D8DA-295A-4920-BF2C-2F1CBE8E203B}" srcOrd="0" destOrd="0" presId="urn:microsoft.com/office/officeart/2005/8/layout/orgChart1"/>
    <dgm:cxn modelId="{17E0DF8B-8761-4C9E-A6CC-63C8810C0555}" type="presParOf" srcId="{C714D8DA-295A-4920-BF2C-2F1CBE8E203B}" destId="{054D1B3A-DE9F-449E-8CC2-16012CDEEAFC}" srcOrd="0" destOrd="0" presId="urn:microsoft.com/office/officeart/2005/8/layout/orgChart1"/>
    <dgm:cxn modelId="{3BF41ED8-8CA5-4612-87C7-73D879B03189}" type="presParOf" srcId="{C714D8DA-295A-4920-BF2C-2F1CBE8E203B}" destId="{F928DA27-B9E4-45F3-979D-1D2E5116A28E}" srcOrd="1" destOrd="0" presId="urn:microsoft.com/office/officeart/2005/8/layout/orgChart1"/>
    <dgm:cxn modelId="{87A54F49-4D77-4BB9-885F-227BC375B3C7}" type="presParOf" srcId="{33276890-CB3C-44B7-AA2F-7BDC091792C3}" destId="{716BADF4-C2E7-4932-BD79-270547C8E3F7}" srcOrd="1" destOrd="0" presId="urn:microsoft.com/office/officeart/2005/8/layout/orgChart1"/>
    <dgm:cxn modelId="{F5D038AD-8891-479A-8B52-B67AAC8C5477}" type="presParOf" srcId="{33276890-CB3C-44B7-AA2F-7BDC091792C3}" destId="{7B3F9B77-A8BA-4704-BE10-BCE7FA32DA24}" srcOrd="2" destOrd="0" presId="urn:microsoft.com/office/officeart/2005/8/layout/orgChart1"/>
    <dgm:cxn modelId="{E84074D9-2A74-4B60-8B3F-281B7301BAD1}" type="presParOf" srcId="{E40BC2E1-EA89-4148-B954-DD589E26F15E}" destId="{F962F441-D493-4044-81C9-487D6C80F55F}" srcOrd="2" destOrd="0" presId="urn:microsoft.com/office/officeart/2005/8/layout/orgChart1"/>
    <dgm:cxn modelId="{DB7C6D2B-86BD-47DB-BC4A-048A7AE17988}" type="presParOf" srcId="{715CBDDE-75B2-4076-8F66-CBABCEA82F43}" destId="{564DB914-E6EE-432C-8FD6-EE09485A0CBD}" srcOrd="2" destOrd="0" presId="urn:microsoft.com/office/officeart/2005/8/layout/orgChart1"/>
    <dgm:cxn modelId="{F0F8579C-0054-4994-8343-F722A02C3A3E}" type="presParOf" srcId="{715CBDDE-75B2-4076-8F66-CBABCEA82F43}" destId="{F91F40C5-3685-454E-9B77-31442E46F518}" srcOrd="3" destOrd="0" presId="urn:microsoft.com/office/officeart/2005/8/layout/orgChart1"/>
    <dgm:cxn modelId="{BC019EC4-D5A6-4B15-B79F-CE8EE298CA23}" type="presParOf" srcId="{F91F40C5-3685-454E-9B77-31442E46F518}" destId="{1BAB34A4-54EA-46D1-A050-12C6B798EDD9}" srcOrd="0" destOrd="0" presId="urn:microsoft.com/office/officeart/2005/8/layout/orgChart1"/>
    <dgm:cxn modelId="{A704A72D-E1AA-4F99-8CE1-DFDEF151E657}" type="presParOf" srcId="{1BAB34A4-54EA-46D1-A050-12C6B798EDD9}" destId="{36C88D85-9596-4D19-9534-F5BB0A832E54}" srcOrd="0" destOrd="0" presId="urn:microsoft.com/office/officeart/2005/8/layout/orgChart1"/>
    <dgm:cxn modelId="{C4B28B2A-53DC-44CE-B282-0BAE9B3F03FB}" type="presParOf" srcId="{1BAB34A4-54EA-46D1-A050-12C6B798EDD9}" destId="{8EEFD606-7CC8-42F1-ABC3-EBBA7F22140D}" srcOrd="1" destOrd="0" presId="urn:microsoft.com/office/officeart/2005/8/layout/orgChart1"/>
    <dgm:cxn modelId="{3049E0E7-694D-4FA8-9975-6658C8F27196}" type="presParOf" srcId="{F91F40C5-3685-454E-9B77-31442E46F518}" destId="{C428D9CD-51DA-4DC7-8F98-C415EAF2DE93}" srcOrd="1" destOrd="0" presId="urn:microsoft.com/office/officeart/2005/8/layout/orgChart1"/>
    <dgm:cxn modelId="{F3F27B0E-F330-481C-B4BA-FE7AA402857F}" type="presParOf" srcId="{C428D9CD-51DA-4DC7-8F98-C415EAF2DE93}" destId="{47D79A08-21E9-4F04-A7A6-E44CB36BFB87}" srcOrd="0" destOrd="0" presId="urn:microsoft.com/office/officeart/2005/8/layout/orgChart1"/>
    <dgm:cxn modelId="{F59FB07F-3373-4D1B-910C-FE8CA063B7FC}" type="presParOf" srcId="{C428D9CD-51DA-4DC7-8F98-C415EAF2DE93}" destId="{16CD5B2E-2D45-4B1A-AE4B-6326437BBFBF}" srcOrd="1" destOrd="0" presId="urn:microsoft.com/office/officeart/2005/8/layout/orgChart1"/>
    <dgm:cxn modelId="{DCE17B8A-7CC6-4CF0-8B13-7B9C3605CD57}" type="presParOf" srcId="{16CD5B2E-2D45-4B1A-AE4B-6326437BBFBF}" destId="{16579AB4-070A-4679-B09F-B50261F2B0F9}" srcOrd="0" destOrd="0" presId="urn:microsoft.com/office/officeart/2005/8/layout/orgChart1"/>
    <dgm:cxn modelId="{9FD427BB-1299-4190-BF06-2BBD1EBF1AE1}" type="presParOf" srcId="{16579AB4-070A-4679-B09F-B50261F2B0F9}" destId="{7EB30B32-EAFB-40C0-A3EC-42A237525749}" srcOrd="0" destOrd="0" presId="urn:microsoft.com/office/officeart/2005/8/layout/orgChart1"/>
    <dgm:cxn modelId="{33B4A358-10F0-4D1A-A54A-A529CEC43BBB}" type="presParOf" srcId="{16579AB4-070A-4679-B09F-B50261F2B0F9}" destId="{3544D170-52B0-49CA-B560-A4EE44256267}" srcOrd="1" destOrd="0" presId="urn:microsoft.com/office/officeart/2005/8/layout/orgChart1"/>
    <dgm:cxn modelId="{D7FA4A43-59B4-43CD-B28B-96FAA964B018}" type="presParOf" srcId="{16CD5B2E-2D45-4B1A-AE4B-6326437BBFBF}" destId="{430B4BF8-B68D-4A62-BF99-4571D3D280D6}" srcOrd="1" destOrd="0" presId="urn:microsoft.com/office/officeart/2005/8/layout/orgChart1"/>
    <dgm:cxn modelId="{5735989E-13D0-432D-AB4D-AA8CF97A3EC0}" type="presParOf" srcId="{16CD5B2E-2D45-4B1A-AE4B-6326437BBFBF}" destId="{F19CC030-F382-482C-B553-065FEC473979}" srcOrd="2" destOrd="0" presId="urn:microsoft.com/office/officeart/2005/8/layout/orgChart1"/>
    <dgm:cxn modelId="{33154161-8549-461D-98C3-028539F2D704}" type="presParOf" srcId="{C428D9CD-51DA-4DC7-8F98-C415EAF2DE93}" destId="{C72EA9D1-35AE-4EDE-909B-04ECF0EC4292}" srcOrd="2" destOrd="0" presId="urn:microsoft.com/office/officeart/2005/8/layout/orgChart1"/>
    <dgm:cxn modelId="{0B040E3C-F3B7-4141-8DF8-B6FC923CF2C6}" type="presParOf" srcId="{C428D9CD-51DA-4DC7-8F98-C415EAF2DE93}" destId="{BE48CFA1-0DB5-4FFF-BFFE-E31BF3CA440C}" srcOrd="3" destOrd="0" presId="urn:microsoft.com/office/officeart/2005/8/layout/orgChart1"/>
    <dgm:cxn modelId="{B01CE0FF-1FBB-45FC-970D-F15C4E523CB2}" type="presParOf" srcId="{BE48CFA1-0DB5-4FFF-BFFE-E31BF3CA440C}" destId="{8CCB8F52-838B-4762-BB8D-DBC39FEB131F}" srcOrd="0" destOrd="0" presId="urn:microsoft.com/office/officeart/2005/8/layout/orgChart1"/>
    <dgm:cxn modelId="{660D9600-73F2-4FE7-9CC2-6C419BB71C94}" type="presParOf" srcId="{8CCB8F52-838B-4762-BB8D-DBC39FEB131F}" destId="{F2D84A1B-9C34-4A24-A078-5BB8A8FC92DF}" srcOrd="0" destOrd="0" presId="urn:microsoft.com/office/officeart/2005/8/layout/orgChart1"/>
    <dgm:cxn modelId="{2012C9FF-C141-4E68-A551-128342C65F22}" type="presParOf" srcId="{8CCB8F52-838B-4762-BB8D-DBC39FEB131F}" destId="{015DFD04-6996-4233-8116-009168A89AD3}" srcOrd="1" destOrd="0" presId="urn:microsoft.com/office/officeart/2005/8/layout/orgChart1"/>
    <dgm:cxn modelId="{CEA29E76-5591-4AAE-8DBE-2029F4F626F5}" type="presParOf" srcId="{BE48CFA1-0DB5-4FFF-BFFE-E31BF3CA440C}" destId="{E5EC4AFE-131E-4FEA-B73B-99DCBC613914}" srcOrd="1" destOrd="0" presId="urn:microsoft.com/office/officeart/2005/8/layout/orgChart1"/>
    <dgm:cxn modelId="{9C6EA5FB-A187-4C67-B7B1-AD3E0C8B828A}" type="presParOf" srcId="{BE48CFA1-0DB5-4FFF-BFFE-E31BF3CA440C}" destId="{91E56FA3-38F1-4D31-8734-1CD9B3767258}" srcOrd="2" destOrd="0" presId="urn:microsoft.com/office/officeart/2005/8/layout/orgChart1"/>
    <dgm:cxn modelId="{F80025E8-75B7-4EFA-93FA-A70510B76EFF}" type="presParOf" srcId="{C428D9CD-51DA-4DC7-8F98-C415EAF2DE93}" destId="{7342EC89-8106-47A9-BAA8-FFA8B8DE60A3}" srcOrd="4" destOrd="0" presId="urn:microsoft.com/office/officeart/2005/8/layout/orgChart1"/>
    <dgm:cxn modelId="{B6F780EE-6D7E-4A28-8C4C-4B4A9202D712}" type="presParOf" srcId="{C428D9CD-51DA-4DC7-8F98-C415EAF2DE93}" destId="{69F52109-6530-4C46-ADEF-0FDB37E2D4C7}" srcOrd="5" destOrd="0" presId="urn:microsoft.com/office/officeart/2005/8/layout/orgChart1"/>
    <dgm:cxn modelId="{27B00B1B-001F-4E7C-8948-3F0E11BF84D0}" type="presParOf" srcId="{69F52109-6530-4C46-ADEF-0FDB37E2D4C7}" destId="{CACF99DF-690E-4C93-9621-B7ADF8557476}" srcOrd="0" destOrd="0" presId="urn:microsoft.com/office/officeart/2005/8/layout/orgChart1"/>
    <dgm:cxn modelId="{59B1A8CD-086A-414E-9E5C-1B76A7F02C43}" type="presParOf" srcId="{CACF99DF-690E-4C93-9621-B7ADF8557476}" destId="{C6E675CD-7BF7-45BC-A310-C056577E633A}" srcOrd="0" destOrd="0" presId="urn:microsoft.com/office/officeart/2005/8/layout/orgChart1"/>
    <dgm:cxn modelId="{0362704B-C03A-4E12-9B25-2B09EE16BB0E}" type="presParOf" srcId="{CACF99DF-690E-4C93-9621-B7ADF8557476}" destId="{054DF02E-B970-43FC-958B-036C77C014C8}" srcOrd="1" destOrd="0" presId="urn:microsoft.com/office/officeart/2005/8/layout/orgChart1"/>
    <dgm:cxn modelId="{B6B6A3A7-2B00-4551-892D-43497A53D83C}" type="presParOf" srcId="{69F52109-6530-4C46-ADEF-0FDB37E2D4C7}" destId="{22B38025-DF3F-4CBB-96FC-380FCD6A3E17}" srcOrd="1" destOrd="0" presId="urn:microsoft.com/office/officeart/2005/8/layout/orgChart1"/>
    <dgm:cxn modelId="{633FB3D4-F5CD-418E-B915-A6CF95CBC72D}" type="presParOf" srcId="{69F52109-6530-4C46-ADEF-0FDB37E2D4C7}" destId="{46616BB3-4C40-4705-BE6E-467DEE8AC4BD}" srcOrd="2" destOrd="0" presId="urn:microsoft.com/office/officeart/2005/8/layout/orgChart1"/>
    <dgm:cxn modelId="{5332E346-1C59-437F-B099-AD9FD42C0851}" type="presParOf" srcId="{C428D9CD-51DA-4DC7-8F98-C415EAF2DE93}" destId="{64073642-BAF8-4ECC-84FE-89A9D4823EE8}" srcOrd="6" destOrd="0" presId="urn:microsoft.com/office/officeart/2005/8/layout/orgChart1"/>
    <dgm:cxn modelId="{F1BBB95C-311E-4E54-A9F3-C9298B671E1A}" type="presParOf" srcId="{C428D9CD-51DA-4DC7-8F98-C415EAF2DE93}" destId="{3097995C-D555-462A-AE59-D49AFD881F67}" srcOrd="7" destOrd="0" presId="urn:microsoft.com/office/officeart/2005/8/layout/orgChart1"/>
    <dgm:cxn modelId="{DCCF5658-49BA-4FB3-BF09-D9E09EBADC5D}" type="presParOf" srcId="{3097995C-D555-462A-AE59-D49AFD881F67}" destId="{E35352CC-563D-42DB-BFDA-6860506B2EA2}" srcOrd="0" destOrd="0" presId="urn:microsoft.com/office/officeart/2005/8/layout/orgChart1"/>
    <dgm:cxn modelId="{D3A6A635-FE51-457C-96E7-FF1E72467EA2}" type="presParOf" srcId="{E35352CC-563D-42DB-BFDA-6860506B2EA2}" destId="{0DD7EB5C-CF05-4737-AB22-7220FE36BD64}" srcOrd="0" destOrd="0" presId="urn:microsoft.com/office/officeart/2005/8/layout/orgChart1"/>
    <dgm:cxn modelId="{7A59B7B1-F109-4621-A49D-99384718BD0D}" type="presParOf" srcId="{E35352CC-563D-42DB-BFDA-6860506B2EA2}" destId="{6C371401-1FEE-45BC-A0A7-BEC5BBA90D8E}" srcOrd="1" destOrd="0" presId="urn:microsoft.com/office/officeart/2005/8/layout/orgChart1"/>
    <dgm:cxn modelId="{84628FEB-A8F5-400D-9311-296C6F53E024}" type="presParOf" srcId="{3097995C-D555-462A-AE59-D49AFD881F67}" destId="{FF50B75D-A740-4003-9782-36136986EB58}" srcOrd="1" destOrd="0" presId="urn:microsoft.com/office/officeart/2005/8/layout/orgChart1"/>
    <dgm:cxn modelId="{C0779367-479B-4E80-88C5-1E8C6087F63D}" type="presParOf" srcId="{3097995C-D555-462A-AE59-D49AFD881F67}" destId="{944761AD-5F9B-4D91-9305-9DAFFD62D9BE}" srcOrd="2" destOrd="0" presId="urn:microsoft.com/office/officeart/2005/8/layout/orgChart1"/>
    <dgm:cxn modelId="{C91D6761-8BD2-4D16-ADA7-8D88B9A81C9F}" type="presParOf" srcId="{C428D9CD-51DA-4DC7-8F98-C415EAF2DE93}" destId="{23475621-6321-44BB-85C3-94163AF89032}" srcOrd="8" destOrd="0" presId="urn:microsoft.com/office/officeart/2005/8/layout/orgChart1"/>
    <dgm:cxn modelId="{1FBB665F-BE9C-4546-B604-055113B9D24B}" type="presParOf" srcId="{C428D9CD-51DA-4DC7-8F98-C415EAF2DE93}" destId="{C7250731-CA27-44C4-A319-0D4512936878}" srcOrd="9" destOrd="0" presId="urn:microsoft.com/office/officeart/2005/8/layout/orgChart1"/>
    <dgm:cxn modelId="{3823A9CF-4336-47A1-ACAC-704763BF0730}" type="presParOf" srcId="{C7250731-CA27-44C4-A319-0D4512936878}" destId="{942E1460-3283-4CF4-A2F6-9975C26B57A4}" srcOrd="0" destOrd="0" presId="urn:microsoft.com/office/officeart/2005/8/layout/orgChart1"/>
    <dgm:cxn modelId="{1B19E688-8A3A-4404-957E-C9DB7C2ACFA9}" type="presParOf" srcId="{942E1460-3283-4CF4-A2F6-9975C26B57A4}" destId="{638127AF-1E82-4576-B23A-072E89198302}" srcOrd="0" destOrd="0" presId="urn:microsoft.com/office/officeart/2005/8/layout/orgChart1"/>
    <dgm:cxn modelId="{1C12B3C3-11B7-4CC0-BE81-DA31CEDF1880}" type="presParOf" srcId="{942E1460-3283-4CF4-A2F6-9975C26B57A4}" destId="{8D1548E3-7B11-424D-9D6C-285FF7546389}" srcOrd="1" destOrd="0" presId="urn:microsoft.com/office/officeart/2005/8/layout/orgChart1"/>
    <dgm:cxn modelId="{458DC7E9-7B00-4688-AB53-BEB765EEDFE2}" type="presParOf" srcId="{C7250731-CA27-44C4-A319-0D4512936878}" destId="{1821AD4E-76D8-444A-A48B-7EC10949F386}" srcOrd="1" destOrd="0" presId="urn:microsoft.com/office/officeart/2005/8/layout/orgChart1"/>
    <dgm:cxn modelId="{A634DF20-9147-4C14-BC20-944559E6314C}" type="presParOf" srcId="{C7250731-CA27-44C4-A319-0D4512936878}" destId="{A656D544-52DD-4587-8EF3-4EE18D950F28}" srcOrd="2" destOrd="0" presId="urn:microsoft.com/office/officeart/2005/8/layout/orgChart1"/>
    <dgm:cxn modelId="{2B158CFC-DF13-406D-A56D-A8DFE58C80CA}" type="presParOf" srcId="{F91F40C5-3685-454E-9B77-31442E46F518}" destId="{B6E5E38D-085C-4109-B9AE-AA9AF4AA5AFC}" srcOrd="2" destOrd="0" presId="urn:microsoft.com/office/officeart/2005/8/layout/orgChart1"/>
    <dgm:cxn modelId="{69523EDB-F541-416B-B911-498B49EC3531}" type="presParOf" srcId="{715CBDDE-75B2-4076-8F66-CBABCEA82F43}" destId="{5406BD7F-3F47-4091-80C1-89A92DE5D5A5}" srcOrd="4" destOrd="0" presId="urn:microsoft.com/office/officeart/2005/8/layout/orgChart1"/>
    <dgm:cxn modelId="{5D72C7FF-9FB3-4181-A42D-BDC881B89380}" type="presParOf" srcId="{715CBDDE-75B2-4076-8F66-CBABCEA82F43}" destId="{477BDBAB-76D6-4339-9BD7-BAE7A87E1992}" srcOrd="5" destOrd="0" presId="urn:microsoft.com/office/officeart/2005/8/layout/orgChart1"/>
    <dgm:cxn modelId="{A5076965-0382-4311-AAD2-9828352FDB63}" type="presParOf" srcId="{477BDBAB-76D6-4339-9BD7-BAE7A87E1992}" destId="{D46CC340-48D8-4911-9633-AEBA6547F129}" srcOrd="0" destOrd="0" presId="urn:microsoft.com/office/officeart/2005/8/layout/orgChart1"/>
    <dgm:cxn modelId="{6FA4E556-DFFA-458F-8AD1-A6174BD0888B}" type="presParOf" srcId="{D46CC340-48D8-4911-9633-AEBA6547F129}" destId="{921CB34C-FBCF-4931-BC82-BFB972BB2E3F}" srcOrd="0" destOrd="0" presId="urn:microsoft.com/office/officeart/2005/8/layout/orgChart1"/>
    <dgm:cxn modelId="{9F202750-58E0-41FD-BD06-99F790F7ECD8}" type="presParOf" srcId="{D46CC340-48D8-4911-9633-AEBA6547F129}" destId="{5E1471A6-0DA8-4E6D-AB46-405A432F4039}" srcOrd="1" destOrd="0" presId="urn:microsoft.com/office/officeart/2005/8/layout/orgChart1"/>
    <dgm:cxn modelId="{ADB11556-609B-4D9D-BC79-5320C681E5D3}" type="presParOf" srcId="{477BDBAB-76D6-4339-9BD7-BAE7A87E1992}" destId="{22009D1A-8C4D-426C-BDD1-A804D56E47FD}" srcOrd="1" destOrd="0" presId="urn:microsoft.com/office/officeart/2005/8/layout/orgChart1"/>
    <dgm:cxn modelId="{A2FF737E-6A6D-41D8-A758-9628127FC090}" type="presParOf" srcId="{22009D1A-8C4D-426C-BDD1-A804D56E47FD}" destId="{772EAD96-E0A7-436E-8284-5268C7ECFC99}" srcOrd="0" destOrd="0" presId="urn:microsoft.com/office/officeart/2005/8/layout/orgChart1"/>
    <dgm:cxn modelId="{EFF60D98-E557-4828-AB15-610092ABF6C2}" type="presParOf" srcId="{22009D1A-8C4D-426C-BDD1-A804D56E47FD}" destId="{2D96477B-B202-45A8-B16F-BBBA1786519A}" srcOrd="1" destOrd="0" presId="urn:microsoft.com/office/officeart/2005/8/layout/orgChart1"/>
    <dgm:cxn modelId="{C2A679F5-6439-4E29-9A5F-DA8F5B1BE97F}" type="presParOf" srcId="{2D96477B-B202-45A8-B16F-BBBA1786519A}" destId="{5F43F4DE-2929-4311-8C75-D914C60B94BC}" srcOrd="0" destOrd="0" presId="urn:microsoft.com/office/officeart/2005/8/layout/orgChart1"/>
    <dgm:cxn modelId="{B327686D-F763-430F-B77C-484C28E00084}" type="presParOf" srcId="{5F43F4DE-2929-4311-8C75-D914C60B94BC}" destId="{7802093D-FA3F-44E6-AA6B-F8ACAF40F674}" srcOrd="0" destOrd="0" presId="urn:microsoft.com/office/officeart/2005/8/layout/orgChart1"/>
    <dgm:cxn modelId="{E503A040-8124-4069-A7C9-734054CD369F}" type="presParOf" srcId="{5F43F4DE-2929-4311-8C75-D914C60B94BC}" destId="{6FBD6A12-09F7-44B9-A352-46B1D81A961B}" srcOrd="1" destOrd="0" presId="urn:microsoft.com/office/officeart/2005/8/layout/orgChart1"/>
    <dgm:cxn modelId="{CCD93097-BA03-4F83-8E5E-BBEE1BD02AF5}" type="presParOf" srcId="{2D96477B-B202-45A8-B16F-BBBA1786519A}" destId="{82FE531D-0DF2-4AF6-ACB3-B651D53263AE}" srcOrd="1" destOrd="0" presId="urn:microsoft.com/office/officeart/2005/8/layout/orgChart1"/>
    <dgm:cxn modelId="{7FE32A3A-ED8B-4027-9A0E-CAA86D66643C}" type="presParOf" srcId="{2D96477B-B202-45A8-B16F-BBBA1786519A}" destId="{373C9927-7BAB-49F2-BDEE-559501CCED62}" srcOrd="2" destOrd="0" presId="urn:microsoft.com/office/officeart/2005/8/layout/orgChart1"/>
    <dgm:cxn modelId="{38E19F78-9497-4AD8-91C4-CB65E6605AC7}" type="presParOf" srcId="{22009D1A-8C4D-426C-BDD1-A804D56E47FD}" destId="{B2AEE18A-7DCB-4237-B3E4-857F29E7EB25}" srcOrd="2" destOrd="0" presId="urn:microsoft.com/office/officeart/2005/8/layout/orgChart1"/>
    <dgm:cxn modelId="{4B411A0C-6325-4DCD-9C2D-BFBA615B37EE}" type="presParOf" srcId="{22009D1A-8C4D-426C-BDD1-A804D56E47FD}" destId="{4CC89265-1CD3-4ADA-9499-4929EDB9A9D6}" srcOrd="3" destOrd="0" presId="urn:microsoft.com/office/officeart/2005/8/layout/orgChart1"/>
    <dgm:cxn modelId="{33CA6B00-32A1-4EB3-ADB4-E68260AE6468}" type="presParOf" srcId="{4CC89265-1CD3-4ADA-9499-4929EDB9A9D6}" destId="{AC6FA50C-4810-45F2-B1CE-15E2197C9923}" srcOrd="0" destOrd="0" presId="urn:microsoft.com/office/officeart/2005/8/layout/orgChart1"/>
    <dgm:cxn modelId="{977C123A-6E03-4D51-A8D2-8EBC8026AC6E}" type="presParOf" srcId="{AC6FA50C-4810-45F2-B1CE-15E2197C9923}" destId="{B175FFE0-F362-400D-A5BD-98E2BD3F6C40}" srcOrd="0" destOrd="0" presId="urn:microsoft.com/office/officeart/2005/8/layout/orgChart1"/>
    <dgm:cxn modelId="{5F92B65C-DAC0-45C9-B84C-E90DAC2A11AB}" type="presParOf" srcId="{AC6FA50C-4810-45F2-B1CE-15E2197C9923}" destId="{2A811C0C-952E-4072-A0F7-8C8456901EA2}" srcOrd="1" destOrd="0" presId="urn:microsoft.com/office/officeart/2005/8/layout/orgChart1"/>
    <dgm:cxn modelId="{E9EA1271-1A34-481D-B4AF-FC3BD94A4175}" type="presParOf" srcId="{4CC89265-1CD3-4ADA-9499-4929EDB9A9D6}" destId="{B29E1E44-C222-415C-8423-AB3D21A431D5}" srcOrd="1" destOrd="0" presId="urn:microsoft.com/office/officeart/2005/8/layout/orgChart1"/>
    <dgm:cxn modelId="{8A56045C-A4DE-4348-A0B3-00775DE0F85E}" type="presParOf" srcId="{4CC89265-1CD3-4ADA-9499-4929EDB9A9D6}" destId="{348B148C-0824-48A0-A921-1FAF9790ECAD}" srcOrd="2" destOrd="0" presId="urn:microsoft.com/office/officeart/2005/8/layout/orgChart1"/>
    <dgm:cxn modelId="{916010E4-16D6-4ECD-BADC-741515F66673}" type="presParOf" srcId="{22009D1A-8C4D-426C-BDD1-A804D56E47FD}" destId="{225778CE-40AF-4406-9B17-875CFE525A26}" srcOrd="4" destOrd="0" presId="urn:microsoft.com/office/officeart/2005/8/layout/orgChart1"/>
    <dgm:cxn modelId="{A2B516C2-C0BC-4A6E-899E-EBE0E3893C25}" type="presParOf" srcId="{22009D1A-8C4D-426C-BDD1-A804D56E47FD}" destId="{315139E3-FC58-447E-8A73-1B3343CCB173}" srcOrd="5" destOrd="0" presId="urn:microsoft.com/office/officeart/2005/8/layout/orgChart1"/>
    <dgm:cxn modelId="{7D5DDE3C-5509-48AB-9C99-ACDA2545CC08}" type="presParOf" srcId="{315139E3-FC58-447E-8A73-1B3343CCB173}" destId="{F6AC052D-8C39-4993-B3A5-CC72D0BBE93D}" srcOrd="0" destOrd="0" presId="urn:microsoft.com/office/officeart/2005/8/layout/orgChart1"/>
    <dgm:cxn modelId="{E0515E42-4581-49E4-BD8B-8F73A0B76EC9}" type="presParOf" srcId="{F6AC052D-8C39-4993-B3A5-CC72D0BBE93D}" destId="{A60EDAFE-FC6A-41BB-B082-5F0D2026735E}" srcOrd="0" destOrd="0" presId="urn:microsoft.com/office/officeart/2005/8/layout/orgChart1"/>
    <dgm:cxn modelId="{B377D5CA-A726-4A35-8CD7-45D2268CA5F3}" type="presParOf" srcId="{F6AC052D-8C39-4993-B3A5-CC72D0BBE93D}" destId="{2403E64D-190B-4D75-BB0D-A6B0CE2B7A32}" srcOrd="1" destOrd="0" presId="urn:microsoft.com/office/officeart/2005/8/layout/orgChart1"/>
    <dgm:cxn modelId="{4AB019D4-81D1-43C3-A3FD-F12519716FBD}" type="presParOf" srcId="{315139E3-FC58-447E-8A73-1B3343CCB173}" destId="{7ACC20B1-45DC-4201-ADD1-CAF25D2055C1}" srcOrd="1" destOrd="0" presId="urn:microsoft.com/office/officeart/2005/8/layout/orgChart1"/>
    <dgm:cxn modelId="{D5E18D1D-E16D-4860-9A85-FB40CEF5885B}" type="presParOf" srcId="{315139E3-FC58-447E-8A73-1B3343CCB173}" destId="{C936BD33-C94F-4DEF-BE47-30BB6B1D1646}" srcOrd="2" destOrd="0" presId="urn:microsoft.com/office/officeart/2005/8/layout/orgChart1"/>
    <dgm:cxn modelId="{BE562B39-227E-4E1A-8C28-9B6360B9FCE1}" type="presParOf" srcId="{22009D1A-8C4D-426C-BDD1-A804D56E47FD}" destId="{49F8DC68-4135-436C-B895-F3F221F220E3}" srcOrd="6" destOrd="0" presId="urn:microsoft.com/office/officeart/2005/8/layout/orgChart1"/>
    <dgm:cxn modelId="{C76370E3-4943-4624-84CC-09337FE054E5}" type="presParOf" srcId="{22009D1A-8C4D-426C-BDD1-A804D56E47FD}" destId="{543DA0F3-FC28-40AC-B043-06D8915EEC04}" srcOrd="7" destOrd="0" presId="urn:microsoft.com/office/officeart/2005/8/layout/orgChart1"/>
    <dgm:cxn modelId="{1BF88215-70DF-44B6-A1DA-6F59C9347ED1}" type="presParOf" srcId="{543DA0F3-FC28-40AC-B043-06D8915EEC04}" destId="{041BCD48-84E6-4650-A9A6-9EC1CE9E5006}" srcOrd="0" destOrd="0" presId="urn:microsoft.com/office/officeart/2005/8/layout/orgChart1"/>
    <dgm:cxn modelId="{11D84324-28A8-4163-A542-BF7CCCAA5715}" type="presParOf" srcId="{041BCD48-84E6-4650-A9A6-9EC1CE9E5006}" destId="{18EAEC74-20EE-460D-8489-60F794E789EA}" srcOrd="0" destOrd="0" presId="urn:microsoft.com/office/officeart/2005/8/layout/orgChart1"/>
    <dgm:cxn modelId="{24AEEFD6-9E9F-4C16-8569-3034A68507A8}" type="presParOf" srcId="{041BCD48-84E6-4650-A9A6-9EC1CE9E5006}" destId="{8B96DCCC-D297-4FFA-AE60-4B7B8E659435}" srcOrd="1" destOrd="0" presId="urn:microsoft.com/office/officeart/2005/8/layout/orgChart1"/>
    <dgm:cxn modelId="{99164152-AE8B-4C96-993A-95E3896E9DA8}" type="presParOf" srcId="{543DA0F3-FC28-40AC-B043-06D8915EEC04}" destId="{647D63F5-DE35-48EA-9B09-A45C34FFBED9}" srcOrd="1" destOrd="0" presId="urn:microsoft.com/office/officeart/2005/8/layout/orgChart1"/>
    <dgm:cxn modelId="{1AE07E01-CE95-4992-A280-BA8B155296E5}" type="presParOf" srcId="{543DA0F3-FC28-40AC-B043-06D8915EEC04}" destId="{BCBB7F47-F1B7-4550-9ABC-30B5F856EB6C}" srcOrd="2" destOrd="0" presId="urn:microsoft.com/office/officeart/2005/8/layout/orgChart1"/>
    <dgm:cxn modelId="{1DAC76ED-2459-44E5-A9A5-E7551C3C671B}" type="presParOf" srcId="{22009D1A-8C4D-426C-BDD1-A804D56E47FD}" destId="{06311FA7-2CFD-4BE6-B9D3-16E60A50D65C}" srcOrd="8" destOrd="0" presId="urn:microsoft.com/office/officeart/2005/8/layout/orgChart1"/>
    <dgm:cxn modelId="{BC742735-0C8A-4434-80D2-EFEADDE8DF2E}" type="presParOf" srcId="{22009D1A-8C4D-426C-BDD1-A804D56E47FD}" destId="{CAD5DB10-9BC8-432C-86D2-0EA9D0104512}" srcOrd="9" destOrd="0" presId="urn:microsoft.com/office/officeart/2005/8/layout/orgChart1"/>
    <dgm:cxn modelId="{848B54F1-4C4C-455C-B001-D5BD28B25580}" type="presParOf" srcId="{CAD5DB10-9BC8-432C-86D2-0EA9D0104512}" destId="{ED3B4F3E-2CC5-49E4-8197-E1DA8E787B2B}" srcOrd="0" destOrd="0" presId="urn:microsoft.com/office/officeart/2005/8/layout/orgChart1"/>
    <dgm:cxn modelId="{AAD96DDC-5045-40C2-A96A-357D24F5FA75}" type="presParOf" srcId="{ED3B4F3E-2CC5-49E4-8197-E1DA8E787B2B}" destId="{F08F5207-C94E-4A1A-8190-2C94E02E2680}" srcOrd="0" destOrd="0" presId="urn:microsoft.com/office/officeart/2005/8/layout/orgChart1"/>
    <dgm:cxn modelId="{73895DD6-0EB5-4B3A-A78C-2E411F2C585B}" type="presParOf" srcId="{ED3B4F3E-2CC5-49E4-8197-E1DA8E787B2B}" destId="{440E0EB2-22EB-4A23-958C-ACD31A74B149}" srcOrd="1" destOrd="0" presId="urn:microsoft.com/office/officeart/2005/8/layout/orgChart1"/>
    <dgm:cxn modelId="{BE3606FA-8FB0-4543-89F3-61D81C4EFD42}" type="presParOf" srcId="{CAD5DB10-9BC8-432C-86D2-0EA9D0104512}" destId="{C88122DE-A85E-4695-B6B7-BBF3432CAC3B}" srcOrd="1" destOrd="0" presId="urn:microsoft.com/office/officeart/2005/8/layout/orgChart1"/>
    <dgm:cxn modelId="{0C1BCF2E-71C5-4419-ADB6-95B6B7F9334D}" type="presParOf" srcId="{CAD5DB10-9BC8-432C-86D2-0EA9D0104512}" destId="{17D6DCA7-EF45-4F47-A312-9727870156BD}" srcOrd="2" destOrd="0" presId="urn:microsoft.com/office/officeart/2005/8/layout/orgChart1"/>
    <dgm:cxn modelId="{FE45A520-81DB-4A5C-B69D-0BA769F9C82C}" type="presParOf" srcId="{477BDBAB-76D6-4339-9BD7-BAE7A87E1992}" destId="{930E81C0-7782-4D33-A5E6-E30F806AB5B6}" srcOrd="2" destOrd="0" presId="urn:microsoft.com/office/officeart/2005/8/layout/orgChart1"/>
    <dgm:cxn modelId="{F85923F2-50F0-46BD-9E41-EAA7F71F17E6}" type="presParOf" srcId="{D3DBB42A-9E3B-49FD-8D8C-24BCFD553D9C}" destId="{C30FEFFA-4D96-4E8F-A39F-71176D980A1A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26B4912B-2034-4C52-BDDB-F93A3FA1826E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8E61051-AE22-4436-A4A5-5D2F5E939F1D}">
      <dgm:prSet phldrT="[Text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dirty="0"/>
            <a:t>Design of Future Climate Observing Systems</a:t>
          </a:r>
        </a:p>
      </dgm:t>
    </dgm:pt>
    <dgm:pt modelId="{0D4D49B6-8A19-4C15-9BF2-C042E2573B3C}" type="parTrans" cxnId="{9F938C3F-A5F1-4665-B9D0-5C3AE5CACDAA}">
      <dgm:prSet/>
      <dgm:spPr/>
      <dgm:t>
        <a:bodyPr/>
        <a:lstStyle/>
        <a:p>
          <a:endParaRPr lang="en-US"/>
        </a:p>
      </dgm:t>
    </dgm:pt>
    <dgm:pt modelId="{FC02CB1C-B669-466D-8550-60375E1053C1}" type="sibTrans" cxnId="{9F938C3F-A5F1-4665-B9D0-5C3AE5CACDAA}">
      <dgm:prSet/>
      <dgm:spPr/>
      <dgm:t>
        <a:bodyPr/>
        <a:lstStyle/>
        <a:p>
          <a:endParaRPr lang="en-US"/>
        </a:p>
      </dgm:t>
    </dgm:pt>
    <dgm:pt modelId="{167DF407-1B9F-4F90-9005-EE3F3A2D9C37}">
      <dgm:prSet phldrT="[Text]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en-US" dirty="0"/>
            <a:t>Monitor the Earth</a:t>
          </a:r>
        </a:p>
      </dgm:t>
    </dgm:pt>
    <dgm:pt modelId="{CE5B9932-7AC4-4379-9C5F-B883437F2349}" type="parTrans" cxnId="{8A1F16A8-B576-499C-99FC-DE9FF2F95813}">
      <dgm:prSet/>
      <dgm:spPr/>
      <dgm:t>
        <a:bodyPr/>
        <a:lstStyle/>
        <a:p>
          <a:endParaRPr lang="en-US"/>
        </a:p>
      </dgm:t>
    </dgm:pt>
    <dgm:pt modelId="{06B254B9-6D68-48E4-B126-923DC3197E5A}" type="sibTrans" cxnId="{8A1F16A8-B576-499C-99FC-DE9FF2F95813}">
      <dgm:prSet/>
      <dgm:spPr/>
      <dgm:t>
        <a:bodyPr/>
        <a:lstStyle/>
        <a:p>
          <a:endParaRPr lang="en-US"/>
        </a:p>
      </dgm:t>
    </dgm:pt>
    <dgm:pt modelId="{62794792-51FE-43BB-ABBB-CCE84361542C}">
      <dgm:prSet phldrT="[Text]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en-US" dirty="0"/>
            <a:t>Advance Climate Processes</a:t>
          </a:r>
        </a:p>
      </dgm:t>
    </dgm:pt>
    <dgm:pt modelId="{0AD20E73-E1F9-4622-A87B-DAFDB9906863}" type="parTrans" cxnId="{616711A7-D784-42D2-83BB-36D08C236ABF}">
      <dgm:prSet/>
      <dgm:spPr/>
      <dgm:t>
        <a:bodyPr/>
        <a:lstStyle/>
        <a:p>
          <a:endParaRPr lang="en-US"/>
        </a:p>
      </dgm:t>
    </dgm:pt>
    <dgm:pt modelId="{C8A991AD-F39F-495A-8769-ADFA0C7C1586}" type="sibTrans" cxnId="{616711A7-D784-42D2-83BB-36D08C236ABF}">
      <dgm:prSet/>
      <dgm:spPr/>
      <dgm:t>
        <a:bodyPr/>
        <a:lstStyle/>
        <a:p>
          <a:endParaRPr lang="en-US"/>
        </a:p>
      </dgm:t>
    </dgm:pt>
    <dgm:pt modelId="{B67EDE5A-C5B6-4227-A5CD-C55B03CE1DDE}">
      <dgm:prSet phldrT="[Text]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en-US"/>
            <a:t>Improve Climate Projections</a:t>
          </a:r>
        </a:p>
      </dgm:t>
    </dgm:pt>
    <dgm:pt modelId="{42A9D854-1BA6-4B58-8FAB-AE968896FCD9}" type="parTrans" cxnId="{AD961A1D-6C15-4FDC-89F4-D5A005907070}">
      <dgm:prSet/>
      <dgm:spPr/>
      <dgm:t>
        <a:bodyPr/>
        <a:lstStyle/>
        <a:p>
          <a:endParaRPr lang="en-US"/>
        </a:p>
      </dgm:t>
    </dgm:pt>
    <dgm:pt modelId="{D4AD5C8B-ABBD-41C1-B8D5-949161F5296D}" type="sibTrans" cxnId="{AD961A1D-6C15-4FDC-89F4-D5A005907070}">
      <dgm:prSet/>
      <dgm:spPr/>
      <dgm:t>
        <a:bodyPr/>
        <a:lstStyle/>
        <a:p>
          <a:endParaRPr lang="en-US"/>
        </a:p>
      </dgm:t>
    </dgm:pt>
    <dgm:pt modelId="{7479ACC3-6298-40FF-82F6-3BA34036BB50}">
      <dgm:prSet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en-US" dirty="0">
              <a:solidFill>
                <a:srgbClr val="003B76"/>
              </a:solidFill>
            </a:rPr>
            <a:t>Clouds, Circulation and Climate Sensitivity</a:t>
          </a:r>
        </a:p>
      </dgm:t>
    </dgm:pt>
    <dgm:pt modelId="{9EA35E88-8401-4960-A3CB-6798B299F564}" type="parTrans" cxnId="{5576F953-E639-45B0-A1F5-4412D11EFFAB}">
      <dgm:prSet/>
      <dgm:spPr/>
      <dgm:t>
        <a:bodyPr/>
        <a:lstStyle/>
        <a:p>
          <a:endParaRPr lang="en-US"/>
        </a:p>
      </dgm:t>
    </dgm:pt>
    <dgm:pt modelId="{795C7D50-00EC-422B-815C-434DF8988898}" type="sibTrans" cxnId="{5576F953-E639-45B0-A1F5-4412D11EFFAB}">
      <dgm:prSet/>
      <dgm:spPr/>
      <dgm:t>
        <a:bodyPr/>
        <a:lstStyle/>
        <a:p>
          <a:endParaRPr lang="en-US"/>
        </a:p>
      </dgm:t>
    </dgm:pt>
    <dgm:pt modelId="{B69046BF-C50E-4716-9E8E-D00C93B37D07}">
      <dgm:prSet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en-US" dirty="0">
              <a:solidFill>
                <a:srgbClr val="003B76"/>
              </a:solidFill>
            </a:rPr>
            <a:t>Melting Ice and Global Consequences</a:t>
          </a:r>
        </a:p>
      </dgm:t>
    </dgm:pt>
    <dgm:pt modelId="{EB0DD68D-8833-4F50-80CB-AF914C16B8F4}" type="parTrans" cxnId="{ABAB54F9-62C6-405D-8D23-3F88639C4171}">
      <dgm:prSet/>
      <dgm:spPr/>
      <dgm:t>
        <a:bodyPr/>
        <a:lstStyle/>
        <a:p>
          <a:endParaRPr lang="en-US"/>
        </a:p>
      </dgm:t>
    </dgm:pt>
    <dgm:pt modelId="{D612E3A8-8068-4844-A093-928B76A2B2E3}" type="sibTrans" cxnId="{ABAB54F9-62C6-405D-8D23-3F88639C4171}">
      <dgm:prSet/>
      <dgm:spPr/>
      <dgm:t>
        <a:bodyPr/>
        <a:lstStyle/>
        <a:p>
          <a:endParaRPr lang="en-US"/>
        </a:p>
      </dgm:t>
    </dgm:pt>
    <dgm:pt modelId="{EE0404A0-08D5-4CD1-BA13-BE5EC7D98D3F}">
      <dgm:prSet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en-US" dirty="0">
              <a:solidFill>
                <a:srgbClr val="003B76"/>
              </a:solidFill>
            </a:rPr>
            <a:t>Climate Extremes</a:t>
          </a:r>
        </a:p>
      </dgm:t>
    </dgm:pt>
    <dgm:pt modelId="{630AEDF0-710F-44AF-B4CA-B3A6CDE4FF20}" type="parTrans" cxnId="{153BB04D-F401-48DE-A9B3-214B5712D7C3}">
      <dgm:prSet/>
      <dgm:spPr/>
      <dgm:t>
        <a:bodyPr/>
        <a:lstStyle/>
        <a:p>
          <a:endParaRPr lang="en-US"/>
        </a:p>
      </dgm:t>
    </dgm:pt>
    <dgm:pt modelId="{E8ABF24B-9AF3-4AF8-B7CE-5F2DAB1D5CA9}" type="sibTrans" cxnId="{153BB04D-F401-48DE-A9B3-214B5712D7C3}">
      <dgm:prSet/>
      <dgm:spPr/>
      <dgm:t>
        <a:bodyPr/>
        <a:lstStyle/>
        <a:p>
          <a:endParaRPr lang="en-US"/>
        </a:p>
      </dgm:t>
    </dgm:pt>
    <dgm:pt modelId="{D12AA78D-5F3C-452C-8549-E47BA038EE2A}">
      <dgm:prSet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en-US" dirty="0">
              <a:solidFill>
                <a:srgbClr val="003B76"/>
              </a:solidFill>
            </a:rPr>
            <a:t>Regional Sea-level Change and Coastal Impacts</a:t>
          </a:r>
        </a:p>
      </dgm:t>
    </dgm:pt>
    <dgm:pt modelId="{F0605B4C-095D-4E48-AC54-1300E84646C2}" type="parTrans" cxnId="{898553DF-912B-4320-85F8-211EB9C37EF8}">
      <dgm:prSet/>
      <dgm:spPr/>
      <dgm:t>
        <a:bodyPr/>
        <a:lstStyle/>
        <a:p>
          <a:endParaRPr lang="en-US"/>
        </a:p>
      </dgm:t>
    </dgm:pt>
    <dgm:pt modelId="{384A4BAD-9A8A-4657-8457-2D7C97C81667}" type="sibTrans" cxnId="{898553DF-912B-4320-85F8-211EB9C37EF8}">
      <dgm:prSet/>
      <dgm:spPr/>
      <dgm:t>
        <a:bodyPr/>
        <a:lstStyle/>
        <a:p>
          <a:endParaRPr lang="en-US"/>
        </a:p>
      </dgm:t>
    </dgm:pt>
    <dgm:pt modelId="{CB73107B-CF01-4C5E-B171-19763F0A1DB1}">
      <dgm:prSet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en-US" dirty="0">
              <a:solidFill>
                <a:srgbClr val="003B76"/>
              </a:solidFill>
            </a:rPr>
            <a:t>Water Availability</a:t>
          </a:r>
        </a:p>
      </dgm:t>
    </dgm:pt>
    <dgm:pt modelId="{9FC8E002-7811-44C3-A826-12B1A850686C}" type="parTrans" cxnId="{DCA9BF0E-0FBC-4464-AF2A-3CD021123CB7}">
      <dgm:prSet/>
      <dgm:spPr/>
      <dgm:t>
        <a:bodyPr/>
        <a:lstStyle/>
        <a:p>
          <a:endParaRPr lang="en-US"/>
        </a:p>
      </dgm:t>
    </dgm:pt>
    <dgm:pt modelId="{96C86830-6014-427A-AD46-6A0D5D6161F2}" type="sibTrans" cxnId="{DCA9BF0E-0FBC-4464-AF2A-3CD021123CB7}">
      <dgm:prSet/>
      <dgm:spPr/>
      <dgm:t>
        <a:bodyPr/>
        <a:lstStyle/>
        <a:p>
          <a:endParaRPr lang="en-US"/>
        </a:p>
      </dgm:t>
    </dgm:pt>
    <dgm:pt modelId="{05D10101-343E-451A-A315-E4155F037933}">
      <dgm:prSet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en-US" dirty="0">
              <a:solidFill>
                <a:srgbClr val="003B76"/>
              </a:solidFill>
            </a:rPr>
            <a:t>Clouds, Circulation and Climate Sensitivity</a:t>
          </a:r>
        </a:p>
      </dgm:t>
    </dgm:pt>
    <dgm:pt modelId="{1A524BA7-5771-459F-AE51-01EB0238AFAC}" type="parTrans" cxnId="{6929B8A8-D59B-4457-935F-6612BE2939CE}">
      <dgm:prSet/>
      <dgm:spPr/>
      <dgm:t>
        <a:bodyPr/>
        <a:lstStyle/>
        <a:p>
          <a:endParaRPr lang="en-US"/>
        </a:p>
      </dgm:t>
    </dgm:pt>
    <dgm:pt modelId="{D1C7FC5D-0C21-415E-9698-089E6580E9C6}" type="sibTrans" cxnId="{6929B8A8-D59B-4457-935F-6612BE2939CE}">
      <dgm:prSet/>
      <dgm:spPr/>
      <dgm:t>
        <a:bodyPr/>
        <a:lstStyle/>
        <a:p>
          <a:endParaRPr lang="en-US"/>
        </a:p>
      </dgm:t>
    </dgm:pt>
    <dgm:pt modelId="{97E9ADF5-65BF-48E1-9FA5-7607136364E7}">
      <dgm:prSet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en-US" dirty="0">
              <a:solidFill>
                <a:srgbClr val="003B76"/>
              </a:solidFill>
            </a:rPr>
            <a:t>Melting Ice and Global Consequences</a:t>
          </a:r>
        </a:p>
      </dgm:t>
    </dgm:pt>
    <dgm:pt modelId="{D32E242D-25A6-414A-B52A-4D20071AA496}" type="parTrans" cxnId="{5653B2BB-1A0A-4F0F-9282-31C54B2BF59E}">
      <dgm:prSet/>
      <dgm:spPr/>
      <dgm:t>
        <a:bodyPr/>
        <a:lstStyle/>
        <a:p>
          <a:endParaRPr lang="en-US"/>
        </a:p>
      </dgm:t>
    </dgm:pt>
    <dgm:pt modelId="{05F4327F-7E7F-40A3-888C-47F1D9B71A8A}" type="sibTrans" cxnId="{5653B2BB-1A0A-4F0F-9282-31C54B2BF59E}">
      <dgm:prSet/>
      <dgm:spPr/>
      <dgm:t>
        <a:bodyPr/>
        <a:lstStyle/>
        <a:p>
          <a:endParaRPr lang="en-US"/>
        </a:p>
      </dgm:t>
    </dgm:pt>
    <dgm:pt modelId="{6C044D31-7D7A-4EE6-8F4A-5FD0A86C38B6}">
      <dgm:prSet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en-US" dirty="0">
              <a:solidFill>
                <a:srgbClr val="003B76"/>
              </a:solidFill>
            </a:rPr>
            <a:t>Climate Extremes</a:t>
          </a:r>
        </a:p>
      </dgm:t>
    </dgm:pt>
    <dgm:pt modelId="{CFF1EFB2-B04F-4542-8993-69127E2D7C85}" type="parTrans" cxnId="{C49DE63B-D284-4FB0-AF77-15CCF4C470A9}">
      <dgm:prSet/>
      <dgm:spPr/>
      <dgm:t>
        <a:bodyPr/>
        <a:lstStyle/>
        <a:p>
          <a:endParaRPr lang="en-US"/>
        </a:p>
      </dgm:t>
    </dgm:pt>
    <dgm:pt modelId="{FA2EC3F8-1A43-428B-9651-850D2B585052}" type="sibTrans" cxnId="{C49DE63B-D284-4FB0-AF77-15CCF4C470A9}">
      <dgm:prSet/>
      <dgm:spPr/>
      <dgm:t>
        <a:bodyPr/>
        <a:lstStyle/>
        <a:p>
          <a:endParaRPr lang="en-US"/>
        </a:p>
      </dgm:t>
    </dgm:pt>
    <dgm:pt modelId="{2D6B785A-7D36-4677-BCFA-EC4BA665D559}">
      <dgm:prSet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en-US" dirty="0">
              <a:solidFill>
                <a:srgbClr val="003B76"/>
              </a:solidFill>
            </a:rPr>
            <a:t>Regional Sea-level Change and </a:t>
          </a:r>
          <a:r>
            <a:rPr lang="en-US" dirty="0" err="1">
              <a:solidFill>
                <a:srgbClr val="003B76"/>
              </a:solidFill>
            </a:rPr>
            <a:t>Coastla</a:t>
          </a:r>
          <a:r>
            <a:rPr lang="en-US" dirty="0">
              <a:solidFill>
                <a:srgbClr val="003B76"/>
              </a:solidFill>
            </a:rPr>
            <a:t> Impacts</a:t>
          </a:r>
        </a:p>
      </dgm:t>
    </dgm:pt>
    <dgm:pt modelId="{1A45826B-60AB-43ED-BA0D-72A05E56C592}" type="parTrans" cxnId="{CE7CE4F7-92FD-4733-AFDC-CCBE40C4EFB8}">
      <dgm:prSet/>
      <dgm:spPr/>
      <dgm:t>
        <a:bodyPr/>
        <a:lstStyle/>
        <a:p>
          <a:endParaRPr lang="en-US"/>
        </a:p>
      </dgm:t>
    </dgm:pt>
    <dgm:pt modelId="{E9CB5795-2CEC-4433-AF1D-394CF9D1F50F}" type="sibTrans" cxnId="{CE7CE4F7-92FD-4733-AFDC-CCBE40C4EFB8}">
      <dgm:prSet/>
      <dgm:spPr/>
      <dgm:t>
        <a:bodyPr/>
        <a:lstStyle/>
        <a:p>
          <a:endParaRPr lang="en-US"/>
        </a:p>
      </dgm:t>
    </dgm:pt>
    <dgm:pt modelId="{DFF92AF2-6465-4217-9FFC-C68458A71D2B}">
      <dgm:prSet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en-US" dirty="0">
              <a:solidFill>
                <a:srgbClr val="003B76"/>
              </a:solidFill>
            </a:rPr>
            <a:t>Water Availability</a:t>
          </a:r>
        </a:p>
      </dgm:t>
    </dgm:pt>
    <dgm:pt modelId="{6EB65119-E37F-49A6-9395-18FEEEF96E47}" type="parTrans" cxnId="{38CA3319-A492-44B1-AE15-F865DEA6A03A}">
      <dgm:prSet/>
      <dgm:spPr/>
      <dgm:t>
        <a:bodyPr/>
        <a:lstStyle/>
        <a:p>
          <a:endParaRPr lang="en-US"/>
        </a:p>
      </dgm:t>
    </dgm:pt>
    <dgm:pt modelId="{61844A8D-AFC6-4BF8-9536-EC921D07AFF8}" type="sibTrans" cxnId="{38CA3319-A492-44B1-AE15-F865DEA6A03A}">
      <dgm:prSet/>
      <dgm:spPr/>
      <dgm:t>
        <a:bodyPr/>
        <a:lstStyle/>
        <a:p>
          <a:endParaRPr lang="en-US"/>
        </a:p>
      </dgm:t>
    </dgm:pt>
    <dgm:pt modelId="{0ED64AED-9BA0-4106-951B-574875D64502}">
      <dgm:prSet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en-US" dirty="0">
              <a:solidFill>
                <a:srgbClr val="003B76"/>
              </a:solidFill>
            </a:rPr>
            <a:t>Clouds, Circulation and Climate Sensitivity</a:t>
          </a:r>
        </a:p>
      </dgm:t>
    </dgm:pt>
    <dgm:pt modelId="{3C7C8AB5-355D-4E81-925C-6542FA065540}" type="parTrans" cxnId="{7FA347B7-B12B-446D-9586-78A66D0451B9}">
      <dgm:prSet/>
      <dgm:spPr/>
      <dgm:t>
        <a:bodyPr/>
        <a:lstStyle/>
        <a:p>
          <a:endParaRPr lang="en-US"/>
        </a:p>
      </dgm:t>
    </dgm:pt>
    <dgm:pt modelId="{9A531DEA-1BAE-48E8-9C30-E97603000933}" type="sibTrans" cxnId="{7FA347B7-B12B-446D-9586-78A66D0451B9}">
      <dgm:prSet/>
      <dgm:spPr/>
      <dgm:t>
        <a:bodyPr/>
        <a:lstStyle/>
        <a:p>
          <a:endParaRPr lang="en-US"/>
        </a:p>
      </dgm:t>
    </dgm:pt>
    <dgm:pt modelId="{E33A2894-7D79-4F45-B8AD-45306638CAF5}">
      <dgm:prSet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en-US" dirty="0">
              <a:solidFill>
                <a:srgbClr val="003B76"/>
              </a:solidFill>
            </a:rPr>
            <a:t>Melting Ice and Global Consequences</a:t>
          </a:r>
        </a:p>
      </dgm:t>
    </dgm:pt>
    <dgm:pt modelId="{E85C21CA-6E68-4823-BBD7-7608030516A1}" type="parTrans" cxnId="{77CFEFF6-493A-4D0A-A74D-980643B9C544}">
      <dgm:prSet/>
      <dgm:spPr/>
      <dgm:t>
        <a:bodyPr/>
        <a:lstStyle/>
        <a:p>
          <a:endParaRPr lang="en-US"/>
        </a:p>
      </dgm:t>
    </dgm:pt>
    <dgm:pt modelId="{B4D4CBC8-BF94-472C-80FD-FDC789AE059C}" type="sibTrans" cxnId="{77CFEFF6-493A-4D0A-A74D-980643B9C544}">
      <dgm:prSet/>
      <dgm:spPr/>
      <dgm:t>
        <a:bodyPr/>
        <a:lstStyle/>
        <a:p>
          <a:endParaRPr lang="en-US"/>
        </a:p>
      </dgm:t>
    </dgm:pt>
    <dgm:pt modelId="{DB2F270B-C2AF-425F-99C9-0FDF3DD29C61}">
      <dgm:prSet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en-US" dirty="0">
              <a:solidFill>
                <a:srgbClr val="003B76"/>
              </a:solidFill>
            </a:rPr>
            <a:t>Climate Extremes</a:t>
          </a:r>
        </a:p>
      </dgm:t>
    </dgm:pt>
    <dgm:pt modelId="{B15AF500-6C42-44F9-A806-DCB26DBCC52C}" type="parTrans" cxnId="{52038DE3-80FA-438A-B919-21721720DC3E}">
      <dgm:prSet/>
      <dgm:spPr/>
      <dgm:t>
        <a:bodyPr/>
        <a:lstStyle/>
        <a:p>
          <a:endParaRPr lang="en-US"/>
        </a:p>
      </dgm:t>
    </dgm:pt>
    <dgm:pt modelId="{F2A4A870-D6AC-4DB0-9642-EA7A814AA2EE}" type="sibTrans" cxnId="{52038DE3-80FA-438A-B919-21721720DC3E}">
      <dgm:prSet/>
      <dgm:spPr/>
      <dgm:t>
        <a:bodyPr/>
        <a:lstStyle/>
        <a:p>
          <a:endParaRPr lang="en-US"/>
        </a:p>
      </dgm:t>
    </dgm:pt>
    <dgm:pt modelId="{5F2758CE-F684-4EEC-ACD9-3B167E7983B9}">
      <dgm:prSet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en-US" dirty="0">
              <a:solidFill>
                <a:srgbClr val="003B76"/>
              </a:solidFill>
            </a:rPr>
            <a:t>Regional Sea-level Change and Coastal Impacts</a:t>
          </a:r>
        </a:p>
      </dgm:t>
    </dgm:pt>
    <dgm:pt modelId="{D9328691-C420-412B-9A22-9BF6C8361EED}" type="parTrans" cxnId="{EB068FF7-5500-4F19-A30A-6CC2F42724F0}">
      <dgm:prSet/>
      <dgm:spPr/>
      <dgm:t>
        <a:bodyPr/>
        <a:lstStyle/>
        <a:p>
          <a:endParaRPr lang="en-US"/>
        </a:p>
      </dgm:t>
    </dgm:pt>
    <dgm:pt modelId="{47906E2A-80C5-4CA2-8247-20DA3E6B5C16}" type="sibTrans" cxnId="{EB068FF7-5500-4F19-A30A-6CC2F42724F0}">
      <dgm:prSet/>
      <dgm:spPr/>
      <dgm:t>
        <a:bodyPr/>
        <a:lstStyle/>
        <a:p>
          <a:endParaRPr lang="en-US"/>
        </a:p>
      </dgm:t>
    </dgm:pt>
    <dgm:pt modelId="{B6E9608A-B7A5-4A52-B2B9-47291EAB3B78}">
      <dgm:prSet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en-US" dirty="0">
              <a:solidFill>
                <a:srgbClr val="003B76"/>
              </a:solidFill>
            </a:rPr>
            <a:t>Water Availability</a:t>
          </a:r>
        </a:p>
      </dgm:t>
    </dgm:pt>
    <dgm:pt modelId="{9345CBF2-D5C0-47FC-BE27-F06DCFC3EA5D}" type="parTrans" cxnId="{42BFAD51-CB29-4A75-A45A-134DF5BC2364}">
      <dgm:prSet/>
      <dgm:spPr/>
      <dgm:t>
        <a:bodyPr/>
        <a:lstStyle/>
        <a:p>
          <a:endParaRPr lang="en-US"/>
        </a:p>
      </dgm:t>
    </dgm:pt>
    <dgm:pt modelId="{587BCFDE-B300-4697-BEDB-9EE48C8D6F06}" type="sibTrans" cxnId="{42BFAD51-CB29-4A75-A45A-134DF5BC2364}">
      <dgm:prSet/>
      <dgm:spPr/>
      <dgm:t>
        <a:bodyPr/>
        <a:lstStyle/>
        <a:p>
          <a:endParaRPr lang="en-US"/>
        </a:p>
      </dgm:t>
    </dgm:pt>
    <dgm:pt modelId="{FB4FD014-98E8-4217-8DE5-0C82696EE138}" type="pres">
      <dgm:prSet presAssocID="{26B4912B-2034-4C52-BDDB-F93A3FA1826E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D3DBB42A-9E3B-49FD-8D8C-24BCFD553D9C}" type="pres">
      <dgm:prSet presAssocID="{38E61051-AE22-4436-A4A5-5D2F5E939F1D}" presName="hierRoot1" presStyleCnt="0">
        <dgm:presLayoutVars>
          <dgm:hierBranch val="init"/>
        </dgm:presLayoutVars>
      </dgm:prSet>
      <dgm:spPr/>
    </dgm:pt>
    <dgm:pt modelId="{D8867126-CDE9-48FA-8787-9E58B5130D74}" type="pres">
      <dgm:prSet presAssocID="{38E61051-AE22-4436-A4A5-5D2F5E939F1D}" presName="rootComposite1" presStyleCnt="0"/>
      <dgm:spPr/>
    </dgm:pt>
    <dgm:pt modelId="{A965192E-86F6-4119-8733-EE1CDFBA20FF}" type="pres">
      <dgm:prSet presAssocID="{38E61051-AE22-4436-A4A5-5D2F5E939F1D}" presName="rootText1" presStyleLbl="node0" presStyleIdx="0" presStyleCnt="1" custScaleX="346327" custLinFactNeighborX="-36226" custLinFactNeighborY="-6876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FC2AE84-09E5-46FE-9339-EE8769FC8708}" type="pres">
      <dgm:prSet presAssocID="{38E61051-AE22-4436-A4A5-5D2F5E939F1D}" presName="rootConnector1" presStyleLbl="node1" presStyleIdx="0" presStyleCnt="0"/>
      <dgm:spPr/>
      <dgm:t>
        <a:bodyPr/>
        <a:lstStyle/>
        <a:p>
          <a:endParaRPr lang="en-US"/>
        </a:p>
      </dgm:t>
    </dgm:pt>
    <dgm:pt modelId="{715CBDDE-75B2-4076-8F66-CBABCEA82F43}" type="pres">
      <dgm:prSet presAssocID="{38E61051-AE22-4436-A4A5-5D2F5E939F1D}" presName="hierChild2" presStyleCnt="0"/>
      <dgm:spPr/>
    </dgm:pt>
    <dgm:pt modelId="{D56C5CB0-0A03-4F2D-B6C4-4AC06ECFF7F2}" type="pres">
      <dgm:prSet presAssocID="{CE5B9932-7AC4-4379-9C5F-B883437F2349}" presName="Name37" presStyleLbl="parChTrans1D2" presStyleIdx="0" presStyleCnt="3"/>
      <dgm:spPr/>
      <dgm:t>
        <a:bodyPr/>
        <a:lstStyle/>
        <a:p>
          <a:endParaRPr lang="en-US"/>
        </a:p>
      </dgm:t>
    </dgm:pt>
    <dgm:pt modelId="{E40BC2E1-EA89-4148-B954-DD589E26F15E}" type="pres">
      <dgm:prSet presAssocID="{167DF407-1B9F-4F90-9005-EE3F3A2D9C37}" presName="hierRoot2" presStyleCnt="0">
        <dgm:presLayoutVars>
          <dgm:hierBranch val="init"/>
        </dgm:presLayoutVars>
      </dgm:prSet>
      <dgm:spPr/>
    </dgm:pt>
    <dgm:pt modelId="{08EFB6CA-2B65-4360-ACEF-25A4FA78BAFE}" type="pres">
      <dgm:prSet presAssocID="{167DF407-1B9F-4F90-9005-EE3F3A2D9C37}" presName="rootComposite" presStyleCnt="0"/>
      <dgm:spPr/>
    </dgm:pt>
    <dgm:pt modelId="{693601C7-A55D-49FD-8707-B8BAFD5B804F}" type="pres">
      <dgm:prSet presAssocID="{167DF407-1B9F-4F90-9005-EE3F3A2D9C37}" presName="rootText" presStyleLbl="node2" presStyleIdx="0" presStyleCnt="3" custLinFactNeighborX="-36226" custLinFactNeighborY="-691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91F4E40-778A-4355-898A-439968C1E2E2}" type="pres">
      <dgm:prSet presAssocID="{167DF407-1B9F-4F90-9005-EE3F3A2D9C37}" presName="rootConnector" presStyleLbl="node2" presStyleIdx="0" presStyleCnt="3"/>
      <dgm:spPr/>
      <dgm:t>
        <a:bodyPr/>
        <a:lstStyle/>
        <a:p>
          <a:endParaRPr lang="en-US"/>
        </a:p>
      </dgm:t>
    </dgm:pt>
    <dgm:pt modelId="{D006CFD8-EF96-4AD5-9F72-82A75A93CC5B}" type="pres">
      <dgm:prSet presAssocID="{167DF407-1B9F-4F90-9005-EE3F3A2D9C37}" presName="hierChild4" presStyleCnt="0"/>
      <dgm:spPr/>
    </dgm:pt>
    <dgm:pt modelId="{F6581925-A477-4731-9B2B-10ADB34394D4}" type="pres">
      <dgm:prSet presAssocID="{3C7C8AB5-355D-4E81-925C-6542FA065540}" presName="Name37" presStyleLbl="parChTrans1D3" presStyleIdx="0" presStyleCnt="15"/>
      <dgm:spPr/>
      <dgm:t>
        <a:bodyPr/>
        <a:lstStyle/>
        <a:p>
          <a:endParaRPr lang="en-US"/>
        </a:p>
      </dgm:t>
    </dgm:pt>
    <dgm:pt modelId="{C9BAFD6F-05DA-4C8C-8EB3-558752C4C6A5}" type="pres">
      <dgm:prSet presAssocID="{0ED64AED-9BA0-4106-951B-574875D64502}" presName="hierRoot2" presStyleCnt="0">
        <dgm:presLayoutVars>
          <dgm:hierBranch val="init"/>
        </dgm:presLayoutVars>
      </dgm:prSet>
      <dgm:spPr/>
    </dgm:pt>
    <dgm:pt modelId="{542FDD77-84F3-4D10-907C-BF5E25A9CE81}" type="pres">
      <dgm:prSet presAssocID="{0ED64AED-9BA0-4106-951B-574875D64502}" presName="rootComposite" presStyleCnt="0"/>
      <dgm:spPr/>
    </dgm:pt>
    <dgm:pt modelId="{87323703-CC55-4011-8E6C-39B4BD03F50C}" type="pres">
      <dgm:prSet presAssocID="{0ED64AED-9BA0-4106-951B-574875D64502}" presName="rootText" presStyleLbl="node3" presStyleIdx="0" presStyleCnt="15" custLinFactNeighborX="-3614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5C1C58D-0648-4014-9F76-9C89753D2A6E}" type="pres">
      <dgm:prSet presAssocID="{0ED64AED-9BA0-4106-951B-574875D64502}" presName="rootConnector" presStyleLbl="node3" presStyleIdx="0" presStyleCnt="15"/>
      <dgm:spPr/>
      <dgm:t>
        <a:bodyPr/>
        <a:lstStyle/>
        <a:p>
          <a:endParaRPr lang="en-US"/>
        </a:p>
      </dgm:t>
    </dgm:pt>
    <dgm:pt modelId="{EAAEC33C-16A6-4258-BF4D-1579B64F492F}" type="pres">
      <dgm:prSet presAssocID="{0ED64AED-9BA0-4106-951B-574875D64502}" presName="hierChild4" presStyleCnt="0"/>
      <dgm:spPr/>
    </dgm:pt>
    <dgm:pt modelId="{0B1F5B2E-0927-4C9E-9AFF-54E9F0B0CB98}" type="pres">
      <dgm:prSet presAssocID="{0ED64AED-9BA0-4106-951B-574875D64502}" presName="hierChild5" presStyleCnt="0"/>
      <dgm:spPr/>
    </dgm:pt>
    <dgm:pt modelId="{CA8EDC79-CB25-4152-A0AC-4A83D13B457F}" type="pres">
      <dgm:prSet presAssocID="{E85C21CA-6E68-4823-BBD7-7608030516A1}" presName="Name37" presStyleLbl="parChTrans1D3" presStyleIdx="1" presStyleCnt="15"/>
      <dgm:spPr/>
      <dgm:t>
        <a:bodyPr/>
        <a:lstStyle/>
        <a:p>
          <a:endParaRPr lang="en-US"/>
        </a:p>
      </dgm:t>
    </dgm:pt>
    <dgm:pt modelId="{D1B47B60-5A34-419B-B8B9-1B069F990DB7}" type="pres">
      <dgm:prSet presAssocID="{E33A2894-7D79-4F45-B8AD-45306638CAF5}" presName="hierRoot2" presStyleCnt="0">
        <dgm:presLayoutVars>
          <dgm:hierBranch val="init"/>
        </dgm:presLayoutVars>
      </dgm:prSet>
      <dgm:spPr/>
    </dgm:pt>
    <dgm:pt modelId="{C94B0991-EDB2-4876-B022-A90768E7688A}" type="pres">
      <dgm:prSet presAssocID="{E33A2894-7D79-4F45-B8AD-45306638CAF5}" presName="rootComposite" presStyleCnt="0"/>
      <dgm:spPr/>
    </dgm:pt>
    <dgm:pt modelId="{32DA8918-7952-4D73-90A8-13580C5A958C}" type="pres">
      <dgm:prSet presAssocID="{E33A2894-7D79-4F45-B8AD-45306638CAF5}" presName="rootText" presStyleLbl="node3" presStyleIdx="1" presStyleCnt="15" custLinFactNeighborX="-3614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75D2669-61A6-4444-97B2-A468D21DE24E}" type="pres">
      <dgm:prSet presAssocID="{E33A2894-7D79-4F45-B8AD-45306638CAF5}" presName="rootConnector" presStyleLbl="node3" presStyleIdx="1" presStyleCnt="15"/>
      <dgm:spPr/>
      <dgm:t>
        <a:bodyPr/>
        <a:lstStyle/>
        <a:p>
          <a:endParaRPr lang="en-US"/>
        </a:p>
      </dgm:t>
    </dgm:pt>
    <dgm:pt modelId="{DF61D64B-0F00-4E75-BEF0-4582F75669EB}" type="pres">
      <dgm:prSet presAssocID="{E33A2894-7D79-4F45-B8AD-45306638CAF5}" presName="hierChild4" presStyleCnt="0"/>
      <dgm:spPr/>
    </dgm:pt>
    <dgm:pt modelId="{5107B1D3-2BEE-4340-B8C3-F21DC0275260}" type="pres">
      <dgm:prSet presAssocID="{E33A2894-7D79-4F45-B8AD-45306638CAF5}" presName="hierChild5" presStyleCnt="0"/>
      <dgm:spPr/>
    </dgm:pt>
    <dgm:pt modelId="{E8BA3BF7-4B80-45A9-B589-672DC6486E2E}" type="pres">
      <dgm:prSet presAssocID="{B15AF500-6C42-44F9-A806-DCB26DBCC52C}" presName="Name37" presStyleLbl="parChTrans1D3" presStyleIdx="2" presStyleCnt="15"/>
      <dgm:spPr/>
      <dgm:t>
        <a:bodyPr/>
        <a:lstStyle/>
        <a:p>
          <a:endParaRPr lang="en-US"/>
        </a:p>
      </dgm:t>
    </dgm:pt>
    <dgm:pt modelId="{48F21F80-B45C-4927-B683-EEBEFC4F7288}" type="pres">
      <dgm:prSet presAssocID="{DB2F270B-C2AF-425F-99C9-0FDF3DD29C61}" presName="hierRoot2" presStyleCnt="0">
        <dgm:presLayoutVars>
          <dgm:hierBranch val="init"/>
        </dgm:presLayoutVars>
      </dgm:prSet>
      <dgm:spPr/>
    </dgm:pt>
    <dgm:pt modelId="{C6598CB6-0A88-4F63-B36F-33A74527C47D}" type="pres">
      <dgm:prSet presAssocID="{DB2F270B-C2AF-425F-99C9-0FDF3DD29C61}" presName="rootComposite" presStyleCnt="0"/>
      <dgm:spPr/>
    </dgm:pt>
    <dgm:pt modelId="{60CB0A20-9A28-4C89-8B38-D20B64C819F5}" type="pres">
      <dgm:prSet presAssocID="{DB2F270B-C2AF-425F-99C9-0FDF3DD29C61}" presName="rootText" presStyleLbl="node3" presStyleIdx="2" presStyleCnt="15" custLinFactNeighborX="-3614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47DDDA5-990D-47D0-A2B6-E4DD3D338604}" type="pres">
      <dgm:prSet presAssocID="{DB2F270B-C2AF-425F-99C9-0FDF3DD29C61}" presName="rootConnector" presStyleLbl="node3" presStyleIdx="2" presStyleCnt="15"/>
      <dgm:spPr/>
      <dgm:t>
        <a:bodyPr/>
        <a:lstStyle/>
        <a:p>
          <a:endParaRPr lang="en-US"/>
        </a:p>
      </dgm:t>
    </dgm:pt>
    <dgm:pt modelId="{5930F86C-F5E4-465E-A665-C968A881E84B}" type="pres">
      <dgm:prSet presAssocID="{DB2F270B-C2AF-425F-99C9-0FDF3DD29C61}" presName="hierChild4" presStyleCnt="0"/>
      <dgm:spPr/>
    </dgm:pt>
    <dgm:pt modelId="{B4A7B9C6-BAE9-4D6C-B31C-EF513D47960F}" type="pres">
      <dgm:prSet presAssocID="{DB2F270B-C2AF-425F-99C9-0FDF3DD29C61}" presName="hierChild5" presStyleCnt="0"/>
      <dgm:spPr/>
    </dgm:pt>
    <dgm:pt modelId="{6A964679-82DB-4A0A-ACAA-E855AAE2F47E}" type="pres">
      <dgm:prSet presAssocID="{D9328691-C420-412B-9A22-9BF6C8361EED}" presName="Name37" presStyleLbl="parChTrans1D3" presStyleIdx="3" presStyleCnt="15"/>
      <dgm:spPr/>
      <dgm:t>
        <a:bodyPr/>
        <a:lstStyle/>
        <a:p>
          <a:endParaRPr lang="en-US"/>
        </a:p>
      </dgm:t>
    </dgm:pt>
    <dgm:pt modelId="{A9A9DC1E-DB07-4505-939B-B302FD277D3A}" type="pres">
      <dgm:prSet presAssocID="{5F2758CE-F684-4EEC-ACD9-3B167E7983B9}" presName="hierRoot2" presStyleCnt="0">
        <dgm:presLayoutVars>
          <dgm:hierBranch val="init"/>
        </dgm:presLayoutVars>
      </dgm:prSet>
      <dgm:spPr/>
    </dgm:pt>
    <dgm:pt modelId="{3BE2D2A5-3FEE-42DC-A0B2-EE73FE9BD8E4}" type="pres">
      <dgm:prSet presAssocID="{5F2758CE-F684-4EEC-ACD9-3B167E7983B9}" presName="rootComposite" presStyleCnt="0"/>
      <dgm:spPr/>
    </dgm:pt>
    <dgm:pt modelId="{AF08F9E8-FED0-4802-A339-4635EFB07C49}" type="pres">
      <dgm:prSet presAssocID="{5F2758CE-F684-4EEC-ACD9-3B167E7983B9}" presName="rootText" presStyleLbl="node3" presStyleIdx="3" presStyleCnt="15" custLinFactNeighborX="-3614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0839413-AC0E-40DE-962F-7256FAA7CD4C}" type="pres">
      <dgm:prSet presAssocID="{5F2758CE-F684-4EEC-ACD9-3B167E7983B9}" presName="rootConnector" presStyleLbl="node3" presStyleIdx="3" presStyleCnt="15"/>
      <dgm:spPr/>
      <dgm:t>
        <a:bodyPr/>
        <a:lstStyle/>
        <a:p>
          <a:endParaRPr lang="en-US"/>
        </a:p>
      </dgm:t>
    </dgm:pt>
    <dgm:pt modelId="{72BD7AFF-5674-4C58-8823-BBB71CC6B8AE}" type="pres">
      <dgm:prSet presAssocID="{5F2758CE-F684-4EEC-ACD9-3B167E7983B9}" presName="hierChild4" presStyleCnt="0"/>
      <dgm:spPr/>
    </dgm:pt>
    <dgm:pt modelId="{B6ACDAC7-EC96-4DA4-92D3-D0AFA3E5F833}" type="pres">
      <dgm:prSet presAssocID="{5F2758CE-F684-4EEC-ACD9-3B167E7983B9}" presName="hierChild5" presStyleCnt="0"/>
      <dgm:spPr/>
    </dgm:pt>
    <dgm:pt modelId="{A09B0A07-1CD0-4CF9-95AD-9B2172F5C70D}" type="pres">
      <dgm:prSet presAssocID="{9345CBF2-D5C0-47FC-BE27-F06DCFC3EA5D}" presName="Name37" presStyleLbl="parChTrans1D3" presStyleIdx="4" presStyleCnt="15"/>
      <dgm:spPr/>
      <dgm:t>
        <a:bodyPr/>
        <a:lstStyle/>
        <a:p>
          <a:endParaRPr lang="en-US"/>
        </a:p>
      </dgm:t>
    </dgm:pt>
    <dgm:pt modelId="{33276890-CB3C-44B7-AA2F-7BDC091792C3}" type="pres">
      <dgm:prSet presAssocID="{B6E9608A-B7A5-4A52-B2B9-47291EAB3B78}" presName="hierRoot2" presStyleCnt="0">
        <dgm:presLayoutVars>
          <dgm:hierBranch val="init"/>
        </dgm:presLayoutVars>
      </dgm:prSet>
      <dgm:spPr/>
    </dgm:pt>
    <dgm:pt modelId="{C714D8DA-295A-4920-BF2C-2F1CBE8E203B}" type="pres">
      <dgm:prSet presAssocID="{B6E9608A-B7A5-4A52-B2B9-47291EAB3B78}" presName="rootComposite" presStyleCnt="0"/>
      <dgm:spPr/>
    </dgm:pt>
    <dgm:pt modelId="{054D1B3A-DE9F-449E-8CC2-16012CDEEAFC}" type="pres">
      <dgm:prSet presAssocID="{B6E9608A-B7A5-4A52-B2B9-47291EAB3B78}" presName="rootText" presStyleLbl="node3" presStyleIdx="4" presStyleCnt="15" custLinFactNeighborX="-3614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928DA27-B9E4-45F3-979D-1D2E5116A28E}" type="pres">
      <dgm:prSet presAssocID="{B6E9608A-B7A5-4A52-B2B9-47291EAB3B78}" presName="rootConnector" presStyleLbl="node3" presStyleIdx="4" presStyleCnt="15"/>
      <dgm:spPr/>
      <dgm:t>
        <a:bodyPr/>
        <a:lstStyle/>
        <a:p>
          <a:endParaRPr lang="en-US"/>
        </a:p>
      </dgm:t>
    </dgm:pt>
    <dgm:pt modelId="{716BADF4-C2E7-4932-BD79-270547C8E3F7}" type="pres">
      <dgm:prSet presAssocID="{B6E9608A-B7A5-4A52-B2B9-47291EAB3B78}" presName="hierChild4" presStyleCnt="0"/>
      <dgm:spPr/>
    </dgm:pt>
    <dgm:pt modelId="{7B3F9B77-A8BA-4704-BE10-BCE7FA32DA24}" type="pres">
      <dgm:prSet presAssocID="{B6E9608A-B7A5-4A52-B2B9-47291EAB3B78}" presName="hierChild5" presStyleCnt="0"/>
      <dgm:spPr/>
    </dgm:pt>
    <dgm:pt modelId="{F962F441-D493-4044-81C9-487D6C80F55F}" type="pres">
      <dgm:prSet presAssocID="{167DF407-1B9F-4F90-9005-EE3F3A2D9C37}" presName="hierChild5" presStyleCnt="0"/>
      <dgm:spPr/>
    </dgm:pt>
    <dgm:pt modelId="{564DB914-E6EE-432C-8FD6-EE09485A0CBD}" type="pres">
      <dgm:prSet presAssocID="{0AD20E73-E1F9-4622-A87B-DAFDB9906863}" presName="Name37" presStyleLbl="parChTrans1D2" presStyleIdx="1" presStyleCnt="3"/>
      <dgm:spPr/>
      <dgm:t>
        <a:bodyPr/>
        <a:lstStyle/>
        <a:p>
          <a:endParaRPr lang="en-US"/>
        </a:p>
      </dgm:t>
    </dgm:pt>
    <dgm:pt modelId="{F91F40C5-3685-454E-9B77-31442E46F518}" type="pres">
      <dgm:prSet presAssocID="{62794792-51FE-43BB-ABBB-CCE84361542C}" presName="hierRoot2" presStyleCnt="0">
        <dgm:presLayoutVars>
          <dgm:hierBranch val="init"/>
        </dgm:presLayoutVars>
      </dgm:prSet>
      <dgm:spPr/>
    </dgm:pt>
    <dgm:pt modelId="{1BAB34A4-54EA-46D1-A050-12C6B798EDD9}" type="pres">
      <dgm:prSet presAssocID="{62794792-51FE-43BB-ABBB-CCE84361542C}" presName="rootComposite" presStyleCnt="0"/>
      <dgm:spPr/>
    </dgm:pt>
    <dgm:pt modelId="{36C88D85-9596-4D19-9534-F5BB0A832E54}" type="pres">
      <dgm:prSet presAssocID="{62794792-51FE-43BB-ABBB-CCE84361542C}" presName="rootText" presStyleLbl="node2" presStyleIdx="1" presStyleCnt="3" custLinFactNeighborX="-36226" custLinFactNeighborY="-691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EEFD606-7CC8-42F1-ABC3-EBBA7F22140D}" type="pres">
      <dgm:prSet presAssocID="{62794792-51FE-43BB-ABBB-CCE84361542C}" presName="rootConnector" presStyleLbl="node2" presStyleIdx="1" presStyleCnt="3"/>
      <dgm:spPr/>
      <dgm:t>
        <a:bodyPr/>
        <a:lstStyle/>
        <a:p>
          <a:endParaRPr lang="en-US"/>
        </a:p>
      </dgm:t>
    </dgm:pt>
    <dgm:pt modelId="{C428D9CD-51DA-4DC7-8F98-C415EAF2DE93}" type="pres">
      <dgm:prSet presAssocID="{62794792-51FE-43BB-ABBB-CCE84361542C}" presName="hierChild4" presStyleCnt="0"/>
      <dgm:spPr/>
    </dgm:pt>
    <dgm:pt modelId="{47D79A08-21E9-4F04-A7A6-E44CB36BFB87}" type="pres">
      <dgm:prSet presAssocID="{9EA35E88-8401-4960-A3CB-6798B299F564}" presName="Name37" presStyleLbl="parChTrans1D3" presStyleIdx="5" presStyleCnt="15"/>
      <dgm:spPr/>
      <dgm:t>
        <a:bodyPr/>
        <a:lstStyle/>
        <a:p>
          <a:endParaRPr lang="en-US"/>
        </a:p>
      </dgm:t>
    </dgm:pt>
    <dgm:pt modelId="{16CD5B2E-2D45-4B1A-AE4B-6326437BBFBF}" type="pres">
      <dgm:prSet presAssocID="{7479ACC3-6298-40FF-82F6-3BA34036BB50}" presName="hierRoot2" presStyleCnt="0">
        <dgm:presLayoutVars>
          <dgm:hierBranch val="init"/>
        </dgm:presLayoutVars>
      </dgm:prSet>
      <dgm:spPr/>
    </dgm:pt>
    <dgm:pt modelId="{16579AB4-070A-4679-B09F-B50261F2B0F9}" type="pres">
      <dgm:prSet presAssocID="{7479ACC3-6298-40FF-82F6-3BA34036BB50}" presName="rootComposite" presStyleCnt="0"/>
      <dgm:spPr/>
    </dgm:pt>
    <dgm:pt modelId="{7EB30B32-EAFB-40C0-A3EC-42A237525749}" type="pres">
      <dgm:prSet presAssocID="{7479ACC3-6298-40FF-82F6-3BA34036BB50}" presName="rootText" presStyleLbl="node3" presStyleIdx="5" presStyleCnt="15" custLinFactNeighborX="-3614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544D170-52B0-49CA-B560-A4EE44256267}" type="pres">
      <dgm:prSet presAssocID="{7479ACC3-6298-40FF-82F6-3BA34036BB50}" presName="rootConnector" presStyleLbl="node3" presStyleIdx="5" presStyleCnt="15"/>
      <dgm:spPr/>
      <dgm:t>
        <a:bodyPr/>
        <a:lstStyle/>
        <a:p>
          <a:endParaRPr lang="en-US"/>
        </a:p>
      </dgm:t>
    </dgm:pt>
    <dgm:pt modelId="{430B4BF8-B68D-4A62-BF99-4571D3D280D6}" type="pres">
      <dgm:prSet presAssocID="{7479ACC3-6298-40FF-82F6-3BA34036BB50}" presName="hierChild4" presStyleCnt="0"/>
      <dgm:spPr/>
    </dgm:pt>
    <dgm:pt modelId="{F19CC030-F382-482C-B553-065FEC473979}" type="pres">
      <dgm:prSet presAssocID="{7479ACC3-6298-40FF-82F6-3BA34036BB50}" presName="hierChild5" presStyleCnt="0"/>
      <dgm:spPr/>
    </dgm:pt>
    <dgm:pt modelId="{C72EA9D1-35AE-4EDE-909B-04ECF0EC4292}" type="pres">
      <dgm:prSet presAssocID="{EB0DD68D-8833-4F50-80CB-AF914C16B8F4}" presName="Name37" presStyleLbl="parChTrans1D3" presStyleIdx="6" presStyleCnt="15"/>
      <dgm:spPr/>
      <dgm:t>
        <a:bodyPr/>
        <a:lstStyle/>
        <a:p>
          <a:endParaRPr lang="en-US"/>
        </a:p>
      </dgm:t>
    </dgm:pt>
    <dgm:pt modelId="{BE48CFA1-0DB5-4FFF-BFFE-E31BF3CA440C}" type="pres">
      <dgm:prSet presAssocID="{B69046BF-C50E-4716-9E8E-D00C93B37D07}" presName="hierRoot2" presStyleCnt="0">
        <dgm:presLayoutVars>
          <dgm:hierBranch val="init"/>
        </dgm:presLayoutVars>
      </dgm:prSet>
      <dgm:spPr/>
    </dgm:pt>
    <dgm:pt modelId="{8CCB8F52-838B-4762-BB8D-DBC39FEB131F}" type="pres">
      <dgm:prSet presAssocID="{B69046BF-C50E-4716-9E8E-D00C93B37D07}" presName="rootComposite" presStyleCnt="0"/>
      <dgm:spPr/>
    </dgm:pt>
    <dgm:pt modelId="{F2D84A1B-9C34-4A24-A078-5BB8A8FC92DF}" type="pres">
      <dgm:prSet presAssocID="{B69046BF-C50E-4716-9E8E-D00C93B37D07}" presName="rootText" presStyleLbl="node3" presStyleIdx="6" presStyleCnt="15" custLinFactNeighborX="-3614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15DFD04-6996-4233-8116-009168A89AD3}" type="pres">
      <dgm:prSet presAssocID="{B69046BF-C50E-4716-9E8E-D00C93B37D07}" presName="rootConnector" presStyleLbl="node3" presStyleIdx="6" presStyleCnt="15"/>
      <dgm:spPr/>
      <dgm:t>
        <a:bodyPr/>
        <a:lstStyle/>
        <a:p>
          <a:endParaRPr lang="en-US"/>
        </a:p>
      </dgm:t>
    </dgm:pt>
    <dgm:pt modelId="{E5EC4AFE-131E-4FEA-B73B-99DCBC613914}" type="pres">
      <dgm:prSet presAssocID="{B69046BF-C50E-4716-9E8E-D00C93B37D07}" presName="hierChild4" presStyleCnt="0"/>
      <dgm:spPr/>
    </dgm:pt>
    <dgm:pt modelId="{91E56FA3-38F1-4D31-8734-1CD9B3767258}" type="pres">
      <dgm:prSet presAssocID="{B69046BF-C50E-4716-9E8E-D00C93B37D07}" presName="hierChild5" presStyleCnt="0"/>
      <dgm:spPr/>
    </dgm:pt>
    <dgm:pt modelId="{7342EC89-8106-47A9-BAA8-FFA8B8DE60A3}" type="pres">
      <dgm:prSet presAssocID="{630AEDF0-710F-44AF-B4CA-B3A6CDE4FF20}" presName="Name37" presStyleLbl="parChTrans1D3" presStyleIdx="7" presStyleCnt="15"/>
      <dgm:spPr/>
      <dgm:t>
        <a:bodyPr/>
        <a:lstStyle/>
        <a:p>
          <a:endParaRPr lang="en-US"/>
        </a:p>
      </dgm:t>
    </dgm:pt>
    <dgm:pt modelId="{69F52109-6530-4C46-ADEF-0FDB37E2D4C7}" type="pres">
      <dgm:prSet presAssocID="{EE0404A0-08D5-4CD1-BA13-BE5EC7D98D3F}" presName="hierRoot2" presStyleCnt="0">
        <dgm:presLayoutVars>
          <dgm:hierBranch val="init"/>
        </dgm:presLayoutVars>
      </dgm:prSet>
      <dgm:spPr/>
    </dgm:pt>
    <dgm:pt modelId="{CACF99DF-690E-4C93-9621-B7ADF8557476}" type="pres">
      <dgm:prSet presAssocID="{EE0404A0-08D5-4CD1-BA13-BE5EC7D98D3F}" presName="rootComposite" presStyleCnt="0"/>
      <dgm:spPr/>
    </dgm:pt>
    <dgm:pt modelId="{C6E675CD-7BF7-45BC-A310-C056577E633A}" type="pres">
      <dgm:prSet presAssocID="{EE0404A0-08D5-4CD1-BA13-BE5EC7D98D3F}" presName="rootText" presStyleLbl="node3" presStyleIdx="7" presStyleCnt="15" custLinFactNeighborX="-3614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54DF02E-B970-43FC-958B-036C77C014C8}" type="pres">
      <dgm:prSet presAssocID="{EE0404A0-08D5-4CD1-BA13-BE5EC7D98D3F}" presName="rootConnector" presStyleLbl="node3" presStyleIdx="7" presStyleCnt="15"/>
      <dgm:spPr/>
      <dgm:t>
        <a:bodyPr/>
        <a:lstStyle/>
        <a:p>
          <a:endParaRPr lang="en-US"/>
        </a:p>
      </dgm:t>
    </dgm:pt>
    <dgm:pt modelId="{22B38025-DF3F-4CBB-96FC-380FCD6A3E17}" type="pres">
      <dgm:prSet presAssocID="{EE0404A0-08D5-4CD1-BA13-BE5EC7D98D3F}" presName="hierChild4" presStyleCnt="0"/>
      <dgm:spPr/>
    </dgm:pt>
    <dgm:pt modelId="{46616BB3-4C40-4705-BE6E-467DEE8AC4BD}" type="pres">
      <dgm:prSet presAssocID="{EE0404A0-08D5-4CD1-BA13-BE5EC7D98D3F}" presName="hierChild5" presStyleCnt="0"/>
      <dgm:spPr/>
    </dgm:pt>
    <dgm:pt modelId="{64073642-BAF8-4ECC-84FE-89A9D4823EE8}" type="pres">
      <dgm:prSet presAssocID="{F0605B4C-095D-4E48-AC54-1300E84646C2}" presName="Name37" presStyleLbl="parChTrans1D3" presStyleIdx="8" presStyleCnt="15"/>
      <dgm:spPr/>
      <dgm:t>
        <a:bodyPr/>
        <a:lstStyle/>
        <a:p>
          <a:endParaRPr lang="en-US"/>
        </a:p>
      </dgm:t>
    </dgm:pt>
    <dgm:pt modelId="{3097995C-D555-462A-AE59-D49AFD881F67}" type="pres">
      <dgm:prSet presAssocID="{D12AA78D-5F3C-452C-8549-E47BA038EE2A}" presName="hierRoot2" presStyleCnt="0">
        <dgm:presLayoutVars>
          <dgm:hierBranch val="init"/>
        </dgm:presLayoutVars>
      </dgm:prSet>
      <dgm:spPr/>
    </dgm:pt>
    <dgm:pt modelId="{E35352CC-563D-42DB-BFDA-6860506B2EA2}" type="pres">
      <dgm:prSet presAssocID="{D12AA78D-5F3C-452C-8549-E47BA038EE2A}" presName="rootComposite" presStyleCnt="0"/>
      <dgm:spPr/>
    </dgm:pt>
    <dgm:pt modelId="{0DD7EB5C-CF05-4737-AB22-7220FE36BD64}" type="pres">
      <dgm:prSet presAssocID="{D12AA78D-5F3C-452C-8549-E47BA038EE2A}" presName="rootText" presStyleLbl="node3" presStyleIdx="8" presStyleCnt="15" custLinFactNeighborX="-3614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C371401-1FEE-45BC-A0A7-BEC5BBA90D8E}" type="pres">
      <dgm:prSet presAssocID="{D12AA78D-5F3C-452C-8549-E47BA038EE2A}" presName="rootConnector" presStyleLbl="node3" presStyleIdx="8" presStyleCnt="15"/>
      <dgm:spPr/>
      <dgm:t>
        <a:bodyPr/>
        <a:lstStyle/>
        <a:p>
          <a:endParaRPr lang="en-US"/>
        </a:p>
      </dgm:t>
    </dgm:pt>
    <dgm:pt modelId="{FF50B75D-A740-4003-9782-36136986EB58}" type="pres">
      <dgm:prSet presAssocID="{D12AA78D-5F3C-452C-8549-E47BA038EE2A}" presName="hierChild4" presStyleCnt="0"/>
      <dgm:spPr/>
    </dgm:pt>
    <dgm:pt modelId="{944761AD-5F9B-4D91-9305-9DAFFD62D9BE}" type="pres">
      <dgm:prSet presAssocID="{D12AA78D-5F3C-452C-8549-E47BA038EE2A}" presName="hierChild5" presStyleCnt="0"/>
      <dgm:spPr/>
    </dgm:pt>
    <dgm:pt modelId="{23475621-6321-44BB-85C3-94163AF89032}" type="pres">
      <dgm:prSet presAssocID="{9FC8E002-7811-44C3-A826-12B1A850686C}" presName="Name37" presStyleLbl="parChTrans1D3" presStyleIdx="9" presStyleCnt="15"/>
      <dgm:spPr/>
      <dgm:t>
        <a:bodyPr/>
        <a:lstStyle/>
        <a:p>
          <a:endParaRPr lang="en-US"/>
        </a:p>
      </dgm:t>
    </dgm:pt>
    <dgm:pt modelId="{C7250731-CA27-44C4-A319-0D4512936878}" type="pres">
      <dgm:prSet presAssocID="{CB73107B-CF01-4C5E-B171-19763F0A1DB1}" presName="hierRoot2" presStyleCnt="0">
        <dgm:presLayoutVars>
          <dgm:hierBranch val="init"/>
        </dgm:presLayoutVars>
      </dgm:prSet>
      <dgm:spPr/>
    </dgm:pt>
    <dgm:pt modelId="{942E1460-3283-4CF4-A2F6-9975C26B57A4}" type="pres">
      <dgm:prSet presAssocID="{CB73107B-CF01-4C5E-B171-19763F0A1DB1}" presName="rootComposite" presStyleCnt="0"/>
      <dgm:spPr/>
    </dgm:pt>
    <dgm:pt modelId="{638127AF-1E82-4576-B23A-072E89198302}" type="pres">
      <dgm:prSet presAssocID="{CB73107B-CF01-4C5E-B171-19763F0A1DB1}" presName="rootText" presStyleLbl="node3" presStyleIdx="9" presStyleCnt="15" custLinFactNeighborX="-3614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D1548E3-7B11-424D-9D6C-285FF7546389}" type="pres">
      <dgm:prSet presAssocID="{CB73107B-CF01-4C5E-B171-19763F0A1DB1}" presName="rootConnector" presStyleLbl="node3" presStyleIdx="9" presStyleCnt="15"/>
      <dgm:spPr/>
      <dgm:t>
        <a:bodyPr/>
        <a:lstStyle/>
        <a:p>
          <a:endParaRPr lang="en-US"/>
        </a:p>
      </dgm:t>
    </dgm:pt>
    <dgm:pt modelId="{1821AD4E-76D8-444A-A48B-7EC10949F386}" type="pres">
      <dgm:prSet presAssocID="{CB73107B-CF01-4C5E-B171-19763F0A1DB1}" presName="hierChild4" presStyleCnt="0"/>
      <dgm:spPr/>
    </dgm:pt>
    <dgm:pt modelId="{A656D544-52DD-4587-8EF3-4EE18D950F28}" type="pres">
      <dgm:prSet presAssocID="{CB73107B-CF01-4C5E-B171-19763F0A1DB1}" presName="hierChild5" presStyleCnt="0"/>
      <dgm:spPr/>
    </dgm:pt>
    <dgm:pt modelId="{B6E5E38D-085C-4109-B9AE-AA9AF4AA5AFC}" type="pres">
      <dgm:prSet presAssocID="{62794792-51FE-43BB-ABBB-CCE84361542C}" presName="hierChild5" presStyleCnt="0"/>
      <dgm:spPr/>
    </dgm:pt>
    <dgm:pt modelId="{5406BD7F-3F47-4091-80C1-89A92DE5D5A5}" type="pres">
      <dgm:prSet presAssocID="{42A9D854-1BA6-4B58-8FAB-AE968896FCD9}" presName="Name37" presStyleLbl="parChTrans1D2" presStyleIdx="2" presStyleCnt="3"/>
      <dgm:spPr/>
      <dgm:t>
        <a:bodyPr/>
        <a:lstStyle/>
        <a:p>
          <a:endParaRPr lang="en-US"/>
        </a:p>
      </dgm:t>
    </dgm:pt>
    <dgm:pt modelId="{477BDBAB-76D6-4339-9BD7-BAE7A87E1992}" type="pres">
      <dgm:prSet presAssocID="{B67EDE5A-C5B6-4227-A5CD-C55B03CE1DDE}" presName="hierRoot2" presStyleCnt="0">
        <dgm:presLayoutVars>
          <dgm:hierBranch val="init"/>
        </dgm:presLayoutVars>
      </dgm:prSet>
      <dgm:spPr/>
    </dgm:pt>
    <dgm:pt modelId="{D46CC340-48D8-4911-9633-AEBA6547F129}" type="pres">
      <dgm:prSet presAssocID="{B67EDE5A-C5B6-4227-A5CD-C55B03CE1DDE}" presName="rootComposite" presStyleCnt="0"/>
      <dgm:spPr/>
    </dgm:pt>
    <dgm:pt modelId="{921CB34C-FBCF-4931-BC82-BFB972BB2E3F}" type="pres">
      <dgm:prSet presAssocID="{B67EDE5A-C5B6-4227-A5CD-C55B03CE1DDE}" presName="rootText" presStyleLbl="node2" presStyleIdx="2" presStyleCnt="3" custLinFactNeighborX="-36226" custLinFactNeighborY="-691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E1471A6-0DA8-4E6D-AB46-405A432F4039}" type="pres">
      <dgm:prSet presAssocID="{B67EDE5A-C5B6-4227-A5CD-C55B03CE1DDE}" presName="rootConnector" presStyleLbl="node2" presStyleIdx="2" presStyleCnt="3"/>
      <dgm:spPr/>
      <dgm:t>
        <a:bodyPr/>
        <a:lstStyle/>
        <a:p>
          <a:endParaRPr lang="en-US"/>
        </a:p>
      </dgm:t>
    </dgm:pt>
    <dgm:pt modelId="{22009D1A-8C4D-426C-BDD1-A804D56E47FD}" type="pres">
      <dgm:prSet presAssocID="{B67EDE5A-C5B6-4227-A5CD-C55B03CE1DDE}" presName="hierChild4" presStyleCnt="0"/>
      <dgm:spPr/>
    </dgm:pt>
    <dgm:pt modelId="{772EAD96-E0A7-436E-8284-5268C7ECFC99}" type="pres">
      <dgm:prSet presAssocID="{1A524BA7-5771-459F-AE51-01EB0238AFAC}" presName="Name37" presStyleLbl="parChTrans1D3" presStyleIdx="10" presStyleCnt="15"/>
      <dgm:spPr/>
      <dgm:t>
        <a:bodyPr/>
        <a:lstStyle/>
        <a:p>
          <a:endParaRPr lang="en-US"/>
        </a:p>
      </dgm:t>
    </dgm:pt>
    <dgm:pt modelId="{2D96477B-B202-45A8-B16F-BBBA1786519A}" type="pres">
      <dgm:prSet presAssocID="{05D10101-343E-451A-A315-E4155F037933}" presName="hierRoot2" presStyleCnt="0">
        <dgm:presLayoutVars>
          <dgm:hierBranch val="init"/>
        </dgm:presLayoutVars>
      </dgm:prSet>
      <dgm:spPr/>
    </dgm:pt>
    <dgm:pt modelId="{5F43F4DE-2929-4311-8C75-D914C60B94BC}" type="pres">
      <dgm:prSet presAssocID="{05D10101-343E-451A-A315-E4155F037933}" presName="rootComposite" presStyleCnt="0"/>
      <dgm:spPr/>
    </dgm:pt>
    <dgm:pt modelId="{7802093D-FA3F-44E6-AA6B-F8ACAF40F674}" type="pres">
      <dgm:prSet presAssocID="{05D10101-343E-451A-A315-E4155F037933}" presName="rootText" presStyleLbl="node3" presStyleIdx="10" presStyleCnt="15" custLinFactNeighborX="-3264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FBD6A12-09F7-44B9-A352-46B1D81A961B}" type="pres">
      <dgm:prSet presAssocID="{05D10101-343E-451A-A315-E4155F037933}" presName="rootConnector" presStyleLbl="node3" presStyleIdx="10" presStyleCnt="15"/>
      <dgm:spPr/>
      <dgm:t>
        <a:bodyPr/>
        <a:lstStyle/>
        <a:p>
          <a:endParaRPr lang="en-US"/>
        </a:p>
      </dgm:t>
    </dgm:pt>
    <dgm:pt modelId="{82FE531D-0DF2-4AF6-ACB3-B651D53263AE}" type="pres">
      <dgm:prSet presAssocID="{05D10101-343E-451A-A315-E4155F037933}" presName="hierChild4" presStyleCnt="0"/>
      <dgm:spPr/>
    </dgm:pt>
    <dgm:pt modelId="{373C9927-7BAB-49F2-BDEE-559501CCED62}" type="pres">
      <dgm:prSet presAssocID="{05D10101-343E-451A-A315-E4155F037933}" presName="hierChild5" presStyleCnt="0"/>
      <dgm:spPr/>
    </dgm:pt>
    <dgm:pt modelId="{B2AEE18A-7DCB-4237-B3E4-857F29E7EB25}" type="pres">
      <dgm:prSet presAssocID="{D32E242D-25A6-414A-B52A-4D20071AA496}" presName="Name37" presStyleLbl="parChTrans1D3" presStyleIdx="11" presStyleCnt="15"/>
      <dgm:spPr/>
      <dgm:t>
        <a:bodyPr/>
        <a:lstStyle/>
        <a:p>
          <a:endParaRPr lang="en-US"/>
        </a:p>
      </dgm:t>
    </dgm:pt>
    <dgm:pt modelId="{4CC89265-1CD3-4ADA-9499-4929EDB9A9D6}" type="pres">
      <dgm:prSet presAssocID="{97E9ADF5-65BF-48E1-9FA5-7607136364E7}" presName="hierRoot2" presStyleCnt="0">
        <dgm:presLayoutVars>
          <dgm:hierBranch val="init"/>
        </dgm:presLayoutVars>
      </dgm:prSet>
      <dgm:spPr/>
    </dgm:pt>
    <dgm:pt modelId="{AC6FA50C-4810-45F2-B1CE-15E2197C9923}" type="pres">
      <dgm:prSet presAssocID="{97E9ADF5-65BF-48E1-9FA5-7607136364E7}" presName="rootComposite" presStyleCnt="0"/>
      <dgm:spPr/>
    </dgm:pt>
    <dgm:pt modelId="{B175FFE0-F362-400D-A5BD-98E2BD3F6C40}" type="pres">
      <dgm:prSet presAssocID="{97E9ADF5-65BF-48E1-9FA5-7607136364E7}" presName="rootText" presStyleLbl="node3" presStyleIdx="11" presStyleCnt="15" custLinFactNeighborX="-3264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A811C0C-952E-4072-A0F7-8C8456901EA2}" type="pres">
      <dgm:prSet presAssocID="{97E9ADF5-65BF-48E1-9FA5-7607136364E7}" presName="rootConnector" presStyleLbl="node3" presStyleIdx="11" presStyleCnt="15"/>
      <dgm:spPr/>
      <dgm:t>
        <a:bodyPr/>
        <a:lstStyle/>
        <a:p>
          <a:endParaRPr lang="en-US"/>
        </a:p>
      </dgm:t>
    </dgm:pt>
    <dgm:pt modelId="{B29E1E44-C222-415C-8423-AB3D21A431D5}" type="pres">
      <dgm:prSet presAssocID="{97E9ADF5-65BF-48E1-9FA5-7607136364E7}" presName="hierChild4" presStyleCnt="0"/>
      <dgm:spPr/>
    </dgm:pt>
    <dgm:pt modelId="{348B148C-0824-48A0-A921-1FAF9790ECAD}" type="pres">
      <dgm:prSet presAssocID="{97E9ADF5-65BF-48E1-9FA5-7607136364E7}" presName="hierChild5" presStyleCnt="0"/>
      <dgm:spPr/>
    </dgm:pt>
    <dgm:pt modelId="{225778CE-40AF-4406-9B17-875CFE525A26}" type="pres">
      <dgm:prSet presAssocID="{CFF1EFB2-B04F-4542-8993-69127E2D7C85}" presName="Name37" presStyleLbl="parChTrans1D3" presStyleIdx="12" presStyleCnt="15"/>
      <dgm:spPr/>
      <dgm:t>
        <a:bodyPr/>
        <a:lstStyle/>
        <a:p>
          <a:endParaRPr lang="en-US"/>
        </a:p>
      </dgm:t>
    </dgm:pt>
    <dgm:pt modelId="{315139E3-FC58-447E-8A73-1B3343CCB173}" type="pres">
      <dgm:prSet presAssocID="{6C044D31-7D7A-4EE6-8F4A-5FD0A86C38B6}" presName="hierRoot2" presStyleCnt="0">
        <dgm:presLayoutVars>
          <dgm:hierBranch val="init"/>
        </dgm:presLayoutVars>
      </dgm:prSet>
      <dgm:spPr/>
    </dgm:pt>
    <dgm:pt modelId="{F6AC052D-8C39-4993-B3A5-CC72D0BBE93D}" type="pres">
      <dgm:prSet presAssocID="{6C044D31-7D7A-4EE6-8F4A-5FD0A86C38B6}" presName="rootComposite" presStyleCnt="0"/>
      <dgm:spPr/>
    </dgm:pt>
    <dgm:pt modelId="{A60EDAFE-FC6A-41BB-B082-5F0D2026735E}" type="pres">
      <dgm:prSet presAssocID="{6C044D31-7D7A-4EE6-8F4A-5FD0A86C38B6}" presName="rootText" presStyleLbl="node3" presStyleIdx="12" presStyleCnt="15" custLinFactNeighborX="-3264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403E64D-190B-4D75-BB0D-A6B0CE2B7A32}" type="pres">
      <dgm:prSet presAssocID="{6C044D31-7D7A-4EE6-8F4A-5FD0A86C38B6}" presName="rootConnector" presStyleLbl="node3" presStyleIdx="12" presStyleCnt="15"/>
      <dgm:spPr/>
      <dgm:t>
        <a:bodyPr/>
        <a:lstStyle/>
        <a:p>
          <a:endParaRPr lang="en-US"/>
        </a:p>
      </dgm:t>
    </dgm:pt>
    <dgm:pt modelId="{7ACC20B1-45DC-4201-ADD1-CAF25D2055C1}" type="pres">
      <dgm:prSet presAssocID="{6C044D31-7D7A-4EE6-8F4A-5FD0A86C38B6}" presName="hierChild4" presStyleCnt="0"/>
      <dgm:spPr/>
    </dgm:pt>
    <dgm:pt modelId="{C936BD33-C94F-4DEF-BE47-30BB6B1D1646}" type="pres">
      <dgm:prSet presAssocID="{6C044D31-7D7A-4EE6-8F4A-5FD0A86C38B6}" presName="hierChild5" presStyleCnt="0"/>
      <dgm:spPr/>
    </dgm:pt>
    <dgm:pt modelId="{49F8DC68-4135-436C-B895-F3F221F220E3}" type="pres">
      <dgm:prSet presAssocID="{1A45826B-60AB-43ED-BA0D-72A05E56C592}" presName="Name37" presStyleLbl="parChTrans1D3" presStyleIdx="13" presStyleCnt="15"/>
      <dgm:spPr/>
      <dgm:t>
        <a:bodyPr/>
        <a:lstStyle/>
        <a:p>
          <a:endParaRPr lang="en-US"/>
        </a:p>
      </dgm:t>
    </dgm:pt>
    <dgm:pt modelId="{543DA0F3-FC28-40AC-B043-06D8915EEC04}" type="pres">
      <dgm:prSet presAssocID="{2D6B785A-7D36-4677-BCFA-EC4BA665D559}" presName="hierRoot2" presStyleCnt="0">
        <dgm:presLayoutVars>
          <dgm:hierBranch val="init"/>
        </dgm:presLayoutVars>
      </dgm:prSet>
      <dgm:spPr/>
    </dgm:pt>
    <dgm:pt modelId="{041BCD48-84E6-4650-A9A6-9EC1CE9E5006}" type="pres">
      <dgm:prSet presAssocID="{2D6B785A-7D36-4677-BCFA-EC4BA665D559}" presName="rootComposite" presStyleCnt="0"/>
      <dgm:spPr/>
    </dgm:pt>
    <dgm:pt modelId="{18EAEC74-20EE-460D-8489-60F794E789EA}" type="pres">
      <dgm:prSet presAssocID="{2D6B785A-7D36-4677-BCFA-EC4BA665D559}" presName="rootText" presStyleLbl="node3" presStyleIdx="13" presStyleCnt="15" custLinFactNeighborX="-3264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B96DCCC-D297-4FFA-AE60-4B7B8E659435}" type="pres">
      <dgm:prSet presAssocID="{2D6B785A-7D36-4677-BCFA-EC4BA665D559}" presName="rootConnector" presStyleLbl="node3" presStyleIdx="13" presStyleCnt="15"/>
      <dgm:spPr/>
      <dgm:t>
        <a:bodyPr/>
        <a:lstStyle/>
        <a:p>
          <a:endParaRPr lang="en-US"/>
        </a:p>
      </dgm:t>
    </dgm:pt>
    <dgm:pt modelId="{647D63F5-DE35-48EA-9B09-A45C34FFBED9}" type="pres">
      <dgm:prSet presAssocID="{2D6B785A-7D36-4677-BCFA-EC4BA665D559}" presName="hierChild4" presStyleCnt="0"/>
      <dgm:spPr/>
    </dgm:pt>
    <dgm:pt modelId="{BCBB7F47-F1B7-4550-9ABC-30B5F856EB6C}" type="pres">
      <dgm:prSet presAssocID="{2D6B785A-7D36-4677-BCFA-EC4BA665D559}" presName="hierChild5" presStyleCnt="0"/>
      <dgm:spPr/>
    </dgm:pt>
    <dgm:pt modelId="{06311FA7-2CFD-4BE6-B9D3-16E60A50D65C}" type="pres">
      <dgm:prSet presAssocID="{6EB65119-E37F-49A6-9395-18FEEEF96E47}" presName="Name37" presStyleLbl="parChTrans1D3" presStyleIdx="14" presStyleCnt="15"/>
      <dgm:spPr/>
      <dgm:t>
        <a:bodyPr/>
        <a:lstStyle/>
        <a:p>
          <a:endParaRPr lang="en-US"/>
        </a:p>
      </dgm:t>
    </dgm:pt>
    <dgm:pt modelId="{CAD5DB10-9BC8-432C-86D2-0EA9D0104512}" type="pres">
      <dgm:prSet presAssocID="{DFF92AF2-6465-4217-9FFC-C68458A71D2B}" presName="hierRoot2" presStyleCnt="0">
        <dgm:presLayoutVars>
          <dgm:hierBranch val="init"/>
        </dgm:presLayoutVars>
      </dgm:prSet>
      <dgm:spPr/>
    </dgm:pt>
    <dgm:pt modelId="{ED3B4F3E-2CC5-49E4-8197-E1DA8E787B2B}" type="pres">
      <dgm:prSet presAssocID="{DFF92AF2-6465-4217-9FFC-C68458A71D2B}" presName="rootComposite" presStyleCnt="0"/>
      <dgm:spPr/>
    </dgm:pt>
    <dgm:pt modelId="{F08F5207-C94E-4A1A-8190-2C94E02E2680}" type="pres">
      <dgm:prSet presAssocID="{DFF92AF2-6465-4217-9FFC-C68458A71D2B}" presName="rootText" presStyleLbl="node3" presStyleIdx="14" presStyleCnt="15" custLinFactNeighborX="-3264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40E0EB2-22EB-4A23-958C-ACD31A74B149}" type="pres">
      <dgm:prSet presAssocID="{DFF92AF2-6465-4217-9FFC-C68458A71D2B}" presName="rootConnector" presStyleLbl="node3" presStyleIdx="14" presStyleCnt="15"/>
      <dgm:spPr/>
      <dgm:t>
        <a:bodyPr/>
        <a:lstStyle/>
        <a:p>
          <a:endParaRPr lang="en-US"/>
        </a:p>
      </dgm:t>
    </dgm:pt>
    <dgm:pt modelId="{C88122DE-A85E-4695-B6B7-BBF3432CAC3B}" type="pres">
      <dgm:prSet presAssocID="{DFF92AF2-6465-4217-9FFC-C68458A71D2B}" presName="hierChild4" presStyleCnt="0"/>
      <dgm:spPr/>
    </dgm:pt>
    <dgm:pt modelId="{17D6DCA7-EF45-4F47-A312-9727870156BD}" type="pres">
      <dgm:prSet presAssocID="{DFF92AF2-6465-4217-9FFC-C68458A71D2B}" presName="hierChild5" presStyleCnt="0"/>
      <dgm:spPr/>
    </dgm:pt>
    <dgm:pt modelId="{930E81C0-7782-4D33-A5E6-E30F806AB5B6}" type="pres">
      <dgm:prSet presAssocID="{B67EDE5A-C5B6-4227-A5CD-C55B03CE1DDE}" presName="hierChild5" presStyleCnt="0"/>
      <dgm:spPr/>
    </dgm:pt>
    <dgm:pt modelId="{C30FEFFA-4D96-4E8F-A39F-71176D980A1A}" type="pres">
      <dgm:prSet presAssocID="{38E61051-AE22-4436-A4A5-5D2F5E939F1D}" presName="hierChild3" presStyleCnt="0"/>
      <dgm:spPr/>
    </dgm:pt>
  </dgm:ptLst>
  <dgm:cxnLst>
    <dgm:cxn modelId="{7E31A309-58D8-C247-B754-471CD8CEFE2B}" type="presOf" srcId="{CB73107B-CF01-4C5E-B171-19763F0A1DB1}" destId="{638127AF-1E82-4576-B23A-072E89198302}" srcOrd="0" destOrd="0" presId="urn:microsoft.com/office/officeart/2005/8/layout/orgChart1"/>
    <dgm:cxn modelId="{153BB04D-F401-48DE-A9B3-214B5712D7C3}" srcId="{62794792-51FE-43BB-ABBB-CCE84361542C}" destId="{EE0404A0-08D5-4CD1-BA13-BE5EC7D98D3F}" srcOrd="2" destOrd="0" parTransId="{630AEDF0-710F-44AF-B4CA-B3A6CDE4FF20}" sibTransId="{E8ABF24B-9AF3-4AF8-B7CE-5F2DAB1D5CA9}"/>
    <dgm:cxn modelId="{A1FF9204-F5AF-464C-A18E-74F786218374}" type="presOf" srcId="{38E61051-AE22-4436-A4A5-5D2F5E939F1D}" destId="{BFC2AE84-09E5-46FE-9339-EE8769FC8708}" srcOrd="1" destOrd="0" presId="urn:microsoft.com/office/officeart/2005/8/layout/orgChart1"/>
    <dgm:cxn modelId="{38CA3319-A492-44B1-AE15-F865DEA6A03A}" srcId="{B67EDE5A-C5B6-4227-A5CD-C55B03CE1DDE}" destId="{DFF92AF2-6465-4217-9FFC-C68458A71D2B}" srcOrd="4" destOrd="0" parTransId="{6EB65119-E37F-49A6-9395-18FEEEF96E47}" sibTransId="{61844A8D-AFC6-4BF8-9536-EC921D07AFF8}"/>
    <dgm:cxn modelId="{417EC03B-8626-CB44-B3A6-B11B3DABCD52}" type="presOf" srcId="{DFF92AF2-6465-4217-9FFC-C68458A71D2B}" destId="{F08F5207-C94E-4A1A-8190-2C94E02E2680}" srcOrd="0" destOrd="0" presId="urn:microsoft.com/office/officeart/2005/8/layout/orgChart1"/>
    <dgm:cxn modelId="{8E4987A2-C70F-E440-BE4E-97ED8042B344}" type="presOf" srcId="{38E61051-AE22-4436-A4A5-5D2F5E939F1D}" destId="{A965192E-86F6-4119-8733-EE1CDFBA20FF}" srcOrd="0" destOrd="0" presId="urn:microsoft.com/office/officeart/2005/8/layout/orgChart1"/>
    <dgm:cxn modelId="{E05FEFC5-E336-7C4E-B2CF-3460670EB471}" type="presOf" srcId="{62794792-51FE-43BB-ABBB-CCE84361542C}" destId="{8EEFD606-7CC8-42F1-ABC3-EBBA7F22140D}" srcOrd="1" destOrd="0" presId="urn:microsoft.com/office/officeart/2005/8/layout/orgChart1"/>
    <dgm:cxn modelId="{6929B8A8-D59B-4457-935F-6612BE2939CE}" srcId="{B67EDE5A-C5B6-4227-A5CD-C55B03CE1DDE}" destId="{05D10101-343E-451A-A315-E4155F037933}" srcOrd="0" destOrd="0" parTransId="{1A524BA7-5771-459F-AE51-01EB0238AFAC}" sibTransId="{D1C7FC5D-0C21-415E-9698-089E6580E9C6}"/>
    <dgm:cxn modelId="{A0F8F984-5B1B-A144-A1F1-3ACF084903C7}" type="presOf" srcId="{CB73107B-CF01-4C5E-B171-19763F0A1DB1}" destId="{8D1548E3-7B11-424D-9D6C-285FF7546389}" srcOrd="1" destOrd="0" presId="urn:microsoft.com/office/officeart/2005/8/layout/orgChart1"/>
    <dgm:cxn modelId="{972685AC-BEBD-2443-8959-936D9C387F22}" type="presOf" srcId="{42A9D854-1BA6-4B58-8FAB-AE968896FCD9}" destId="{5406BD7F-3F47-4091-80C1-89A92DE5D5A5}" srcOrd="0" destOrd="0" presId="urn:microsoft.com/office/officeart/2005/8/layout/orgChart1"/>
    <dgm:cxn modelId="{8F172D64-47F1-B546-A6EF-548D3AB77201}" type="presOf" srcId="{5F2758CE-F684-4EEC-ACD9-3B167E7983B9}" destId="{AF08F9E8-FED0-4802-A339-4635EFB07C49}" srcOrd="0" destOrd="0" presId="urn:microsoft.com/office/officeart/2005/8/layout/orgChart1"/>
    <dgm:cxn modelId="{9C0429F3-5E1C-F941-8294-B135645969D1}" type="presOf" srcId="{05D10101-343E-451A-A315-E4155F037933}" destId="{6FBD6A12-09F7-44B9-A352-46B1D81A961B}" srcOrd="1" destOrd="0" presId="urn:microsoft.com/office/officeart/2005/8/layout/orgChart1"/>
    <dgm:cxn modelId="{DFC603E6-3C6F-FD44-B132-4D8C5F9256A4}" type="presOf" srcId="{B67EDE5A-C5B6-4227-A5CD-C55B03CE1DDE}" destId="{921CB34C-FBCF-4931-BC82-BFB972BB2E3F}" srcOrd="0" destOrd="0" presId="urn:microsoft.com/office/officeart/2005/8/layout/orgChart1"/>
    <dgm:cxn modelId="{5576F953-E639-45B0-A1F5-4412D11EFFAB}" srcId="{62794792-51FE-43BB-ABBB-CCE84361542C}" destId="{7479ACC3-6298-40FF-82F6-3BA34036BB50}" srcOrd="0" destOrd="0" parTransId="{9EA35E88-8401-4960-A3CB-6798B299F564}" sibTransId="{795C7D50-00EC-422B-815C-434DF8988898}"/>
    <dgm:cxn modelId="{564823A6-54DD-8D40-A966-A68B61B22FF1}" type="presOf" srcId="{9345CBF2-D5C0-47FC-BE27-F06DCFC3EA5D}" destId="{A09B0A07-1CD0-4CF9-95AD-9B2172F5C70D}" srcOrd="0" destOrd="0" presId="urn:microsoft.com/office/officeart/2005/8/layout/orgChart1"/>
    <dgm:cxn modelId="{B8A46AA2-F450-0D41-A42F-DB4696CEC9F0}" type="presOf" srcId="{5F2758CE-F684-4EEC-ACD9-3B167E7983B9}" destId="{40839413-AC0E-40DE-962F-7256FAA7CD4C}" srcOrd="1" destOrd="0" presId="urn:microsoft.com/office/officeart/2005/8/layout/orgChart1"/>
    <dgm:cxn modelId="{652E3533-8196-2D41-B68E-5DB86C29148B}" type="presOf" srcId="{26B4912B-2034-4C52-BDDB-F93A3FA1826E}" destId="{FB4FD014-98E8-4217-8DE5-0C82696EE138}" srcOrd="0" destOrd="0" presId="urn:microsoft.com/office/officeart/2005/8/layout/orgChart1"/>
    <dgm:cxn modelId="{178D1527-6A21-7441-9D32-03D76624F2D8}" type="presOf" srcId="{9EA35E88-8401-4960-A3CB-6798B299F564}" destId="{47D79A08-21E9-4F04-A7A6-E44CB36BFB87}" srcOrd="0" destOrd="0" presId="urn:microsoft.com/office/officeart/2005/8/layout/orgChart1"/>
    <dgm:cxn modelId="{EB068FF7-5500-4F19-A30A-6CC2F42724F0}" srcId="{167DF407-1B9F-4F90-9005-EE3F3A2D9C37}" destId="{5F2758CE-F684-4EEC-ACD9-3B167E7983B9}" srcOrd="3" destOrd="0" parTransId="{D9328691-C420-412B-9A22-9BF6C8361EED}" sibTransId="{47906E2A-80C5-4CA2-8247-20DA3E6B5C16}"/>
    <dgm:cxn modelId="{1E5D2C49-F6EE-9B4E-A28A-EBDED65DD27E}" type="presOf" srcId="{6C044D31-7D7A-4EE6-8F4A-5FD0A86C38B6}" destId="{A60EDAFE-FC6A-41BB-B082-5F0D2026735E}" srcOrd="0" destOrd="0" presId="urn:microsoft.com/office/officeart/2005/8/layout/orgChart1"/>
    <dgm:cxn modelId="{AB01D8D2-0CEF-C241-8B44-003698962A32}" type="presOf" srcId="{7479ACC3-6298-40FF-82F6-3BA34036BB50}" destId="{3544D170-52B0-49CA-B560-A4EE44256267}" srcOrd="1" destOrd="0" presId="urn:microsoft.com/office/officeart/2005/8/layout/orgChart1"/>
    <dgm:cxn modelId="{B21ADD66-20DC-AB48-9184-0F645E35DF5D}" type="presOf" srcId="{0AD20E73-E1F9-4622-A87B-DAFDB9906863}" destId="{564DB914-E6EE-432C-8FD6-EE09485A0CBD}" srcOrd="0" destOrd="0" presId="urn:microsoft.com/office/officeart/2005/8/layout/orgChart1"/>
    <dgm:cxn modelId="{E9D61B34-3674-B942-9474-9E0259421773}" type="presOf" srcId="{E33A2894-7D79-4F45-B8AD-45306638CAF5}" destId="{D75D2669-61A6-4444-97B2-A468D21DE24E}" srcOrd="1" destOrd="0" presId="urn:microsoft.com/office/officeart/2005/8/layout/orgChart1"/>
    <dgm:cxn modelId="{9C021F3D-E18B-154C-A6D3-823D3D98F31D}" type="presOf" srcId="{167DF407-1B9F-4F90-9005-EE3F3A2D9C37}" destId="{F91F4E40-778A-4355-898A-439968C1E2E2}" srcOrd="1" destOrd="0" presId="urn:microsoft.com/office/officeart/2005/8/layout/orgChart1"/>
    <dgm:cxn modelId="{5A6D6597-78EC-904F-998D-B6B84536046C}" type="presOf" srcId="{97E9ADF5-65BF-48E1-9FA5-7607136364E7}" destId="{2A811C0C-952E-4072-A0F7-8C8456901EA2}" srcOrd="1" destOrd="0" presId="urn:microsoft.com/office/officeart/2005/8/layout/orgChart1"/>
    <dgm:cxn modelId="{84DD2833-2D82-5A4B-B68D-3A2704978BB5}" type="presOf" srcId="{97E9ADF5-65BF-48E1-9FA5-7607136364E7}" destId="{B175FFE0-F362-400D-A5BD-98E2BD3F6C40}" srcOrd="0" destOrd="0" presId="urn:microsoft.com/office/officeart/2005/8/layout/orgChart1"/>
    <dgm:cxn modelId="{9BE90AA5-5A72-7F44-8B10-480B1B72E2C3}" type="presOf" srcId="{E85C21CA-6E68-4823-BBD7-7608030516A1}" destId="{CA8EDC79-CB25-4152-A0AC-4A83D13B457F}" srcOrd="0" destOrd="0" presId="urn:microsoft.com/office/officeart/2005/8/layout/orgChart1"/>
    <dgm:cxn modelId="{BA7F9DE8-9E12-A54B-802A-ACE6555D2CD1}" type="presOf" srcId="{3C7C8AB5-355D-4E81-925C-6542FA065540}" destId="{F6581925-A477-4731-9B2B-10ADB34394D4}" srcOrd="0" destOrd="0" presId="urn:microsoft.com/office/officeart/2005/8/layout/orgChart1"/>
    <dgm:cxn modelId="{CE7CE4F7-92FD-4733-AFDC-CCBE40C4EFB8}" srcId="{B67EDE5A-C5B6-4227-A5CD-C55B03CE1DDE}" destId="{2D6B785A-7D36-4677-BCFA-EC4BA665D559}" srcOrd="3" destOrd="0" parTransId="{1A45826B-60AB-43ED-BA0D-72A05E56C592}" sibTransId="{E9CB5795-2CEC-4433-AF1D-394CF9D1F50F}"/>
    <dgm:cxn modelId="{765658E9-8C95-7A4B-9C70-76EEE1D33616}" type="presOf" srcId="{F0605B4C-095D-4E48-AC54-1300E84646C2}" destId="{64073642-BAF8-4ECC-84FE-89A9D4823EE8}" srcOrd="0" destOrd="0" presId="urn:microsoft.com/office/officeart/2005/8/layout/orgChart1"/>
    <dgm:cxn modelId="{45F6F628-BCB7-9C42-9E4A-161D87F7A76A}" type="presOf" srcId="{B6E9608A-B7A5-4A52-B2B9-47291EAB3B78}" destId="{054D1B3A-DE9F-449E-8CC2-16012CDEEAFC}" srcOrd="0" destOrd="0" presId="urn:microsoft.com/office/officeart/2005/8/layout/orgChart1"/>
    <dgm:cxn modelId="{9F938C3F-A5F1-4665-B9D0-5C3AE5CACDAA}" srcId="{26B4912B-2034-4C52-BDDB-F93A3FA1826E}" destId="{38E61051-AE22-4436-A4A5-5D2F5E939F1D}" srcOrd="0" destOrd="0" parTransId="{0D4D49B6-8A19-4C15-9BF2-C042E2573B3C}" sibTransId="{FC02CB1C-B669-466D-8550-60375E1053C1}"/>
    <dgm:cxn modelId="{8A1F16A8-B576-499C-99FC-DE9FF2F95813}" srcId="{38E61051-AE22-4436-A4A5-5D2F5E939F1D}" destId="{167DF407-1B9F-4F90-9005-EE3F3A2D9C37}" srcOrd="0" destOrd="0" parTransId="{CE5B9932-7AC4-4379-9C5F-B883437F2349}" sibTransId="{06B254B9-6D68-48E4-B126-923DC3197E5A}"/>
    <dgm:cxn modelId="{77CFEFF6-493A-4D0A-A74D-980643B9C544}" srcId="{167DF407-1B9F-4F90-9005-EE3F3A2D9C37}" destId="{E33A2894-7D79-4F45-B8AD-45306638CAF5}" srcOrd="1" destOrd="0" parTransId="{E85C21CA-6E68-4823-BBD7-7608030516A1}" sibTransId="{B4D4CBC8-BF94-472C-80FD-FDC789AE059C}"/>
    <dgm:cxn modelId="{AD961A1D-6C15-4FDC-89F4-D5A005907070}" srcId="{38E61051-AE22-4436-A4A5-5D2F5E939F1D}" destId="{B67EDE5A-C5B6-4227-A5CD-C55B03CE1DDE}" srcOrd="2" destOrd="0" parTransId="{42A9D854-1BA6-4B58-8FAB-AE968896FCD9}" sibTransId="{D4AD5C8B-ABBD-41C1-B8D5-949161F5296D}"/>
    <dgm:cxn modelId="{787F2B2B-A830-C349-A01E-EF883850E94B}" type="presOf" srcId="{D12AA78D-5F3C-452C-8549-E47BA038EE2A}" destId="{6C371401-1FEE-45BC-A0A7-BEC5BBA90D8E}" srcOrd="1" destOrd="0" presId="urn:microsoft.com/office/officeart/2005/8/layout/orgChart1"/>
    <dgm:cxn modelId="{E6C8D81E-B0C5-6D46-9538-979A2AB7F876}" type="presOf" srcId="{1A524BA7-5771-459F-AE51-01EB0238AFAC}" destId="{772EAD96-E0A7-436E-8284-5268C7ECFC99}" srcOrd="0" destOrd="0" presId="urn:microsoft.com/office/officeart/2005/8/layout/orgChart1"/>
    <dgm:cxn modelId="{354F2029-E535-D64B-B036-3B620EBB3B37}" type="presOf" srcId="{6EB65119-E37F-49A6-9395-18FEEEF96E47}" destId="{06311FA7-2CFD-4BE6-B9D3-16E60A50D65C}" srcOrd="0" destOrd="0" presId="urn:microsoft.com/office/officeart/2005/8/layout/orgChart1"/>
    <dgm:cxn modelId="{5D5BF90D-03C0-8249-B66F-5A544D3EF7CF}" type="presOf" srcId="{B69046BF-C50E-4716-9E8E-D00C93B37D07}" destId="{015DFD04-6996-4233-8116-009168A89AD3}" srcOrd="1" destOrd="0" presId="urn:microsoft.com/office/officeart/2005/8/layout/orgChart1"/>
    <dgm:cxn modelId="{CAD3D9C7-4311-AA4D-9151-D1015B28D4F3}" type="presOf" srcId="{62794792-51FE-43BB-ABBB-CCE84361542C}" destId="{36C88D85-9596-4D19-9534-F5BB0A832E54}" srcOrd="0" destOrd="0" presId="urn:microsoft.com/office/officeart/2005/8/layout/orgChart1"/>
    <dgm:cxn modelId="{46EA9743-6158-FE40-A0B0-7C08D72CC521}" type="presOf" srcId="{DB2F270B-C2AF-425F-99C9-0FDF3DD29C61}" destId="{A47DDDA5-990D-47D0-A2B6-E4DD3D338604}" srcOrd="1" destOrd="0" presId="urn:microsoft.com/office/officeart/2005/8/layout/orgChart1"/>
    <dgm:cxn modelId="{21D52FBC-87CC-7249-A9D8-E06F12209D6D}" type="presOf" srcId="{CE5B9932-7AC4-4379-9C5F-B883437F2349}" destId="{D56C5CB0-0A03-4F2D-B6C4-4AC06ECFF7F2}" srcOrd="0" destOrd="0" presId="urn:microsoft.com/office/officeart/2005/8/layout/orgChart1"/>
    <dgm:cxn modelId="{52038DE3-80FA-438A-B919-21721720DC3E}" srcId="{167DF407-1B9F-4F90-9005-EE3F3A2D9C37}" destId="{DB2F270B-C2AF-425F-99C9-0FDF3DD29C61}" srcOrd="2" destOrd="0" parTransId="{B15AF500-6C42-44F9-A806-DCB26DBCC52C}" sibTransId="{F2A4A870-D6AC-4DB0-9642-EA7A814AA2EE}"/>
    <dgm:cxn modelId="{C80409E9-FE01-6C41-96EE-2FB11348957E}" type="presOf" srcId="{2D6B785A-7D36-4677-BCFA-EC4BA665D559}" destId="{8B96DCCC-D297-4FFA-AE60-4B7B8E659435}" srcOrd="1" destOrd="0" presId="urn:microsoft.com/office/officeart/2005/8/layout/orgChart1"/>
    <dgm:cxn modelId="{DC7C26CA-45D0-3A41-BB9B-86FC565D416C}" type="presOf" srcId="{B6E9608A-B7A5-4A52-B2B9-47291EAB3B78}" destId="{F928DA27-B9E4-45F3-979D-1D2E5116A28E}" srcOrd="1" destOrd="0" presId="urn:microsoft.com/office/officeart/2005/8/layout/orgChart1"/>
    <dgm:cxn modelId="{4609B6DD-DECD-D14A-A202-0FE2084B9356}" type="presOf" srcId="{B67EDE5A-C5B6-4227-A5CD-C55B03CE1DDE}" destId="{5E1471A6-0DA8-4E6D-AB46-405A432F4039}" srcOrd="1" destOrd="0" presId="urn:microsoft.com/office/officeart/2005/8/layout/orgChart1"/>
    <dgm:cxn modelId="{ABAB54F9-62C6-405D-8D23-3F88639C4171}" srcId="{62794792-51FE-43BB-ABBB-CCE84361542C}" destId="{B69046BF-C50E-4716-9E8E-D00C93B37D07}" srcOrd="1" destOrd="0" parTransId="{EB0DD68D-8833-4F50-80CB-AF914C16B8F4}" sibTransId="{D612E3A8-8068-4844-A093-928B76A2B2E3}"/>
    <dgm:cxn modelId="{C43F15AD-9002-2F41-B46E-C9F9357D86BF}" type="presOf" srcId="{0ED64AED-9BA0-4106-951B-574875D64502}" destId="{87323703-CC55-4011-8E6C-39B4BD03F50C}" srcOrd="0" destOrd="0" presId="urn:microsoft.com/office/officeart/2005/8/layout/orgChart1"/>
    <dgm:cxn modelId="{0DEAEC89-59B1-D24A-8460-B3D7401EC4EC}" type="presOf" srcId="{B69046BF-C50E-4716-9E8E-D00C93B37D07}" destId="{F2D84A1B-9C34-4A24-A078-5BB8A8FC92DF}" srcOrd="0" destOrd="0" presId="urn:microsoft.com/office/officeart/2005/8/layout/orgChart1"/>
    <dgm:cxn modelId="{39E6F4A4-DEE4-D649-A5EC-D4493519E3F2}" type="presOf" srcId="{E33A2894-7D79-4F45-B8AD-45306638CAF5}" destId="{32DA8918-7952-4D73-90A8-13580C5A958C}" srcOrd="0" destOrd="0" presId="urn:microsoft.com/office/officeart/2005/8/layout/orgChart1"/>
    <dgm:cxn modelId="{7FA347B7-B12B-446D-9586-78A66D0451B9}" srcId="{167DF407-1B9F-4F90-9005-EE3F3A2D9C37}" destId="{0ED64AED-9BA0-4106-951B-574875D64502}" srcOrd="0" destOrd="0" parTransId="{3C7C8AB5-355D-4E81-925C-6542FA065540}" sibTransId="{9A531DEA-1BAE-48E8-9C30-E97603000933}"/>
    <dgm:cxn modelId="{DFAC5FF1-FC8C-C848-9DBA-7394641A2103}" type="presOf" srcId="{9FC8E002-7811-44C3-A826-12B1A850686C}" destId="{23475621-6321-44BB-85C3-94163AF89032}" srcOrd="0" destOrd="0" presId="urn:microsoft.com/office/officeart/2005/8/layout/orgChart1"/>
    <dgm:cxn modelId="{2124D882-87E0-EC44-ABD0-A92982732D46}" type="presOf" srcId="{B15AF500-6C42-44F9-A806-DCB26DBCC52C}" destId="{E8BA3BF7-4B80-45A9-B589-672DC6486E2E}" srcOrd="0" destOrd="0" presId="urn:microsoft.com/office/officeart/2005/8/layout/orgChart1"/>
    <dgm:cxn modelId="{F0CB9F58-8D23-8D46-B5EB-708B74020761}" type="presOf" srcId="{CFF1EFB2-B04F-4542-8993-69127E2D7C85}" destId="{225778CE-40AF-4406-9B17-875CFE525A26}" srcOrd="0" destOrd="0" presId="urn:microsoft.com/office/officeart/2005/8/layout/orgChart1"/>
    <dgm:cxn modelId="{5BF41E7C-D80A-904F-AB73-22734ADD10F9}" type="presOf" srcId="{D32E242D-25A6-414A-B52A-4D20071AA496}" destId="{B2AEE18A-7DCB-4237-B3E4-857F29E7EB25}" srcOrd="0" destOrd="0" presId="urn:microsoft.com/office/officeart/2005/8/layout/orgChart1"/>
    <dgm:cxn modelId="{4A44972D-06F4-9F40-A70E-A590ADB51D2F}" type="presOf" srcId="{D12AA78D-5F3C-452C-8549-E47BA038EE2A}" destId="{0DD7EB5C-CF05-4737-AB22-7220FE36BD64}" srcOrd="0" destOrd="0" presId="urn:microsoft.com/office/officeart/2005/8/layout/orgChart1"/>
    <dgm:cxn modelId="{5653B2BB-1A0A-4F0F-9282-31C54B2BF59E}" srcId="{B67EDE5A-C5B6-4227-A5CD-C55B03CE1DDE}" destId="{97E9ADF5-65BF-48E1-9FA5-7607136364E7}" srcOrd="1" destOrd="0" parTransId="{D32E242D-25A6-414A-B52A-4D20071AA496}" sibTransId="{05F4327F-7E7F-40A3-888C-47F1D9B71A8A}"/>
    <dgm:cxn modelId="{EA8937D9-4DC4-CF41-92F6-8E04F68A4D9E}" type="presOf" srcId="{EB0DD68D-8833-4F50-80CB-AF914C16B8F4}" destId="{C72EA9D1-35AE-4EDE-909B-04ECF0EC4292}" srcOrd="0" destOrd="0" presId="urn:microsoft.com/office/officeart/2005/8/layout/orgChart1"/>
    <dgm:cxn modelId="{898553DF-912B-4320-85F8-211EB9C37EF8}" srcId="{62794792-51FE-43BB-ABBB-CCE84361542C}" destId="{D12AA78D-5F3C-452C-8549-E47BA038EE2A}" srcOrd="3" destOrd="0" parTransId="{F0605B4C-095D-4E48-AC54-1300E84646C2}" sibTransId="{384A4BAD-9A8A-4657-8457-2D7C97C81667}"/>
    <dgm:cxn modelId="{914E18C7-DB3A-4144-9C7C-CC35C938D064}" type="presOf" srcId="{EE0404A0-08D5-4CD1-BA13-BE5EC7D98D3F}" destId="{C6E675CD-7BF7-45BC-A310-C056577E633A}" srcOrd="0" destOrd="0" presId="urn:microsoft.com/office/officeart/2005/8/layout/orgChart1"/>
    <dgm:cxn modelId="{292BEEB7-E46B-F64D-A3DF-6A5E1957B0A8}" type="presOf" srcId="{7479ACC3-6298-40FF-82F6-3BA34036BB50}" destId="{7EB30B32-EAFB-40C0-A3EC-42A237525749}" srcOrd="0" destOrd="0" presId="urn:microsoft.com/office/officeart/2005/8/layout/orgChart1"/>
    <dgm:cxn modelId="{AC4FF423-B6FE-0840-96AF-06DCB0CE83CE}" type="presOf" srcId="{2D6B785A-7D36-4677-BCFA-EC4BA665D559}" destId="{18EAEC74-20EE-460D-8489-60F794E789EA}" srcOrd="0" destOrd="0" presId="urn:microsoft.com/office/officeart/2005/8/layout/orgChart1"/>
    <dgm:cxn modelId="{B4404868-CCCB-6E4B-A701-BA2AA67643EA}" type="presOf" srcId="{DFF92AF2-6465-4217-9FFC-C68458A71D2B}" destId="{440E0EB2-22EB-4A23-958C-ACD31A74B149}" srcOrd="1" destOrd="0" presId="urn:microsoft.com/office/officeart/2005/8/layout/orgChart1"/>
    <dgm:cxn modelId="{DCA9BF0E-0FBC-4464-AF2A-3CD021123CB7}" srcId="{62794792-51FE-43BB-ABBB-CCE84361542C}" destId="{CB73107B-CF01-4C5E-B171-19763F0A1DB1}" srcOrd="4" destOrd="0" parTransId="{9FC8E002-7811-44C3-A826-12B1A850686C}" sibTransId="{96C86830-6014-427A-AD46-6A0D5D6161F2}"/>
    <dgm:cxn modelId="{616711A7-D784-42D2-83BB-36D08C236ABF}" srcId="{38E61051-AE22-4436-A4A5-5D2F5E939F1D}" destId="{62794792-51FE-43BB-ABBB-CCE84361542C}" srcOrd="1" destOrd="0" parTransId="{0AD20E73-E1F9-4622-A87B-DAFDB9906863}" sibTransId="{C8A991AD-F39F-495A-8769-ADFA0C7C1586}"/>
    <dgm:cxn modelId="{D283C8D2-CC5A-864C-8283-BDA2DC605B78}" type="presOf" srcId="{1A45826B-60AB-43ED-BA0D-72A05E56C592}" destId="{49F8DC68-4135-436C-B895-F3F221F220E3}" srcOrd="0" destOrd="0" presId="urn:microsoft.com/office/officeart/2005/8/layout/orgChart1"/>
    <dgm:cxn modelId="{BE040938-4900-8F4B-8C1A-927310517927}" type="presOf" srcId="{6C044D31-7D7A-4EE6-8F4A-5FD0A86C38B6}" destId="{2403E64D-190B-4D75-BB0D-A6B0CE2B7A32}" srcOrd="1" destOrd="0" presId="urn:microsoft.com/office/officeart/2005/8/layout/orgChart1"/>
    <dgm:cxn modelId="{30B55977-74B7-0848-8762-83400BA5FB64}" type="presOf" srcId="{EE0404A0-08D5-4CD1-BA13-BE5EC7D98D3F}" destId="{054DF02E-B970-43FC-958B-036C77C014C8}" srcOrd="1" destOrd="0" presId="urn:microsoft.com/office/officeart/2005/8/layout/orgChart1"/>
    <dgm:cxn modelId="{DFB94349-6F05-A640-8B80-5E7DF939F434}" type="presOf" srcId="{DB2F270B-C2AF-425F-99C9-0FDF3DD29C61}" destId="{60CB0A20-9A28-4C89-8B38-D20B64C819F5}" srcOrd="0" destOrd="0" presId="urn:microsoft.com/office/officeart/2005/8/layout/orgChart1"/>
    <dgm:cxn modelId="{F54D3E73-1831-FE4F-A51F-25238498FE79}" type="presOf" srcId="{D9328691-C420-412B-9A22-9BF6C8361EED}" destId="{6A964679-82DB-4A0A-ACAA-E855AAE2F47E}" srcOrd="0" destOrd="0" presId="urn:microsoft.com/office/officeart/2005/8/layout/orgChart1"/>
    <dgm:cxn modelId="{C49DE63B-D284-4FB0-AF77-15CCF4C470A9}" srcId="{B67EDE5A-C5B6-4227-A5CD-C55B03CE1DDE}" destId="{6C044D31-7D7A-4EE6-8F4A-5FD0A86C38B6}" srcOrd="2" destOrd="0" parTransId="{CFF1EFB2-B04F-4542-8993-69127E2D7C85}" sibTransId="{FA2EC3F8-1A43-428B-9651-850D2B585052}"/>
    <dgm:cxn modelId="{42BFAD51-CB29-4A75-A45A-134DF5BC2364}" srcId="{167DF407-1B9F-4F90-9005-EE3F3A2D9C37}" destId="{B6E9608A-B7A5-4A52-B2B9-47291EAB3B78}" srcOrd="4" destOrd="0" parTransId="{9345CBF2-D5C0-47FC-BE27-F06DCFC3EA5D}" sibTransId="{587BCFDE-B300-4697-BEDB-9EE48C8D6F06}"/>
    <dgm:cxn modelId="{788B59BF-5945-964F-AD22-2B865A922631}" type="presOf" srcId="{0ED64AED-9BA0-4106-951B-574875D64502}" destId="{15C1C58D-0648-4014-9F76-9C89753D2A6E}" srcOrd="1" destOrd="0" presId="urn:microsoft.com/office/officeart/2005/8/layout/orgChart1"/>
    <dgm:cxn modelId="{C967B2A9-6CCD-7F43-AF53-61D219AC5E3D}" type="presOf" srcId="{167DF407-1B9F-4F90-9005-EE3F3A2D9C37}" destId="{693601C7-A55D-49FD-8707-B8BAFD5B804F}" srcOrd="0" destOrd="0" presId="urn:microsoft.com/office/officeart/2005/8/layout/orgChart1"/>
    <dgm:cxn modelId="{D44D14AF-5AC3-D440-A7E4-1A862AF73DC9}" type="presOf" srcId="{05D10101-343E-451A-A315-E4155F037933}" destId="{7802093D-FA3F-44E6-AA6B-F8ACAF40F674}" srcOrd="0" destOrd="0" presId="urn:microsoft.com/office/officeart/2005/8/layout/orgChart1"/>
    <dgm:cxn modelId="{E6DAB2FC-F969-2945-A7AD-FF5E2E44CA31}" type="presOf" srcId="{630AEDF0-710F-44AF-B4CA-B3A6CDE4FF20}" destId="{7342EC89-8106-47A9-BAA8-FFA8B8DE60A3}" srcOrd="0" destOrd="0" presId="urn:microsoft.com/office/officeart/2005/8/layout/orgChart1"/>
    <dgm:cxn modelId="{AFE90E10-FFD9-344A-B283-C5685FFB68D8}" type="presParOf" srcId="{FB4FD014-98E8-4217-8DE5-0C82696EE138}" destId="{D3DBB42A-9E3B-49FD-8D8C-24BCFD553D9C}" srcOrd="0" destOrd="0" presId="urn:microsoft.com/office/officeart/2005/8/layout/orgChart1"/>
    <dgm:cxn modelId="{7956CB5D-F654-4341-9D2B-DF228903470D}" type="presParOf" srcId="{D3DBB42A-9E3B-49FD-8D8C-24BCFD553D9C}" destId="{D8867126-CDE9-48FA-8787-9E58B5130D74}" srcOrd="0" destOrd="0" presId="urn:microsoft.com/office/officeart/2005/8/layout/orgChart1"/>
    <dgm:cxn modelId="{8FF8578C-40AC-A948-8816-9F8B26120440}" type="presParOf" srcId="{D8867126-CDE9-48FA-8787-9E58B5130D74}" destId="{A965192E-86F6-4119-8733-EE1CDFBA20FF}" srcOrd="0" destOrd="0" presId="urn:microsoft.com/office/officeart/2005/8/layout/orgChart1"/>
    <dgm:cxn modelId="{17F099B1-CEF3-624F-9526-25DC231469B9}" type="presParOf" srcId="{D8867126-CDE9-48FA-8787-9E58B5130D74}" destId="{BFC2AE84-09E5-46FE-9339-EE8769FC8708}" srcOrd="1" destOrd="0" presId="urn:microsoft.com/office/officeart/2005/8/layout/orgChart1"/>
    <dgm:cxn modelId="{A89C0AB6-4A21-B541-A0E4-D6BBFF9CDBC2}" type="presParOf" srcId="{D3DBB42A-9E3B-49FD-8D8C-24BCFD553D9C}" destId="{715CBDDE-75B2-4076-8F66-CBABCEA82F43}" srcOrd="1" destOrd="0" presId="urn:microsoft.com/office/officeart/2005/8/layout/orgChart1"/>
    <dgm:cxn modelId="{D9FE7C5D-ED3A-4B41-885F-4BB120FB8C75}" type="presParOf" srcId="{715CBDDE-75B2-4076-8F66-CBABCEA82F43}" destId="{D56C5CB0-0A03-4F2D-B6C4-4AC06ECFF7F2}" srcOrd="0" destOrd="0" presId="urn:microsoft.com/office/officeart/2005/8/layout/orgChart1"/>
    <dgm:cxn modelId="{B0A8BDE3-25F1-EE46-8D03-6DE745EB08CE}" type="presParOf" srcId="{715CBDDE-75B2-4076-8F66-CBABCEA82F43}" destId="{E40BC2E1-EA89-4148-B954-DD589E26F15E}" srcOrd="1" destOrd="0" presId="urn:microsoft.com/office/officeart/2005/8/layout/orgChart1"/>
    <dgm:cxn modelId="{A9DAA192-B2FA-294A-BD32-F5DB8A903EF1}" type="presParOf" srcId="{E40BC2E1-EA89-4148-B954-DD589E26F15E}" destId="{08EFB6CA-2B65-4360-ACEF-25A4FA78BAFE}" srcOrd="0" destOrd="0" presId="urn:microsoft.com/office/officeart/2005/8/layout/orgChart1"/>
    <dgm:cxn modelId="{FEEEE794-7E11-7940-98D0-211F5E22FA74}" type="presParOf" srcId="{08EFB6CA-2B65-4360-ACEF-25A4FA78BAFE}" destId="{693601C7-A55D-49FD-8707-B8BAFD5B804F}" srcOrd="0" destOrd="0" presId="urn:microsoft.com/office/officeart/2005/8/layout/orgChart1"/>
    <dgm:cxn modelId="{750E86B1-A607-F944-90AF-4999FAF93A15}" type="presParOf" srcId="{08EFB6CA-2B65-4360-ACEF-25A4FA78BAFE}" destId="{F91F4E40-778A-4355-898A-439968C1E2E2}" srcOrd="1" destOrd="0" presId="urn:microsoft.com/office/officeart/2005/8/layout/orgChart1"/>
    <dgm:cxn modelId="{E2E6D0BC-D4C1-364E-AEA5-3C41DC0DEADB}" type="presParOf" srcId="{E40BC2E1-EA89-4148-B954-DD589E26F15E}" destId="{D006CFD8-EF96-4AD5-9F72-82A75A93CC5B}" srcOrd="1" destOrd="0" presId="urn:microsoft.com/office/officeart/2005/8/layout/orgChart1"/>
    <dgm:cxn modelId="{08BFE8C4-87BF-8442-9EBB-36A3BE4260ED}" type="presParOf" srcId="{D006CFD8-EF96-4AD5-9F72-82A75A93CC5B}" destId="{F6581925-A477-4731-9B2B-10ADB34394D4}" srcOrd="0" destOrd="0" presId="urn:microsoft.com/office/officeart/2005/8/layout/orgChart1"/>
    <dgm:cxn modelId="{7BB62A87-E313-504C-AA51-449639F668FD}" type="presParOf" srcId="{D006CFD8-EF96-4AD5-9F72-82A75A93CC5B}" destId="{C9BAFD6F-05DA-4C8C-8EB3-558752C4C6A5}" srcOrd="1" destOrd="0" presId="urn:microsoft.com/office/officeart/2005/8/layout/orgChart1"/>
    <dgm:cxn modelId="{EA5317B6-70E9-364A-AF74-DC3EC4F90D64}" type="presParOf" srcId="{C9BAFD6F-05DA-4C8C-8EB3-558752C4C6A5}" destId="{542FDD77-84F3-4D10-907C-BF5E25A9CE81}" srcOrd="0" destOrd="0" presId="urn:microsoft.com/office/officeart/2005/8/layout/orgChart1"/>
    <dgm:cxn modelId="{733A467E-57D5-D245-83FD-16833390D562}" type="presParOf" srcId="{542FDD77-84F3-4D10-907C-BF5E25A9CE81}" destId="{87323703-CC55-4011-8E6C-39B4BD03F50C}" srcOrd="0" destOrd="0" presId="urn:microsoft.com/office/officeart/2005/8/layout/orgChart1"/>
    <dgm:cxn modelId="{09B28FD5-FD58-F247-918B-894B8E8D706B}" type="presParOf" srcId="{542FDD77-84F3-4D10-907C-BF5E25A9CE81}" destId="{15C1C58D-0648-4014-9F76-9C89753D2A6E}" srcOrd="1" destOrd="0" presId="urn:microsoft.com/office/officeart/2005/8/layout/orgChart1"/>
    <dgm:cxn modelId="{6C68C26C-49EA-7640-965E-A3C052F598AD}" type="presParOf" srcId="{C9BAFD6F-05DA-4C8C-8EB3-558752C4C6A5}" destId="{EAAEC33C-16A6-4258-BF4D-1579B64F492F}" srcOrd="1" destOrd="0" presId="urn:microsoft.com/office/officeart/2005/8/layout/orgChart1"/>
    <dgm:cxn modelId="{83C0408F-FD3B-F646-8779-81294AE36481}" type="presParOf" srcId="{C9BAFD6F-05DA-4C8C-8EB3-558752C4C6A5}" destId="{0B1F5B2E-0927-4C9E-9AFF-54E9F0B0CB98}" srcOrd="2" destOrd="0" presId="urn:microsoft.com/office/officeart/2005/8/layout/orgChart1"/>
    <dgm:cxn modelId="{DFEB88FB-29BE-2043-B1A1-9E1D333B207E}" type="presParOf" srcId="{D006CFD8-EF96-4AD5-9F72-82A75A93CC5B}" destId="{CA8EDC79-CB25-4152-A0AC-4A83D13B457F}" srcOrd="2" destOrd="0" presId="urn:microsoft.com/office/officeart/2005/8/layout/orgChart1"/>
    <dgm:cxn modelId="{B604A8AC-6B9D-4147-9485-4733BA4A9903}" type="presParOf" srcId="{D006CFD8-EF96-4AD5-9F72-82A75A93CC5B}" destId="{D1B47B60-5A34-419B-B8B9-1B069F990DB7}" srcOrd="3" destOrd="0" presId="urn:microsoft.com/office/officeart/2005/8/layout/orgChart1"/>
    <dgm:cxn modelId="{A8093FE7-116E-004B-AE47-B655A2490CA4}" type="presParOf" srcId="{D1B47B60-5A34-419B-B8B9-1B069F990DB7}" destId="{C94B0991-EDB2-4876-B022-A90768E7688A}" srcOrd="0" destOrd="0" presId="urn:microsoft.com/office/officeart/2005/8/layout/orgChart1"/>
    <dgm:cxn modelId="{E2037874-7E95-5747-AEF6-F7DA54F552BD}" type="presParOf" srcId="{C94B0991-EDB2-4876-B022-A90768E7688A}" destId="{32DA8918-7952-4D73-90A8-13580C5A958C}" srcOrd="0" destOrd="0" presId="urn:microsoft.com/office/officeart/2005/8/layout/orgChart1"/>
    <dgm:cxn modelId="{F1FBA986-2BEA-4940-9F93-C0055EB64AC5}" type="presParOf" srcId="{C94B0991-EDB2-4876-B022-A90768E7688A}" destId="{D75D2669-61A6-4444-97B2-A468D21DE24E}" srcOrd="1" destOrd="0" presId="urn:microsoft.com/office/officeart/2005/8/layout/orgChart1"/>
    <dgm:cxn modelId="{2BF235DF-A431-1D42-99EF-6C00C9E41F79}" type="presParOf" srcId="{D1B47B60-5A34-419B-B8B9-1B069F990DB7}" destId="{DF61D64B-0F00-4E75-BEF0-4582F75669EB}" srcOrd="1" destOrd="0" presId="urn:microsoft.com/office/officeart/2005/8/layout/orgChart1"/>
    <dgm:cxn modelId="{4F6458F5-1C46-A647-A61F-DD8312B3F39F}" type="presParOf" srcId="{D1B47B60-5A34-419B-B8B9-1B069F990DB7}" destId="{5107B1D3-2BEE-4340-B8C3-F21DC0275260}" srcOrd="2" destOrd="0" presId="urn:microsoft.com/office/officeart/2005/8/layout/orgChart1"/>
    <dgm:cxn modelId="{78BC7CD5-1A84-884B-94A3-1862F8E2778E}" type="presParOf" srcId="{D006CFD8-EF96-4AD5-9F72-82A75A93CC5B}" destId="{E8BA3BF7-4B80-45A9-B589-672DC6486E2E}" srcOrd="4" destOrd="0" presId="urn:microsoft.com/office/officeart/2005/8/layout/orgChart1"/>
    <dgm:cxn modelId="{03B20700-4226-5849-970C-90BB114F38A7}" type="presParOf" srcId="{D006CFD8-EF96-4AD5-9F72-82A75A93CC5B}" destId="{48F21F80-B45C-4927-B683-EEBEFC4F7288}" srcOrd="5" destOrd="0" presId="urn:microsoft.com/office/officeart/2005/8/layout/orgChart1"/>
    <dgm:cxn modelId="{647CAF66-5F31-4A40-8F15-F5B757400343}" type="presParOf" srcId="{48F21F80-B45C-4927-B683-EEBEFC4F7288}" destId="{C6598CB6-0A88-4F63-B36F-33A74527C47D}" srcOrd="0" destOrd="0" presId="urn:microsoft.com/office/officeart/2005/8/layout/orgChart1"/>
    <dgm:cxn modelId="{D883F89A-CBBD-8244-85DD-4B1BDA3CAB77}" type="presParOf" srcId="{C6598CB6-0A88-4F63-B36F-33A74527C47D}" destId="{60CB0A20-9A28-4C89-8B38-D20B64C819F5}" srcOrd="0" destOrd="0" presId="urn:microsoft.com/office/officeart/2005/8/layout/orgChart1"/>
    <dgm:cxn modelId="{AD6646F7-72B8-0B40-8E91-A5679EEB2335}" type="presParOf" srcId="{C6598CB6-0A88-4F63-B36F-33A74527C47D}" destId="{A47DDDA5-990D-47D0-A2B6-E4DD3D338604}" srcOrd="1" destOrd="0" presId="urn:microsoft.com/office/officeart/2005/8/layout/orgChart1"/>
    <dgm:cxn modelId="{3DE781BF-7FB8-7249-8C88-6AF23BD9AAFE}" type="presParOf" srcId="{48F21F80-B45C-4927-B683-EEBEFC4F7288}" destId="{5930F86C-F5E4-465E-A665-C968A881E84B}" srcOrd="1" destOrd="0" presId="urn:microsoft.com/office/officeart/2005/8/layout/orgChart1"/>
    <dgm:cxn modelId="{253E5BC4-E452-424E-BFE3-E24A56F0BF16}" type="presParOf" srcId="{48F21F80-B45C-4927-B683-EEBEFC4F7288}" destId="{B4A7B9C6-BAE9-4D6C-B31C-EF513D47960F}" srcOrd="2" destOrd="0" presId="urn:microsoft.com/office/officeart/2005/8/layout/orgChart1"/>
    <dgm:cxn modelId="{33B78B89-AF7A-3C4A-A85B-0A969D714F9D}" type="presParOf" srcId="{D006CFD8-EF96-4AD5-9F72-82A75A93CC5B}" destId="{6A964679-82DB-4A0A-ACAA-E855AAE2F47E}" srcOrd="6" destOrd="0" presId="urn:microsoft.com/office/officeart/2005/8/layout/orgChart1"/>
    <dgm:cxn modelId="{14A9BC32-043E-5F40-BD50-A6AB6197223F}" type="presParOf" srcId="{D006CFD8-EF96-4AD5-9F72-82A75A93CC5B}" destId="{A9A9DC1E-DB07-4505-939B-B302FD277D3A}" srcOrd="7" destOrd="0" presId="urn:microsoft.com/office/officeart/2005/8/layout/orgChart1"/>
    <dgm:cxn modelId="{870BD658-4D13-CD42-AB34-6C1DD933A826}" type="presParOf" srcId="{A9A9DC1E-DB07-4505-939B-B302FD277D3A}" destId="{3BE2D2A5-3FEE-42DC-A0B2-EE73FE9BD8E4}" srcOrd="0" destOrd="0" presId="urn:microsoft.com/office/officeart/2005/8/layout/orgChart1"/>
    <dgm:cxn modelId="{139B4E71-A8E4-0642-8F7D-97978CD4274A}" type="presParOf" srcId="{3BE2D2A5-3FEE-42DC-A0B2-EE73FE9BD8E4}" destId="{AF08F9E8-FED0-4802-A339-4635EFB07C49}" srcOrd="0" destOrd="0" presId="urn:microsoft.com/office/officeart/2005/8/layout/orgChart1"/>
    <dgm:cxn modelId="{0ADAF434-FE1A-744E-B1E1-45BC416C5FF5}" type="presParOf" srcId="{3BE2D2A5-3FEE-42DC-A0B2-EE73FE9BD8E4}" destId="{40839413-AC0E-40DE-962F-7256FAA7CD4C}" srcOrd="1" destOrd="0" presId="urn:microsoft.com/office/officeart/2005/8/layout/orgChart1"/>
    <dgm:cxn modelId="{C2673A02-36F6-404A-9451-161346C8F853}" type="presParOf" srcId="{A9A9DC1E-DB07-4505-939B-B302FD277D3A}" destId="{72BD7AFF-5674-4C58-8823-BBB71CC6B8AE}" srcOrd="1" destOrd="0" presId="urn:microsoft.com/office/officeart/2005/8/layout/orgChart1"/>
    <dgm:cxn modelId="{416A3D79-18CB-5746-8521-A6ED685AA202}" type="presParOf" srcId="{A9A9DC1E-DB07-4505-939B-B302FD277D3A}" destId="{B6ACDAC7-EC96-4DA4-92D3-D0AFA3E5F833}" srcOrd="2" destOrd="0" presId="urn:microsoft.com/office/officeart/2005/8/layout/orgChart1"/>
    <dgm:cxn modelId="{B7C8D6ED-56C0-A94A-A90C-E194FF3C68AE}" type="presParOf" srcId="{D006CFD8-EF96-4AD5-9F72-82A75A93CC5B}" destId="{A09B0A07-1CD0-4CF9-95AD-9B2172F5C70D}" srcOrd="8" destOrd="0" presId="urn:microsoft.com/office/officeart/2005/8/layout/orgChart1"/>
    <dgm:cxn modelId="{075D56B0-AB8E-9E46-8966-57459EFFF8A2}" type="presParOf" srcId="{D006CFD8-EF96-4AD5-9F72-82A75A93CC5B}" destId="{33276890-CB3C-44B7-AA2F-7BDC091792C3}" srcOrd="9" destOrd="0" presId="urn:microsoft.com/office/officeart/2005/8/layout/orgChart1"/>
    <dgm:cxn modelId="{A30246B9-BFDA-ED43-BFB3-C3586D268B0D}" type="presParOf" srcId="{33276890-CB3C-44B7-AA2F-7BDC091792C3}" destId="{C714D8DA-295A-4920-BF2C-2F1CBE8E203B}" srcOrd="0" destOrd="0" presId="urn:microsoft.com/office/officeart/2005/8/layout/orgChart1"/>
    <dgm:cxn modelId="{706CCA25-6798-4840-B6D2-862BF7122444}" type="presParOf" srcId="{C714D8DA-295A-4920-BF2C-2F1CBE8E203B}" destId="{054D1B3A-DE9F-449E-8CC2-16012CDEEAFC}" srcOrd="0" destOrd="0" presId="urn:microsoft.com/office/officeart/2005/8/layout/orgChart1"/>
    <dgm:cxn modelId="{8C906101-53ED-224D-A1D8-7251E4EDFAD4}" type="presParOf" srcId="{C714D8DA-295A-4920-BF2C-2F1CBE8E203B}" destId="{F928DA27-B9E4-45F3-979D-1D2E5116A28E}" srcOrd="1" destOrd="0" presId="urn:microsoft.com/office/officeart/2005/8/layout/orgChart1"/>
    <dgm:cxn modelId="{EF3C3CE7-E9B7-7B45-9659-5F112EAD7DB6}" type="presParOf" srcId="{33276890-CB3C-44B7-AA2F-7BDC091792C3}" destId="{716BADF4-C2E7-4932-BD79-270547C8E3F7}" srcOrd="1" destOrd="0" presId="urn:microsoft.com/office/officeart/2005/8/layout/orgChart1"/>
    <dgm:cxn modelId="{4B9369C0-195E-9C4F-9DA9-D92F10BA35C2}" type="presParOf" srcId="{33276890-CB3C-44B7-AA2F-7BDC091792C3}" destId="{7B3F9B77-A8BA-4704-BE10-BCE7FA32DA24}" srcOrd="2" destOrd="0" presId="urn:microsoft.com/office/officeart/2005/8/layout/orgChart1"/>
    <dgm:cxn modelId="{0E97E611-21C1-6D42-84F6-EBDEEE121235}" type="presParOf" srcId="{E40BC2E1-EA89-4148-B954-DD589E26F15E}" destId="{F962F441-D493-4044-81C9-487D6C80F55F}" srcOrd="2" destOrd="0" presId="urn:microsoft.com/office/officeart/2005/8/layout/orgChart1"/>
    <dgm:cxn modelId="{9648B111-5AE0-7F44-8EBB-1A92A496FEF9}" type="presParOf" srcId="{715CBDDE-75B2-4076-8F66-CBABCEA82F43}" destId="{564DB914-E6EE-432C-8FD6-EE09485A0CBD}" srcOrd="2" destOrd="0" presId="urn:microsoft.com/office/officeart/2005/8/layout/orgChart1"/>
    <dgm:cxn modelId="{E34CAC9A-CB68-AE48-98B6-5D29F7713EC3}" type="presParOf" srcId="{715CBDDE-75B2-4076-8F66-CBABCEA82F43}" destId="{F91F40C5-3685-454E-9B77-31442E46F518}" srcOrd="3" destOrd="0" presId="urn:microsoft.com/office/officeart/2005/8/layout/orgChart1"/>
    <dgm:cxn modelId="{C7231319-F21F-D945-BB2B-A49D9F9FAD24}" type="presParOf" srcId="{F91F40C5-3685-454E-9B77-31442E46F518}" destId="{1BAB34A4-54EA-46D1-A050-12C6B798EDD9}" srcOrd="0" destOrd="0" presId="urn:microsoft.com/office/officeart/2005/8/layout/orgChart1"/>
    <dgm:cxn modelId="{F96457ED-DA96-3D4E-A599-70F9042DBCA2}" type="presParOf" srcId="{1BAB34A4-54EA-46D1-A050-12C6B798EDD9}" destId="{36C88D85-9596-4D19-9534-F5BB0A832E54}" srcOrd="0" destOrd="0" presId="urn:microsoft.com/office/officeart/2005/8/layout/orgChart1"/>
    <dgm:cxn modelId="{BED06468-0D95-5D41-9EB8-EF4A4EDC4539}" type="presParOf" srcId="{1BAB34A4-54EA-46D1-A050-12C6B798EDD9}" destId="{8EEFD606-7CC8-42F1-ABC3-EBBA7F22140D}" srcOrd="1" destOrd="0" presId="urn:microsoft.com/office/officeart/2005/8/layout/orgChart1"/>
    <dgm:cxn modelId="{0C4255ED-4D14-494B-A829-8E1B93E17489}" type="presParOf" srcId="{F91F40C5-3685-454E-9B77-31442E46F518}" destId="{C428D9CD-51DA-4DC7-8F98-C415EAF2DE93}" srcOrd="1" destOrd="0" presId="urn:microsoft.com/office/officeart/2005/8/layout/orgChart1"/>
    <dgm:cxn modelId="{C9583299-6D83-4149-8D03-305D87C412A0}" type="presParOf" srcId="{C428D9CD-51DA-4DC7-8F98-C415EAF2DE93}" destId="{47D79A08-21E9-4F04-A7A6-E44CB36BFB87}" srcOrd="0" destOrd="0" presId="urn:microsoft.com/office/officeart/2005/8/layout/orgChart1"/>
    <dgm:cxn modelId="{A73616D3-A15D-5241-AF78-4FF1CC2141AF}" type="presParOf" srcId="{C428D9CD-51DA-4DC7-8F98-C415EAF2DE93}" destId="{16CD5B2E-2D45-4B1A-AE4B-6326437BBFBF}" srcOrd="1" destOrd="0" presId="urn:microsoft.com/office/officeart/2005/8/layout/orgChart1"/>
    <dgm:cxn modelId="{2B82536D-A5E8-BC43-B9B1-CD0605CCD623}" type="presParOf" srcId="{16CD5B2E-2D45-4B1A-AE4B-6326437BBFBF}" destId="{16579AB4-070A-4679-B09F-B50261F2B0F9}" srcOrd="0" destOrd="0" presId="urn:microsoft.com/office/officeart/2005/8/layout/orgChart1"/>
    <dgm:cxn modelId="{DF511DE7-B219-D94B-963B-AE046E8FA198}" type="presParOf" srcId="{16579AB4-070A-4679-B09F-B50261F2B0F9}" destId="{7EB30B32-EAFB-40C0-A3EC-42A237525749}" srcOrd="0" destOrd="0" presId="urn:microsoft.com/office/officeart/2005/8/layout/orgChart1"/>
    <dgm:cxn modelId="{603B6F0E-0F71-4E4C-986D-21323E579A65}" type="presParOf" srcId="{16579AB4-070A-4679-B09F-B50261F2B0F9}" destId="{3544D170-52B0-49CA-B560-A4EE44256267}" srcOrd="1" destOrd="0" presId="urn:microsoft.com/office/officeart/2005/8/layout/orgChart1"/>
    <dgm:cxn modelId="{9C70D646-2107-F041-9A44-FC1518179A95}" type="presParOf" srcId="{16CD5B2E-2D45-4B1A-AE4B-6326437BBFBF}" destId="{430B4BF8-B68D-4A62-BF99-4571D3D280D6}" srcOrd="1" destOrd="0" presId="urn:microsoft.com/office/officeart/2005/8/layout/orgChart1"/>
    <dgm:cxn modelId="{79AF2563-7C10-1A41-9E29-3BF1E8983DA1}" type="presParOf" srcId="{16CD5B2E-2D45-4B1A-AE4B-6326437BBFBF}" destId="{F19CC030-F382-482C-B553-065FEC473979}" srcOrd="2" destOrd="0" presId="urn:microsoft.com/office/officeart/2005/8/layout/orgChart1"/>
    <dgm:cxn modelId="{F8FDC24D-1FA4-A24F-8D42-D76D9B3CF72C}" type="presParOf" srcId="{C428D9CD-51DA-4DC7-8F98-C415EAF2DE93}" destId="{C72EA9D1-35AE-4EDE-909B-04ECF0EC4292}" srcOrd="2" destOrd="0" presId="urn:microsoft.com/office/officeart/2005/8/layout/orgChart1"/>
    <dgm:cxn modelId="{46D91056-8972-3D4A-ABB2-F55D6ECF278C}" type="presParOf" srcId="{C428D9CD-51DA-4DC7-8F98-C415EAF2DE93}" destId="{BE48CFA1-0DB5-4FFF-BFFE-E31BF3CA440C}" srcOrd="3" destOrd="0" presId="urn:microsoft.com/office/officeart/2005/8/layout/orgChart1"/>
    <dgm:cxn modelId="{72C502B0-24BA-4D49-A2C1-A5F969004EF7}" type="presParOf" srcId="{BE48CFA1-0DB5-4FFF-BFFE-E31BF3CA440C}" destId="{8CCB8F52-838B-4762-BB8D-DBC39FEB131F}" srcOrd="0" destOrd="0" presId="urn:microsoft.com/office/officeart/2005/8/layout/orgChart1"/>
    <dgm:cxn modelId="{026ED246-1D30-4F48-9A34-DFDA16CA1E1F}" type="presParOf" srcId="{8CCB8F52-838B-4762-BB8D-DBC39FEB131F}" destId="{F2D84A1B-9C34-4A24-A078-5BB8A8FC92DF}" srcOrd="0" destOrd="0" presId="urn:microsoft.com/office/officeart/2005/8/layout/orgChart1"/>
    <dgm:cxn modelId="{84B0C635-5486-104F-B6A3-8D2BEC4D9A49}" type="presParOf" srcId="{8CCB8F52-838B-4762-BB8D-DBC39FEB131F}" destId="{015DFD04-6996-4233-8116-009168A89AD3}" srcOrd="1" destOrd="0" presId="urn:microsoft.com/office/officeart/2005/8/layout/orgChart1"/>
    <dgm:cxn modelId="{D4EA3F6E-BA92-B542-819F-EE9246551175}" type="presParOf" srcId="{BE48CFA1-0DB5-4FFF-BFFE-E31BF3CA440C}" destId="{E5EC4AFE-131E-4FEA-B73B-99DCBC613914}" srcOrd="1" destOrd="0" presId="urn:microsoft.com/office/officeart/2005/8/layout/orgChart1"/>
    <dgm:cxn modelId="{5E96A946-A984-504C-BE58-0B094886BD5C}" type="presParOf" srcId="{BE48CFA1-0DB5-4FFF-BFFE-E31BF3CA440C}" destId="{91E56FA3-38F1-4D31-8734-1CD9B3767258}" srcOrd="2" destOrd="0" presId="urn:microsoft.com/office/officeart/2005/8/layout/orgChart1"/>
    <dgm:cxn modelId="{C867CEF4-90F4-BD4F-94ED-99DE7B8E232F}" type="presParOf" srcId="{C428D9CD-51DA-4DC7-8F98-C415EAF2DE93}" destId="{7342EC89-8106-47A9-BAA8-FFA8B8DE60A3}" srcOrd="4" destOrd="0" presId="urn:microsoft.com/office/officeart/2005/8/layout/orgChart1"/>
    <dgm:cxn modelId="{40D5C53A-3999-714A-8269-A59327EA3E9D}" type="presParOf" srcId="{C428D9CD-51DA-4DC7-8F98-C415EAF2DE93}" destId="{69F52109-6530-4C46-ADEF-0FDB37E2D4C7}" srcOrd="5" destOrd="0" presId="urn:microsoft.com/office/officeart/2005/8/layout/orgChart1"/>
    <dgm:cxn modelId="{80472DB4-43A0-7048-BD66-30FBE5D4DEA7}" type="presParOf" srcId="{69F52109-6530-4C46-ADEF-0FDB37E2D4C7}" destId="{CACF99DF-690E-4C93-9621-B7ADF8557476}" srcOrd="0" destOrd="0" presId="urn:microsoft.com/office/officeart/2005/8/layout/orgChart1"/>
    <dgm:cxn modelId="{C042E25D-50A0-E04D-88C7-84AB26FCBFA5}" type="presParOf" srcId="{CACF99DF-690E-4C93-9621-B7ADF8557476}" destId="{C6E675CD-7BF7-45BC-A310-C056577E633A}" srcOrd="0" destOrd="0" presId="urn:microsoft.com/office/officeart/2005/8/layout/orgChart1"/>
    <dgm:cxn modelId="{D998FF4E-3CF7-384C-908E-2A1EBCBDBDC4}" type="presParOf" srcId="{CACF99DF-690E-4C93-9621-B7ADF8557476}" destId="{054DF02E-B970-43FC-958B-036C77C014C8}" srcOrd="1" destOrd="0" presId="urn:microsoft.com/office/officeart/2005/8/layout/orgChart1"/>
    <dgm:cxn modelId="{5FAA63FF-65FA-5A49-9555-197AAD3FC6E9}" type="presParOf" srcId="{69F52109-6530-4C46-ADEF-0FDB37E2D4C7}" destId="{22B38025-DF3F-4CBB-96FC-380FCD6A3E17}" srcOrd="1" destOrd="0" presId="urn:microsoft.com/office/officeart/2005/8/layout/orgChart1"/>
    <dgm:cxn modelId="{7CA93334-A5E9-2D4A-B154-ED81AC9363E1}" type="presParOf" srcId="{69F52109-6530-4C46-ADEF-0FDB37E2D4C7}" destId="{46616BB3-4C40-4705-BE6E-467DEE8AC4BD}" srcOrd="2" destOrd="0" presId="urn:microsoft.com/office/officeart/2005/8/layout/orgChart1"/>
    <dgm:cxn modelId="{C9D354A6-949A-214C-A2FF-0521C1D86D0F}" type="presParOf" srcId="{C428D9CD-51DA-4DC7-8F98-C415EAF2DE93}" destId="{64073642-BAF8-4ECC-84FE-89A9D4823EE8}" srcOrd="6" destOrd="0" presId="urn:microsoft.com/office/officeart/2005/8/layout/orgChart1"/>
    <dgm:cxn modelId="{8E7E1A76-5279-8140-B734-BA8CA83C20BC}" type="presParOf" srcId="{C428D9CD-51DA-4DC7-8F98-C415EAF2DE93}" destId="{3097995C-D555-462A-AE59-D49AFD881F67}" srcOrd="7" destOrd="0" presId="urn:microsoft.com/office/officeart/2005/8/layout/orgChart1"/>
    <dgm:cxn modelId="{CE6CBA5B-950C-4B44-BFED-15DF36821E69}" type="presParOf" srcId="{3097995C-D555-462A-AE59-D49AFD881F67}" destId="{E35352CC-563D-42DB-BFDA-6860506B2EA2}" srcOrd="0" destOrd="0" presId="urn:microsoft.com/office/officeart/2005/8/layout/orgChart1"/>
    <dgm:cxn modelId="{E6C257F9-78EF-FA47-AE0C-87B9B4FBF844}" type="presParOf" srcId="{E35352CC-563D-42DB-BFDA-6860506B2EA2}" destId="{0DD7EB5C-CF05-4737-AB22-7220FE36BD64}" srcOrd="0" destOrd="0" presId="urn:microsoft.com/office/officeart/2005/8/layout/orgChart1"/>
    <dgm:cxn modelId="{D9ADB0DE-4068-0444-BCC7-7DE96F533D30}" type="presParOf" srcId="{E35352CC-563D-42DB-BFDA-6860506B2EA2}" destId="{6C371401-1FEE-45BC-A0A7-BEC5BBA90D8E}" srcOrd="1" destOrd="0" presId="urn:microsoft.com/office/officeart/2005/8/layout/orgChart1"/>
    <dgm:cxn modelId="{C055A472-1835-6F4A-96AF-AC4FB7665F44}" type="presParOf" srcId="{3097995C-D555-462A-AE59-D49AFD881F67}" destId="{FF50B75D-A740-4003-9782-36136986EB58}" srcOrd="1" destOrd="0" presId="urn:microsoft.com/office/officeart/2005/8/layout/orgChart1"/>
    <dgm:cxn modelId="{D51365AD-46D2-A84B-8A51-9D6019DDFB65}" type="presParOf" srcId="{3097995C-D555-462A-AE59-D49AFD881F67}" destId="{944761AD-5F9B-4D91-9305-9DAFFD62D9BE}" srcOrd="2" destOrd="0" presId="urn:microsoft.com/office/officeart/2005/8/layout/orgChart1"/>
    <dgm:cxn modelId="{FAA56379-767A-754A-9A86-F360B88AA6E1}" type="presParOf" srcId="{C428D9CD-51DA-4DC7-8F98-C415EAF2DE93}" destId="{23475621-6321-44BB-85C3-94163AF89032}" srcOrd="8" destOrd="0" presId="urn:microsoft.com/office/officeart/2005/8/layout/orgChart1"/>
    <dgm:cxn modelId="{4F0B7D31-8FFA-8B49-B064-AEC50B781DD6}" type="presParOf" srcId="{C428D9CD-51DA-4DC7-8F98-C415EAF2DE93}" destId="{C7250731-CA27-44C4-A319-0D4512936878}" srcOrd="9" destOrd="0" presId="urn:microsoft.com/office/officeart/2005/8/layout/orgChart1"/>
    <dgm:cxn modelId="{0DDD85F1-2D2F-C846-965D-60D1BFB921B7}" type="presParOf" srcId="{C7250731-CA27-44C4-A319-0D4512936878}" destId="{942E1460-3283-4CF4-A2F6-9975C26B57A4}" srcOrd="0" destOrd="0" presId="urn:microsoft.com/office/officeart/2005/8/layout/orgChart1"/>
    <dgm:cxn modelId="{DECC96F4-57B9-1249-AC58-0E747EC28565}" type="presParOf" srcId="{942E1460-3283-4CF4-A2F6-9975C26B57A4}" destId="{638127AF-1E82-4576-B23A-072E89198302}" srcOrd="0" destOrd="0" presId="urn:microsoft.com/office/officeart/2005/8/layout/orgChart1"/>
    <dgm:cxn modelId="{DD0EF0B2-AE5D-794B-BE80-5D6BD11D2A63}" type="presParOf" srcId="{942E1460-3283-4CF4-A2F6-9975C26B57A4}" destId="{8D1548E3-7B11-424D-9D6C-285FF7546389}" srcOrd="1" destOrd="0" presId="urn:microsoft.com/office/officeart/2005/8/layout/orgChart1"/>
    <dgm:cxn modelId="{3D3B46F0-1CDB-6C4A-9119-972A406CEA34}" type="presParOf" srcId="{C7250731-CA27-44C4-A319-0D4512936878}" destId="{1821AD4E-76D8-444A-A48B-7EC10949F386}" srcOrd="1" destOrd="0" presId="urn:microsoft.com/office/officeart/2005/8/layout/orgChart1"/>
    <dgm:cxn modelId="{7C6172A1-4CD5-A244-AEA7-9CDFC61F3EF4}" type="presParOf" srcId="{C7250731-CA27-44C4-A319-0D4512936878}" destId="{A656D544-52DD-4587-8EF3-4EE18D950F28}" srcOrd="2" destOrd="0" presId="urn:microsoft.com/office/officeart/2005/8/layout/orgChart1"/>
    <dgm:cxn modelId="{B01EB917-5192-DE45-9F9C-9816D8736FCB}" type="presParOf" srcId="{F91F40C5-3685-454E-9B77-31442E46F518}" destId="{B6E5E38D-085C-4109-B9AE-AA9AF4AA5AFC}" srcOrd="2" destOrd="0" presId="urn:microsoft.com/office/officeart/2005/8/layout/orgChart1"/>
    <dgm:cxn modelId="{D8EE76B5-04CB-B241-B0E4-27BB1B3CB81E}" type="presParOf" srcId="{715CBDDE-75B2-4076-8F66-CBABCEA82F43}" destId="{5406BD7F-3F47-4091-80C1-89A92DE5D5A5}" srcOrd="4" destOrd="0" presId="urn:microsoft.com/office/officeart/2005/8/layout/orgChart1"/>
    <dgm:cxn modelId="{80E4DA49-8377-4545-93C7-03B800125133}" type="presParOf" srcId="{715CBDDE-75B2-4076-8F66-CBABCEA82F43}" destId="{477BDBAB-76D6-4339-9BD7-BAE7A87E1992}" srcOrd="5" destOrd="0" presId="urn:microsoft.com/office/officeart/2005/8/layout/orgChart1"/>
    <dgm:cxn modelId="{0F0B61D1-3B69-7A4D-AAB3-088719CB4AE4}" type="presParOf" srcId="{477BDBAB-76D6-4339-9BD7-BAE7A87E1992}" destId="{D46CC340-48D8-4911-9633-AEBA6547F129}" srcOrd="0" destOrd="0" presId="urn:microsoft.com/office/officeart/2005/8/layout/orgChart1"/>
    <dgm:cxn modelId="{5961C102-FE96-914E-9E06-D7BE11EB7DD1}" type="presParOf" srcId="{D46CC340-48D8-4911-9633-AEBA6547F129}" destId="{921CB34C-FBCF-4931-BC82-BFB972BB2E3F}" srcOrd="0" destOrd="0" presId="urn:microsoft.com/office/officeart/2005/8/layout/orgChart1"/>
    <dgm:cxn modelId="{6D91EA72-77C1-9A43-A8DD-2861870DF59E}" type="presParOf" srcId="{D46CC340-48D8-4911-9633-AEBA6547F129}" destId="{5E1471A6-0DA8-4E6D-AB46-405A432F4039}" srcOrd="1" destOrd="0" presId="urn:microsoft.com/office/officeart/2005/8/layout/orgChart1"/>
    <dgm:cxn modelId="{AB025001-5414-4245-867B-A5700D7ACE9A}" type="presParOf" srcId="{477BDBAB-76D6-4339-9BD7-BAE7A87E1992}" destId="{22009D1A-8C4D-426C-BDD1-A804D56E47FD}" srcOrd="1" destOrd="0" presId="urn:microsoft.com/office/officeart/2005/8/layout/orgChart1"/>
    <dgm:cxn modelId="{A770574F-67A2-324A-A0F9-CC6387C00A08}" type="presParOf" srcId="{22009D1A-8C4D-426C-BDD1-A804D56E47FD}" destId="{772EAD96-E0A7-436E-8284-5268C7ECFC99}" srcOrd="0" destOrd="0" presId="urn:microsoft.com/office/officeart/2005/8/layout/orgChart1"/>
    <dgm:cxn modelId="{FCCF03DB-8C21-054E-BF97-6A4D4A1DA7D9}" type="presParOf" srcId="{22009D1A-8C4D-426C-BDD1-A804D56E47FD}" destId="{2D96477B-B202-45A8-B16F-BBBA1786519A}" srcOrd="1" destOrd="0" presId="urn:microsoft.com/office/officeart/2005/8/layout/orgChart1"/>
    <dgm:cxn modelId="{D6A15C6D-F983-234A-8B55-F2FB60081F7B}" type="presParOf" srcId="{2D96477B-B202-45A8-B16F-BBBA1786519A}" destId="{5F43F4DE-2929-4311-8C75-D914C60B94BC}" srcOrd="0" destOrd="0" presId="urn:microsoft.com/office/officeart/2005/8/layout/orgChart1"/>
    <dgm:cxn modelId="{5AAF46BA-1350-424D-B288-E5C18C26E1A6}" type="presParOf" srcId="{5F43F4DE-2929-4311-8C75-D914C60B94BC}" destId="{7802093D-FA3F-44E6-AA6B-F8ACAF40F674}" srcOrd="0" destOrd="0" presId="urn:microsoft.com/office/officeart/2005/8/layout/orgChart1"/>
    <dgm:cxn modelId="{C3E99633-78F7-9448-BA9C-81110DCC2497}" type="presParOf" srcId="{5F43F4DE-2929-4311-8C75-D914C60B94BC}" destId="{6FBD6A12-09F7-44B9-A352-46B1D81A961B}" srcOrd="1" destOrd="0" presId="urn:microsoft.com/office/officeart/2005/8/layout/orgChart1"/>
    <dgm:cxn modelId="{C8BAF629-2957-CC49-BD62-D6A59C17ED81}" type="presParOf" srcId="{2D96477B-B202-45A8-B16F-BBBA1786519A}" destId="{82FE531D-0DF2-4AF6-ACB3-B651D53263AE}" srcOrd="1" destOrd="0" presId="urn:microsoft.com/office/officeart/2005/8/layout/orgChart1"/>
    <dgm:cxn modelId="{3F0309FA-0348-8B47-A62A-41413B74E518}" type="presParOf" srcId="{2D96477B-B202-45A8-B16F-BBBA1786519A}" destId="{373C9927-7BAB-49F2-BDEE-559501CCED62}" srcOrd="2" destOrd="0" presId="urn:microsoft.com/office/officeart/2005/8/layout/orgChart1"/>
    <dgm:cxn modelId="{1EED59EB-C6AF-A743-A405-ED2C16430866}" type="presParOf" srcId="{22009D1A-8C4D-426C-BDD1-A804D56E47FD}" destId="{B2AEE18A-7DCB-4237-B3E4-857F29E7EB25}" srcOrd="2" destOrd="0" presId="urn:microsoft.com/office/officeart/2005/8/layout/orgChart1"/>
    <dgm:cxn modelId="{923EADAC-5847-6247-95E5-0B357C18420E}" type="presParOf" srcId="{22009D1A-8C4D-426C-BDD1-A804D56E47FD}" destId="{4CC89265-1CD3-4ADA-9499-4929EDB9A9D6}" srcOrd="3" destOrd="0" presId="urn:microsoft.com/office/officeart/2005/8/layout/orgChart1"/>
    <dgm:cxn modelId="{DF109240-7553-914C-9E8C-EE26D1C0FEC8}" type="presParOf" srcId="{4CC89265-1CD3-4ADA-9499-4929EDB9A9D6}" destId="{AC6FA50C-4810-45F2-B1CE-15E2197C9923}" srcOrd="0" destOrd="0" presId="urn:microsoft.com/office/officeart/2005/8/layout/orgChart1"/>
    <dgm:cxn modelId="{A22B5110-93B1-4940-BFA2-887C72DA0225}" type="presParOf" srcId="{AC6FA50C-4810-45F2-B1CE-15E2197C9923}" destId="{B175FFE0-F362-400D-A5BD-98E2BD3F6C40}" srcOrd="0" destOrd="0" presId="urn:microsoft.com/office/officeart/2005/8/layout/orgChart1"/>
    <dgm:cxn modelId="{764AF2C1-8855-3B45-B85C-A937FD972252}" type="presParOf" srcId="{AC6FA50C-4810-45F2-B1CE-15E2197C9923}" destId="{2A811C0C-952E-4072-A0F7-8C8456901EA2}" srcOrd="1" destOrd="0" presId="urn:microsoft.com/office/officeart/2005/8/layout/orgChart1"/>
    <dgm:cxn modelId="{B95A3902-9BB8-4F46-8AA9-27FFCD81E012}" type="presParOf" srcId="{4CC89265-1CD3-4ADA-9499-4929EDB9A9D6}" destId="{B29E1E44-C222-415C-8423-AB3D21A431D5}" srcOrd="1" destOrd="0" presId="urn:microsoft.com/office/officeart/2005/8/layout/orgChart1"/>
    <dgm:cxn modelId="{BCD89760-A670-4C4D-A5AD-D51037949468}" type="presParOf" srcId="{4CC89265-1CD3-4ADA-9499-4929EDB9A9D6}" destId="{348B148C-0824-48A0-A921-1FAF9790ECAD}" srcOrd="2" destOrd="0" presId="urn:microsoft.com/office/officeart/2005/8/layout/orgChart1"/>
    <dgm:cxn modelId="{A6904084-DFD3-8042-B252-D815D9FCC378}" type="presParOf" srcId="{22009D1A-8C4D-426C-BDD1-A804D56E47FD}" destId="{225778CE-40AF-4406-9B17-875CFE525A26}" srcOrd="4" destOrd="0" presId="urn:microsoft.com/office/officeart/2005/8/layout/orgChart1"/>
    <dgm:cxn modelId="{ED19C5F3-1E99-A543-A0A3-BE253A7AAF0F}" type="presParOf" srcId="{22009D1A-8C4D-426C-BDD1-A804D56E47FD}" destId="{315139E3-FC58-447E-8A73-1B3343CCB173}" srcOrd="5" destOrd="0" presId="urn:microsoft.com/office/officeart/2005/8/layout/orgChart1"/>
    <dgm:cxn modelId="{24319C6C-AF25-9B44-8BFF-3A39758E8328}" type="presParOf" srcId="{315139E3-FC58-447E-8A73-1B3343CCB173}" destId="{F6AC052D-8C39-4993-B3A5-CC72D0BBE93D}" srcOrd="0" destOrd="0" presId="urn:microsoft.com/office/officeart/2005/8/layout/orgChart1"/>
    <dgm:cxn modelId="{1FD94851-B654-F74E-97C6-6349C510C709}" type="presParOf" srcId="{F6AC052D-8C39-4993-B3A5-CC72D0BBE93D}" destId="{A60EDAFE-FC6A-41BB-B082-5F0D2026735E}" srcOrd="0" destOrd="0" presId="urn:microsoft.com/office/officeart/2005/8/layout/orgChart1"/>
    <dgm:cxn modelId="{66EEB70B-232A-D54D-8407-E10C1B162336}" type="presParOf" srcId="{F6AC052D-8C39-4993-B3A5-CC72D0BBE93D}" destId="{2403E64D-190B-4D75-BB0D-A6B0CE2B7A32}" srcOrd="1" destOrd="0" presId="urn:microsoft.com/office/officeart/2005/8/layout/orgChart1"/>
    <dgm:cxn modelId="{22BC60A2-8D55-284C-A7B3-B6EAD756A217}" type="presParOf" srcId="{315139E3-FC58-447E-8A73-1B3343CCB173}" destId="{7ACC20B1-45DC-4201-ADD1-CAF25D2055C1}" srcOrd="1" destOrd="0" presId="urn:microsoft.com/office/officeart/2005/8/layout/orgChart1"/>
    <dgm:cxn modelId="{FD7FA3CB-3A3C-5D4C-BAAC-B549B1A81830}" type="presParOf" srcId="{315139E3-FC58-447E-8A73-1B3343CCB173}" destId="{C936BD33-C94F-4DEF-BE47-30BB6B1D1646}" srcOrd="2" destOrd="0" presId="urn:microsoft.com/office/officeart/2005/8/layout/orgChart1"/>
    <dgm:cxn modelId="{19CECA33-5A8D-6646-B820-C2887C47B043}" type="presParOf" srcId="{22009D1A-8C4D-426C-BDD1-A804D56E47FD}" destId="{49F8DC68-4135-436C-B895-F3F221F220E3}" srcOrd="6" destOrd="0" presId="urn:microsoft.com/office/officeart/2005/8/layout/orgChart1"/>
    <dgm:cxn modelId="{765250CB-DA18-3741-9405-1CF32FB5BBED}" type="presParOf" srcId="{22009D1A-8C4D-426C-BDD1-A804D56E47FD}" destId="{543DA0F3-FC28-40AC-B043-06D8915EEC04}" srcOrd="7" destOrd="0" presId="urn:microsoft.com/office/officeart/2005/8/layout/orgChart1"/>
    <dgm:cxn modelId="{2E4ACBA9-F22D-5445-9E82-D7EE7C16336F}" type="presParOf" srcId="{543DA0F3-FC28-40AC-B043-06D8915EEC04}" destId="{041BCD48-84E6-4650-A9A6-9EC1CE9E5006}" srcOrd="0" destOrd="0" presId="urn:microsoft.com/office/officeart/2005/8/layout/orgChart1"/>
    <dgm:cxn modelId="{C8F17936-C21A-0E40-A8D9-7248D0B5E455}" type="presParOf" srcId="{041BCD48-84E6-4650-A9A6-9EC1CE9E5006}" destId="{18EAEC74-20EE-460D-8489-60F794E789EA}" srcOrd="0" destOrd="0" presId="urn:microsoft.com/office/officeart/2005/8/layout/orgChart1"/>
    <dgm:cxn modelId="{9DF880C4-AF7A-E94D-A175-80BB1A9362B6}" type="presParOf" srcId="{041BCD48-84E6-4650-A9A6-9EC1CE9E5006}" destId="{8B96DCCC-D297-4FFA-AE60-4B7B8E659435}" srcOrd="1" destOrd="0" presId="urn:microsoft.com/office/officeart/2005/8/layout/orgChart1"/>
    <dgm:cxn modelId="{9297AC60-A84B-5242-9F23-0AA79C2DE032}" type="presParOf" srcId="{543DA0F3-FC28-40AC-B043-06D8915EEC04}" destId="{647D63F5-DE35-48EA-9B09-A45C34FFBED9}" srcOrd="1" destOrd="0" presId="urn:microsoft.com/office/officeart/2005/8/layout/orgChart1"/>
    <dgm:cxn modelId="{C449759C-1BFB-E143-9133-9ABF3E9C55E2}" type="presParOf" srcId="{543DA0F3-FC28-40AC-B043-06D8915EEC04}" destId="{BCBB7F47-F1B7-4550-9ABC-30B5F856EB6C}" srcOrd="2" destOrd="0" presId="urn:microsoft.com/office/officeart/2005/8/layout/orgChart1"/>
    <dgm:cxn modelId="{5A37F6AE-D3E6-E148-89FC-D2FBE90B562D}" type="presParOf" srcId="{22009D1A-8C4D-426C-BDD1-A804D56E47FD}" destId="{06311FA7-2CFD-4BE6-B9D3-16E60A50D65C}" srcOrd="8" destOrd="0" presId="urn:microsoft.com/office/officeart/2005/8/layout/orgChart1"/>
    <dgm:cxn modelId="{0E866F56-F8FA-1540-A04C-4AB4999A7B39}" type="presParOf" srcId="{22009D1A-8C4D-426C-BDD1-A804D56E47FD}" destId="{CAD5DB10-9BC8-432C-86D2-0EA9D0104512}" srcOrd="9" destOrd="0" presId="urn:microsoft.com/office/officeart/2005/8/layout/orgChart1"/>
    <dgm:cxn modelId="{A1F0A2F6-27BD-144F-87A7-5315F5D371FC}" type="presParOf" srcId="{CAD5DB10-9BC8-432C-86D2-0EA9D0104512}" destId="{ED3B4F3E-2CC5-49E4-8197-E1DA8E787B2B}" srcOrd="0" destOrd="0" presId="urn:microsoft.com/office/officeart/2005/8/layout/orgChart1"/>
    <dgm:cxn modelId="{2B4B4E05-55E0-A34E-BF81-268D92E366EC}" type="presParOf" srcId="{ED3B4F3E-2CC5-49E4-8197-E1DA8E787B2B}" destId="{F08F5207-C94E-4A1A-8190-2C94E02E2680}" srcOrd="0" destOrd="0" presId="urn:microsoft.com/office/officeart/2005/8/layout/orgChart1"/>
    <dgm:cxn modelId="{DE77A662-B4F0-2D40-95BB-5B9E79EE358C}" type="presParOf" srcId="{ED3B4F3E-2CC5-49E4-8197-E1DA8E787B2B}" destId="{440E0EB2-22EB-4A23-958C-ACD31A74B149}" srcOrd="1" destOrd="0" presId="urn:microsoft.com/office/officeart/2005/8/layout/orgChart1"/>
    <dgm:cxn modelId="{3770DDE9-5E6C-214E-9B00-15C7A08910D9}" type="presParOf" srcId="{CAD5DB10-9BC8-432C-86D2-0EA9D0104512}" destId="{C88122DE-A85E-4695-B6B7-BBF3432CAC3B}" srcOrd="1" destOrd="0" presId="urn:microsoft.com/office/officeart/2005/8/layout/orgChart1"/>
    <dgm:cxn modelId="{F257ED45-6E58-5340-BFDF-0F05BA76A5A9}" type="presParOf" srcId="{CAD5DB10-9BC8-432C-86D2-0EA9D0104512}" destId="{17D6DCA7-EF45-4F47-A312-9727870156BD}" srcOrd="2" destOrd="0" presId="urn:microsoft.com/office/officeart/2005/8/layout/orgChart1"/>
    <dgm:cxn modelId="{1A09AC3F-883A-304C-8F89-58C1FCEB0B15}" type="presParOf" srcId="{477BDBAB-76D6-4339-9BD7-BAE7A87E1992}" destId="{930E81C0-7782-4D33-A5E6-E30F806AB5B6}" srcOrd="2" destOrd="0" presId="urn:microsoft.com/office/officeart/2005/8/layout/orgChart1"/>
    <dgm:cxn modelId="{A28C6149-EBEB-1A46-9E2B-1544E55DAC11}" type="presParOf" srcId="{D3DBB42A-9E3B-49FD-8D8C-24BCFD553D9C}" destId="{C30FEFFA-4D96-4E8F-A39F-71176D980A1A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79A490B-66A0-234D-A50F-0B3D38C2435E}" type="doc">
      <dgm:prSet loTypeId="urn:microsoft.com/office/officeart/2005/8/layout/process2" loCatId="" qsTypeId="urn:microsoft.com/office/officeart/2005/8/quickstyle/simple4" qsCatId="simple" csTypeId="urn:microsoft.com/office/officeart/2005/8/colors/accent1_2" csCatId="accent1" phldr="1"/>
      <dgm:spPr/>
    </dgm:pt>
    <dgm:pt modelId="{F54235EE-D914-F648-9279-E9585AA1A8C0}">
      <dgm:prSet phldrT="[Text]"/>
      <dgm:spPr/>
      <dgm:t>
        <a:bodyPr/>
        <a:lstStyle/>
        <a:p>
          <a:r>
            <a:rPr lang="en-US" dirty="0" smtClean="0"/>
            <a:t>BAU Emissions</a:t>
          </a:r>
          <a:endParaRPr lang="en-US" dirty="0"/>
        </a:p>
      </dgm:t>
    </dgm:pt>
    <dgm:pt modelId="{130DE804-949F-AE47-B615-E9E98F134C29}" type="parTrans" cxnId="{26D2E426-C0C9-9F4B-B5E5-4DF20A6042B1}">
      <dgm:prSet/>
      <dgm:spPr/>
      <dgm:t>
        <a:bodyPr/>
        <a:lstStyle/>
        <a:p>
          <a:endParaRPr lang="en-US"/>
        </a:p>
      </dgm:t>
    </dgm:pt>
    <dgm:pt modelId="{48AAB390-AD43-BB4C-BB41-5E5289044E77}" type="sibTrans" cxnId="{26D2E426-C0C9-9F4B-B5E5-4DF20A6042B1}">
      <dgm:prSet/>
      <dgm:spPr/>
      <dgm:t>
        <a:bodyPr/>
        <a:lstStyle/>
        <a:p>
          <a:endParaRPr lang="en-US"/>
        </a:p>
      </dgm:t>
    </dgm:pt>
    <dgm:pt modelId="{CC297E41-B1D1-CB49-9820-9CBB76E489A5}">
      <dgm:prSet phldrT="[Text]"/>
      <dgm:spPr/>
      <dgm:t>
        <a:bodyPr/>
        <a:lstStyle/>
        <a:p>
          <a:r>
            <a:rPr lang="en-US" dirty="0" smtClean="0"/>
            <a:t>Climate Sensitivity</a:t>
          </a:r>
          <a:endParaRPr lang="en-US" dirty="0"/>
        </a:p>
      </dgm:t>
    </dgm:pt>
    <dgm:pt modelId="{140CD9DC-6377-C24C-917D-32F62860886F}" type="parTrans" cxnId="{D0261304-4098-4249-9F0A-9F4BFA84265E}">
      <dgm:prSet/>
      <dgm:spPr/>
      <dgm:t>
        <a:bodyPr/>
        <a:lstStyle/>
        <a:p>
          <a:endParaRPr lang="en-US"/>
        </a:p>
      </dgm:t>
    </dgm:pt>
    <dgm:pt modelId="{C1A97211-500C-9A42-A091-3F2BE8C7E20A}" type="sibTrans" cxnId="{D0261304-4098-4249-9F0A-9F4BFA84265E}">
      <dgm:prSet/>
      <dgm:spPr/>
      <dgm:t>
        <a:bodyPr/>
        <a:lstStyle/>
        <a:p>
          <a:endParaRPr lang="en-US"/>
        </a:p>
      </dgm:t>
    </dgm:pt>
    <dgm:pt modelId="{4DACDA32-4BE6-5D4C-92A7-54DDAD52C6B3}">
      <dgm:prSet phldrT="[Text]"/>
      <dgm:spPr/>
      <dgm:t>
        <a:bodyPr/>
        <a:lstStyle/>
        <a:p>
          <a:r>
            <a:rPr lang="en-US" dirty="0" smtClean="0"/>
            <a:t>Climate Change</a:t>
          </a:r>
          <a:endParaRPr lang="en-US" dirty="0"/>
        </a:p>
      </dgm:t>
    </dgm:pt>
    <dgm:pt modelId="{D856548E-49D3-C040-BDDD-0067D5C73F5B}" type="parTrans" cxnId="{327A96F1-CF87-0247-B9BB-9FCC6EDD8E75}">
      <dgm:prSet/>
      <dgm:spPr/>
      <dgm:t>
        <a:bodyPr/>
        <a:lstStyle/>
        <a:p>
          <a:endParaRPr lang="en-US"/>
        </a:p>
      </dgm:t>
    </dgm:pt>
    <dgm:pt modelId="{39A92AC5-4B8F-2A41-826A-0F2EBF34DD2A}" type="sibTrans" cxnId="{327A96F1-CF87-0247-B9BB-9FCC6EDD8E75}">
      <dgm:prSet/>
      <dgm:spPr/>
      <dgm:t>
        <a:bodyPr/>
        <a:lstStyle/>
        <a:p>
          <a:endParaRPr lang="en-US"/>
        </a:p>
      </dgm:t>
    </dgm:pt>
    <dgm:pt modelId="{C6A3346A-DAA5-4741-ADA4-1FD5C7309EFA}">
      <dgm:prSet/>
      <dgm:spPr/>
      <dgm:t>
        <a:bodyPr/>
        <a:lstStyle/>
        <a:p>
          <a:r>
            <a:rPr lang="en-US" dirty="0" smtClean="0"/>
            <a:t>Economic Impacts</a:t>
          </a:r>
          <a:endParaRPr lang="en-US" dirty="0"/>
        </a:p>
      </dgm:t>
    </dgm:pt>
    <dgm:pt modelId="{F57A1E53-3719-7F46-9FC8-30C9B4B1A031}" type="parTrans" cxnId="{6EEFBBE2-AE85-3E43-AF4C-184EA76C9E48}">
      <dgm:prSet/>
      <dgm:spPr/>
      <dgm:t>
        <a:bodyPr/>
        <a:lstStyle/>
        <a:p>
          <a:endParaRPr lang="en-US"/>
        </a:p>
      </dgm:t>
    </dgm:pt>
    <dgm:pt modelId="{F785E0FD-1470-AE40-B5E6-9C25A2C51C0E}" type="sibTrans" cxnId="{6EEFBBE2-AE85-3E43-AF4C-184EA76C9E48}">
      <dgm:prSet/>
      <dgm:spPr/>
      <dgm:t>
        <a:bodyPr/>
        <a:lstStyle/>
        <a:p>
          <a:endParaRPr lang="en-US"/>
        </a:p>
      </dgm:t>
    </dgm:pt>
    <dgm:pt modelId="{907D2D22-D9C1-124B-8097-5B627458FC8A}" type="pres">
      <dgm:prSet presAssocID="{979A490B-66A0-234D-A50F-0B3D38C2435E}" presName="linearFlow" presStyleCnt="0">
        <dgm:presLayoutVars>
          <dgm:resizeHandles val="exact"/>
        </dgm:presLayoutVars>
      </dgm:prSet>
      <dgm:spPr/>
    </dgm:pt>
    <dgm:pt modelId="{D7D5A632-2583-314D-82FC-D6448919CFA6}" type="pres">
      <dgm:prSet presAssocID="{F54235EE-D914-F648-9279-E9585AA1A8C0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77E8E1B-15A2-0449-B723-79A356187228}" type="pres">
      <dgm:prSet presAssocID="{48AAB390-AD43-BB4C-BB41-5E5289044E77}" presName="sibTrans" presStyleLbl="sibTrans2D1" presStyleIdx="0" presStyleCnt="3"/>
      <dgm:spPr/>
      <dgm:t>
        <a:bodyPr/>
        <a:lstStyle/>
        <a:p>
          <a:endParaRPr lang="en-US"/>
        </a:p>
      </dgm:t>
    </dgm:pt>
    <dgm:pt modelId="{354DC389-6BF1-2E44-A679-AA10E9E3EC59}" type="pres">
      <dgm:prSet presAssocID="{48AAB390-AD43-BB4C-BB41-5E5289044E77}" presName="connectorText" presStyleLbl="sibTrans2D1" presStyleIdx="0" presStyleCnt="3"/>
      <dgm:spPr/>
      <dgm:t>
        <a:bodyPr/>
        <a:lstStyle/>
        <a:p>
          <a:endParaRPr lang="en-US"/>
        </a:p>
      </dgm:t>
    </dgm:pt>
    <dgm:pt modelId="{D70F77A7-D0C6-FD45-9727-7BBCA3CF2AE3}" type="pres">
      <dgm:prSet presAssocID="{CC297E41-B1D1-CB49-9820-9CBB76E489A5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B5B0FB6-37F7-A44A-A1D0-9040B1625D54}" type="pres">
      <dgm:prSet presAssocID="{C1A97211-500C-9A42-A091-3F2BE8C7E20A}" presName="sibTrans" presStyleLbl="sibTrans2D1" presStyleIdx="1" presStyleCnt="3"/>
      <dgm:spPr/>
      <dgm:t>
        <a:bodyPr/>
        <a:lstStyle/>
        <a:p>
          <a:endParaRPr lang="en-US"/>
        </a:p>
      </dgm:t>
    </dgm:pt>
    <dgm:pt modelId="{0750FB81-E627-0D4E-9141-B05360736E98}" type="pres">
      <dgm:prSet presAssocID="{C1A97211-500C-9A42-A091-3F2BE8C7E20A}" presName="connectorText" presStyleLbl="sibTrans2D1" presStyleIdx="1" presStyleCnt="3"/>
      <dgm:spPr/>
      <dgm:t>
        <a:bodyPr/>
        <a:lstStyle/>
        <a:p>
          <a:endParaRPr lang="en-US"/>
        </a:p>
      </dgm:t>
    </dgm:pt>
    <dgm:pt modelId="{FC9D8CF1-F8FB-B746-9AA3-E21295C74EFC}" type="pres">
      <dgm:prSet presAssocID="{4DACDA32-4BE6-5D4C-92A7-54DDAD52C6B3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04064BA-3D11-2E4D-9379-9DE5FD64627A}" type="pres">
      <dgm:prSet presAssocID="{39A92AC5-4B8F-2A41-826A-0F2EBF34DD2A}" presName="sibTrans" presStyleLbl="sibTrans2D1" presStyleIdx="2" presStyleCnt="3"/>
      <dgm:spPr/>
      <dgm:t>
        <a:bodyPr/>
        <a:lstStyle/>
        <a:p>
          <a:endParaRPr lang="en-US"/>
        </a:p>
      </dgm:t>
    </dgm:pt>
    <dgm:pt modelId="{BCDD5270-990B-EF4C-8534-F252E6760D97}" type="pres">
      <dgm:prSet presAssocID="{39A92AC5-4B8F-2A41-826A-0F2EBF34DD2A}" presName="connectorText" presStyleLbl="sibTrans2D1" presStyleIdx="2" presStyleCnt="3"/>
      <dgm:spPr/>
      <dgm:t>
        <a:bodyPr/>
        <a:lstStyle/>
        <a:p>
          <a:endParaRPr lang="en-US"/>
        </a:p>
      </dgm:t>
    </dgm:pt>
    <dgm:pt modelId="{9316260A-0DFC-BB4A-8124-E029D7C38696}" type="pres">
      <dgm:prSet presAssocID="{C6A3346A-DAA5-4741-ADA4-1FD5C7309EFA}" presName="node" presStyleLbl="node1" presStyleIdx="3" presStyleCnt="4" custLinFactNeighborY="2171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EFD5203-0165-4621-92DA-2887AD00770A}" type="presOf" srcId="{48AAB390-AD43-BB4C-BB41-5E5289044E77}" destId="{354DC389-6BF1-2E44-A679-AA10E9E3EC59}" srcOrd="1" destOrd="0" presId="urn:microsoft.com/office/officeart/2005/8/layout/process2"/>
    <dgm:cxn modelId="{D0261304-4098-4249-9F0A-9F4BFA84265E}" srcId="{979A490B-66A0-234D-A50F-0B3D38C2435E}" destId="{CC297E41-B1D1-CB49-9820-9CBB76E489A5}" srcOrd="1" destOrd="0" parTransId="{140CD9DC-6377-C24C-917D-32F62860886F}" sibTransId="{C1A97211-500C-9A42-A091-3F2BE8C7E20A}"/>
    <dgm:cxn modelId="{58C0AD88-EAAB-4155-8811-FAB5FD788846}" type="presOf" srcId="{C1A97211-500C-9A42-A091-3F2BE8C7E20A}" destId="{0750FB81-E627-0D4E-9141-B05360736E98}" srcOrd="1" destOrd="0" presId="urn:microsoft.com/office/officeart/2005/8/layout/process2"/>
    <dgm:cxn modelId="{327A96F1-CF87-0247-B9BB-9FCC6EDD8E75}" srcId="{979A490B-66A0-234D-A50F-0B3D38C2435E}" destId="{4DACDA32-4BE6-5D4C-92A7-54DDAD52C6B3}" srcOrd="2" destOrd="0" parTransId="{D856548E-49D3-C040-BDDD-0067D5C73F5B}" sibTransId="{39A92AC5-4B8F-2A41-826A-0F2EBF34DD2A}"/>
    <dgm:cxn modelId="{26D2E426-C0C9-9F4B-B5E5-4DF20A6042B1}" srcId="{979A490B-66A0-234D-A50F-0B3D38C2435E}" destId="{F54235EE-D914-F648-9279-E9585AA1A8C0}" srcOrd="0" destOrd="0" parTransId="{130DE804-949F-AE47-B615-E9E98F134C29}" sibTransId="{48AAB390-AD43-BB4C-BB41-5E5289044E77}"/>
    <dgm:cxn modelId="{07DFA774-26D1-40C0-A9B4-29CE966F9C61}" type="presOf" srcId="{48AAB390-AD43-BB4C-BB41-5E5289044E77}" destId="{C77E8E1B-15A2-0449-B723-79A356187228}" srcOrd="0" destOrd="0" presId="urn:microsoft.com/office/officeart/2005/8/layout/process2"/>
    <dgm:cxn modelId="{51E49D8F-ADC6-4A3A-B6F6-0E2D85B22138}" type="presOf" srcId="{979A490B-66A0-234D-A50F-0B3D38C2435E}" destId="{907D2D22-D9C1-124B-8097-5B627458FC8A}" srcOrd="0" destOrd="0" presId="urn:microsoft.com/office/officeart/2005/8/layout/process2"/>
    <dgm:cxn modelId="{6EEFBBE2-AE85-3E43-AF4C-184EA76C9E48}" srcId="{979A490B-66A0-234D-A50F-0B3D38C2435E}" destId="{C6A3346A-DAA5-4741-ADA4-1FD5C7309EFA}" srcOrd="3" destOrd="0" parTransId="{F57A1E53-3719-7F46-9FC8-30C9B4B1A031}" sibTransId="{F785E0FD-1470-AE40-B5E6-9C25A2C51C0E}"/>
    <dgm:cxn modelId="{4834D071-8847-4BB9-8C82-CEF191CB729D}" type="presOf" srcId="{CC297E41-B1D1-CB49-9820-9CBB76E489A5}" destId="{D70F77A7-D0C6-FD45-9727-7BBCA3CF2AE3}" srcOrd="0" destOrd="0" presId="urn:microsoft.com/office/officeart/2005/8/layout/process2"/>
    <dgm:cxn modelId="{043F24E4-FA2B-4EC3-BD63-89A349275307}" type="presOf" srcId="{39A92AC5-4B8F-2A41-826A-0F2EBF34DD2A}" destId="{BCDD5270-990B-EF4C-8534-F252E6760D97}" srcOrd="1" destOrd="0" presId="urn:microsoft.com/office/officeart/2005/8/layout/process2"/>
    <dgm:cxn modelId="{BE269587-61F2-4884-B7A0-4B804928807F}" type="presOf" srcId="{39A92AC5-4B8F-2A41-826A-0F2EBF34DD2A}" destId="{F04064BA-3D11-2E4D-9379-9DE5FD64627A}" srcOrd="0" destOrd="0" presId="urn:microsoft.com/office/officeart/2005/8/layout/process2"/>
    <dgm:cxn modelId="{BFF1271D-EF01-40F0-81B3-153314F35497}" type="presOf" srcId="{4DACDA32-4BE6-5D4C-92A7-54DDAD52C6B3}" destId="{FC9D8CF1-F8FB-B746-9AA3-E21295C74EFC}" srcOrd="0" destOrd="0" presId="urn:microsoft.com/office/officeart/2005/8/layout/process2"/>
    <dgm:cxn modelId="{EA8DCD7A-D3BE-4858-AF62-713DCADD8F68}" type="presOf" srcId="{F54235EE-D914-F648-9279-E9585AA1A8C0}" destId="{D7D5A632-2583-314D-82FC-D6448919CFA6}" srcOrd="0" destOrd="0" presId="urn:microsoft.com/office/officeart/2005/8/layout/process2"/>
    <dgm:cxn modelId="{E2291E1A-6D5C-42D3-A4B2-C83051E80ED6}" type="presOf" srcId="{C6A3346A-DAA5-4741-ADA4-1FD5C7309EFA}" destId="{9316260A-0DFC-BB4A-8124-E029D7C38696}" srcOrd="0" destOrd="0" presId="urn:microsoft.com/office/officeart/2005/8/layout/process2"/>
    <dgm:cxn modelId="{E24C98FF-5F13-4DE8-8B60-E57F8651F728}" type="presOf" srcId="{C1A97211-500C-9A42-A091-3F2BE8C7E20A}" destId="{1B5B0FB6-37F7-A44A-A1D0-9040B1625D54}" srcOrd="0" destOrd="0" presId="urn:microsoft.com/office/officeart/2005/8/layout/process2"/>
    <dgm:cxn modelId="{8CEB320B-DBA7-4BF6-9CBA-08A53B647FA5}" type="presParOf" srcId="{907D2D22-D9C1-124B-8097-5B627458FC8A}" destId="{D7D5A632-2583-314D-82FC-D6448919CFA6}" srcOrd="0" destOrd="0" presId="urn:microsoft.com/office/officeart/2005/8/layout/process2"/>
    <dgm:cxn modelId="{73589263-3A11-4722-93F5-A77C353480E0}" type="presParOf" srcId="{907D2D22-D9C1-124B-8097-5B627458FC8A}" destId="{C77E8E1B-15A2-0449-B723-79A356187228}" srcOrd="1" destOrd="0" presId="urn:microsoft.com/office/officeart/2005/8/layout/process2"/>
    <dgm:cxn modelId="{4F6C6D55-F3E0-4061-B654-14FD88FD1C95}" type="presParOf" srcId="{C77E8E1B-15A2-0449-B723-79A356187228}" destId="{354DC389-6BF1-2E44-A679-AA10E9E3EC59}" srcOrd="0" destOrd="0" presId="urn:microsoft.com/office/officeart/2005/8/layout/process2"/>
    <dgm:cxn modelId="{E3EE59A3-D17C-4BE7-B5B7-A542C8D2328E}" type="presParOf" srcId="{907D2D22-D9C1-124B-8097-5B627458FC8A}" destId="{D70F77A7-D0C6-FD45-9727-7BBCA3CF2AE3}" srcOrd="2" destOrd="0" presId="urn:microsoft.com/office/officeart/2005/8/layout/process2"/>
    <dgm:cxn modelId="{AC4569C1-BBB5-42AE-B233-DA3980F080B3}" type="presParOf" srcId="{907D2D22-D9C1-124B-8097-5B627458FC8A}" destId="{1B5B0FB6-37F7-A44A-A1D0-9040B1625D54}" srcOrd="3" destOrd="0" presId="urn:microsoft.com/office/officeart/2005/8/layout/process2"/>
    <dgm:cxn modelId="{D2318141-D917-4A99-BB7D-3108D417188E}" type="presParOf" srcId="{1B5B0FB6-37F7-A44A-A1D0-9040B1625D54}" destId="{0750FB81-E627-0D4E-9141-B05360736E98}" srcOrd="0" destOrd="0" presId="urn:microsoft.com/office/officeart/2005/8/layout/process2"/>
    <dgm:cxn modelId="{C92C1812-9638-4746-8374-41EB2739CD46}" type="presParOf" srcId="{907D2D22-D9C1-124B-8097-5B627458FC8A}" destId="{FC9D8CF1-F8FB-B746-9AA3-E21295C74EFC}" srcOrd="4" destOrd="0" presId="urn:microsoft.com/office/officeart/2005/8/layout/process2"/>
    <dgm:cxn modelId="{B39CDA19-E518-4541-AA1E-3F96478C6E41}" type="presParOf" srcId="{907D2D22-D9C1-124B-8097-5B627458FC8A}" destId="{F04064BA-3D11-2E4D-9379-9DE5FD64627A}" srcOrd="5" destOrd="0" presId="urn:microsoft.com/office/officeart/2005/8/layout/process2"/>
    <dgm:cxn modelId="{8B88025B-1BD6-4949-A578-4F66ABE9A7A2}" type="presParOf" srcId="{F04064BA-3D11-2E4D-9379-9DE5FD64627A}" destId="{BCDD5270-990B-EF4C-8534-F252E6760D97}" srcOrd="0" destOrd="0" presId="urn:microsoft.com/office/officeart/2005/8/layout/process2"/>
    <dgm:cxn modelId="{3CF5767D-754D-4686-85A9-C8B5564CA233}" type="presParOf" srcId="{907D2D22-D9C1-124B-8097-5B627458FC8A}" destId="{9316260A-0DFC-BB4A-8124-E029D7C38696}" srcOrd="6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79A490B-66A0-234D-A50F-0B3D38C2435E}" type="doc">
      <dgm:prSet loTypeId="urn:microsoft.com/office/officeart/2005/8/layout/process2" loCatId="" qsTypeId="urn:microsoft.com/office/officeart/2005/8/quickstyle/simple4" qsCatId="simple" csTypeId="urn:microsoft.com/office/officeart/2005/8/colors/accent1_2" csCatId="accent1" phldr="1"/>
      <dgm:spPr/>
    </dgm:pt>
    <dgm:pt modelId="{F54235EE-D914-F648-9279-E9585AA1A8C0}">
      <dgm:prSet phldrT="[Text]"/>
      <dgm:spPr/>
      <dgm:t>
        <a:bodyPr/>
        <a:lstStyle/>
        <a:p>
          <a:r>
            <a:rPr lang="en-US" dirty="0" smtClean="0"/>
            <a:t>BAU Emissions</a:t>
          </a:r>
          <a:endParaRPr lang="en-US" dirty="0"/>
        </a:p>
      </dgm:t>
    </dgm:pt>
    <dgm:pt modelId="{130DE804-949F-AE47-B615-E9E98F134C29}" type="parTrans" cxnId="{26D2E426-C0C9-9F4B-B5E5-4DF20A6042B1}">
      <dgm:prSet/>
      <dgm:spPr/>
      <dgm:t>
        <a:bodyPr/>
        <a:lstStyle/>
        <a:p>
          <a:endParaRPr lang="en-US"/>
        </a:p>
      </dgm:t>
    </dgm:pt>
    <dgm:pt modelId="{48AAB390-AD43-BB4C-BB41-5E5289044E77}" type="sibTrans" cxnId="{26D2E426-C0C9-9F4B-B5E5-4DF20A6042B1}">
      <dgm:prSet/>
      <dgm:spPr/>
      <dgm:t>
        <a:bodyPr/>
        <a:lstStyle/>
        <a:p>
          <a:endParaRPr lang="en-US"/>
        </a:p>
      </dgm:t>
    </dgm:pt>
    <dgm:pt modelId="{CC297E41-B1D1-CB49-9820-9CBB76E489A5}">
      <dgm:prSet phldrT="[Text]"/>
      <dgm:spPr/>
      <dgm:t>
        <a:bodyPr/>
        <a:lstStyle/>
        <a:p>
          <a:r>
            <a:rPr lang="en-US" dirty="0" smtClean="0"/>
            <a:t>Climate Sensitivity</a:t>
          </a:r>
          <a:endParaRPr lang="en-US" dirty="0"/>
        </a:p>
      </dgm:t>
    </dgm:pt>
    <dgm:pt modelId="{140CD9DC-6377-C24C-917D-32F62860886F}" type="parTrans" cxnId="{D0261304-4098-4249-9F0A-9F4BFA84265E}">
      <dgm:prSet/>
      <dgm:spPr/>
      <dgm:t>
        <a:bodyPr/>
        <a:lstStyle/>
        <a:p>
          <a:endParaRPr lang="en-US"/>
        </a:p>
      </dgm:t>
    </dgm:pt>
    <dgm:pt modelId="{C1A97211-500C-9A42-A091-3F2BE8C7E20A}" type="sibTrans" cxnId="{D0261304-4098-4249-9F0A-9F4BFA84265E}">
      <dgm:prSet/>
      <dgm:spPr/>
      <dgm:t>
        <a:bodyPr/>
        <a:lstStyle/>
        <a:p>
          <a:endParaRPr lang="en-US"/>
        </a:p>
      </dgm:t>
    </dgm:pt>
    <dgm:pt modelId="{4DACDA32-4BE6-5D4C-92A7-54DDAD52C6B3}">
      <dgm:prSet phldrT="[Text]"/>
      <dgm:spPr/>
      <dgm:t>
        <a:bodyPr/>
        <a:lstStyle/>
        <a:p>
          <a:r>
            <a:rPr lang="en-US" dirty="0" smtClean="0"/>
            <a:t>Climate Change</a:t>
          </a:r>
          <a:endParaRPr lang="en-US" dirty="0"/>
        </a:p>
      </dgm:t>
    </dgm:pt>
    <dgm:pt modelId="{D856548E-49D3-C040-BDDD-0067D5C73F5B}" type="parTrans" cxnId="{327A96F1-CF87-0247-B9BB-9FCC6EDD8E75}">
      <dgm:prSet/>
      <dgm:spPr/>
      <dgm:t>
        <a:bodyPr/>
        <a:lstStyle/>
        <a:p>
          <a:endParaRPr lang="en-US"/>
        </a:p>
      </dgm:t>
    </dgm:pt>
    <dgm:pt modelId="{39A92AC5-4B8F-2A41-826A-0F2EBF34DD2A}" type="sibTrans" cxnId="{327A96F1-CF87-0247-B9BB-9FCC6EDD8E75}">
      <dgm:prSet/>
      <dgm:spPr/>
      <dgm:t>
        <a:bodyPr/>
        <a:lstStyle/>
        <a:p>
          <a:endParaRPr lang="en-US"/>
        </a:p>
      </dgm:t>
    </dgm:pt>
    <dgm:pt modelId="{C6A3346A-DAA5-4741-ADA4-1FD5C7309EFA}">
      <dgm:prSet/>
      <dgm:spPr/>
      <dgm:t>
        <a:bodyPr/>
        <a:lstStyle/>
        <a:p>
          <a:r>
            <a:rPr lang="en-US" dirty="0" smtClean="0"/>
            <a:t>Economic Impacts</a:t>
          </a:r>
          <a:endParaRPr lang="en-US" dirty="0"/>
        </a:p>
      </dgm:t>
    </dgm:pt>
    <dgm:pt modelId="{F57A1E53-3719-7F46-9FC8-30C9B4B1A031}" type="parTrans" cxnId="{6EEFBBE2-AE85-3E43-AF4C-184EA76C9E48}">
      <dgm:prSet/>
      <dgm:spPr/>
      <dgm:t>
        <a:bodyPr/>
        <a:lstStyle/>
        <a:p>
          <a:endParaRPr lang="en-US"/>
        </a:p>
      </dgm:t>
    </dgm:pt>
    <dgm:pt modelId="{F785E0FD-1470-AE40-B5E6-9C25A2C51C0E}" type="sibTrans" cxnId="{6EEFBBE2-AE85-3E43-AF4C-184EA76C9E48}">
      <dgm:prSet/>
      <dgm:spPr/>
      <dgm:t>
        <a:bodyPr/>
        <a:lstStyle/>
        <a:p>
          <a:endParaRPr lang="en-US"/>
        </a:p>
      </dgm:t>
    </dgm:pt>
    <dgm:pt modelId="{907D2D22-D9C1-124B-8097-5B627458FC8A}" type="pres">
      <dgm:prSet presAssocID="{979A490B-66A0-234D-A50F-0B3D38C2435E}" presName="linearFlow" presStyleCnt="0">
        <dgm:presLayoutVars>
          <dgm:resizeHandles val="exact"/>
        </dgm:presLayoutVars>
      </dgm:prSet>
      <dgm:spPr/>
    </dgm:pt>
    <dgm:pt modelId="{D7D5A632-2583-314D-82FC-D6448919CFA6}" type="pres">
      <dgm:prSet presAssocID="{F54235EE-D914-F648-9279-E9585AA1A8C0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77E8E1B-15A2-0449-B723-79A356187228}" type="pres">
      <dgm:prSet presAssocID="{48AAB390-AD43-BB4C-BB41-5E5289044E77}" presName="sibTrans" presStyleLbl="sibTrans2D1" presStyleIdx="0" presStyleCnt="3"/>
      <dgm:spPr/>
      <dgm:t>
        <a:bodyPr/>
        <a:lstStyle/>
        <a:p>
          <a:endParaRPr lang="en-US"/>
        </a:p>
      </dgm:t>
    </dgm:pt>
    <dgm:pt modelId="{354DC389-6BF1-2E44-A679-AA10E9E3EC59}" type="pres">
      <dgm:prSet presAssocID="{48AAB390-AD43-BB4C-BB41-5E5289044E77}" presName="connectorText" presStyleLbl="sibTrans2D1" presStyleIdx="0" presStyleCnt="3"/>
      <dgm:spPr/>
      <dgm:t>
        <a:bodyPr/>
        <a:lstStyle/>
        <a:p>
          <a:endParaRPr lang="en-US"/>
        </a:p>
      </dgm:t>
    </dgm:pt>
    <dgm:pt modelId="{D70F77A7-D0C6-FD45-9727-7BBCA3CF2AE3}" type="pres">
      <dgm:prSet presAssocID="{CC297E41-B1D1-CB49-9820-9CBB76E489A5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B5B0FB6-37F7-A44A-A1D0-9040B1625D54}" type="pres">
      <dgm:prSet presAssocID="{C1A97211-500C-9A42-A091-3F2BE8C7E20A}" presName="sibTrans" presStyleLbl="sibTrans2D1" presStyleIdx="1" presStyleCnt="3"/>
      <dgm:spPr/>
      <dgm:t>
        <a:bodyPr/>
        <a:lstStyle/>
        <a:p>
          <a:endParaRPr lang="en-US"/>
        </a:p>
      </dgm:t>
    </dgm:pt>
    <dgm:pt modelId="{0750FB81-E627-0D4E-9141-B05360736E98}" type="pres">
      <dgm:prSet presAssocID="{C1A97211-500C-9A42-A091-3F2BE8C7E20A}" presName="connectorText" presStyleLbl="sibTrans2D1" presStyleIdx="1" presStyleCnt="3"/>
      <dgm:spPr/>
      <dgm:t>
        <a:bodyPr/>
        <a:lstStyle/>
        <a:p>
          <a:endParaRPr lang="en-US"/>
        </a:p>
      </dgm:t>
    </dgm:pt>
    <dgm:pt modelId="{FC9D8CF1-F8FB-B746-9AA3-E21295C74EFC}" type="pres">
      <dgm:prSet presAssocID="{4DACDA32-4BE6-5D4C-92A7-54DDAD52C6B3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04064BA-3D11-2E4D-9379-9DE5FD64627A}" type="pres">
      <dgm:prSet presAssocID="{39A92AC5-4B8F-2A41-826A-0F2EBF34DD2A}" presName="sibTrans" presStyleLbl="sibTrans2D1" presStyleIdx="2" presStyleCnt="3"/>
      <dgm:spPr/>
      <dgm:t>
        <a:bodyPr/>
        <a:lstStyle/>
        <a:p>
          <a:endParaRPr lang="en-US"/>
        </a:p>
      </dgm:t>
    </dgm:pt>
    <dgm:pt modelId="{BCDD5270-990B-EF4C-8534-F252E6760D97}" type="pres">
      <dgm:prSet presAssocID="{39A92AC5-4B8F-2A41-826A-0F2EBF34DD2A}" presName="connectorText" presStyleLbl="sibTrans2D1" presStyleIdx="2" presStyleCnt="3"/>
      <dgm:spPr/>
      <dgm:t>
        <a:bodyPr/>
        <a:lstStyle/>
        <a:p>
          <a:endParaRPr lang="en-US"/>
        </a:p>
      </dgm:t>
    </dgm:pt>
    <dgm:pt modelId="{9316260A-0DFC-BB4A-8124-E029D7C38696}" type="pres">
      <dgm:prSet presAssocID="{C6A3346A-DAA5-4741-ADA4-1FD5C7309EFA}" presName="node" presStyleLbl="node1" presStyleIdx="3" presStyleCnt="4" custLinFactNeighborY="2171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0261304-4098-4249-9F0A-9F4BFA84265E}" srcId="{979A490B-66A0-234D-A50F-0B3D38C2435E}" destId="{CC297E41-B1D1-CB49-9820-9CBB76E489A5}" srcOrd="1" destOrd="0" parTransId="{140CD9DC-6377-C24C-917D-32F62860886F}" sibTransId="{C1A97211-500C-9A42-A091-3F2BE8C7E20A}"/>
    <dgm:cxn modelId="{21A26120-0C3A-4B18-825A-4C61D594AD8C}" type="presOf" srcId="{39A92AC5-4B8F-2A41-826A-0F2EBF34DD2A}" destId="{F04064BA-3D11-2E4D-9379-9DE5FD64627A}" srcOrd="0" destOrd="0" presId="urn:microsoft.com/office/officeart/2005/8/layout/process2"/>
    <dgm:cxn modelId="{B91BB291-37D0-4282-B8D2-A794AE01A0D7}" type="presOf" srcId="{48AAB390-AD43-BB4C-BB41-5E5289044E77}" destId="{354DC389-6BF1-2E44-A679-AA10E9E3EC59}" srcOrd="1" destOrd="0" presId="urn:microsoft.com/office/officeart/2005/8/layout/process2"/>
    <dgm:cxn modelId="{59641A77-0A18-4620-A5DE-035CFD375482}" type="presOf" srcId="{CC297E41-B1D1-CB49-9820-9CBB76E489A5}" destId="{D70F77A7-D0C6-FD45-9727-7BBCA3CF2AE3}" srcOrd="0" destOrd="0" presId="urn:microsoft.com/office/officeart/2005/8/layout/process2"/>
    <dgm:cxn modelId="{6EEFBBE2-AE85-3E43-AF4C-184EA76C9E48}" srcId="{979A490B-66A0-234D-A50F-0B3D38C2435E}" destId="{C6A3346A-DAA5-4741-ADA4-1FD5C7309EFA}" srcOrd="3" destOrd="0" parTransId="{F57A1E53-3719-7F46-9FC8-30C9B4B1A031}" sibTransId="{F785E0FD-1470-AE40-B5E6-9C25A2C51C0E}"/>
    <dgm:cxn modelId="{419BC203-FB4B-4CF9-9C64-9207B3A6E6CC}" type="presOf" srcId="{C1A97211-500C-9A42-A091-3F2BE8C7E20A}" destId="{1B5B0FB6-37F7-A44A-A1D0-9040B1625D54}" srcOrd="0" destOrd="0" presId="urn:microsoft.com/office/officeart/2005/8/layout/process2"/>
    <dgm:cxn modelId="{D34136B4-59AA-4E1F-BBD8-960BC74D9B71}" type="presOf" srcId="{979A490B-66A0-234D-A50F-0B3D38C2435E}" destId="{907D2D22-D9C1-124B-8097-5B627458FC8A}" srcOrd="0" destOrd="0" presId="urn:microsoft.com/office/officeart/2005/8/layout/process2"/>
    <dgm:cxn modelId="{CC5545A3-C548-4D6A-B38F-0BFFC110C6FF}" type="presOf" srcId="{48AAB390-AD43-BB4C-BB41-5E5289044E77}" destId="{C77E8E1B-15A2-0449-B723-79A356187228}" srcOrd="0" destOrd="0" presId="urn:microsoft.com/office/officeart/2005/8/layout/process2"/>
    <dgm:cxn modelId="{327A96F1-CF87-0247-B9BB-9FCC6EDD8E75}" srcId="{979A490B-66A0-234D-A50F-0B3D38C2435E}" destId="{4DACDA32-4BE6-5D4C-92A7-54DDAD52C6B3}" srcOrd="2" destOrd="0" parTransId="{D856548E-49D3-C040-BDDD-0067D5C73F5B}" sibTransId="{39A92AC5-4B8F-2A41-826A-0F2EBF34DD2A}"/>
    <dgm:cxn modelId="{66CB4DBD-C1ED-4282-9B43-239051EF9934}" type="presOf" srcId="{C1A97211-500C-9A42-A091-3F2BE8C7E20A}" destId="{0750FB81-E627-0D4E-9141-B05360736E98}" srcOrd="1" destOrd="0" presId="urn:microsoft.com/office/officeart/2005/8/layout/process2"/>
    <dgm:cxn modelId="{26D2E426-C0C9-9F4B-B5E5-4DF20A6042B1}" srcId="{979A490B-66A0-234D-A50F-0B3D38C2435E}" destId="{F54235EE-D914-F648-9279-E9585AA1A8C0}" srcOrd="0" destOrd="0" parTransId="{130DE804-949F-AE47-B615-E9E98F134C29}" sibTransId="{48AAB390-AD43-BB4C-BB41-5E5289044E77}"/>
    <dgm:cxn modelId="{0BE0CDC5-A48F-40D7-A4A3-A2472C53FDBF}" type="presOf" srcId="{39A92AC5-4B8F-2A41-826A-0F2EBF34DD2A}" destId="{BCDD5270-990B-EF4C-8534-F252E6760D97}" srcOrd="1" destOrd="0" presId="urn:microsoft.com/office/officeart/2005/8/layout/process2"/>
    <dgm:cxn modelId="{D5000CB1-51A2-465C-903C-6F6551217E74}" type="presOf" srcId="{4DACDA32-4BE6-5D4C-92A7-54DDAD52C6B3}" destId="{FC9D8CF1-F8FB-B746-9AA3-E21295C74EFC}" srcOrd="0" destOrd="0" presId="urn:microsoft.com/office/officeart/2005/8/layout/process2"/>
    <dgm:cxn modelId="{63E07EE9-11CC-4FAF-B41E-67EEE0F0267A}" type="presOf" srcId="{F54235EE-D914-F648-9279-E9585AA1A8C0}" destId="{D7D5A632-2583-314D-82FC-D6448919CFA6}" srcOrd="0" destOrd="0" presId="urn:microsoft.com/office/officeart/2005/8/layout/process2"/>
    <dgm:cxn modelId="{E9A5CDED-C4CF-4ED7-8A80-1526E1F53D2A}" type="presOf" srcId="{C6A3346A-DAA5-4741-ADA4-1FD5C7309EFA}" destId="{9316260A-0DFC-BB4A-8124-E029D7C38696}" srcOrd="0" destOrd="0" presId="urn:microsoft.com/office/officeart/2005/8/layout/process2"/>
    <dgm:cxn modelId="{196032B8-E2BC-4187-A5A5-5407EFD876BD}" type="presParOf" srcId="{907D2D22-D9C1-124B-8097-5B627458FC8A}" destId="{D7D5A632-2583-314D-82FC-D6448919CFA6}" srcOrd="0" destOrd="0" presId="urn:microsoft.com/office/officeart/2005/8/layout/process2"/>
    <dgm:cxn modelId="{9621B12E-4360-42D4-B288-5B58EC7851C9}" type="presParOf" srcId="{907D2D22-D9C1-124B-8097-5B627458FC8A}" destId="{C77E8E1B-15A2-0449-B723-79A356187228}" srcOrd="1" destOrd="0" presId="urn:microsoft.com/office/officeart/2005/8/layout/process2"/>
    <dgm:cxn modelId="{11C7E7DD-5581-4AE8-BE3F-C8BFAD278F0D}" type="presParOf" srcId="{C77E8E1B-15A2-0449-B723-79A356187228}" destId="{354DC389-6BF1-2E44-A679-AA10E9E3EC59}" srcOrd="0" destOrd="0" presId="urn:microsoft.com/office/officeart/2005/8/layout/process2"/>
    <dgm:cxn modelId="{B4DDD507-58C4-4C0A-9DD7-16BE65303346}" type="presParOf" srcId="{907D2D22-D9C1-124B-8097-5B627458FC8A}" destId="{D70F77A7-D0C6-FD45-9727-7BBCA3CF2AE3}" srcOrd="2" destOrd="0" presId="urn:microsoft.com/office/officeart/2005/8/layout/process2"/>
    <dgm:cxn modelId="{61300380-0CC9-4485-A856-39408E0E5CF2}" type="presParOf" srcId="{907D2D22-D9C1-124B-8097-5B627458FC8A}" destId="{1B5B0FB6-37F7-A44A-A1D0-9040B1625D54}" srcOrd="3" destOrd="0" presId="urn:microsoft.com/office/officeart/2005/8/layout/process2"/>
    <dgm:cxn modelId="{3D1B9D45-3B6B-47A9-A5EE-00B64E8BBE03}" type="presParOf" srcId="{1B5B0FB6-37F7-A44A-A1D0-9040B1625D54}" destId="{0750FB81-E627-0D4E-9141-B05360736E98}" srcOrd="0" destOrd="0" presId="urn:microsoft.com/office/officeart/2005/8/layout/process2"/>
    <dgm:cxn modelId="{3E8C7344-1A1A-4177-BDD3-9992F81B8687}" type="presParOf" srcId="{907D2D22-D9C1-124B-8097-5B627458FC8A}" destId="{FC9D8CF1-F8FB-B746-9AA3-E21295C74EFC}" srcOrd="4" destOrd="0" presId="urn:microsoft.com/office/officeart/2005/8/layout/process2"/>
    <dgm:cxn modelId="{240E4954-4424-46F9-B006-B39B3E78E974}" type="presParOf" srcId="{907D2D22-D9C1-124B-8097-5B627458FC8A}" destId="{F04064BA-3D11-2E4D-9379-9DE5FD64627A}" srcOrd="5" destOrd="0" presId="urn:microsoft.com/office/officeart/2005/8/layout/process2"/>
    <dgm:cxn modelId="{5FC25A95-153A-4287-9A73-0575CDB270EA}" type="presParOf" srcId="{F04064BA-3D11-2E4D-9379-9DE5FD64627A}" destId="{BCDD5270-990B-EF4C-8534-F252E6760D97}" srcOrd="0" destOrd="0" presId="urn:microsoft.com/office/officeart/2005/8/layout/process2"/>
    <dgm:cxn modelId="{5597FBA4-74F7-46AF-AC32-26AAABD6D211}" type="presParOf" srcId="{907D2D22-D9C1-124B-8097-5B627458FC8A}" destId="{9316260A-0DFC-BB4A-8124-E029D7C38696}" srcOrd="6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B568CBA-D081-4944-BF6D-79F121983917}" type="doc">
      <dgm:prSet loTypeId="urn:microsoft.com/office/officeart/2005/8/layout/process1" loCatId="" qsTypeId="urn:microsoft.com/office/officeart/2005/8/quickstyle/simple4" qsCatId="simple" csTypeId="urn:microsoft.com/office/officeart/2005/8/colors/accent1_2" csCatId="accent1" phldr="1"/>
      <dgm:spPr/>
    </dgm:pt>
    <dgm:pt modelId="{67054340-C5CE-E342-975C-E86ED63FC4AE}">
      <dgm:prSet phldrT="[Text]"/>
      <dgm:spPr/>
      <dgm:t>
        <a:bodyPr/>
        <a:lstStyle/>
        <a:p>
          <a:r>
            <a:rPr lang="en-US" dirty="0" smtClean="0"/>
            <a:t>Natural Variability Uncertainty</a:t>
          </a:r>
          <a:endParaRPr lang="en-US" dirty="0"/>
        </a:p>
      </dgm:t>
    </dgm:pt>
    <dgm:pt modelId="{81D532E2-AC77-D145-A558-D6D7FA9B0ABB}" type="parTrans" cxnId="{D6B2DA1E-434E-F445-8962-231C019ECDB2}">
      <dgm:prSet/>
      <dgm:spPr/>
      <dgm:t>
        <a:bodyPr/>
        <a:lstStyle/>
        <a:p>
          <a:endParaRPr lang="en-US"/>
        </a:p>
      </dgm:t>
    </dgm:pt>
    <dgm:pt modelId="{192453E7-B8CB-0045-8D9F-9229B1A2B48B}" type="sibTrans" cxnId="{D6B2DA1E-434E-F445-8962-231C019ECDB2}">
      <dgm:prSet/>
      <dgm:spPr/>
      <dgm:t>
        <a:bodyPr/>
        <a:lstStyle/>
        <a:p>
          <a:endParaRPr lang="en-US"/>
        </a:p>
      </dgm:t>
    </dgm:pt>
    <dgm:pt modelId="{C16DC633-07B5-7B47-B082-2B46D83591CD}">
      <dgm:prSet phldrT="[Text]"/>
      <dgm:spPr/>
      <dgm:t>
        <a:bodyPr/>
        <a:lstStyle/>
        <a:p>
          <a:r>
            <a:rPr lang="en-US" dirty="0" smtClean="0"/>
            <a:t>Observing System Uncertainty</a:t>
          </a:r>
          <a:endParaRPr lang="en-US" dirty="0"/>
        </a:p>
      </dgm:t>
    </dgm:pt>
    <dgm:pt modelId="{CE8DC308-3EA5-E54B-A81F-A074BCF3A09D}" type="parTrans" cxnId="{7E6FE2AC-C032-0E4E-87AB-E7FDB81DFD21}">
      <dgm:prSet/>
      <dgm:spPr/>
      <dgm:t>
        <a:bodyPr/>
        <a:lstStyle/>
        <a:p>
          <a:endParaRPr lang="en-US"/>
        </a:p>
      </dgm:t>
    </dgm:pt>
    <dgm:pt modelId="{E08AF280-7FA7-744B-9469-3914CD13B86B}" type="sibTrans" cxnId="{7E6FE2AC-C032-0E4E-87AB-E7FDB81DFD21}">
      <dgm:prSet/>
      <dgm:spPr/>
      <dgm:t>
        <a:bodyPr/>
        <a:lstStyle/>
        <a:p>
          <a:endParaRPr lang="en-US"/>
        </a:p>
      </dgm:t>
    </dgm:pt>
    <dgm:pt modelId="{D5DC9C72-F1E6-724F-8C87-DFDE681A593F}">
      <dgm:prSet phldrT="[Text]"/>
      <dgm:spPr/>
      <dgm:t>
        <a:bodyPr/>
        <a:lstStyle/>
        <a:p>
          <a:r>
            <a:rPr lang="en-US" dirty="0" smtClean="0"/>
            <a:t>Societal Decision</a:t>
          </a:r>
          <a:endParaRPr lang="en-US" dirty="0"/>
        </a:p>
      </dgm:t>
    </dgm:pt>
    <dgm:pt modelId="{4045D856-7BF4-984D-ADE0-9AA8C7F2EEF6}" type="parTrans" cxnId="{BF21D88E-BC2A-2A43-BD0A-5B81C8C8363B}">
      <dgm:prSet/>
      <dgm:spPr/>
      <dgm:t>
        <a:bodyPr/>
        <a:lstStyle/>
        <a:p>
          <a:endParaRPr lang="en-US"/>
        </a:p>
      </dgm:t>
    </dgm:pt>
    <dgm:pt modelId="{1842E0E0-F5AC-EE42-885E-3E8A81CE7A5A}" type="sibTrans" cxnId="{BF21D88E-BC2A-2A43-BD0A-5B81C8C8363B}">
      <dgm:prSet/>
      <dgm:spPr/>
      <dgm:t>
        <a:bodyPr/>
        <a:lstStyle/>
        <a:p>
          <a:endParaRPr lang="en-US"/>
        </a:p>
      </dgm:t>
    </dgm:pt>
    <dgm:pt modelId="{B73DD64A-EC4C-864A-A542-C15BEEB58453}" type="pres">
      <dgm:prSet presAssocID="{DB568CBA-D081-4944-BF6D-79F121983917}" presName="Name0" presStyleCnt="0">
        <dgm:presLayoutVars>
          <dgm:dir/>
          <dgm:resizeHandles val="exact"/>
        </dgm:presLayoutVars>
      </dgm:prSet>
      <dgm:spPr/>
    </dgm:pt>
    <dgm:pt modelId="{96B14A79-1BEB-D74E-9243-8B9E08F878B7}" type="pres">
      <dgm:prSet presAssocID="{67054340-C5CE-E342-975C-E86ED63FC4AE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AC5D0C7-7F43-424A-8E27-467EB2155F57}" type="pres">
      <dgm:prSet presAssocID="{192453E7-B8CB-0045-8D9F-9229B1A2B48B}" presName="sibTrans" presStyleLbl="sibTrans2D1" presStyleIdx="0" presStyleCnt="2"/>
      <dgm:spPr/>
      <dgm:t>
        <a:bodyPr/>
        <a:lstStyle/>
        <a:p>
          <a:endParaRPr lang="en-US"/>
        </a:p>
      </dgm:t>
    </dgm:pt>
    <dgm:pt modelId="{89FC64DC-5DF4-C144-A8FD-B1B1D9DDCEEF}" type="pres">
      <dgm:prSet presAssocID="{192453E7-B8CB-0045-8D9F-9229B1A2B48B}" presName="connectorText" presStyleLbl="sibTrans2D1" presStyleIdx="0" presStyleCnt="2"/>
      <dgm:spPr/>
      <dgm:t>
        <a:bodyPr/>
        <a:lstStyle/>
        <a:p>
          <a:endParaRPr lang="en-US"/>
        </a:p>
      </dgm:t>
    </dgm:pt>
    <dgm:pt modelId="{C1C6232D-E8F3-9845-B752-822D70C1526E}" type="pres">
      <dgm:prSet presAssocID="{C16DC633-07B5-7B47-B082-2B46D83591CD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7009D0F-DE57-9B40-BD47-39D106741C32}" type="pres">
      <dgm:prSet presAssocID="{E08AF280-7FA7-744B-9469-3914CD13B86B}" presName="sibTrans" presStyleLbl="sibTrans2D1" presStyleIdx="1" presStyleCnt="2"/>
      <dgm:spPr/>
      <dgm:t>
        <a:bodyPr/>
        <a:lstStyle/>
        <a:p>
          <a:endParaRPr lang="en-US"/>
        </a:p>
      </dgm:t>
    </dgm:pt>
    <dgm:pt modelId="{67EB0283-FD28-344C-A57A-DA2E0B4B4991}" type="pres">
      <dgm:prSet presAssocID="{E08AF280-7FA7-744B-9469-3914CD13B86B}" presName="connectorText" presStyleLbl="sibTrans2D1" presStyleIdx="1" presStyleCnt="2"/>
      <dgm:spPr/>
      <dgm:t>
        <a:bodyPr/>
        <a:lstStyle/>
        <a:p>
          <a:endParaRPr lang="en-US"/>
        </a:p>
      </dgm:t>
    </dgm:pt>
    <dgm:pt modelId="{BEF5E9DC-A0B0-2F41-8ED5-DACC12CF966E}" type="pres">
      <dgm:prSet presAssocID="{D5DC9C72-F1E6-724F-8C87-DFDE681A593F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CB3E932-72AB-48BA-9E86-76D552B19A1B}" type="presOf" srcId="{D5DC9C72-F1E6-724F-8C87-DFDE681A593F}" destId="{BEF5E9DC-A0B0-2F41-8ED5-DACC12CF966E}" srcOrd="0" destOrd="0" presId="urn:microsoft.com/office/officeart/2005/8/layout/process1"/>
    <dgm:cxn modelId="{84F97D92-4A63-468E-B653-9895D7CB7D79}" type="presOf" srcId="{E08AF280-7FA7-744B-9469-3914CD13B86B}" destId="{67EB0283-FD28-344C-A57A-DA2E0B4B4991}" srcOrd="1" destOrd="0" presId="urn:microsoft.com/office/officeart/2005/8/layout/process1"/>
    <dgm:cxn modelId="{E139C705-721B-46D6-9CF2-4E81D1E93D5F}" type="presOf" srcId="{E08AF280-7FA7-744B-9469-3914CD13B86B}" destId="{F7009D0F-DE57-9B40-BD47-39D106741C32}" srcOrd="0" destOrd="0" presId="urn:microsoft.com/office/officeart/2005/8/layout/process1"/>
    <dgm:cxn modelId="{0327BC80-C3DA-4FB0-95B8-18647756CF69}" type="presOf" srcId="{C16DC633-07B5-7B47-B082-2B46D83591CD}" destId="{C1C6232D-E8F3-9845-B752-822D70C1526E}" srcOrd="0" destOrd="0" presId="urn:microsoft.com/office/officeart/2005/8/layout/process1"/>
    <dgm:cxn modelId="{D6B2DA1E-434E-F445-8962-231C019ECDB2}" srcId="{DB568CBA-D081-4944-BF6D-79F121983917}" destId="{67054340-C5CE-E342-975C-E86ED63FC4AE}" srcOrd="0" destOrd="0" parTransId="{81D532E2-AC77-D145-A558-D6D7FA9B0ABB}" sibTransId="{192453E7-B8CB-0045-8D9F-9229B1A2B48B}"/>
    <dgm:cxn modelId="{7E6FE2AC-C032-0E4E-87AB-E7FDB81DFD21}" srcId="{DB568CBA-D081-4944-BF6D-79F121983917}" destId="{C16DC633-07B5-7B47-B082-2B46D83591CD}" srcOrd="1" destOrd="0" parTransId="{CE8DC308-3EA5-E54B-A81F-A074BCF3A09D}" sibTransId="{E08AF280-7FA7-744B-9469-3914CD13B86B}"/>
    <dgm:cxn modelId="{7EA3072E-0240-4233-8DD4-50589A293154}" type="presOf" srcId="{192453E7-B8CB-0045-8D9F-9229B1A2B48B}" destId="{89FC64DC-5DF4-C144-A8FD-B1B1D9DDCEEF}" srcOrd="1" destOrd="0" presId="urn:microsoft.com/office/officeart/2005/8/layout/process1"/>
    <dgm:cxn modelId="{03B19496-61AE-419F-B111-39CB6804429A}" type="presOf" srcId="{192453E7-B8CB-0045-8D9F-9229B1A2B48B}" destId="{CAC5D0C7-7F43-424A-8E27-467EB2155F57}" srcOrd="0" destOrd="0" presId="urn:microsoft.com/office/officeart/2005/8/layout/process1"/>
    <dgm:cxn modelId="{E7C31513-5B9F-4BA5-B570-FC595E65DCCC}" type="presOf" srcId="{67054340-C5CE-E342-975C-E86ED63FC4AE}" destId="{96B14A79-1BEB-D74E-9243-8B9E08F878B7}" srcOrd="0" destOrd="0" presId="urn:microsoft.com/office/officeart/2005/8/layout/process1"/>
    <dgm:cxn modelId="{BF21D88E-BC2A-2A43-BD0A-5B81C8C8363B}" srcId="{DB568CBA-D081-4944-BF6D-79F121983917}" destId="{D5DC9C72-F1E6-724F-8C87-DFDE681A593F}" srcOrd="2" destOrd="0" parTransId="{4045D856-7BF4-984D-ADE0-9AA8C7F2EEF6}" sibTransId="{1842E0E0-F5AC-EE42-885E-3E8A81CE7A5A}"/>
    <dgm:cxn modelId="{8FEF8EA4-46F4-44E4-B023-245CEDF3CBB4}" type="presOf" srcId="{DB568CBA-D081-4944-BF6D-79F121983917}" destId="{B73DD64A-EC4C-864A-A542-C15BEEB58453}" srcOrd="0" destOrd="0" presId="urn:microsoft.com/office/officeart/2005/8/layout/process1"/>
    <dgm:cxn modelId="{CAC6618E-0AA0-454F-A291-36E850BD4DB9}" type="presParOf" srcId="{B73DD64A-EC4C-864A-A542-C15BEEB58453}" destId="{96B14A79-1BEB-D74E-9243-8B9E08F878B7}" srcOrd="0" destOrd="0" presId="urn:microsoft.com/office/officeart/2005/8/layout/process1"/>
    <dgm:cxn modelId="{B26C624F-3624-481F-96FE-A98840FCF3B8}" type="presParOf" srcId="{B73DD64A-EC4C-864A-A542-C15BEEB58453}" destId="{CAC5D0C7-7F43-424A-8E27-467EB2155F57}" srcOrd="1" destOrd="0" presId="urn:microsoft.com/office/officeart/2005/8/layout/process1"/>
    <dgm:cxn modelId="{373A1C7A-3020-461E-BA3F-671B25D720A0}" type="presParOf" srcId="{CAC5D0C7-7F43-424A-8E27-467EB2155F57}" destId="{89FC64DC-5DF4-C144-A8FD-B1B1D9DDCEEF}" srcOrd="0" destOrd="0" presId="urn:microsoft.com/office/officeart/2005/8/layout/process1"/>
    <dgm:cxn modelId="{0BBD2681-FFFA-44FF-91AF-396B674B9BE5}" type="presParOf" srcId="{B73DD64A-EC4C-864A-A542-C15BEEB58453}" destId="{C1C6232D-E8F3-9845-B752-822D70C1526E}" srcOrd="2" destOrd="0" presId="urn:microsoft.com/office/officeart/2005/8/layout/process1"/>
    <dgm:cxn modelId="{FE613365-D1D2-4581-8E6F-0873E0078FE1}" type="presParOf" srcId="{B73DD64A-EC4C-864A-A542-C15BEEB58453}" destId="{F7009D0F-DE57-9B40-BD47-39D106741C32}" srcOrd="3" destOrd="0" presId="urn:microsoft.com/office/officeart/2005/8/layout/process1"/>
    <dgm:cxn modelId="{C233360A-BBD2-42CC-B308-279C90E21054}" type="presParOf" srcId="{F7009D0F-DE57-9B40-BD47-39D106741C32}" destId="{67EB0283-FD28-344C-A57A-DA2E0B4B4991}" srcOrd="0" destOrd="0" presId="urn:microsoft.com/office/officeart/2005/8/layout/process1"/>
    <dgm:cxn modelId="{1783EB5A-D360-49DE-B90D-72D1A69F682B}" type="presParOf" srcId="{B73DD64A-EC4C-864A-A542-C15BEEB58453}" destId="{BEF5E9DC-A0B0-2F41-8ED5-DACC12CF966E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79A490B-66A0-234D-A50F-0B3D38C2435E}" type="doc">
      <dgm:prSet loTypeId="urn:microsoft.com/office/officeart/2005/8/layout/process2" loCatId="" qsTypeId="urn:microsoft.com/office/officeart/2005/8/quickstyle/simple4" qsCatId="simple" csTypeId="urn:microsoft.com/office/officeart/2005/8/colors/accent1_2" csCatId="accent1" phldr="1"/>
      <dgm:spPr/>
    </dgm:pt>
    <dgm:pt modelId="{F54235EE-D914-F648-9279-E9585AA1A8C0}">
      <dgm:prSet phldrT="[Text]"/>
      <dgm:spPr/>
      <dgm:t>
        <a:bodyPr/>
        <a:lstStyle/>
        <a:p>
          <a:r>
            <a:rPr lang="en-US" dirty="0" smtClean="0"/>
            <a:t>BAU Emissions</a:t>
          </a:r>
          <a:endParaRPr lang="en-US" dirty="0"/>
        </a:p>
      </dgm:t>
    </dgm:pt>
    <dgm:pt modelId="{130DE804-949F-AE47-B615-E9E98F134C29}" type="parTrans" cxnId="{26D2E426-C0C9-9F4B-B5E5-4DF20A6042B1}">
      <dgm:prSet/>
      <dgm:spPr/>
      <dgm:t>
        <a:bodyPr/>
        <a:lstStyle/>
        <a:p>
          <a:endParaRPr lang="en-US"/>
        </a:p>
      </dgm:t>
    </dgm:pt>
    <dgm:pt modelId="{48AAB390-AD43-BB4C-BB41-5E5289044E77}" type="sibTrans" cxnId="{26D2E426-C0C9-9F4B-B5E5-4DF20A6042B1}">
      <dgm:prSet/>
      <dgm:spPr/>
      <dgm:t>
        <a:bodyPr/>
        <a:lstStyle/>
        <a:p>
          <a:endParaRPr lang="en-US"/>
        </a:p>
      </dgm:t>
    </dgm:pt>
    <dgm:pt modelId="{CC297E41-B1D1-CB49-9820-9CBB76E489A5}">
      <dgm:prSet phldrT="[Text]"/>
      <dgm:spPr/>
      <dgm:t>
        <a:bodyPr/>
        <a:lstStyle/>
        <a:p>
          <a:r>
            <a:rPr lang="en-US" dirty="0" smtClean="0"/>
            <a:t>Climate Sensitivity</a:t>
          </a:r>
          <a:endParaRPr lang="en-US" dirty="0"/>
        </a:p>
      </dgm:t>
    </dgm:pt>
    <dgm:pt modelId="{140CD9DC-6377-C24C-917D-32F62860886F}" type="parTrans" cxnId="{D0261304-4098-4249-9F0A-9F4BFA84265E}">
      <dgm:prSet/>
      <dgm:spPr/>
      <dgm:t>
        <a:bodyPr/>
        <a:lstStyle/>
        <a:p>
          <a:endParaRPr lang="en-US"/>
        </a:p>
      </dgm:t>
    </dgm:pt>
    <dgm:pt modelId="{C1A97211-500C-9A42-A091-3F2BE8C7E20A}" type="sibTrans" cxnId="{D0261304-4098-4249-9F0A-9F4BFA84265E}">
      <dgm:prSet/>
      <dgm:spPr/>
      <dgm:t>
        <a:bodyPr/>
        <a:lstStyle/>
        <a:p>
          <a:endParaRPr lang="en-US"/>
        </a:p>
      </dgm:t>
    </dgm:pt>
    <dgm:pt modelId="{4DACDA32-4BE6-5D4C-92A7-54DDAD52C6B3}">
      <dgm:prSet phldrT="[Text]"/>
      <dgm:spPr/>
      <dgm:t>
        <a:bodyPr/>
        <a:lstStyle/>
        <a:p>
          <a:r>
            <a:rPr lang="en-US" dirty="0" smtClean="0"/>
            <a:t>Climate Change</a:t>
          </a:r>
          <a:endParaRPr lang="en-US" dirty="0"/>
        </a:p>
      </dgm:t>
    </dgm:pt>
    <dgm:pt modelId="{D856548E-49D3-C040-BDDD-0067D5C73F5B}" type="parTrans" cxnId="{327A96F1-CF87-0247-B9BB-9FCC6EDD8E75}">
      <dgm:prSet/>
      <dgm:spPr/>
      <dgm:t>
        <a:bodyPr/>
        <a:lstStyle/>
        <a:p>
          <a:endParaRPr lang="en-US"/>
        </a:p>
      </dgm:t>
    </dgm:pt>
    <dgm:pt modelId="{39A92AC5-4B8F-2A41-826A-0F2EBF34DD2A}" type="sibTrans" cxnId="{327A96F1-CF87-0247-B9BB-9FCC6EDD8E75}">
      <dgm:prSet/>
      <dgm:spPr/>
      <dgm:t>
        <a:bodyPr/>
        <a:lstStyle/>
        <a:p>
          <a:endParaRPr lang="en-US"/>
        </a:p>
      </dgm:t>
    </dgm:pt>
    <dgm:pt modelId="{C6A3346A-DAA5-4741-ADA4-1FD5C7309EFA}">
      <dgm:prSet/>
      <dgm:spPr/>
      <dgm:t>
        <a:bodyPr/>
        <a:lstStyle/>
        <a:p>
          <a:r>
            <a:rPr lang="en-US" dirty="0" smtClean="0"/>
            <a:t>Economic Impacts</a:t>
          </a:r>
          <a:endParaRPr lang="en-US" dirty="0"/>
        </a:p>
      </dgm:t>
    </dgm:pt>
    <dgm:pt modelId="{F57A1E53-3719-7F46-9FC8-30C9B4B1A031}" type="parTrans" cxnId="{6EEFBBE2-AE85-3E43-AF4C-184EA76C9E48}">
      <dgm:prSet/>
      <dgm:spPr/>
      <dgm:t>
        <a:bodyPr/>
        <a:lstStyle/>
        <a:p>
          <a:endParaRPr lang="en-US"/>
        </a:p>
      </dgm:t>
    </dgm:pt>
    <dgm:pt modelId="{F785E0FD-1470-AE40-B5E6-9C25A2C51C0E}" type="sibTrans" cxnId="{6EEFBBE2-AE85-3E43-AF4C-184EA76C9E48}">
      <dgm:prSet/>
      <dgm:spPr/>
      <dgm:t>
        <a:bodyPr/>
        <a:lstStyle/>
        <a:p>
          <a:endParaRPr lang="en-US"/>
        </a:p>
      </dgm:t>
    </dgm:pt>
    <dgm:pt modelId="{907D2D22-D9C1-124B-8097-5B627458FC8A}" type="pres">
      <dgm:prSet presAssocID="{979A490B-66A0-234D-A50F-0B3D38C2435E}" presName="linearFlow" presStyleCnt="0">
        <dgm:presLayoutVars>
          <dgm:resizeHandles val="exact"/>
        </dgm:presLayoutVars>
      </dgm:prSet>
      <dgm:spPr/>
    </dgm:pt>
    <dgm:pt modelId="{D7D5A632-2583-314D-82FC-D6448919CFA6}" type="pres">
      <dgm:prSet presAssocID="{F54235EE-D914-F648-9279-E9585AA1A8C0}" presName="node" presStyleLbl="node1" presStyleIdx="0" presStyleCnt="4" custLinFactNeighborY="1120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77E8E1B-15A2-0449-B723-79A356187228}" type="pres">
      <dgm:prSet presAssocID="{48AAB390-AD43-BB4C-BB41-5E5289044E77}" presName="sibTrans" presStyleLbl="sibTrans2D1" presStyleIdx="0" presStyleCnt="3"/>
      <dgm:spPr/>
      <dgm:t>
        <a:bodyPr/>
        <a:lstStyle/>
        <a:p>
          <a:endParaRPr lang="en-US"/>
        </a:p>
      </dgm:t>
    </dgm:pt>
    <dgm:pt modelId="{354DC389-6BF1-2E44-A679-AA10E9E3EC59}" type="pres">
      <dgm:prSet presAssocID="{48AAB390-AD43-BB4C-BB41-5E5289044E77}" presName="connectorText" presStyleLbl="sibTrans2D1" presStyleIdx="0" presStyleCnt="3"/>
      <dgm:spPr/>
      <dgm:t>
        <a:bodyPr/>
        <a:lstStyle/>
        <a:p>
          <a:endParaRPr lang="en-US"/>
        </a:p>
      </dgm:t>
    </dgm:pt>
    <dgm:pt modelId="{D70F77A7-D0C6-FD45-9727-7BBCA3CF2AE3}" type="pres">
      <dgm:prSet presAssocID="{CC297E41-B1D1-CB49-9820-9CBB76E489A5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B5B0FB6-37F7-A44A-A1D0-9040B1625D54}" type="pres">
      <dgm:prSet presAssocID="{C1A97211-500C-9A42-A091-3F2BE8C7E20A}" presName="sibTrans" presStyleLbl="sibTrans2D1" presStyleIdx="1" presStyleCnt="3"/>
      <dgm:spPr/>
      <dgm:t>
        <a:bodyPr/>
        <a:lstStyle/>
        <a:p>
          <a:endParaRPr lang="en-US"/>
        </a:p>
      </dgm:t>
    </dgm:pt>
    <dgm:pt modelId="{0750FB81-E627-0D4E-9141-B05360736E98}" type="pres">
      <dgm:prSet presAssocID="{C1A97211-500C-9A42-A091-3F2BE8C7E20A}" presName="connectorText" presStyleLbl="sibTrans2D1" presStyleIdx="1" presStyleCnt="3"/>
      <dgm:spPr/>
      <dgm:t>
        <a:bodyPr/>
        <a:lstStyle/>
        <a:p>
          <a:endParaRPr lang="en-US"/>
        </a:p>
      </dgm:t>
    </dgm:pt>
    <dgm:pt modelId="{FC9D8CF1-F8FB-B746-9AA3-E21295C74EFC}" type="pres">
      <dgm:prSet presAssocID="{4DACDA32-4BE6-5D4C-92A7-54DDAD52C6B3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04064BA-3D11-2E4D-9379-9DE5FD64627A}" type="pres">
      <dgm:prSet presAssocID="{39A92AC5-4B8F-2A41-826A-0F2EBF34DD2A}" presName="sibTrans" presStyleLbl="sibTrans2D1" presStyleIdx="2" presStyleCnt="3"/>
      <dgm:spPr/>
      <dgm:t>
        <a:bodyPr/>
        <a:lstStyle/>
        <a:p>
          <a:endParaRPr lang="en-US"/>
        </a:p>
      </dgm:t>
    </dgm:pt>
    <dgm:pt modelId="{BCDD5270-990B-EF4C-8534-F252E6760D97}" type="pres">
      <dgm:prSet presAssocID="{39A92AC5-4B8F-2A41-826A-0F2EBF34DD2A}" presName="connectorText" presStyleLbl="sibTrans2D1" presStyleIdx="2" presStyleCnt="3"/>
      <dgm:spPr/>
      <dgm:t>
        <a:bodyPr/>
        <a:lstStyle/>
        <a:p>
          <a:endParaRPr lang="en-US"/>
        </a:p>
      </dgm:t>
    </dgm:pt>
    <dgm:pt modelId="{9316260A-0DFC-BB4A-8124-E029D7C38696}" type="pres">
      <dgm:prSet presAssocID="{C6A3346A-DAA5-4741-ADA4-1FD5C7309EFA}" presName="node" presStyleLbl="node1" presStyleIdx="3" presStyleCnt="4" custLinFactNeighborY="2171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00182EF-FB53-4E44-9D75-19B3B300A7AF}" type="presOf" srcId="{F54235EE-D914-F648-9279-E9585AA1A8C0}" destId="{D7D5A632-2583-314D-82FC-D6448919CFA6}" srcOrd="0" destOrd="0" presId="urn:microsoft.com/office/officeart/2005/8/layout/process2"/>
    <dgm:cxn modelId="{524C7E0A-473F-4502-83D3-0FC2D9D87EB9}" type="presOf" srcId="{CC297E41-B1D1-CB49-9820-9CBB76E489A5}" destId="{D70F77A7-D0C6-FD45-9727-7BBCA3CF2AE3}" srcOrd="0" destOrd="0" presId="urn:microsoft.com/office/officeart/2005/8/layout/process2"/>
    <dgm:cxn modelId="{375D800C-5001-4D52-AF2C-BAAE91C345D3}" type="presOf" srcId="{39A92AC5-4B8F-2A41-826A-0F2EBF34DD2A}" destId="{F04064BA-3D11-2E4D-9379-9DE5FD64627A}" srcOrd="0" destOrd="0" presId="urn:microsoft.com/office/officeart/2005/8/layout/process2"/>
    <dgm:cxn modelId="{30DE2307-393B-4619-A0B8-DD96371409CA}" type="presOf" srcId="{979A490B-66A0-234D-A50F-0B3D38C2435E}" destId="{907D2D22-D9C1-124B-8097-5B627458FC8A}" srcOrd="0" destOrd="0" presId="urn:microsoft.com/office/officeart/2005/8/layout/process2"/>
    <dgm:cxn modelId="{26D2E426-C0C9-9F4B-B5E5-4DF20A6042B1}" srcId="{979A490B-66A0-234D-A50F-0B3D38C2435E}" destId="{F54235EE-D914-F648-9279-E9585AA1A8C0}" srcOrd="0" destOrd="0" parTransId="{130DE804-949F-AE47-B615-E9E98F134C29}" sibTransId="{48AAB390-AD43-BB4C-BB41-5E5289044E77}"/>
    <dgm:cxn modelId="{A6D7929E-ACB3-4C59-8403-FA90741DC1BE}" type="presOf" srcId="{48AAB390-AD43-BB4C-BB41-5E5289044E77}" destId="{C77E8E1B-15A2-0449-B723-79A356187228}" srcOrd="0" destOrd="0" presId="urn:microsoft.com/office/officeart/2005/8/layout/process2"/>
    <dgm:cxn modelId="{F0669F2C-AD6D-4AA7-BB84-EA9DD9C41EB1}" type="presOf" srcId="{C1A97211-500C-9A42-A091-3F2BE8C7E20A}" destId="{0750FB81-E627-0D4E-9141-B05360736E98}" srcOrd="1" destOrd="0" presId="urn:microsoft.com/office/officeart/2005/8/layout/process2"/>
    <dgm:cxn modelId="{B9FB9535-91FE-4913-9670-DFA5CFCB2064}" type="presOf" srcId="{C1A97211-500C-9A42-A091-3F2BE8C7E20A}" destId="{1B5B0FB6-37F7-A44A-A1D0-9040B1625D54}" srcOrd="0" destOrd="0" presId="urn:microsoft.com/office/officeart/2005/8/layout/process2"/>
    <dgm:cxn modelId="{79248E3C-B3C1-4070-AA49-F1890348BB3E}" type="presOf" srcId="{39A92AC5-4B8F-2A41-826A-0F2EBF34DD2A}" destId="{BCDD5270-990B-EF4C-8534-F252E6760D97}" srcOrd="1" destOrd="0" presId="urn:microsoft.com/office/officeart/2005/8/layout/process2"/>
    <dgm:cxn modelId="{6EEFBBE2-AE85-3E43-AF4C-184EA76C9E48}" srcId="{979A490B-66A0-234D-A50F-0B3D38C2435E}" destId="{C6A3346A-DAA5-4741-ADA4-1FD5C7309EFA}" srcOrd="3" destOrd="0" parTransId="{F57A1E53-3719-7F46-9FC8-30C9B4B1A031}" sibTransId="{F785E0FD-1470-AE40-B5E6-9C25A2C51C0E}"/>
    <dgm:cxn modelId="{327A96F1-CF87-0247-B9BB-9FCC6EDD8E75}" srcId="{979A490B-66A0-234D-A50F-0B3D38C2435E}" destId="{4DACDA32-4BE6-5D4C-92A7-54DDAD52C6B3}" srcOrd="2" destOrd="0" parTransId="{D856548E-49D3-C040-BDDD-0067D5C73F5B}" sibTransId="{39A92AC5-4B8F-2A41-826A-0F2EBF34DD2A}"/>
    <dgm:cxn modelId="{74AC6FB1-5E2F-4FC2-9DDD-C8EB49F89E56}" type="presOf" srcId="{48AAB390-AD43-BB4C-BB41-5E5289044E77}" destId="{354DC389-6BF1-2E44-A679-AA10E9E3EC59}" srcOrd="1" destOrd="0" presId="urn:microsoft.com/office/officeart/2005/8/layout/process2"/>
    <dgm:cxn modelId="{D899F3E7-EA71-4893-8E95-0F8FD358D5F2}" type="presOf" srcId="{C6A3346A-DAA5-4741-ADA4-1FD5C7309EFA}" destId="{9316260A-0DFC-BB4A-8124-E029D7C38696}" srcOrd="0" destOrd="0" presId="urn:microsoft.com/office/officeart/2005/8/layout/process2"/>
    <dgm:cxn modelId="{D0261304-4098-4249-9F0A-9F4BFA84265E}" srcId="{979A490B-66A0-234D-A50F-0B3D38C2435E}" destId="{CC297E41-B1D1-CB49-9820-9CBB76E489A5}" srcOrd="1" destOrd="0" parTransId="{140CD9DC-6377-C24C-917D-32F62860886F}" sibTransId="{C1A97211-500C-9A42-A091-3F2BE8C7E20A}"/>
    <dgm:cxn modelId="{13997D90-64D4-48EE-B72B-3687FC9BCAC4}" type="presOf" srcId="{4DACDA32-4BE6-5D4C-92A7-54DDAD52C6B3}" destId="{FC9D8CF1-F8FB-B746-9AA3-E21295C74EFC}" srcOrd="0" destOrd="0" presId="urn:microsoft.com/office/officeart/2005/8/layout/process2"/>
    <dgm:cxn modelId="{984F2B61-810A-4A94-A03B-55B3FC10B224}" type="presParOf" srcId="{907D2D22-D9C1-124B-8097-5B627458FC8A}" destId="{D7D5A632-2583-314D-82FC-D6448919CFA6}" srcOrd="0" destOrd="0" presId="urn:microsoft.com/office/officeart/2005/8/layout/process2"/>
    <dgm:cxn modelId="{545859CA-48F1-4519-B031-2F7874B45F0F}" type="presParOf" srcId="{907D2D22-D9C1-124B-8097-5B627458FC8A}" destId="{C77E8E1B-15A2-0449-B723-79A356187228}" srcOrd="1" destOrd="0" presId="urn:microsoft.com/office/officeart/2005/8/layout/process2"/>
    <dgm:cxn modelId="{81F4886F-5434-41AD-882C-5889631CD161}" type="presParOf" srcId="{C77E8E1B-15A2-0449-B723-79A356187228}" destId="{354DC389-6BF1-2E44-A679-AA10E9E3EC59}" srcOrd="0" destOrd="0" presId="urn:microsoft.com/office/officeart/2005/8/layout/process2"/>
    <dgm:cxn modelId="{631A15BD-CE7A-4176-9E09-AF8D87EDF2F2}" type="presParOf" srcId="{907D2D22-D9C1-124B-8097-5B627458FC8A}" destId="{D70F77A7-D0C6-FD45-9727-7BBCA3CF2AE3}" srcOrd="2" destOrd="0" presId="urn:microsoft.com/office/officeart/2005/8/layout/process2"/>
    <dgm:cxn modelId="{C772077E-E25D-430C-879D-A2CF87BB544F}" type="presParOf" srcId="{907D2D22-D9C1-124B-8097-5B627458FC8A}" destId="{1B5B0FB6-37F7-A44A-A1D0-9040B1625D54}" srcOrd="3" destOrd="0" presId="urn:microsoft.com/office/officeart/2005/8/layout/process2"/>
    <dgm:cxn modelId="{58573821-1FB6-47F2-B272-321F5E4A8B81}" type="presParOf" srcId="{1B5B0FB6-37F7-A44A-A1D0-9040B1625D54}" destId="{0750FB81-E627-0D4E-9141-B05360736E98}" srcOrd="0" destOrd="0" presId="urn:microsoft.com/office/officeart/2005/8/layout/process2"/>
    <dgm:cxn modelId="{48451250-6C17-4DBE-A7B7-77A2F7FE6368}" type="presParOf" srcId="{907D2D22-D9C1-124B-8097-5B627458FC8A}" destId="{FC9D8CF1-F8FB-B746-9AA3-E21295C74EFC}" srcOrd="4" destOrd="0" presId="urn:microsoft.com/office/officeart/2005/8/layout/process2"/>
    <dgm:cxn modelId="{EE002502-12A1-405B-930A-FE4D46FFB4C1}" type="presParOf" srcId="{907D2D22-D9C1-124B-8097-5B627458FC8A}" destId="{F04064BA-3D11-2E4D-9379-9DE5FD64627A}" srcOrd="5" destOrd="0" presId="urn:microsoft.com/office/officeart/2005/8/layout/process2"/>
    <dgm:cxn modelId="{68E72BA6-3295-423F-830A-74724D2B52C0}" type="presParOf" srcId="{F04064BA-3D11-2E4D-9379-9DE5FD64627A}" destId="{BCDD5270-990B-EF4C-8534-F252E6760D97}" srcOrd="0" destOrd="0" presId="urn:microsoft.com/office/officeart/2005/8/layout/process2"/>
    <dgm:cxn modelId="{84C5BA20-396C-4F1E-8A84-16883A2E1082}" type="presParOf" srcId="{907D2D22-D9C1-124B-8097-5B627458FC8A}" destId="{9316260A-0DFC-BB4A-8124-E029D7C38696}" srcOrd="6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79A490B-66A0-234D-A50F-0B3D38C2435E}" type="doc">
      <dgm:prSet loTypeId="urn:microsoft.com/office/officeart/2005/8/layout/process2" loCatId="" qsTypeId="urn:microsoft.com/office/officeart/2005/8/quickstyle/simple4" qsCatId="simple" csTypeId="urn:microsoft.com/office/officeart/2005/8/colors/accent1_2" csCatId="accent1" phldr="1"/>
      <dgm:spPr/>
    </dgm:pt>
    <dgm:pt modelId="{F54235EE-D914-F648-9279-E9585AA1A8C0}">
      <dgm:prSet phldrT="[Text]"/>
      <dgm:spPr/>
      <dgm:t>
        <a:bodyPr/>
        <a:lstStyle/>
        <a:p>
          <a:r>
            <a:rPr lang="en-US" dirty="0" smtClean="0"/>
            <a:t>Reduced Emissions</a:t>
          </a:r>
          <a:endParaRPr lang="en-US" dirty="0"/>
        </a:p>
      </dgm:t>
    </dgm:pt>
    <dgm:pt modelId="{130DE804-949F-AE47-B615-E9E98F134C29}" type="parTrans" cxnId="{26D2E426-C0C9-9F4B-B5E5-4DF20A6042B1}">
      <dgm:prSet/>
      <dgm:spPr/>
      <dgm:t>
        <a:bodyPr/>
        <a:lstStyle/>
        <a:p>
          <a:endParaRPr lang="en-US"/>
        </a:p>
      </dgm:t>
    </dgm:pt>
    <dgm:pt modelId="{48AAB390-AD43-BB4C-BB41-5E5289044E77}" type="sibTrans" cxnId="{26D2E426-C0C9-9F4B-B5E5-4DF20A6042B1}">
      <dgm:prSet/>
      <dgm:spPr/>
      <dgm:t>
        <a:bodyPr/>
        <a:lstStyle/>
        <a:p>
          <a:endParaRPr lang="en-US"/>
        </a:p>
      </dgm:t>
    </dgm:pt>
    <dgm:pt modelId="{CC297E41-B1D1-CB49-9820-9CBB76E489A5}">
      <dgm:prSet phldrT="[Text]"/>
      <dgm:spPr/>
      <dgm:t>
        <a:bodyPr/>
        <a:lstStyle/>
        <a:p>
          <a:r>
            <a:rPr lang="en-US" dirty="0" smtClean="0"/>
            <a:t>Climate Sensitivity</a:t>
          </a:r>
          <a:endParaRPr lang="en-US" dirty="0"/>
        </a:p>
      </dgm:t>
    </dgm:pt>
    <dgm:pt modelId="{140CD9DC-6377-C24C-917D-32F62860886F}" type="parTrans" cxnId="{D0261304-4098-4249-9F0A-9F4BFA84265E}">
      <dgm:prSet/>
      <dgm:spPr/>
      <dgm:t>
        <a:bodyPr/>
        <a:lstStyle/>
        <a:p>
          <a:endParaRPr lang="en-US"/>
        </a:p>
      </dgm:t>
    </dgm:pt>
    <dgm:pt modelId="{C1A97211-500C-9A42-A091-3F2BE8C7E20A}" type="sibTrans" cxnId="{D0261304-4098-4249-9F0A-9F4BFA84265E}">
      <dgm:prSet/>
      <dgm:spPr/>
      <dgm:t>
        <a:bodyPr/>
        <a:lstStyle/>
        <a:p>
          <a:endParaRPr lang="en-US"/>
        </a:p>
      </dgm:t>
    </dgm:pt>
    <dgm:pt modelId="{4DACDA32-4BE6-5D4C-92A7-54DDAD52C6B3}">
      <dgm:prSet phldrT="[Text]"/>
      <dgm:spPr/>
      <dgm:t>
        <a:bodyPr/>
        <a:lstStyle/>
        <a:p>
          <a:r>
            <a:rPr lang="en-US" dirty="0" smtClean="0"/>
            <a:t>Reduced </a:t>
          </a:r>
        </a:p>
        <a:p>
          <a:r>
            <a:rPr lang="en-US" dirty="0" smtClean="0"/>
            <a:t>Climate Change</a:t>
          </a:r>
          <a:endParaRPr lang="en-US" dirty="0"/>
        </a:p>
      </dgm:t>
    </dgm:pt>
    <dgm:pt modelId="{D856548E-49D3-C040-BDDD-0067D5C73F5B}" type="parTrans" cxnId="{327A96F1-CF87-0247-B9BB-9FCC6EDD8E75}">
      <dgm:prSet/>
      <dgm:spPr/>
      <dgm:t>
        <a:bodyPr/>
        <a:lstStyle/>
        <a:p>
          <a:endParaRPr lang="en-US"/>
        </a:p>
      </dgm:t>
    </dgm:pt>
    <dgm:pt modelId="{39A92AC5-4B8F-2A41-826A-0F2EBF34DD2A}" type="sibTrans" cxnId="{327A96F1-CF87-0247-B9BB-9FCC6EDD8E75}">
      <dgm:prSet/>
      <dgm:spPr/>
      <dgm:t>
        <a:bodyPr/>
        <a:lstStyle/>
        <a:p>
          <a:endParaRPr lang="en-US"/>
        </a:p>
      </dgm:t>
    </dgm:pt>
    <dgm:pt modelId="{C6A3346A-DAA5-4741-ADA4-1FD5C7309EFA}">
      <dgm:prSet/>
      <dgm:spPr/>
      <dgm:t>
        <a:bodyPr/>
        <a:lstStyle/>
        <a:p>
          <a:r>
            <a:rPr lang="en-US" dirty="0" smtClean="0"/>
            <a:t>Reduced Economic Impacts</a:t>
          </a:r>
          <a:endParaRPr lang="en-US" dirty="0"/>
        </a:p>
      </dgm:t>
    </dgm:pt>
    <dgm:pt modelId="{F57A1E53-3719-7F46-9FC8-30C9B4B1A031}" type="parTrans" cxnId="{6EEFBBE2-AE85-3E43-AF4C-184EA76C9E48}">
      <dgm:prSet/>
      <dgm:spPr/>
      <dgm:t>
        <a:bodyPr/>
        <a:lstStyle/>
        <a:p>
          <a:endParaRPr lang="en-US"/>
        </a:p>
      </dgm:t>
    </dgm:pt>
    <dgm:pt modelId="{F785E0FD-1470-AE40-B5E6-9C25A2C51C0E}" type="sibTrans" cxnId="{6EEFBBE2-AE85-3E43-AF4C-184EA76C9E48}">
      <dgm:prSet/>
      <dgm:spPr/>
      <dgm:t>
        <a:bodyPr/>
        <a:lstStyle/>
        <a:p>
          <a:endParaRPr lang="en-US"/>
        </a:p>
      </dgm:t>
    </dgm:pt>
    <dgm:pt modelId="{907D2D22-D9C1-124B-8097-5B627458FC8A}" type="pres">
      <dgm:prSet presAssocID="{979A490B-66A0-234D-A50F-0B3D38C2435E}" presName="linearFlow" presStyleCnt="0">
        <dgm:presLayoutVars>
          <dgm:resizeHandles val="exact"/>
        </dgm:presLayoutVars>
      </dgm:prSet>
      <dgm:spPr/>
    </dgm:pt>
    <dgm:pt modelId="{D7D5A632-2583-314D-82FC-D6448919CFA6}" type="pres">
      <dgm:prSet presAssocID="{F54235EE-D914-F648-9279-E9585AA1A8C0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77E8E1B-15A2-0449-B723-79A356187228}" type="pres">
      <dgm:prSet presAssocID="{48AAB390-AD43-BB4C-BB41-5E5289044E77}" presName="sibTrans" presStyleLbl="sibTrans2D1" presStyleIdx="0" presStyleCnt="3"/>
      <dgm:spPr/>
      <dgm:t>
        <a:bodyPr/>
        <a:lstStyle/>
        <a:p>
          <a:endParaRPr lang="en-US"/>
        </a:p>
      </dgm:t>
    </dgm:pt>
    <dgm:pt modelId="{354DC389-6BF1-2E44-A679-AA10E9E3EC59}" type="pres">
      <dgm:prSet presAssocID="{48AAB390-AD43-BB4C-BB41-5E5289044E77}" presName="connectorText" presStyleLbl="sibTrans2D1" presStyleIdx="0" presStyleCnt="3"/>
      <dgm:spPr/>
      <dgm:t>
        <a:bodyPr/>
        <a:lstStyle/>
        <a:p>
          <a:endParaRPr lang="en-US"/>
        </a:p>
      </dgm:t>
    </dgm:pt>
    <dgm:pt modelId="{D70F77A7-D0C6-FD45-9727-7BBCA3CF2AE3}" type="pres">
      <dgm:prSet presAssocID="{CC297E41-B1D1-CB49-9820-9CBB76E489A5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B5B0FB6-37F7-A44A-A1D0-9040B1625D54}" type="pres">
      <dgm:prSet presAssocID="{C1A97211-500C-9A42-A091-3F2BE8C7E20A}" presName="sibTrans" presStyleLbl="sibTrans2D1" presStyleIdx="1" presStyleCnt="3"/>
      <dgm:spPr/>
      <dgm:t>
        <a:bodyPr/>
        <a:lstStyle/>
        <a:p>
          <a:endParaRPr lang="en-US"/>
        </a:p>
      </dgm:t>
    </dgm:pt>
    <dgm:pt modelId="{0750FB81-E627-0D4E-9141-B05360736E98}" type="pres">
      <dgm:prSet presAssocID="{C1A97211-500C-9A42-A091-3F2BE8C7E20A}" presName="connectorText" presStyleLbl="sibTrans2D1" presStyleIdx="1" presStyleCnt="3"/>
      <dgm:spPr/>
      <dgm:t>
        <a:bodyPr/>
        <a:lstStyle/>
        <a:p>
          <a:endParaRPr lang="en-US"/>
        </a:p>
      </dgm:t>
    </dgm:pt>
    <dgm:pt modelId="{FC9D8CF1-F8FB-B746-9AA3-E21295C74EFC}" type="pres">
      <dgm:prSet presAssocID="{4DACDA32-4BE6-5D4C-92A7-54DDAD52C6B3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04064BA-3D11-2E4D-9379-9DE5FD64627A}" type="pres">
      <dgm:prSet presAssocID="{39A92AC5-4B8F-2A41-826A-0F2EBF34DD2A}" presName="sibTrans" presStyleLbl="sibTrans2D1" presStyleIdx="2" presStyleCnt="3"/>
      <dgm:spPr/>
      <dgm:t>
        <a:bodyPr/>
        <a:lstStyle/>
        <a:p>
          <a:endParaRPr lang="en-US"/>
        </a:p>
      </dgm:t>
    </dgm:pt>
    <dgm:pt modelId="{BCDD5270-990B-EF4C-8534-F252E6760D97}" type="pres">
      <dgm:prSet presAssocID="{39A92AC5-4B8F-2A41-826A-0F2EBF34DD2A}" presName="connectorText" presStyleLbl="sibTrans2D1" presStyleIdx="2" presStyleCnt="3"/>
      <dgm:spPr/>
      <dgm:t>
        <a:bodyPr/>
        <a:lstStyle/>
        <a:p>
          <a:endParaRPr lang="en-US"/>
        </a:p>
      </dgm:t>
    </dgm:pt>
    <dgm:pt modelId="{9316260A-0DFC-BB4A-8124-E029D7C38696}" type="pres">
      <dgm:prSet presAssocID="{C6A3346A-DAA5-4741-ADA4-1FD5C7309EFA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CF6CEA5-2167-40CE-852D-A98724EF896F}" type="presOf" srcId="{39A92AC5-4B8F-2A41-826A-0F2EBF34DD2A}" destId="{BCDD5270-990B-EF4C-8534-F252E6760D97}" srcOrd="1" destOrd="0" presId="urn:microsoft.com/office/officeart/2005/8/layout/process2"/>
    <dgm:cxn modelId="{D0261304-4098-4249-9F0A-9F4BFA84265E}" srcId="{979A490B-66A0-234D-A50F-0B3D38C2435E}" destId="{CC297E41-B1D1-CB49-9820-9CBB76E489A5}" srcOrd="1" destOrd="0" parTransId="{140CD9DC-6377-C24C-917D-32F62860886F}" sibTransId="{C1A97211-500C-9A42-A091-3F2BE8C7E20A}"/>
    <dgm:cxn modelId="{E9C8C327-4814-4ACA-846C-6852838747BD}" type="presOf" srcId="{48AAB390-AD43-BB4C-BB41-5E5289044E77}" destId="{354DC389-6BF1-2E44-A679-AA10E9E3EC59}" srcOrd="1" destOrd="0" presId="urn:microsoft.com/office/officeart/2005/8/layout/process2"/>
    <dgm:cxn modelId="{29C9E09B-CBDA-4C91-BC25-563A23EE73E4}" type="presOf" srcId="{C6A3346A-DAA5-4741-ADA4-1FD5C7309EFA}" destId="{9316260A-0DFC-BB4A-8124-E029D7C38696}" srcOrd="0" destOrd="0" presId="urn:microsoft.com/office/officeart/2005/8/layout/process2"/>
    <dgm:cxn modelId="{6EEFBBE2-AE85-3E43-AF4C-184EA76C9E48}" srcId="{979A490B-66A0-234D-A50F-0B3D38C2435E}" destId="{C6A3346A-DAA5-4741-ADA4-1FD5C7309EFA}" srcOrd="3" destOrd="0" parTransId="{F57A1E53-3719-7F46-9FC8-30C9B4B1A031}" sibTransId="{F785E0FD-1470-AE40-B5E6-9C25A2C51C0E}"/>
    <dgm:cxn modelId="{C12267D1-212F-4115-99EF-7EEC8E90BAF0}" type="presOf" srcId="{39A92AC5-4B8F-2A41-826A-0F2EBF34DD2A}" destId="{F04064BA-3D11-2E4D-9379-9DE5FD64627A}" srcOrd="0" destOrd="0" presId="urn:microsoft.com/office/officeart/2005/8/layout/process2"/>
    <dgm:cxn modelId="{5CA6547F-4B7D-4334-BA45-86980FEA2282}" type="presOf" srcId="{979A490B-66A0-234D-A50F-0B3D38C2435E}" destId="{907D2D22-D9C1-124B-8097-5B627458FC8A}" srcOrd="0" destOrd="0" presId="urn:microsoft.com/office/officeart/2005/8/layout/process2"/>
    <dgm:cxn modelId="{B1C88FE6-7DED-4BEF-A7AF-EAAF73A7E5C7}" type="presOf" srcId="{C1A97211-500C-9A42-A091-3F2BE8C7E20A}" destId="{1B5B0FB6-37F7-A44A-A1D0-9040B1625D54}" srcOrd="0" destOrd="0" presId="urn:microsoft.com/office/officeart/2005/8/layout/process2"/>
    <dgm:cxn modelId="{73565750-D78A-4831-895C-EB72C11BE023}" type="presOf" srcId="{48AAB390-AD43-BB4C-BB41-5E5289044E77}" destId="{C77E8E1B-15A2-0449-B723-79A356187228}" srcOrd="0" destOrd="0" presId="urn:microsoft.com/office/officeart/2005/8/layout/process2"/>
    <dgm:cxn modelId="{1607478C-76F2-49BD-8D85-D9BCE628569B}" type="presOf" srcId="{CC297E41-B1D1-CB49-9820-9CBB76E489A5}" destId="{D70F77A7-D0C6-FD45-9727-7BBCA3CF2AE3}" srcOrd="0" destOrd="0" presId="urn:microsoft.com/office/officeart/2005/8/layout/process2"/>
    <dgm:cxn modelId="{81E25F28-2F46-4C96-BB98-4CCCB9725552}" type="presOf" srcId="{F54235EE-D914-F648-9279-E9585AA1A8C0}" destId="{D7D5A632-2583-314D-82FC-D6448919CFA6}" srcOrd="0" destOrd="0" presId="urn:microsoft.com/office/officeart/2005/8/layout/process2"/>
    <dgm:cxn modelId="{327A96F1-CF87-0247-B9BB-9FCC6EDD8E75}" srcId="{979A490B-66A0-234D-A50F-0B3D38C2435E}" destId="{4DACDA32-4BE6-5D4C-92A7-54DDAD52C6B3}" srcOrd="2" destOrd="0" parTransId="{D856548E-49D3-C040-BDDD-0067D5C73F5B}" sibTransId="{39A92AC5-4B8F-2A41-826A-0F2EBF34DD2A}"/>
    <dgm:cxn modelId="{26D2E426-C0C9-9F4B-B5E5-4DF20A6042B1}" srcId="{979A490B-66A0-234D-A50F-0B3D38C2435E}" destId="{F54235EE-D914-F648-9279-E9585AA1A8C0}" srcOrd="0" destOrd="0" parTransId="{130DE804-949F-AE47-B615-E9E98F134C29}" sibTransId="{48AAB390-AD43-BB4C-BB41-5E5289044E77}"/>
    <dgm:cxn modelId="{33DA7DAA-E2F9-41C0-AEF4-ACF473FC8602}" type="presOf" srcId="{4DACDA32-4BE6-5D4C-92A7-54DDAD52C6B3}" destId="{FC9D8CF1-F8FB-B746-9AA3-E21295C74EFC}" srcOrd="0" destOrd="0" presId="urn:microsoft.com/office/officeart/2005/8/layout/process2"/>
    <dgm:cxn modelId="{E993136B-93F7-4638-AB89-D72C53F31025}" type="presOf" srcId="{C1A97211-500C-9A42-A091-3F2BE8C7E20A}" destId="{0750FB81-E627-0D4E-9141-B05360736E98}" srcOrd="1" destOrd="0" presId="urn:microsoft.com/office/officeart/2005/8/layout/process2"/>
    <dgm:cxn modelId="{FFE451CC-778F-485F-8E1C-8C6CAC167982}" type="presParOf" srcId="{907D2D22-D9C1-124B-8097-5B627458FC8A}" destId="{D7D5A632-2583-314D-82FC-D6448919CFA6}" srcOrd="0" destOrd="0" presId="urn:microsoft.com/office/officeart/2005/8/layout/process2"/>
    <dgm:cxn modelId="{30E900FA-F2C5-46DD-BEAB-3E0BEB50962B}" type="presParOf" srcId="{907D2D22-D9C1-124B-8097-5B627458FC8A}" destId="{C77E8E1B-15A2-0449-B723-79A356187228}" srcOrd="1" destOrd="0" presId="urn:microsoft.com/office/officeart/2005/8/layout/process2"/>
    <dgm:cxn modelId="{12946A55-D6B1-4FDE-8BC3-5FDEF6CF46BF}" type="presParOf" srcId="{C77E8E1B-15A2-0449-B723-79A356187228}" destId="{354DC389-6BF1-2E44-A679-AA10E9E3EC59}" srcOrd="0" destOrd="0" presId="urn:microsoft.com/office/officeart/2005/8/layout/process2"/>
    <dgm:cxn modelId="{A753FC87-01E7-4789-A79A-BC55A5F488D2}" type="presParOf" srcId="{907D2D22-D9C1-124B-8097-5B627458FC8A}" destId="{D70F77A7-D0C6-FD45-9727-7BBCA3CF2AE3}" srcOrd="2" destOrd="0" presId="urn:microsoft.com/office/officeart/2005/8/layout/process2"/>
    <dgm:cxn modelId="{DFACFAF1-267E-4FDB-BAB1-108023A51CE7}" type="presParOf" srcId="{907D2D22-D9C1-124B-8097-5B627458FC8A}" destId="{1B5B0FB6-37F7-A44A-A1D0-9040B1625D54}" srcOrd="3" destOrd="0" presId="urn:microsoft.com/office/officeart/2005/8/layout/process2"/>
    <dgm:cxn modelId="{DACB4754-DCDF-4F92-82C4-8161354D202B}" type="presParOf" srcId="{1B5B0FB6-37F7-A44A-A1D0-9040B1625D54}" destId="{0750FB81-E627-0D4E-9141-B05360736E98}" srcOrd="0" destOrd="0" presId="urn:microsoft.com/office/officeart/2005/8/layout/process2"/>
    <dgm:cxn modelId="{02123393-8EE4-435D-B71E-734F864B8350}" type="presParOf" srcId="{907D2D22-D9C1-124B-8097-5B627458FC8A}" destId="{FC9D8CF1-F8FB-B746-9AA3-E21295C74EFC}" srcOrd="4" destOrd="0" presId="urn:microsoft.com/office/officeart/2005/8/layout/process2"/>
    <dgm:cxn modelId="{E48BA1B5-92CE-4F8A-AD1A-0B63F002BCFB}" type="presParOf" srcId="{907D2D22-D9C1-124B-8097-5B627458FC8A}" destId="{F04064BA-3D11-2E4D-9379-9DE5FD64627A}" srcOrd="5" destOrd="0" presId="urn:microsoft.com/office/officeart/2005/8/layout/process2"/>
    <dgm:cxn modelId="{D995CF48-0F78-4CC7-95AF-D09FF8BCE10C}" type="presParOf" srcId="{F04064BA-3D11-2E4D-9379-9DE5FD64627A}" destId="{BCDD5270-990B-EF4C-8534-F252E6760D97}" srcOrd="0" destOrd="0" presId="urn:microsoft.com/office/officeart/2005/8/layout/process2"/>
    <dgm:cxn modelId="{5D7970DA-BD32-40E9-AB7A-0828C669AD3F}" type="presParOf" srcId="{907D2D22-D9C1-124B-8097-5B627458FC8A}" destId="{9316260A-0DFC-BB4A-8124-E029D7C38696}" srcOrd="6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B568CBA-D081-4944-BF6D-79F121983917}" type="doc">
      <dgm:prSet loTypeId="urn:microsoft.com/office/officeart/2005/8/layout/process1" loCatId="" qsTypeId="urn:microsoft.com/office/officeart/2005/8/quickstyle/simple4" qsCatId="simple" csTypeId="urn:microsoft.com/office/officeart/2005/8/colors/accent1_2" csCatId="accent1" phldr="1"/>
      <dgm:spPr/>
    </dgm:pt>
    <dgm:pt modelId="{67054340-C5CE-E342-975C-E86ED63FC4AE}">
      <dgm:prSet phldrT="[Text]"/>
      <dgm:spPr/>
      <dgm:t>
        <a:bodyPr/>
        <a:lstStyle/>
        <a:p>
          <a:r>
            <a:rPr lang="en-US" dirty="0" smtClean="0"/>
            <a:t>Natural Variability Uncertainty</a:t>
          </a:r>
          <a:endParaRPr lang="en-US" dirty="0"/>
        </a:p>
      </dgm:t>
    </dgm:pt>
    <dgm:pt modelId="{81D532E2-AC77-D145-A558-D6D7FA9B0ABB}" type="parTrans" cxnId="{D6B2DA1E-434E-F445-8962-231C019ECDB2}">
      <dgm:prSet/>
      <dgm:spPr/>
      <dgm:t>
        <a:bodyPr/>
        <a:lstStyle/>
        <a:p>
          <a:endParaRPr lang="en-US"/>
        </a:p>
      </dgm:t>
    </dgm:pt>
    <dgm:pt modelId="{192453E7-B8CB-0045-8D9F-9229B1A2B48B}" type="sibTrans" cxnId="{D6B2DA1E-434E-F445-8962-231C019ECDB2}">
      <dgm:prSet/>
      <dgm:spPr/>
      <dgm:t>
        <a:bodyPr/>
        <a:lstStyle/>
        <a:p>
          <a:endParaRPr lang="en-US"/>
        </a:p>
      </dgm:t>
    </dgm:pt>
    <dgm:pt modelId="{C16DC633-07B5-7B47-B082-2B46D83591CD}">
      <dgm:prSet phldrT="[Text]"/>
      <dgm:spPr/>
      <dgm:t>
        <a:bodyPr/>
        <a:lstStyle/>
        <a:p>
          <a:r>
            <a:rPr lang="en-US" dirty="0" smtClean="0"/>
            <a:t>Observing System Uncertainty</a:t>
          </a:r>
          <a:endParaRPr lang="en-US" dirty="0"/>
        </a:p>
      </dgm:t>
    </dgm:pt>
    <dgm:pt modelId="{CE8DC308-3EA5-E54B-A81F-A074BCF3A09D}" type="parTrans" cxnId="{7E6FE2AC-C032-0E4E-87AB-E7FDB81DFD21}">
      <dgm:prSet/>
      <dgm:spPr/>
      <dgm:t>
        <a:bodyPr/>
        <a:lstStyle/>
        <a:p>
          <a:endParaRPr lang="en-US"/>
        </a:p>
      </dgm:t>
    </dgm:pt>
    <dgm:pt modelId="{E08AF280-7FA7-744B-9469-3914CD13B86B}" type="sibTrans" cxnId="{7E6FE2AC-C032-0E4E-87AB-E7FDB81DFD21}">
      <dgm:prSet/>
      <dgm:spPr/>
      <dgm:t>
        <a:bodyPr/>
        <a:lstStyle/>
        <a:p>
          <a:endParaRPr lang="en-US"/>
        </a:p>
      </dgm:t>
    </dgm:pt>
    <dgm:pt modelId="{D5DC9C72-F1E6-724F-8C87-DFDE681A593F}">
      <dgm:prSet phldrT="[Text]"/>
      <dgm:spPr/>
      <dgm:t>
        <a:bodyPr/>
        <a:lstStyle/>
        <a:p>
          <a:r>
            <a:rPr lang="en-US" dirty="0" smtClean="0"/>
            <a:t>Societal Decision</a:t>
          </a:r>
          <a:endParaRPr lang="en-US" dirty="0"/>
        </a:p>
      </dgm:t>
    </dgm:pt>
    <dgm:pt modelId="{4045D856-7BF4-984D-ADE0-9AA8C7F2EEF6}" type="parTrans" cxnId="{BF21D88E-BC2A-2A43-BD0A-5B81C8C8363B}">
      <dgm:prSet/>
      <dgm:spPr/>
      <dgm:t>
        <a:bodyPr/>
        <a:lstStyle/>
        <a:p>
          <a:endParaRPr lang="en-US"/>
        </a:p>
      </dgm:t>
    </dgm:pt>
    <dgm:pt modelId="{1842E0E0-F5AC-EE42-885E-3E8A81CE7A5A}" type="sibTrans" cxnId="{BF21D88E-BC2A-2A43-BD0A-5B81C8C8363B}">
      <dgm:prSet/>
      <dgm:spPr/>
      <dgm:t>
        <a:bodyPr/>
        <a:lstStyle/>
        <a:p>
          <a:endParaRPr lang="en-US"/>
        </a:p>
      </dgm:t>
    </dgm:pt>
    <dgm:pt modelId="{B73DD64A-EC4C-864A-A542-C15BEEB58453}" type="pres">
      <dgm:prSet presAssocID="{DB568CBA-D081-4944-BF6D-79F121983917}" presName="Name0" presStyleCnt="0">
        <dgm:presLayoutVars>
          <dgm:dir/>
          <dgm:resizeHandles val="exact"/>
        </dgm:presLayoutVars>
      </dgm:prSet>
      <dgm:spPr/>
    </dgm:pt>
    <dgm:pt modelId="{96B14A79-1BEB-D74E-9243-8B9E08F878B7}" type="pres">
      <dgm:prSet presAssocID="{67054340-C5CE-E342-975C-E86ED63FC4AE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AC5D0C7-7F43-424A-8E27-467EB2155F57}" type="pres">
      <dgm:prSet presAssocID="{192453E7-B8CB-0045-8D9F-9229B1A2B48B}" presName="sibTrans" presStyleLbl="sibTrans2D1" presStyleIdx="0" presStyleCnt="2"/>
      <dgm:spPr/>
      <dgm:t>
        <a:bodyPr/>
        <a:lstStyle/>
        <a:p>
          <a:endParaRPr lang="en-US"/>
        </a:p>
      </dgm:t>
    </dgm:pt>
    <dgm:pt modelId="{89FC64DC-5DF4-C144-A8FD-B1B1D9DDCEEF}" type="pres">
      <dgm:prSet presAssocID="{192453E7-B8CB-0045-8D9F-9229B1A2B48B}" presName="connectorText" presStyleLbl="sibTrans2D1" presStyleIdx="0" presStyleCnt="2"/>
      <dgm:spPr/>
      <dgm:t>
        <a:bodyPr/>
        <a:lstStyle/>
        <a:p>
          <a:endParaRPr lang="en-US"/>
        </a:p>
      </dgm:t>
    </dgm:pt>
    <dgm:pt modelId="{C1C6232D-E8F3-9845-B752-822D70C1526E}" type="pres">
      <dgm:prSet presAssocID="{C16DC633-07B5-7B47-B082-2B46D83591CD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7009D0F-DE57-9B40-BD47-39D106741C32}" type="pres">
      <dgm:prSet presAssocID="{E08AF280-7FA7-744B-9469-3914CD13B86B}" presName="sibTrans" presStyleLbl="sibTrans2D1" presStyleIdx="1" presStyleCnt="2"/>
      <dgm:spPr/>
      <dgm:t>
        <a:bodyPr/>
        <a:lstStyle/>
        <a:p>
          <a:endParaRPr lang="en-US"/>
        </a:p>
      </dgm:t>
    </dgm:pt>
    <dgm:pt modelId="{67EB0283-FD28-344C-A57A-DA2E0B4B4991}" type="pres">
      <dgm:prSet presAssocID="{E08AF280-7FA7-744B-9469-3914CD13B86B}" presName="connectorText" presStyleLbl="sibTrans2D1" presStyleIdx="1" presStyleCnt="2"/>
      <dgm:spPr/>
      <dgm:t>
        <a:bodyPr/>
        <a:lstStyle/>
        <a:p>
          <a:endParaRPr lang="en-US"/>
        </a:p>
      </dgm:t>
    </dgm:pt>
    <dgm:pt modelId="{BEF5E9DC-A0B0-2F41-8ED5-DACC12CF966E}" type="pres">
      <dgm:prSet presAssocID="{D5DC9C72-F1E6-724F-8C87-DFDE681A593F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61050DB-45DF-4F5E-9894-F82D1710AFFB}" type="presOf" srcId="{67054340-C5CE-E342-975C-E86ED63FC4AE}" destId="{96B14A79-1BEB-D74E-9243-8B9E08F878B7}" srcOrd="0" destOrd="0" presId="urn:microsoft.com/office/officeart/2005/8/layout/process1"/>
    <dgm:cxn modelId="{23D648AF-DE1C-46AD-811F-C241966B9B39}" type="presOf" srcId="{E08AF280-7FA7-744B-9469-3914CD13B86B}" destId="{F7009D0F-DE57-9B40-BD47-39D106741C32}" srcOrd="0" destOrd="0" presId="urn:microsoft.com/office/officeart/2005/8/layout/process1"/>
    <dgm:cxn modelId="{2EB5F1DA-AA4D-4E4E-A388-1185164A4A18}" type="presOf" srcId="{D5DC9C72-F1E6-724F-8C87-DFDE681A593F}" destId="{BEF5E9DC-A0B0-2F41-8ED5-DACC12CF966E}" srcOrd="0" destOrd="0" presId="urn:microsoft.com/office/officeart/2005/8/layout/process1"/>
    <dgm:cxn modelId="{C2825302-E0E6-4BB3-BFDA-66030A2F2817}" type="presOf" srcId="{E08AF280-7FA7-744B-9469-3914CD13B86B}" destId="{67EB0283-FD28-344C-A57A-DA2E0B4B4991}" srcOrd="1" destOrd="0" presId="urn:microsoft.com/office/officeart/2005/8/layout/process1"/>
    <dgm:cxn modelId="{D6B2DA1E-434E-F445-8962-231C019ECDB2}" srcId="{DB568CBA-D081-4944-BF6D-79F121983917}" destId="{67054340-C5CE-E342-975C-E86ED63FC4AE}" srcOrd="0" destOrd="0" parTransId="{81D532E2-AC77-D145-A558-D6D7FA9B0ABB}" sibTransId="{192453E7-B8CB-0045-8D9F-9229B1A2B48B}"/>
    <dgm:cxn modelId="{7E6FE2AC-C032-0E4E-87AB-E7FDB81DFD21}" srcId="{DB568CBA-D081-4944-BF6D-79F121983917}" destId="{C16DC633-07B5-7B47-B082-2B46D83591CD}" srcOrd="1" destOrd="0" parTransId="{CE8DC308-3EA5-E54B-A81F-A074BCF3A09D}" sibTransId="{E08AF280-7FA7-744B-9469-3914CD13B86B}"/>
    <dgm:cxn modelId="{62949173-C546-4D26-8B26-AB0CCFDC3BC9}" type="presOf" srcId="{192453E7-B8CB-0045-8D9F-9229B1A2B48B}" destId="{89FC64DC-5DF4-C144-A8FD-B1B1D9DDCEEF}" srcOrd="1" destOrd="0" presId="urn:microsoft.com/office/officeart/2005/8/layout/process1"/>
    <dgm:cxn modelId="{BF21D88E-BC2A-2A43-BD0A-5B81C8C8363B}" srcId="{DB568CBA-D081-4944-BF6D-79F121983917}" destId="{D5DC9C72-F1E6-724F-8C87-DFDE681A593F}" srcOrd="2" destOrd="0" parTransId="{4045D856-7BF4-984D-ADE0-9AA8C7F2EEF6}" sibTransId="{1842E0E0-F5AC-EE42-885E-3E8A81CE7A5A}"/>
    <dgm:cxn modelId="{398467FF-CE75-4C1F-B9EF-3988969E7ADA}" type="presOf" srcId="{192453E7-B8CB-0045-8D9F-9229B1A2B48B}" destId="{CAC5D0C7-7F43-424A-8E27-467EB2155F57}" srcOrd="0" destOrd="0" presId="urn:microsoft.com/office/officeart/2005/8/layout/process1"/>
    <dgm:cxn modelId="{560EADF1-6CD7-4A7E-9406-1725A6536CB8}" type="presOf" srcId="{C16DC633-07B5-7B47-B082-2B46D83591CD}" destId="{C1C6232D-E8F3-9845-B752-822D70C1526E}" srcOrd="0" destOrd="0" presId="urn:microsoft.com/office/officeart/2005/8/layout/process1"/>
    <dgm:cxn modelId="{A030272C-FA11-4D28-89F4-C6FC676C9AF1}" type="presOf" srcId="{DB568CBA-D081-4944-BF6D-79F121983917}" destId="{B73DD64A-EC4C-864A-A542-C15BEEB58453}" srcOrd="0" destOrd="0" presId="urn:microsoft.com/office/officeart/2005/8/layout/process1"/>
    <dgm:cxn modelId="{673560B7-2A0F-4CE1-A8F4-27266FCDB830}" type="presParOf" srcId="{B73DD64A-EC4C-864A-A542-C15BEEB58453}" destId="{96B14A79-1BEB-D74E-9243-8B9E08F878B7}" srcOrd="0" destOrd="0" presId="urn:microsoft.com/office/officeart/2005/8/layout/process1"/>
    <dgm:cxn modelId="{33834440-0F6B-4E80-9B55-197F1502F4A9}" type="presParOf" srcId="{B73DD64A-EC4C-864A-A542-C15BEEB58453}" destId="{CAC5D0C7-7F43-424A-8E27-467EB2155F57}" srcOrd="1" destOrd="0" presId="urn:microsoft.com/office/officeart/2005/8/layout/process1"/>
    <dgm:cxn modelId="{7BB1AA5F-6C10-4F91-A40D-715ED72E782B}" type="presParOf" srcId="{CAC5D0C7-7F43-424A-8E27-467EB2155F57}" destId="{89FC64DC-5DF4-C144-A8FD-B1B1D9DDCEEF}" srcOrd="0" destOrd="0" presId="urn:microsoft.com/office/officeart/2005/8/layout/process1"/>
    <dgm:cxn modelId="{87F05A61-2E5F-44FD-82E9-420D7580B7A5}" type="presParOf" srcId="{B73DD64A-EC4C-864A-A542-C15BEEB58453}" destId="{C1C6232D-E8F3-9845-B752-822D70C1526E}" srcOrd="2" destOrd="0" presId="urn:microsoft.com/office/officeart/2005/8/layout/process1"/>
    <dgm:cxn modelId="{0B70BD53-E2F4-45EB-9C99-9D3626E33021}" type="presParOf" srcId="{B73DD64A-EC4C-864A-A542-C15BEEB58453}" destId="{F7009D0F-DE57-9B40-BD47-39D106741C32}" srcOrd="3" destOrd="0" presId="urn:microsoft.com/office/officeart/2005/8/layout/process1"/>
    <dgm:cxn modelId="{90D7BAAA-80F4-4F2B-BA98-E28BBEC6F656}" type="presParOf" srcId="{F7009D0F-DE57-9B40-BD47-39D106741C32}" destId="{67EB0283-FD28-344C-A57A-DA2E0B4B4991}" srcOrd="0" destOrd="0" presId="urn:microsoft.com/office/officeart/2005/8/layout/process1"/>
    <dgm:cxn modelId="{79485435-AECB-4668-94FD-E3096E901A70}" type="presParOf" srcId="{B73DD64A-EC4C-864A-A542-C15BEEB58453}" destId="{BEF5E9DC-A0B0-2F41-8ED5-DACC12CF966E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979A490B-66A0-234D-A50F-0B3D38C2435E}" type="doc">
      <dgm:prSet loTypeId="urn:microsoft.com/office/officeart/2005/8/layout/process2" loCatId="" qsTypeId="urn:microsoft.com/office/officeart/2005/8/quickstyle/simple4" qsCatId="simple" csTypeId="urn:microsoft.com/office/officeart/2005/8/colors/accent1_2" csCatId="accent1" phldr="1"/>
      <dgm:spPr/>
    </dgm:pt>
    <dgm:pt modelId="{F54235EE-D914-F648-9279-E9585AA1A8C0}">
      <dgm:prSet phldrT="[Text]"/>
      <dgm:spPr/>
      <dgm:t>
        <a:bodyPr/>
        <a:lstStyle/>
        <a:p>
          <a:r>
            <a:rPr lang="en-US" dirty="0" smtClean="0"/>
            <a:t>BAU Emissions</a:t>
          </a:r>
          <a:endParaRPr lang="en-US" dirty="0"/>
        </a:p>
      </dgm:t>
    </dgm:pt>
    <dgm:pt modelId="{130DE804-949F-AE47-B615-E9E98F134C29}" type="parTrans" cxnId="{26D2E426-C0C9-9F4B-B5E5-4DF20A6042B1}">
      <dgm:prSet/>
      <dgm:spPr/>
      <dgm:t>
        <a:bodyPr/>
        <a:lstStyle/>
        <a:p>
          <a:endParaRPr lang="en-US"/>
        </a:p>
      </dgm:t>
    </dgm:pt>
    <dgm:pt modelId="{48AAB390-AD43-BB4C-BB41-5E5289044E77}" type="sibTrans" cxnId="{26D2E426-C0C9-9F4B-B5E5-4DF20A6042B1}">
      <dgm:prSet/>
      <dgm:spPr/>
      <dgm:t>
        <a:bodyPr/>
        <a:lstStyle/>
        <a:p>
          <a:endParaRPr lang="en-US"/>
        </a:p>
      </dgm:t>
    </dgm:pt>
    <dgm:pt modelId="{CC297E41-B1D1-CB49-9820-9CBB76E489A5}">
      <dgm:prSet phldrT="[Text]"/>
      <dgm:spPr/>
      <dgm:t>
        <a:bodyPr/>
        <a:lstStyle/>
        <a:p>
          <a:r>
            <a:rPr lang="en-US" dirty="0" smtClean="0"/>
            <a:t>Climate Sensitivity</a:t>
          </a:r>
          <a:endParaRPr lang="en-US" dirty="0"/>
        </a:p>
      </dgm:t>
    </dgm:pt>
    <dgm:pt modelId="{140CD9DC-6377-C24C-917D-32F62860886F}" type="parTrans" cxnId="{D0261304-4098-4249-9F0A-9F4BFA84265E}">
      <dgm:prSet/>
      <dgm:spPr/>
      <dgm:t>
        <a:bodyPr/>
        <a:lstStyle/>
        <a:p>
          <a:endParaRPr lang="en-US"/>
        </a:p>
      </dgm:t>
    </dgm:pt>
    <dgm:pt modelId="{C1A97211-500C-9A42-A091-3F2BE8C7E20A}" type="sibTrans" cxnId="{D0261304-4098-4249-9F0A-9F4BFA84265E}">
      <dgm:prSet/>
      <dgm:spPr/>
      <dgm:t>
        <a:bodyPr/>
        <a:lstStyle/>
        <a:p>
          <a:endParaRPr lang="en-US"/>
        </a:p>
      </dgm:t>
    </dgm:pt>
    <dgm:pt modelId="{4DACDA32-4BE6-5D4C-92A7-54DDAD52C6B3}">
      <dgm:prSet phldrT="[Text]"/>
      <dgm:spPr/>
      <dgm:t>
        <a:bodyPr/>
        <a:lstStyle/>
        <a:p>
          <a:r>
            <a:rPr lang="en-US" dirty="0" smtClean="0"/>
            <a:t>Climate Change</a:t>
          </a:r>
          <a:endParaRPr lang="en-US" dirty="0"/>
        </a:p>
      </dgm:t>
    </dgm:pt>
    <dgm:pt modelId="{D856548E-49D3-C040-BDDD-0067D5C73F5B}" type="parTrans" cxnId="{327A96F1-CF87-0247-B9BB-9FCC6EDD8E75}">
      <dgm:prSet/>
      <dgm:spPr/>
      <dgm:t>
        <a:bodyPr/>
        <a:lstStyle/>
        <a:p>
          <a:endParaRPr lang="en-US"/>
        </a:p>
      </dgm:t>
    </dgm:pt>
    <dgm:pt modelId="{39A92AC5-4B8F-2A41-826A-0F2EBF34DD2A}" type="sibTrans" cxnId="{327A96F1-CF87-0247-B9BB-9FCC6EDD8E75}">
      <dgm:prSet/>
      <dgm:spPr/>
      <dgm:t>
        <a:bodyPr/>
        <a:lstStyle/>
        <a:p>
          <a:endParaRPr lang="en-US"/>
        </a:p>
      </dgm:t>
    </dgm:pt>
    <dgm:pt modelId="{C6A3346A-DAA5-4741-ADA4-1FD5C7309EFA}">
      <dgm:prSet/>
      <dgm:spPr/>
      <dgm:t>
        <a:bodyPr/>
        <a:lstStyle/>
        <a:p>
          <a:r>
            <a:rPr lang="en-US" dirty="0" smtClean="0"/>
            <a:t>Economic Impacts</a:t>
          </a:r>
          <a:endParaRPr lang="en-US" dirty="0"/>
        </a:p>
      </dgm:t>
    </dgm:pt>
    <dgm:pt modelId="{F57A1E53-3719-7F46-9FC8-30C9B4B1A031}" type="parTrans" cxnId="{6EEFBBE2-AE85-3E43-AF4C-184EA76C9E48}">
      <dgm:prSet/>
      <dgm:spPr/>
      <dgm:t>
        <a:bodyPr/>
        <a:lstStyle/>
        <a:p>
          <a:endParaRPr lang="en-US"/>
        </a:p>
      </dgm:t>
    </dgm:pt>
    <dgm:pt modelId="{F785E0FD-1470-AE40-B5E6-9C25A2C51C0E}" type="sibTrans" cxnId="{6EEFBBE2-AE85-3E43-AF4C-184EA76C9E48}">
      <dgm:prSet/>
      <dgm:spPr/>
      <dgm:t>
        <a:bodyPr/>
        <a:lstStyle/>
        <a:p>
          <a:endParaRPr lang="en-US"/>
        </a:p>
      </dgm:t>
    </dgm:pt>
    <dgm:pt modelId="{907D2D22-D9C1-124B-8097-5B627458FC8A}" type="pres">
      <dgm:prSet presAssocID="{979A490B-66A0-234D-A50F-0B3D38C2435E}" presName="linearFlow" presStyleCnt="0">
        <dgm:presLayoutVars>
          <dgm:resizeHandles val="exact"/>
        </dgm:presLayoutVars>
      </dgm:prSet>
      <dgm:spPr/>
    </dgm:pt>
    <dgm:pt modelId="{D7D5A632-2583-314D-82FC-D6448919CFA6}" type="pres">
      <dgm:prSet presAssocID="{F54235EE-D914-F648-9279-E9585AA1A8C0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77E8E1B-15A2-0449-B723-79A356187228}" type="pres">
      <dgm:prSet presAssocID="{48AAB390-AD43-BB4C-BB41-5E5289044E77}" presName="sibTrans" presStyleLbl="sibTrans2D1" presStyleIdx="0" presStyleCnt="3"/>
      <dgm:spPr/>
      <dgm:t>
        <a:bodyPr/>
        <a:lstStyle/>
        <a:p>
          <a:endParaRPr lang="en-US"/>
        </a:p>
      </dgm:t>
    </dgm:pt>
    <dgm:pt modelId="{354DC389-6BF1-2E44-A679-AA10E9E3EC59}" type="pres">
      <dgm:prSet presAssocID="{48AAB390-AD43-BB4C-BB41-5E5289044E77}" presName="connectorText" presStyleLbl="sibTrans2D1" presStyleIdx="0" presStyleCnt="3"/>
      <dgm:spPr/>
      <dgm:t>
        <a:bodyPr/>
        <a:lstStyle/>
        <a:p>
          <a:endParaRPr lang="en-US"/>
        </a:p>
      </dgm:t>
    </dgm:pt>
    <dgm:pt modelId="{D70F77A7-D0C6-FD45-9727-7BBCA3CF2AE3}" type="pres">
      <dgm:prSet presAssocID="{CC297E41-B1D1-CB49-9820-9CBB76E489A5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B5B0FB6-37F7-A44A-A1D0-9040B1625D54}" type="pres">
      <dgm:prSet presAssocID="{C1A97211-500C-9A42-A091-3F2BE8C7E20A}" presName="sibTrans" presStyleLbl="sibTrans2D1" presStyleIdx="1" presStyleCnt="3"/>
      <dgm:spPr/>
      <dgm:t>
        <a:bodyPr/>
        <a:lstStyle/>
        <a:p>
          <a:endParaRPr lang="en-US"/>
        </a:p>
      </dgm:t>
    </dgm:pt>
    <dgm:pt modelId="{0750FB81-E627-0D4E-9141-B05360736E98}" type="pres">
      <dgm:prSet presAssocID="{C1A97211-500C-9A42-A091-3F2BE8C7E20A}" presName="connectorText" presStyleLbl="sibTrans2D1" presStyleIdx="1" presStyleCnt="3"/>
      <dgm:spPr/>
      <dgm:t>
        <a:bodyPr/>
        <a:lstStyle/>
        <a:p>
          <a:endParaRPr lang="en-US"/>
        </a:p>
      </dgm:t>
    </dgm:pt>
    <dgm:pt modelId="{FC9D8CF1-F8FB-B746-9AA3-E21295C74EFC}" type="pres">
      <dgm:prSet presAssocID="{4DACDA32-4BE6-5D4C-92A7-54DDAD52C6B3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04064BA-3D11-2E4D-9379-9DE5FD64627A}" type="pres">
      <dgm:prSet presAssocID="{39A92AC5-4B8F-2A41-826A-0F2EBF34DD2A}" presName="sibTrans" presStyleLbl="sibTrans2D1" presStyleIdx="2" presStyleCnt="3"/>
      <dgm:spPr/>
      <dgm:t>
        <a:bodyPr/>
        <a:lstStyle/>
        <a:p>
          <a:endParaRPr lang="en-US"/>
        </a:p>
      </dgm:t>
    </dgm:pt>
    <dgm:pt modelId="{BCDD5270-990B-EF4C-8534-F252E6760D97}" type="pres">
      <dgm:prSet presAssocID="{39A92AC5-4B8F-2A41-826A-0F2EBF34DD2A}" presName="connectorText" presStyleLbl="sibTrans2D1" presStyleIdx="2" presStyleCnt="3"/>
      <dgm:spPr/>
      <dgm:t>
        <a:bodyPr/>
        <a:lstStyle/>
        <a:p>
          <a:endParaRPr lang="en-US"/>
        </a:p>
      </dgm:t>
    </dgm:pt>
    <dgm:pt modelId="{9316260A-0DFC-BB4A-8124-E029D7C38696}" type="pres">
      <dgm:prSet presAssocID="{C6A3346A-DAA5-4741-ADA4-1FD5C7309EFA}" presName="node" presStyleLbl="node1" presStyleIdx="3" presStyleCnt="4" custLinFactNeighborY="2171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0261304-4098-4249-9F0A-9F4BFA84265E}" srcId="{979A490B-66A0-234D-A50F-0B3D38C2435E}" destId="{CC297E41-B1D1-CB49-9820-9CBB76E489A5}" srcOrd="1" destOrd="0" parTransId="{140CD9DC-6377-C24C-917D-32F62860886F}" sibTransId="{C1A97211-500C-9A42-A091-3F2BE8C7E20A}"/>
    <dgm:cxn modelId="{627DA05A-F39F-43A0-8449-E24E0EE227D0}" type="presOf" srcId="{979A490B-66A0-234D-A50F-0B3D38C2435E}" destId="{907D2D22-D9C1-124B-8097-5B627458FC8A}" srcOrd="0" destOrd="0" presId="urn:microsoft.com/office/officeart/2005/8/layout/process2"/>
    <dgm:cxn modelId="{0D6CB073-7694-49BC-BDC7-8EBAF516CC5E}" type="presOf" srcId="{C6A3346A-DAA5-4741-ADA4-1FD5C7309EFA}" destId="{9316260A-0DFC-BB4A-8124-E029D7C38696}" srcOrd="0" destOrd="0" presId="urn:microsoft.com/office/officeart/2005/8/layout/process2"/>
    <dgm:cxn modelId="{6EEFBBE2-AE85-3E43-AF4C-184EA76C9E48}" srcId="{979A490B-66A0-234D-A50F-0B3D38C2435E}" destId="{C6A3346A-DAA5-4741-ADA4-1FD5C7309EFA}" srcOrd="3" destOrd="0" parTransId="{F57A1E53-3719-7F46-9FC8-30C9B4B1A031}" sibTransId="{F785E0FD-1470-AE40-B5E6-9C25A2C51C0E}"/>
    <dgm:cxn modelId="{82CE7D61-6A32-485E-921F-E5728760B81C}" type="presOf" srcId="{F54235EE-D914-F648-9279-E9585AA1A8C0}" destId="{D7D5A632-2583-314D-82FC-D6448919CFA6}" srcOrd="0" destOrd="0" presId="urn:microsoft.com/office/officeart/2005/8/layout/process2"/>
    <dgm:cxn modelId="{14D40A26-6D19-44DB-B575-D3A4531FE782}" type="presOf" srcId="{48AAB390-AD43-BB4C-BB41-5E5289044E77}" destId="{C77E8E1B-15A2-0449-B723-79A356187228}" srcOrd="0" destOrd="0" presId="urn:microsoft.com/office/officeart/2005/8/layout/process2"/>
    <dgm:cxn modelId="{180BE7CA-A0B2-48F9-A150-B419613BF088}" type="presOf" srcId="{4DACDA32-4BE6-5D4C-92A7-54DDAD52C6B3}" destId="{FC9D8CF1-F8FB-B746-9AA3-E21295C74EFC}" srcOrd="0" destOrd="0" presId="urn:microsoft.com/office/officeart/2005/8/layout/process2"/>
    <dgm:cxn modelId="{A5732F74-DB4E-4854-A728-F582121368B8}" type="presOf" srcId="{CC297E41-B1D1-CB49-9820-9CBB76E489A5}" destId="{D70F77A7-D0C6-FD45-9727-7BBCA3CF2AE3}" srcOrd="0" destOrd="0" presId="urn:microsoft.com/office/officeart/2005/8/layout/process2"/>
    <dgm:cxn modelId="{A69A68D5-70DC-442E-9216-6F2437CCA60D}" type="presOf" srcId="{C1A97211-500C-9A42-A091-3F2BE8C7E20A}" destId="{0750FB81-E627-0D4E-9141-B05360736E98}" srcOrd="1" destOrd="0" presId="urn:microsoft.com/office/officeart/2005/8/layout/process2"/>
    <dgm:cxn modelId="{DE2B3EFA-D8B3-4883-AB8A-E46C54403582}" type="presOf" srcId="{C1A97211-500C-9A42-A091-3F2BE8C7E20A}" destId="{1B5B0FB6-37F7-A44A-A1D0-9040B1625D54}" srcOrd="0" destOrd="0" presId="urn:microsoft.com/office/officeart/2005/8/layout/process2"/>
    <dgm:cxn modelId="{327A96F1-CF87-0247-B9BB-9FCC6EDD8E75}" srcId="{979A490B-66A0-234D-A50F-0B3D38C2435E}" destId="{4DACDA32-4BE6-5D4C-92A7-54DDAD52C6B3}" srcOrd="2" destOrd="0" parTransId="{D856548E-49D3-C040-BDDD-0067D5C73F5B}" sibTransId="{39A92AC5-4B8F-2A41-826A-0F2EBF34DD2A}"/>
    <dgm:cxn modelId="{C3D4E551-E11B-482D-B3D6-1C34685B1417}" type="presOf" srcId="{48AAB390-AD43-BB4C-BB41-5E5289044E77}" destId="{354DC389-6BF1-2E44-A679-AA10E9E3EC59}" srcOrd="1" destOrd="0" presId="urn:microsoft.com/office/officeart/2005/8/layout/process2"/>
    <dgm:cxn modelId="{AAD68DAC-AD31-4036-8663-1C405BF28748}" type="presOf" srcId="{39A92AC5-4B8F-2A41-826A-0F2EBF34DD2A}" destId="{F04064BA-3D11-2E4D-9379-9DE5FD64627A}" srcOrd="0" destOrd="0" presId="urn:microsoft.com/office/officeart/2005/8/layout/process2"/>
    <dgm:cxn modelId="{26D2E426-C0C9-9F4B-B5E5-4DF20A6042B1}" srcId="{979A490B-66A0-234D-A50F-0B3D38C2435E}" destId="{F54235EE-D914-F648-9279-E9585AA1A8C0}" srcOrd="0" destOrd="0" parTransId="{130DE804-949F-AE47-B615-E9E98F134C29}" sibTransId="{48AAB390-AD43-BB4C-BB41-5E5289044E77}"/>
    <dgm:cxn modelId="{727445BD-1B97-4948-BED7-E5B7882EC4F9}" type="presOf" srcId="{39A92AC5-4B8F-2A41-826A-0F2EBF34DD2A}" destId="{BCDD5270-990B-EF4C-8534-F252E6760D97}" srcOrd="1" destOrd="0" presId="urn:microsoft.com/office/officeart/2005/8/layout/process2"/>
    <dgm:cxn modelId="{AF6111AD-EFE3-4022-8721-2431CB6F02EF}" type="presParOf" srcId="{907D2D22-D9C1-124B-8097-5B627458FC8A}" destId="{D7D5A632-2583-314D-82FC-D6448919CFA6}" srcOrd="0" destOrd="0" presId="urn:microsoft.com/office/officeart/2005/8/layout/process2"/>
    <dgm:cxn modelId="{E661F5F9-F352-483F-A3A5-4C3818BBB5CC}" type="presParOf" srcId="{907D2D22-D9C1-124B-8097-5B627458FC8A}" destId="{C77E8E1B-15A2-0449-B723-79A356187228}" srcOrd="1" destOrd="0" presId="urn:microsoft.com/office/officeart/2005/8/layout/process2"/>
    <dgm:cxn modelId="{94DD5812-05AC-42FA-B9AA-23DA4BF11694}" type="presParOf" srcId="{C77E8E1B-15A2-0449-B723-79A356187228}" destId="{354DC389-6BF1-2E44-A679-AA10E9E3EC59}" srcOrd="0" destOrd="0" presId="urn:microsoft.com/office/officeart/2005/8/layout/process2"/>
    <dgm:cxn modelId="{E70C8BA9-23EC-4935-A850-8C3BF55EDF88}" type="presParOf" srcId="{907D2D22-D9C1-124B-8097-5B627458FC8A}" destId="{D70F77A7-D0C6-FD45-9727-7BBCA3CF2AE3}" srcOrd="2" destOrd="0" presId="urn:microsoft.com/office/officeart/2005/8/layout/process2"/>
    <dgm:cxn modelId="{5B23D786-DDC5-4C8F-A1DB-9EC492D292D2}" type="presParOf" srcId="{907D2D22-D9C1-124B-8097-5B627458FC8A}" destId="{1B5B0FB6-37F7-A44A-A1D0-9040B1625D54}" srcOrd="3" destOrd="0" presId="urn:microsoft.com/office/officeart/2005/8/layout/process2"/>
    <dgm:cxn modelId="{F77E2D5C-EFEB-43A5-8330-541530C5FC71}" type="presParOf" srcId="{1B5B0FB6-37F7-A44A-A1D0-9040B1625D54}" destId="{0750FB81-E627-0D4E-9141-B05360736E98}" srcOrd="0" destOrd="0" presId="urn:microsoft.com/office/officeart/2005/8/layout/process2"/>
    <dgm:cxn modelId="{BC7DFABC-1D94-4561-AE89-6CDFA1D9F509}" type="presParOf" srcId="{907D2D22-D9C1-124B-8097-5B627458FC8A}" destId="{FC9D8CF1-F8FB-B746-9AA3-E21295C74EFC}" srcOrd="4" destOrd="0" presId="urn:microsoft.com/office/officeart/2005/8/layout/process2"/>
    <dgm:cxn modelId="{25465055-3283-4904-9B57-9AD0543A975A}" type="presParOf" srcId="{907D2D22-D9C1-124B-8097-5B627458FC8A}" destId="{F04064BA-3D11-2E4D-9379-9DE5FD64627A}" srcOrd="5" destOrd="0" presId="urn:microsoft.com/office/officeart/2005/8/layout/process2"/>
    <dgm:cxn modelId="{478E03F8-67BE-4E0E-8F9C-AEEC784804AD}" type="presParOf" srcId="{F04064BA-3D11-2E4D-9379-9DE5FD64627A}" destId="{BCDD5270-990B-EF4C-8534-F252E6760D97}" srcOrd="0" destOrd="0" presId="urn:microsoft.com/office/officeart/2005/8/layout/process2"/>
    <dgm:cxn modelId="{B615867B-2E50-4413-B422-0EE24D75D88D}" type="presParOf" srcId="{907D2D22-D9C1-124B-8097-5B627458FC8A}" destId="{9316260A-0DFC-BB4A-8124-E029D7C38696}" srcOrd="6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979A490B-66A0-234D-A50F-0B3D38C2435E}" type="doc">
      <dgm:prSet loTypeId="urn:microsoft.com/office/officeart/2005/8/layout/process2" loCatId="" qsTypeId="urn:microsoft.com/office/officeart/2005/8/quickstyle/simple4" qsCatId="simple" csTypeId="urn:microsoft.com/office/officeart/2005/8/colors/accent1_2" csCatId="accent1" phldr="1"/>
      <dgm:spPr/>
    </dgm:pt>
    <dgm:pt modelId="{F54235EE-D914-F648-9279-E9585AA1A8C0}">
      <dgm:prSet phldrT="[Text]"/>
      <dgm:spPr/>
      <dgm:t>
        <a:bodyPr/>
        <a:lstStyle/>
        <a:p>
          <a:r>
            <a:rPr lang="en-US" dirty="0" smtClean="0"/>
            <a:t>Reduced Emissions</a:t>
          </a:r>
          <a:endParaRPr lang="en-US" dirty="0"/>
        </a:p>
      </dgm:t>
    </dgm:pt>
    <dgm:pt modelId="{130DE804-949F-AE47-B615-E9E98F134C29}" type="parTrans" cxnId="{26D2E426-C0C9-9F4B-B5E5-4DF20A6042B1}">
      <dgm:prSet/>
      <dgm:spPr/>
      <dgm:t>
        <a:bodyPr/>
        <a:lstStyle/>
        <a:p>
          <a:endParaRPr lang="en-US"/>
        </a:p>
      </dgm:t>
    </dgm:pt>
    <dgm:pt modelId="{48AAB390-AD43-BB4C-BB41-5E5289044E77}" type="sibTrans" cxnId="{26D2E426-C0C9-9F4B-B5E5-4DF20A6042B1}">
      <dgm:prSet/>
      <dgm:spPr/>
      <dgm:t>
        <a:bodyPr/>
        <a:lstStyle/>
        <a:p>
          <a:endParaRPr lang="en-US"/>
        </a:p>
      </dgm:t>
    </dgm:pt>
    <dgm:pt modelId="{CC297E41-B1D1-CB49-9820-9CBB76E489A5}">
      <dgm:prSet phldrT="[Text]"/>
      <dgm:spPr/>
      <dgm:t>
        <a:bodyPr/>
        <a:lstStyle/>
        <a:p>
          <a:r>
            <a:rPr lang="en-US" dirty="0" smtClean="0"/>
            <a:t>Climate Sensitivity</a:t>
          </a:r>
          <a:endParaRPr lang="en-US" dirty="0"/>
        </a:p>
      </dgm:t>
    </dgm:pt>
    <dgm:pt modelId="{140CD9DC-6377-C24C-917D-32F62860886F}" type="parTrans" cxnId="{D0261304-4098-4249-9F0A-9F4BFA84265E}">
      <dgm:prSet/>
      <dgm:spPr/>
      <dgm:t>
        <a:bodyPr/>
        <a:lstStyle/>
        <a:p>
          <a:endParaRPr lang="en-US"/>
        </a:p>
      </dgm:t>
    </dgm:pt>
    <dgm:pt modelId="{C1A97211-500C-9A42-A091-3F2BE8C7E20A}" type="sibTrans" cxnId="{D0261304-4098-4249-9F0A-9F4BFA84265E}">
      <dgm:prSet/>
      <dgm:spPr/>
      <dgm:t>
        <a:bodyPr/>
        <a:lstStyle/>
        <a:p>
          <a:endParaRPr lang="en-US"/>
        </a:p>
      </dgm:t>
    </dgm:pt>
    <dgm:pt modelId="{4DACDA32-4BE6-5D4C-92A7-54DDAD52C6B3}">
      <dgm:prSet phldrT="[Text]"/>
      <dgm:spPr/>
      <dgm:t>
        <a:bodyPr/>
        <a:lstStyle/>
        <a:p>
          <a:r>
            <a:rPr lang="en-US" dirty="0" smtClean="0"/>
            <a:t>Reduced </a:t>
          </a:r>
        </a:p>
        <a:p>
          <a:r>
            <a:rPr lang="en-US" dirty="0" smtClean="0"/>
            <a:t>Climate Change</a:t>
          </a:r>
          <a:endParaRPr lang="en-US" dirty="0"/>
        </a:p>
      </dgm:t>
    </dgm:pt>
    <dgm:pt modelId="{D856548E-49D3-C040-BDDD-0067D5C73F5B}" type="parTrans" cxnId="{327A96F1-CF87-0247-B9BB-9FCC6EDD8E75}">
      <dgm:prSet/>
      <dgm:spPr/>
      <dgm:t>
        <a:bodyPr/>
        <a:lstStyle/>
        <a:p>
          <a:endParaRPr lang="en-US"/>
        </a:p>
      </dgm:t>
    </dgm:pt>
    <dgm:pt modelId="{39A92AC5-4B8F-2A41-826A-0F2EBF34DD2A}" type="sibTrans" cxnId="{327A96F1-CF87-0247-B9BB-9FCC6EDD8E75}">
      <dgm:prSet/>
      <dgm:spPr/>
      <dgm:t>
        <a:bodyPr/>
        <a:lstStyle/>
        <a:p>
          <a:endParaRPr lang="en-US"/>
        </a:p>
      </dgm:t>
    </dgm:pt>
    <dgm:pt modelId="{C6A3346A-DAA5-4741-ADA4-1FD5C7309EFA}">
      <dgm:prSet/>
      <dgm:spPr/>
      <dgm:t>
        <a:bodyPr/>
        <a:lstStyle/>
        <a:p>
          <a:r>
            <a:rPr lang="en-US" dirty="0" smtClean="0"/>
            <a:t>Reduced Economic Impacts</a:t>
          </a:r>
          <a:endParaRPr lang="en-US" dirty="0"/>
        </a:p>
      </dgm:t>
    </dgm:pt>
    <dgm:pt modelId="{F57A1E53-3719-7F46-9FC8-30C9B4B1A031}" type="parTrans" cxnId="{6EEFBBE2-AE85-3E43-AF4C-184EA76C9E48}">
      <dgm:prSet/>
      <dgm:spPr/>
      <dgm:t>
        <a:bodyPr/>
        <a:lstStyle/>
        <a:p>
          <a:endParaRPr lang="en-US"/>
        </a:p>
      </dgm:t>
    </dgm:pt>
    <dgm:pt modelId="{F785E0FD-1470-AE40-B5E6-9C25A2C51C0E}" type="sibTrans" cxnId="{6EEFBBE2-AE85-3E43-AF4C-184EA76C9E48}">
      <dgm:prSet/>
      <dgm:spPr/>
      <dgm:t>
        <a:bodyPr/>
        <a:lstStyle/>
        <a:p>
          <a:endParaRPr lang="en-US"/>
        </a:p>
      </dgm:t>
    </dgm:pt>
    <dgm:pt modelId="{907D2D22-D9C1-124B-8097-5B627458FC8A}" type="pres">
      <dgm:prSet presAssocID="{979A490B-66A0-234D-A50F-0B3D38C2435E}" presName="linearFlow" presStyleCnt="0">
        <dgm:presLayoutVars>
          <dgm:resizeHandles val="exact"/>
        </dgm:presLayoutVars>
      </dgm:prSet>
      <dgm:spPr/>
    </dgm:pt>
    <dgm:pt modelId="{D7D5A632-2583-314D-82FC-D6448919CFA6}" type="pres">
      <dgm:prSet presAssocID="{F54235EE-D914-F648-9279-E9585AA1A8C0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77E8E1B-15A2-0449-B723-79A356187228}" type="pres">
      <dgm:prSet presAssocID="{48AAB390-AD43-BB4C-BB41-5E5289044E77}" presName="sibTrans" presStyleLbl="sibTrans2D1" presStyleIdx="0" presStyleCnt="3"/>
      <dgm:spPr/>
      <dgm:t>
        <a:bodyPr/>
        <a:lstStyle/>
        <a:p>
          <a:endParaRPr lang="en-US"/>
        </a:p>
      </dgm:t>
    </dgm:pt>
    <dgm:pt modelId="{354DC389-6BF1-2E44-A679-AA10E9E3EC59}" type="pres">
      <dgm:prSet presAssocID="{48AAB390-AD43-BB4C-BB41-5E5289044E77}" presName="connectorText" presStyleLbl="sibTrans2D1" presStyleIdx="0" presStyleCnt="3"/>
      <dgm:spPr/>
      <dgm:t>
        <a:bodyPr/>
        <a:lstStyle/>
        <a:p>
          <a:endParaRPr lang="en-US"/>
        </a:p>
      </dgm:t>
    </dgm:pt>
    <dgm:pt modelId="{D70F77A7-D0C6-FD45-9727-7BBCA3CF2AE3}" type="pres">
      <dgm:prSet presAssocID="{CC297E41-B1D1-CB49-9820-9CBB76E489A5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B5B0FB6-37F7-A44A-A1D0-9040B1625D54}" type="pres">
      <dgm:prSet presAssocID="{C1A97211-500C-9A42-A091-3F2BE8C7E20A}" presName="sibTrans" presStyleLbl="sibTrans2D1" presStyleIdx="1" presStyleCnt="3"/>
      <dgm:spPr/>
      <dgm:t>
        <a:bodyPr/>
        <a:lstStyle/>
        <a:p>
          <a:endParaRPr lang="en-US"/>
        </a:p>
      </dgm:t>
    </dgm:pt>
    <dgm:pt modelId="{0750FB81-E627-0D4E-9141-B05360736E98}" type="pres">
      <dgm:prSet presAssocID="{C1A97211-500C-9A42-A091-3F2BE8C7E20A}" presName="connectorText" presStyleLbl="sibTrans2D1" presStyleIdx="1" presStyleCnt="3"/>
      <dgm:spPr/>
      <dgm:t>
        <a:bodyPr/>
        <a:lstStyle/>
        <a:p>
          <a:endParaRPr lang="en-US"/>
        </a:p>
      </dgm:t>
    </dgm:pt>
    <dgm:pt modelId="{FC9D8CF1-F8FB-B746-9AA3-E21295C74EFC}" type="pres">
      <dgm:prSet presAssocID="{4DACDA32-4BE6-5D4C-92A7-54DDAD52C6B3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04064BA-3D11-2E4D-9379-9DE5FD64627A}" type="pres">
      <dgm:prSet presAssocID="{39A92AC5-4B8F-2A41-826A-0F2EBF34DD2A}" presName="sibTrans" presStyleLbl="sibTrans2D1" presStyleIdx="2" presStyleCnt="3"/>
      <dgm:spPr/>
      <dgm:t>
        <a:bodyPr/>
        <a:lstStyle/>
        <a:p>
          <a:endParaRPr lang="en-US"/>
        </a:p>
      </dgm:t>
    </dgm:pt>
    <dgm:pt modelId="{BCDD5270-990B-EF4C-8534-F252E6760D97}" type="pres">
      <dgm:prSet presAssocID="{39A92AC5-4B8F-2A41-826A-0F2EBF34DD2A}" presName="connectorText" presStyleLbl="sibTrans2D1" presStyleIdx="2" presStyleCnt="3"/>
      <dgm:spPr/>
      <dgm:t>
        <a:bodyPr/>
        <a:lstStyle/>
        <a:p>
          <a:endParaRPr lang="en-US"/>
        </a:p>
      </dgm:t>
    </dgm:pt>
    <dgm:pt modelId="{9316260A-0DFC-BB4A-8124-E029D7C38696}" type="pres">
      <dgm:prSet presAssocID="{C6A3346A-DAA5-4741-ADA4-1FD5C7309EFA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0261304-4098-4249-9F0A-9F4BFA84265E}" srcId="{979A490B-66A0-234D-A50F-0B3D38C2435E}" destId="{CC297E41-B1D1-CB49-9820-9CBB76E489A5}" srcOrd="1" destOrd="0" parTransId="{140CD9DC-6377-C24C-917D-32F62860886F}" sibTransId="{C1A97211-500C-9A42-A091-3F2BE8C7E20A}"/>
    <dgm:cxn modelId="{42195076-8EFA-4E84-B46A-16A4776EEE71}" type="presOf" srcId="{979A490B-66A0-234D-A50F-0B3D38C2435E}" destId="{907D2D22-D9C1-124B-8097-5B627458FC8A}" srcOrd="0" destOrd="0" presId="urn:microsoft.com/office/officeart/2005/8/layout/process2"/>
    <dgm:cxn modelId="{88088F39-8B6D-4039-82EA-68A5295E4C3B}" type="presOf" srcId="{48AAB390-AD43-BB4C-BB41-5E5289044E77}" destId="{354DC389-6BF1-2E44-A679-AA10E9E3EC59}" srcOrd="1" destOrd="0" presId="urn:microsoft.com/office/officeart/2005/8/layout/process2"/>
    <dgm:cxn modelId="{51C7681A-0DD5-44DF-AB91-B2C6674DC4E3}" type="presOf" srcId="{4DACDA32-4BE6-5D4C-92A7-54DDAD52C6B3}" destId="{FC9D8CF1-F8FB-B746-9AA3-E21295C74EFC}" srcOrd="0" destOrd="0" presId="urn:microsoft.com/office/officeart/2005/8/layout/process2"/>
    <dgm:cxn modelId="{1C5B6925-1074-4E7D-8E21-BD4D07A55374}" type="presOf" srcId="{C1A97211-500C-9A42-A091-3F2BE8C7E20A}" destId="{0750FB81-E627-0D4E-9141-B05360736E98}" srcOrd="1" destOrd="0" presId="urn:microsoft.com/office/officeart/2005/8/layout/process2"/>
    <dgm:cxn modelId="{6EEFBBE2-AE85-3E43-AF4C-184EA76C9E48}" srcId="{979A490B-66A0-234D-A50F-0B3D38C2435E}" destId="{C6A3346A-DAA5-4741-ADA4-1FD5C7309EFA}" srcOrd="3" destOrd="0" parTransId="{F57A1E53-3719-7F46-9FC8-30C9B4B1A031}" sibTransId="{F785E0FD-1470-AE40-B5E6-9C25A2C51C0E}"/>
    <dgm:cxn modelId="{D6AAC214-6B97-42F3-B2B1-A9F2F37E5FB9}" type="presOf" srcId="{C6A3346A-DAA5-4741-ADA4-1FD5C7309EFA}" destId="{9316260A-0DFC-BB4A-8124-E029D7C38696}" srcOrd="0" destOrd="0" presId="urn:microsoft.com/office/officeart/2005/8/layout/process2"/>
    <dgm:cxn modelId="{4F8F8E14-26AA-4325-8989-7A92C7B80441}" type="presOf" srcId="{39A92AC5-4B8F-2A41-826A-0F2EBF34DD2A}" destId="{F04064BA-3D11-2E4D-9379-9DE5FD64627A}" srcOrd="0" destOrd="0" presId="urn:microsoft.com/office/officeart/2005/8/layout/process2"/>
    <dgm:cxn modelId="{FEF8E8C0-E8A7-41CF-9B14-E719E27C21D6}" type="presOf" srcId="{F54235EE-D914-F648-9279-E9585AA1A8C0}" destId="{D7D5A632-2583-314D-82FC-D6448919CFA6}" srcOrd="0" destOrd="0" presId="urn:microsoft.com/office/officeart/2005/8/layout/process2"/>
    <dgm:cxn modelId="{C5DAEB25-3F95-49D0-85B9-9251794DFFC3}" type="presOf" srcId="{CC297E41-B1D1-CB49-9820-9CBB76E489A5}" destId="{D70F77A7-D0C6-FD45-9727-7BBCA3CF2AE3}" srcOrd="0" destOrd="0" presId="urn:microsoft.com/office/officeart/2005/8/layout/process2"/>
    <dgm:cxn modelId="{42073EB2-B1B4-4642-9673-3C0326D41629}" type="presOf" srcId="{48AAB390-AD43-BB4C-BB41-5E5289044E77}" destId="{C77E8E1B-15A2-0449-B723-79A356187228}" srcOrd="0" destOrd="0" presId="urn:microsoft.com/office/officeart/2005/8/layout/process2"/>
    <dgm:cxn modelId="{327A96F1-CF87-0247-B9BB-9FCC6EDD8E75}" srcId="{979A490B-66A0-234D-A50F-0B3D38C2435E}" destId="{4DACDA32-4BE6-5D4C-92A7-54DDAD52C6B3}" srcOrd="2" destOrd="0" parTransId="{D856548E-49D3-C040-BDDD-0067D5C73F5B}" sibTransId="{39A92AC5-4B8F-2A41-826A-0F2EBF34DD2A}"/>
    <dgm:cxn modelId="{26D2E426-C0C9-9F4B-B5E5-4DF20A6042B1}" srcId="{979A490B-66A0-234D-A50F-0B3D38C2435E}" destId="{F54235EE-D914-F648-9279-E9585AA1A8C0}" srcOrd="0" destOrd="0" parTransId="{130DE804-949F-AE47-B615-E9E98F134C29}" sibTransId="{48AAB390-AD43-BB4C-BB41-5E5289044E77}"/>
    <dgm:cxn modelId="{714A509E-99B6-4DBD-AFA0-D7FFB76CB550}" type="presOf" srcId="{C1A97211-500C-9A42-A091-3F2BE8C7E20A}" destId="{1B5B0FB6-37F7-A44A-A1D0-9040B1625D54}" srcOrd="0" destOrd="0" presId="urn:microsoft.com/office/officeart/2005/8/layout/process2"/>
    <dgm:cxn modelId="{7F7AF062-B516-4108-8913-E50C9C6D645B}" type="presOf" srcId="{39A92AC5-4B8F-2A41-826A-0F2EBF34DD2A}" destId="{BCDD5270-990B-EF4C-8534-F252E6760D97}" srcOrd="1" destOrd="0" presId="urn:microsoft.com/office/officeart/2005/8/layout/process2"/>
    <dgm:cxn modelId="{5AAEFDAA-EE9C-4DEF-809B-0EEEFA0FFF52}" type="presParOf" srcId="{907D2D22-D9C1-124B-8097-5B627458FC8A}" destId="{D7D5A632-2583-314D-82FC-D6448919CFA6}" srcOrd="0" destOrd="0" presId="urn:microsoft.com/office/officeart/2005/8/layout/process2"/>
    <dgm:cxn modelId="{BAD6CB9B-C753-4CE7-8F50-E923BD6EBB01}" type="presParOf" srcId="{907D2D22-D9C1-124B-8097-5B627458FC8A}" destId="{C77E8E1B-15A2-0449-B723-79A356187228}" srcOrd="1" destOrd="0" presId="urn:microsoft.com/office/officeart/2005/8/layout/process2"/>
    <dgm:cxn modelId="{28690A3F-1D94-464D-B603-B35E8AFEF736}" type="presParOf" srcId="{C77E8E1B-15A2-0449-B723-79A356187228}" destId="{354DC389-6BF1-2E44-A679-AA10E9E3EC59}" srcOrd="0" destOrd="0" presId="urn:microsoft.com/office/officeart/2005/8/layout/process2"/>
    <dgm:cxn modelId="{0ACA010F-9A3E-422D-A0C4-F93068370F52}" type="presParOf" srcId="{907D2D22-D9C1-124B-8097-5B627458FC8A}" destId="{D70F77A7-D0C6-FD45-9727-7BBCA3CF2AE3}" srcOrd="2" destOrd="0" presId="urn:microsoft.com/office/officeart/2005/8/layout/process2"/>
    <dgm:cxn modelId="{19A10A95-754A-4EA7-909D-1341608669A3}" type="presParOf" srcId="{907D2D22-D9C1-124B-8097-5B627458FC8A}" destId="{1B5B0FB6-37F7-A44A-A1D0-9040B1625D54}" srcOrd="3" destOrd="0" presId="urn:microsoft.com/office/officeart/2005/8/layout/process2"/>
    <dgm:cxn modelId="{C3FC12BF-72D4-4500-9358-18A08126CECC}" type="presParOf" srcId="{1B5B0FB6-37F7-A44A-A1D0-9040B1625D54}" destId="{0750FB81-E627-0D4E-9141-B05360736E98}" srcOrd="0" destOrd="0" presId="urn:microsoft.com/office/officeart/2005/8/layout/process2"/>
    <dgm:cxn modelId="{4153DEF0-2AF9-4A2E-959F-ED11DEC01E27}" type="presParOf" srcId="{907D2D22-D9C1-124B-8097-5B627458FC8A}" destId="{FC9D8CF1-F8FB-B746-9AA3-E21295C74EFC}" srcOrd="4" destOrd="0" presId="urn:microsoft.com/office/officeart/2005/8/layout/process2"/>
    <dgm:cxn modelId="{D1C084DC-D607-4EA9-8BC8-22B68B3CDA91}" type="presParOf" srcId="{907D2D22-D9C1-124B-8097-5B627458FC8A}" destId="{F04064BA-3D11-2E4D-9379-9DE5FD64627A}" srcOrd="5" destOrd="0" presId="urn:microsoft.com/office/officeart/2005/8/layout/process2"/>
    <dgm:cxn modelId="{DFD7991D-6C42-4988-9735-FFDDE41C1F6B}" type="presParOf" srcId="{F04064BA-3D11-2E4D-9379-9DE5FD64627A}" destId="{BCDD5270-990B-EF4C-8534-F252E6760D97}" srcOrd="0" destOrd="0" presId="urn:microsoft.com/office/officeart/2005/8/layout/process2"/>
    <dgm:cxn modelId="{E4A7CA99-0E7F-46D7-A0A3-6A25C6334B7F}" type="presParOf" srcId="{907D2D22-D9C1-124B-8097-5B627458FC8A}" destId="{9316260A-0DFC-BB4A-8124-E029D7C38696}" srcOrd="6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Relationship Id="rId2" Type="http://schemas.openxmlformats.org/officeDocument/2006/relationships/image" Target="../media/image2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450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56550" y="0"/>
            <a:ext cx="3026833" cy="46450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363015-622F-4DCE-90AE-BAB049967198}" type="datetimeFigureOut">
              <a:rPr lang="en-US" smtClean="0"/>
              <a:t>5/12/16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17612"/>
            <a:ext cx="3026833" cy="46450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56550" y="8817612"/>
            <a:ext cx="3026833" cy="46450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65F73E-BDE6-4B78-9133-7283C4BAA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53757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26833" cy="464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56550" y="0"/>
            <a:ext cx="3026833" cy="464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81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71575" y="695325"/>
            <a:ext cx="4641850" cy="34813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98500" y="4410392"/>
            <a:ext cx="5588000" cy="4177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17612"/>
            <a:ext cx="3026833" cy="464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56550" y="8817612"/>
            <a:ext cx="3026833" cy="464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5DB0DB99-8B50-49B5-B623-5B73382F0CF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62210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0752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752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5460" eaLnBrk="0" hangingPunct="0">
              <a:defRPr sz="23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32851" indent="-281866" defTabSz="925460" eaLnBrk="0" hangingPunct="0">
              <a:defRPr sz="23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27463" indent="-225493" defTabSz="925460" eaLnBrk="0" hangingPunct="0">
              <a:defRPr sz="23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78448" indent="-225493" defTabSz="925460" eaLnBrk="0" hangingPunct="0">
              <a:defRPr sz="23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29433" indent="-225493" defTabSz="925460" eaLnBrk="0" hangingPunct="0">
              <a:defRPr sz="23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80419" indent="-225493" defTabSz="925460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31405" indent="-225493" defTabSz="925460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82390" indent="-225493" defTabSz="925460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33375" indent="-225493" defTabSz="925460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DB41196-1581-F447-9A99-5AB3A0801754}" type="slidenum">
              <a:rPr lang="en-US" sz="1200" b="0">
                <a:solidFill>
                  <a:srgbClr val="000000"/>
                </a:solidFill>
              </a:rPr>
              <a:pPr/>
              <a:t>5</a:t>
            </a:fld>
            <a:endParaRPr lang="en-US" sz="1200" b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need to look at long-term</a:t>
            </a:r>
            <a:r>
              <a:rPr lang="en-US" baseline="0" dirty="0" smtClean="0"/>
              <a:t> records with the understanding that many things could be changing at once.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B0DB99-8B50-49B5-B623-5B73382F0CF6}" type="slidenum">
              <a:rPr lang="en-US" smtClean="0"/>
              <a:pPr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6131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0EA5BE0-B83E-4285-A7B1-DAC1ED3AD6E7}" type="slidenum">
              <a:rPr lang="en-US"/>
              <a:pPr/>
              <a:t>76</a:t>
            </a:fld>
            <a:endParaRPr lang="en-US"/>
          </a:p>
        </p:txBody>
      </p:sp>
      <p:sp>
        <p:nvSpPr>
          <p:cNvPr id="307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1575" y="693738"/>
            <a:ext cx="4641850" cy="3481387"/>
          </a:xfrm>
          <a:ln/>
        </p:spPr>
      </p:sp>
      <p:sp>
        <p:nvSpPr>
          <p:cNvPr id="307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8500" y="4410392"/>
            <a:ext cx="5588000" cy="4178933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1469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469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5460" eaLnBrk="0" hangingPunct="0">
              <a:defRPr sz="23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32851" indent="-281866" defTabSz="925460" eaLnBrk="0" hangingPunct="0">
              <a:defRPr sz="23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27463" indent="-225493" defTabSz="925460" eaLnBrk="0" hangingPunct="0">
              <a:defRPr sz="23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78448" indent="-225493" defTabSz="925460" eaLnBrk="0" hangingPunct="0">
              <a:defRPr sz="23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29433" indent="-225493" defTabSz="925460" eaLnBrk="0" hangingPunct="0">
              <a:defRPr sz="23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80419" indent="-225493" defTabSz="925460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31405" indent="-225493" defTabSz="925460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82390" indent="-225493" defTabSz="925460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33375" indent="-225493" defTabSz="925460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4E6EF2B-5321-5E4F-9F34-60EFF28A0221}" type="slidenum">
              <a:rPr lang="en-US" sz="1200" b="0">
                <a:solidFill>
                  <a:srgbClr val="000000"/>
                </a:solidFill>
              </a:rPr>
              <a:pPr/>
              <a:t>10</a:t>
            </a:fld>
            <a:endParaRPr lang="en-US" sz="1200" b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Blue circles are existing sites; green squares are proposed sites.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B0DB99-8B50-49B5-B623-5B73382F0CF6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2305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It’s hard to identify how much variability</a:t>
            </a:r>
            <a:r>
              <a:rPr lang="en-US" baseline="0" dirty="0" smtClean="0"/>
              <a:t> is too much variability, but clearly variability increases as time proceeds.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B0DB99-8B50-49B5-B623-5B73382F0CF6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7689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B408B12-9908-4CB1-9C10-597B80D74485}" type="slidenum">
              <a:rPr lang="en-US"/>
              <a:pPr/>
              <a:t>42</a:t>
            </a:fld>
            <a:endParaRPr lang="en-US"/>
          </a:p>
        </p:txBody>
      </p:sp>
      <p:sp>
        <p:nvSpPr>
          <p:cNvPr id="278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7925" y="723900"/>
            <a:ext cx="4641850" cy="3481388"/>
          </a:xfrm>
          <a:ln/>
        </p:spPr>
      </p:sp>
      <p:sp>
        <p:nvSpPr>
          <p:cNvPr id="278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2951" y="4424660"/>
            <a:ext cx="5132035" cy="4132958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Going back to our original example of detecting trends in ozone</a:t>
            </a:r>
            <a:r>
              <a:rPr lang="en-US" baseline="0" dirty="0" smtClean="0"/>
              <a:t> recovery.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B0DB99-8B50-49B5-B623-5B73382F0CF6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495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B0DB99-8B50-49B5-B623-5B73382F0CF6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7462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B0DB99-8B50-49B5-B623-5B73382F0CF6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7462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Main points</a:t>
            </a:r>
            <a:r>
              <a:rPr lang="en-US" baseline="0" dirty="0" smtClean="0"/>
              <a:t> here:</a:t>
            </a:r>
          </a:p>
          <a:p>
            <a:endParaRPr lang="en-US" baseline="0" dirty="0" smtClean="0"/>
          </a:p>
          <a:p>
            <a:pPr marL="228600" indent="-228600">
              <a:buAutoNum type="arabicPeriod"/>
            </a:pPr>
            <a:r>
              <a:rPr lang="en-US" baseline="0" dirty="0" smtClean="0"/>
              <a:t>Models show widening in each hemisphere under GW scenarios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Large spread of trends in the models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The HC edge and dry zones are related to one another</a:t>
            </a:r>
          </a:p>
          <a:p>
            <a:pPr marL="228600" indent="-228600">
              <a:buAutoNum type="arabicPeriod"/>
            </a:pPr>
            <a:endParaRPr lang="en-US" baseline="0" dirty="0" smtClean="0"/>
          </a:p>
          <a:p>
            <a:pPr marL="228600" indent="-228600">
              <a:buAutoNum type="arabicPeriod"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B4C5E7-48DF-FD48-9289-14C6EB558C30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7668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522" name="Group 2"/>
          <p:cNvGrpSpPr>
            <a:grpSpLocks/>
          </p:cNvGrpSpPr>
          <p:nvPr/>
        </p:nvGrpSpPr>
        <p:grpSpPr bwMode="auto">
          <a:xfrm>
            <a:off x="0" y="0"/>
            <a:ext cx="9148763" cy="6851650"/>
            <a:chOff x="1" y="0"/>
            <a:chExt cx="5763" cy="4316"/>
          </a:xfrm>
        </p:grpSpPr>
        <p:sp>
          <p:nvSpPr>
            <p:cNvPr id="107523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7524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7525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07526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107527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528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529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530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531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532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533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534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535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536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537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538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539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7540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7541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7542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7543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/>
              <a:ahLst/>
              <a:cxnLst>
                <a:cxn ang="0">
                  <a:pos x="717" y="845"/>
                </a:cxn>
                <a:cxn ang="0">
                  <a:pos x="717" y="821"/>
                </a:cxn>
                <a:cxn ang="0">
                  <a:pos x="574" y="605"/>
                </a:cxn>
                <a:cxn ang="0">
                  <a:pos x="406" y="396"/>
                </a:cxn>
                <a:cxn ang="0">
                  <a:pos x="221" y="192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209" y="198"/>
                </a:cxn>
                <a:cxn ang="0">
                  <a:pos x="400" y="408"/>
                </a:cxn>
                <a:cxn ang="0">
                  <a:pos x="568" y="623"/>
                </a:cxn>
                <a:cxn ang="0">
                  <a:pos x="717" y="845"/>
                </a:cxn>
                <a:cxn ang="0">
                  <a:pos x="717" y="845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7544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/>
              <a:ahLst/>
              <a:cxnLst>
                <a:cxn ang="0">
                  <a:pos x="407" y="414"/>
                </a:cxn>
                <a:cxn ang="0">
                  <a:pos x="407" y="396"/>
                </a:cxn>
                <a:cxn ang="0">
                  <a:pos x="222" y="192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08" y="102"/>
                </a:cxn>
                <a:cxn ang="0">
                  <a:pos x="216" y="204"/>
                </a:cxn>
                <a:cxn ang="0">
                  <a:pos x="407" y="414"/>
                </a:cxn>
                <a:cxn ang="0">
                  <a:pos x="407" y="414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7545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7546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/>
              <a:ahLst/>
              <a:cxnLst>
                <a:cxn ang="0">
                  <a:pos x="586" y="0"/>
                </a:cxn>
                <a:cxn ang="0">
                  <a:pos x="568" y="0"/>
                </a:cxn>
                <a:cxn ang="0">
                  <a:pos x="407" y="132"/>
                </a:cxn>
                <a:cxn ang="0">
                  <a:pos x="257" y="270"/>
                </a:cxn>
                <a:cxn ang="0">
                  <a:pos x="120" y="420"/>
                </a:cxn>
                <a:cxn ang="0">
                  <a:pos x="0" y="575"/>
                </a:cxn>
                <a:cxn ang="0">
                  <a:pos x="0" y="599"/>
                </a:cxn>
                <a:cxn ang="0">
                  <a:pos x="120" y="432"/>
                </a:cxn>
                <a:cxn ang="0">
                  <a:pos x="257" y="282"/>
                </a:cxn>
                <a:cxn ang="0">
                  <a:pos x="413" y="138"/>
                </a:cxn>
                <a:cxn ang="0">
                  <a:pos x="586" y="0"/>
                </a:cxn>
                <a:cxn ang="0">
                  <a:pos x="586" y="0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7547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/>
              <a:ahLst/>
              <a:cxnLst>
                <a:cxn ang="0">
                  <a:pos x="269" y="0"/>
                </a:cxn>
                <a:cxn ang="0">
                  <a:pos x="251" y="0"/>
                </a:cxn>
                <a:cxn ang="0">
                  <a:pos x="120" y="114"/>
                </a:cxn>
                <a:cxn ang="0">
                  <a:pos x="60" y="174"/>
                </a:cxn>
                <a:cxn ang="0">
                  <a:pos x="0" y="234"/>
                </a:cxn>
                <a:cxn ang="0">
                  <a:pos x="0" y="252"/>
                </a:cxn>
                <a:cxn ang="0">
                  <a:pos x="126" y="120"/>
                </a:cxn>
                <a:cxn ang="0">
                  <a:pos x="269" y="0"/>
                </a:cxn>
                <a:cxn ang="0">
                  <a:pos x="269" y="0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7548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07549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07550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grpSp>
          <p:nvGrpSpPr>
            <p:cNvPr id="107551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107552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553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554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555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556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7557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07558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7559" name="Rectangle 3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7560" name="Rectangle 4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7561" name="Rectangle 41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07562" name="Rectangle 42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Global Climate Observing System, March 4, 2016 </a:t>
            </a:r>
            <a:endParaRPr lang="en-US"/>
          </a:p>
        </p:txBody>
      </p:sp>
      <p:sp>
        <p:nvSpPr>
          <p:cNvPr id="107563" name="Rectangle 43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EC6A5359-485C-4B9D-ABD0-8140549D794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Global Climate Observing System, March 4, 2016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100D41-BBB9-4BBD-9A49-E3C456483E5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Global Climate Observing System, March 4, 2016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246E14-C784-45D4-94E0-B2F4CBC2339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Global Climate Observing System, March 4, 2016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7F5BE521-FA40-4904-AB5D-FA319055BC2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Global Climate Observing System, March 4, 2016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1F434864-12F3-4EDA-B6CA-621808B6B87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307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Global Climate Observing System, March 4, 2016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B4400151-B454-44B4-88C7-96C419C8088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Global Climate Observing System, March 4, 2016 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267B6C9E-039B-4490-9C47-0E851A34566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3941763"/>
            <a:ext cx="8229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Global Climate Observing System, March 4, 2016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BD8221D4-87BA-44D7-A463-8278E270FEF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Global Climate Observing System, March 4, 2016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D76973-EB02-40BD-B0A9-2273FCC3086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Global Climate Observing System, March 4, 2016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07AAE7-2F6F-474E-AC2D-06A6D13F0D1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Global Climate Observing System, March 4, 2016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21F1A7-2264-49A9-8F3D-EEC6E03353D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Global Climate Observing System, March 4, 2016 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1AFDB5-A01E-4282-B023-953F92E9425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Global Climate Observing System, March 4, 2016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AA3FE4-836D-4EDD-A0FE-4315DACEA89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Global Climate Observing System, March 4, 2016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99752F-8BB2-4B7C-8F20-D0621C65DEE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Global Climate Observing System, March 4, 2016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674639-F6E2-49EF-AD19-4B03DE337A3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Global Climate Observing System, March 4, 2016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F854CF-0866-4DB4-A9D8-E251858EF6E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39216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498" name="Group 2"/>
          <p:cNvGrpSpPr>
            <a:grpSpLocks/>
          </p:cNvGrpSpPr>
          <p:nvPr/>
        </p:nvGrpSpPr>
        <p:grpSpPr bwMode="auto">
          <a:xfrm>
            <a:off x="1588" y="0"/>
            <a:ext cx="9148762" cy="6851650"/>
            <a:chOff x="1" y="0"/>
            <a:chExt cx="5763" cy="4316"/>
          </a:xfrm>
        </p:grpSpPr>
        <p:sp>
          <p:nvSpPr>
            <p:cNvPr id="106499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6500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6501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06502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106503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504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505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506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507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508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509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510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511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512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513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514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515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6516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6517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6518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6519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/>
              <a:ahLst/>
              <a:cxnLst>
                <a:cxn ang="0">
                  <a:pos x="717" y="845"/>
                </a:cxn>
                <a:cxn ang="0">
                  <a:pos x="717" y="821"/>
                </a:cxn>
                <a:cxn ang="0">
                  <a:pos x="574" y="605"/>
                </a:cxn>
                <a:cxn ang="0">
                  <a:pos x="406" y="396"/>
                </a:cxn>
                <a:cxn ang="0">
                  <a:pos x="221" y="192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209" y="198"/>
                </a:cxn>
                <a:cxn ang="0">
                  <a:pos x="400" y="408"/>
                </a:cxn>
                <a:cxn ang="0">
                  <a:pos x="568" y="623"/>
                </a:cxn>
                <a:cxn ang="0">
                  <a:pos x="717" y="845"/>
                </a:cxn>
                <a:cxn ang="0">
                  <a:pos x="717" y="845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6520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/>
              <a:ahLst/>
              <a:cxnLst>
                <a:cxn ang="0">
                  <a:pos x="407" y="414"/>
                </a:cxn>
                <a:cxn ang="0">
                  <a:pos x="407" y="396"/>
                </a:cxn>
                <a:cxn ang="0">
                  <a:pos x="222" y="192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08" y="102"/>
                </a:cxn>
                <a:cxn ang="0">
                  <a:pos x="216" y="204"/>
                </a:cxn>
                <a:cxn ang="0">
                  <a:pos x="407" y="414"/>
                </a:cxn>
                <a:cxn ang="0">
                  <a:pos x="407" y="414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6521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6522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/>
              <a:ahLst/>
              <a:cxnLst>
                <a:cxn ang="0">
                  <a:pos x="586" y="0"/>
                </a:cxn>
                <a:cxn ang="0">
                  <a:pos x="568" y="0"/>
                </a:cxn>
                <a:cxn ang="0">
                  <a:pos x="407" y="132"/>
                </a:cxn>
                <a:cxn ang="0">
                  <a:pos x="257" y="270"/>
                </a:cxn>
                <a:cxn ang="0">
                  <a:pos x="120" y="420"/>
                </a:cxn>
                <a:cxn ang="0">
                  <a:pos x="0" y="575"/>
                </a:cxn>
                <a:cxn ang="0">
                  <a:pos x="0" y="599"/>
                </a:cxn>
                <a:cxn ang="0">
                  <a:pos x="120" y="432"/>
                </a:cxn>
                <a:cxn ang="0">
                  <a:pos x="257" y="282"/>
                </a:cxn>
                <a:cxn ang="0">
                  <a:pos x="413" y="138"/>
                </a:cxn>
                <a:cxn ang="0">
                  <a:pos x="586" y="0"/>
                </a:cxn>
                <a:cxn ang="0">
                  <a:pos x="586" y="0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6523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/>
              <a:ahLst/>
              <a:cxnLst>
                <a:cxn ang="0">
                  <a:pos x="269" y="0"/>
                </a:cxn>
                <a:cxn ang="0">
                  <a:pos x="251" y="0"/>
                </a:cxn>
                <a:cxn ang="0">
                  <a:pos x="120" y="114"/>
                </a:cxn>
                <a:cxn ang="0">
                  <a:pos x="60" y="174"/>
                </a:cxn>
                <a:cxn ang="0">
                  <a:pos x="0" y="234"/>
                </a:cxn>
                <a:cxn ang="0">
                  <a:pos x="0" y="252"/>
                </a:cxn>
                <a:cxn ang="0">
                  <a:pos x="126" y="120"/>
                </a:cxn>
                <a:cxn ang="0">
                  <a:pos x="269" y="0"/>
                </a:cxn>
                <a:cxn ang="0">
                  <a:pos x="269" y="0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6524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06525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06526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grpSp>
          <p:nvGrpSpPr>
            <p:cNvPr id="106527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106528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529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530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531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532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6533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06534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6535" name="Rectangle 39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6536" name="Rectangle 4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06537" name="Rectangle 4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r>
              <a:rPr lang="en-US" smtClean="0"/>
              <a:t>Global Climate Observing System, March 4, 2016 </a:t>
            </a:r>
            <a:endParaRPr lang="en-US"/>
          </a:p>
        </p:txBody>
      </p:sp>
      <p:sp>
        <p:nvSpPr>
          <p:cNvPr id="106538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fld id="{66D7E519-53E6-467F-B20F-9CD115143D03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06539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0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73" r:id="rId12"/>
    <p:sldLayoutId id="2147483674" r:id="rId13"/>
    <p:sldLayoutId id="2147483675" r:id="rId14"/>
    <p:sldLayoutId id="2147483676" r:id="rId15"/>
    <p:sldLayoutId id="2147483677" r:id="rId16"/>
  </p:sldLayoutIdLst>
  <p:timing>
    <p:tnLst>
      <p:par>
        <p:cTn xmlns:p14="http://schemas.microsoft.com/office/powerpoint/2010/main" id="1" dur="indefinite" restart="never" nodeType="tmRoot"/>
      </p:par>
    </p:tnLst>
  </p:timing>
  <p:hf hd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4" Type="http://schemas.openxmlformats.org/officeDocument/2006/relationships/diagramQuickStyle" Target="../diagrams/quickStyle12.xml"/><Relationship Id="rId5" Type="http://schemas.openxmlformats.org/officeDocument/2006/relationships/diagramColors" Target="../diagrams/colors12.xml"/><Relationship Id="rId6" Type="http://schemas.microsoft.com/office/2007/relationships/diagramDrawing" Target="../diagrams/drawing12.xml"/><Relationship Id="rId7" Type="http://schemas.openxmlformats.org/officeDocument/2006/relationships/image" Target="../media/image1.png"/><Relationship Id="rId8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2" Type="http://schemas.openxmlformats.org/officeDocument/2006/relationships/diagramData" Target="../diagrams/data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4" Type="http://schemas.openxmlformats.org/officeDocument/2006/relationships/diagramQuickStyle" Target="../diagrams/quickStyle13.xml"/><Relationship Id="rId5" Type="http://schemas.openxmlformats.org/officeDocument/2006/relationships/diagramColors" Target="../diagrams/colors13.xml"/><Relationship Id="rId6" Type="http://schemas.microsoft.com/office/2007/relationships/diagramDrawing" Target="../diagrams/drawing13.xml"/><Relationship Id="rId7" Type="http://schemas.openxmlformats.org/officeDocument/2006/relationships/image" Target="../media/image1.png"/><Relationship Id="rId8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2" Type="http://schemas.openxmlformats.org/officeDocument/2006/relationships/diagramData" Target="../diagrams/data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Relationship Id="rId3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7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image" Target="../media/image7.w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4" Type="http://schemas.openxmlformats.org/officeDocument/2006/relationships/image" Target="../media/image7.w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4" Type="http://schemas.openxmlformats.org/officeDocument/2006/relationships/image" Target="../media/image8.w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4" Type="http://schemas.openxmlformats.org/officeDocument/2006/relationships/image" Target="../media/image8.w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4" Type="http://schemas.openxmlformats.org/officeDocument/2006/relationships/image" Target="../media/image8.w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gif"/><Relationship Id="rId3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wmf"/><Relationship Id="rId3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wmf"/><Relationship Id="rId3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4" Type="http://schemas.openxmlformats.org/officeDocument/2006/relationships/image" Target="../media/image19.w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4" Type="http://schemas.openxmlformats.org/officeDocument/2006/relationships/oleObject" Target="../embeddings/oleObject8.bin"/><Relationship Id="rId5" Type="http://schemas.openxmlformats.org/officeDocument/2006/relationships/image" Target="../media/image21.wmf"/><Relationship Id="rId6" Type="http://schemas.openxmlformats.org/officeDocument/2006/relationships/image" Target="../media/image2.png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4" Type="http://schemas.openxmlformats.org/officeDocument/2006/relationships/image" Target="../media/image22.wmf"/><Relationship Id="rId5" Type="http://schemas.openxmlformats.org/officeDocument/2006/relationships/oleObject" Target="../embeddings/oleObject10.bin"/><Relationship Id="rId6" Type="http://schemas.openxmlformats.org/officeDocument/2006/relationships/image" Target="../media/image23.wmf"/><Relationship Id="rId7" Type="http://schemas.openxmlformats.org/officeDocument/2006/relationships/image" Target="../media/image2.png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1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4" Type="http://schemas.openxmlformats.org/officeDocument/2006/relationships/oleObject" Target="../embeddings/oleObject11.bin"/><Relationship Id="rId5" Type="http://schemas.openxmlformats.org/officeDocument/2006/relationships/image" Target="../media/image8.wmf"/><Relationship Id="rId6" Type="http://schemas.openxmlformats.org/officeDocument/2006/relationships/image" Target="../media/image2.png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jpg"/><Relationship Id="rId6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png"/><Relationship Id="rId3" Type="http://schemas.openxmlformats.org/officeDocument/2006/relationships/image" Target="../media/image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4" Type="http://schemas.openxmlformats.org/officeDocument/2006/relationships/oleObject" Target="../embeddings/Microsoft_Excel_97_-_2004_Worksheet1.xls"/><Relationship Id="rId5" Type="http://schemas.openxmlformats.org/officeDocument/2006/relationships/image" Target="../media/image30.emf"/><Relationship Id="rId6" Type="http://schemas.openxmlformats.org/officeDocument/2006/relationships/image" Target="../media/image2.png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4" Type="http://schemas.openxmlformats.org/officeDocument/2006/relationships/image" Target="../media/image33.jpe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1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5.png"/><Relationship Id="rId3" Type="http://schemas.openxmlformats.org/officeDocument/2006/relationships/image" Target="../media/image2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6.png"/><Relationship Id="rId3" Type="http://schemas.openxmlformats.org/officeDocument/2006/relationships/image" Target="../media/image2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4" Type="http://schemas.openxmlformats.org/officeDocument/2006/relationships/diagramQuickStyle" Target="../diagrams/quickStyle3.xml"/><Relationship Id="rId5" Type="http://schemas.openxmlformats.org/officeDocument/2006/relationships/diagramColors" Target="../diagrams/colors3.xml"/><Relationship Id="rId6" Type="http://schemas.microsoft.com/office/2007/relationships/diagramDrawing" Target="../diagrams/drawing3.xml"/><Relationship Id="rId7" Type="http://schemas.openxmlformats.org/officeDocument/2006/relationships/diagramData" Target="../diagrams/data4.xml"/><Relationship Id="rId8" Type="http://schemas.openxmlformats.org/officeDocument/2006/relationships/diagramLayout" Target="../diagrams/layout4.xml"/><Relationship Id="rId9" Type="http://schemas.openxmlformats.org/officeDocument/2006/relationships/diagramQuickStyle" Target="../diagrams/quickStyle4.xml"/><Relationship Id="rId10" Type="http://schemas.openxmlformats.org/officeDocument/2006/relationships/diagramColors" Target="../diagrams/colors4.xml"/><Relationship Id="rId11" Type="http://schemas.microsoft.com/office/2007/relationships/diagramDrawing" Target="../diagrams/drawing4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3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9.gif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7.jp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1" Type="http://schemas.microsoft.com/office/2007/relationships/diagramDrawing" Target="../diagrams/drawing6.xml"/><Relationship Id="rId12" Type="http://schemas.openxmlformats.org/officeDocument/2006/relationships/diagramData" Target="../diagrams/data7.xml"/><Relationship Id="rId13" Type="http://schemas.openxmlformats.org/officeDocument/2006/relationships/diagramLayout" Target="../diagrams/layout7.xml"/><Relationship Id="rId14" Type="http://schemas.openxmlformats.org/officeDocument/2006/relationships/diagramQuickStyle" Target="../diagrams/quickStyle7.xml"/><Relationship Id="rId15" Type="http://schemas.openxmlformats.org/officeDocument/2006/relationships/diagramColors" Target="../diagrams/colors7.xml"/><Relationship Id="rId16" Type="http://schemas.microsoft.com/office/2007/relationships/diagramDrawing" Target="../diagrams/drawing7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5.xml"/><Relationship Id="rId3" Type="http://schemas.openxmlformats.org/officeDocument/2006/relationships/diagramLayout" Target="../diagrams/layout5.xml"/><Relationship Id="rId4" Type="http://schemas.openxmlformats.org/officeDocument/2006/relationships/diagramQuickStyle" Target="../diagrams/quickStyle5.xml"/><Relationship Id="rId5" Type="http://schemas.openxmlformats.org/officeDocument/2006/relationships/diagramColors" Target="../diagrams/colors5.xml"/><Relationship Id="rId6" Type="http://schemas.microsoft.com/office/2007/relationships/diagramDrawing" Target="../diagrams/drawing5.xml"/><Relationship Id="rId7" Type="http://schemas.openxmlformats.org/officeDocument/2006/relationships/diagramData" Target="../diagrams/data6.xml"/><Relationship Id="rId8" Type="http://schemas.openxmlformats.org/officeDocument/2006/relationships/diagramLayout" Target="../diagrams/layout6.xml"/><Relationship Id="rId9" Type="http://schemas.openxmlformats.org/officeDocument/2006/relationships/diagramQuickStyle" Target="../diagrams/quickStyle6.xml"/><Relationship Id="rId10" Type="http://schemas.openxmlformats.org/officeDocument/2006/relationships/diagramColors" Target="../diagrams/colors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4" Type="http://schemas.openxmlformats.org/officeDocument/2006/relationships/image" Target="../media/image29.png"/><Relationship Id="rId5" Type="http://schemas.openxmlformats.org/officeDocument/2006/relationships/oleObject" Target="../embeddings/oleObject13.bin"/><Relationship Id="rId6" Type="http://schemas.openxmlformats.org/officeDocument/2006/relationships/oleObject" Target="../embeddings/Microsoft_Excel_97_-_2004_Worksheet2.xls"/><Relationship Id="rId7" Type="http://schemas.openxmlformats.org/officeDocument/2006/relationships/image" Target="../media/image30.emf"/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e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e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1.jpe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2.jpeg"/><Relationship Id="rId3" Type="http://schemas.openxmlformats.org/officeDocument/2006/relationships/image" Target="../media/image43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4" Type="http://schemas.openxmlformats.org/officeDocument/2006/relationships/image" Target="../media/image44.wmf"/><Relationship Id="rId1" Type="http://schemas.openxmlformats.org/officeDocument/2006/relationships/vmlDrawing" Target="../drawings/vmlDrawing13.vml"/><Relationship Id="rId2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5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diagramQuickStyle" Target="../diagrams/quickStyle9.xml"/><Relationship Id="rId20" Type="http://schemas.openxmlformats.org/officeDocument/2006/relationships/diagramColors" Target="../diagrams/colors11.xml"/><Relationship Id="rId21" Type="http://schemas.microsoft.com/office/2007/relationships/diagramDrawing" Target="../diagrams/drawing11.xml"/><Relationship Id="rId10" Type="http://schemas.openxmlformats.org/officeDocument/2006/relationships/diagramColors" Target="../diagrams/colors9.xml"/><Relationship Id="rId11" Type="http://schemas.microsoft.com/office/2007/relationships/diagramDrawing" Target="../diagrams/drawing9.xml"/><Relationship Id="rId12" Type="http://schemas.openxmlformats.org/officeDocument/2006/relationships/diagramData" Target="../diagrams/data10.xml"/><Relationship Id="rId13" Type="http://schemas.openxmlformats.org/officeDocument/2006/relationships/diagramLayout" Target="../diagrams/layout10.xml"/><Relationship Id="rId14" Type="http://schemas.openxmlformats.org/officeDocument/2006/relationships/diagramQuickStyle" Target="../diagrams/quickStyle10.xml"/><Relationship Id="rId15" Type="http://schemas.openxmlformats.org/officeDocument/2006/relationships/diagramColors" Target="../diagrams/colors10.xml"/><Relationship Id="rId16" Type="http://schemas.microsoft.com/office/2007/relationships/diagramDrawing" Target="../diagrams/drawing10.xml"/><Relationship Id="rId17" Type="http://schemas.openxmlformats.org/officeDocument/2006/relationships/diagramData" Target="../diagrams/data11.xml"/><Relationship Id="rId18" Type="http://schemas.openxmlformats.org/officeDocument/2006/relationships/diagramLayout" Target="../diagrams/layout11.xml"/><Relationship Id="rId19" Type="http://schemas.openxmlformats.org/officeDocument/2006/relationships/diagramQuickStyle" Target="../diagrams/quickStyle11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8.xml"/><Relationship Id="rId3" Type="http://schemas.openxmlformats.org/officeDocument/2006/relationships/diagramLayout" Target="../diagrams/layout8.xml"/><Relationship Id="rId4" Type="http://schemas.openxmlformats.org/officeDocument/2006/relationships/diagramQuickStyle" Target="../diagrams/quickStyle8.xml"/><Relationship Id="rId5" Type="http://schemas.openxmlformats.org/officeDocument/2006/relationships/diagramColors" Target="../diagrams/colors8.xml"/><Relationship Id="rId6" Type="http://schemas.microsoft.com/office/2007/relationships/diagramDrawing" Target="../diagrams/drawing8.xml"/><Relationship Id="rId7" Type="http://schemas.openxmlformats.org/officeDocument/2006/relationships/diagramData" Target="../diagrams/data9.xml"/><Relationship Id="rId8" Type="http://schemas.openxmlformats.org/officeDocument/2006/relationships/diagramLayout" Target="../diagrams/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1981200"/>
            <a:ext cx="8610600" cy="1676400"/>
          </a:xfrm>
        </p:spPr>
        <p:txBody>
          <a:bodyPr/>
          <a:lstStyle/>
          <a:p>
            <a:r>
              <a:rPr lang="en-US" sz="4400" dirty="0" smtClean="0">
                <a:effectLst/>
              </a:rPr>
              <a:t>Designing </a:t>
            </a:r>
            <a:r>
              <a:rPr lang="en-US" sz="4400" dirty="0">
                <a:effectLst/>
              </a:rPr>
              <a:t>the Climate Observing Systems of the </a:t>
            </a:r>
            <a:r>
              <a:rPr lang="en-US" sz="4400" dirty="0" smtClean="0">
                <a:effectLst/>
              </a:rPr>
              <a:t>Future</a:t>
            </a:r>
            <a:endParaRPr lang="en-US" sz="4400" dirty="0"/>
          </a:p>
        </p:txBody>
      </p:sp>
      <p:sp>
        <p:nvSpPr>
          <p:cNvPr id="2068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581400"/>
            <a:ext cx="6400800" cy="1752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000" dirty="0" smtClean="0"/>
              <a:t>Betsy Weatherhead</a:t>
            </a:r>
          </a:p>
          <a:p>
            <a:pPr>
              <a:lnSpc>
                <a:spcPct val="90000"/>
              </a:lnSpc>
            </a:pPr>
            <a:r>
              <a:rPr lang="en-US" sz="1800" dirty="0" smtClean="0"/>
              <a:t>U. Colorado at Boulder</a:t>
            </a:r>
          </a:p>
          <a:p>
            <a:pPr>
              <a:lnSpc>
                <a:spcPct val="90000"/>
              </a:lnSpc>
            </a:pPr>
            <a:endParaRPr lang="en-US" sz="1800" dirty="0" smtClean="0"/>
          </a:p>
          <a:p>
            <a:pPr>
              <a:lnSpc>
                <a:spcPct val="90000"/>
              </a:lnSpc>
            </a:pPr>
            <a:r>
              <a:rPr lang="en-US" sz="2000" dirty="0" smtClean="0"/>
              <a:t>Bruce </a:t>
            </a:r>
            <a:r>
              <a:rPr lang="en-US" sz="2000" dirty="0" err="1" smtClean="0"/>
              <a:t>Wielicki</a:t>
            </a:r>
            <a:r>
              <a:rPr lang="en-US" sz="2000" dirty="0"/>
              <a:t>       V. </a:t>
            </a:r>
            <a:r>
              <a:rPr lang="en-US" sz="2000" dirty="0" err="1"/>
              <a:t>Ramaswamy</a:t>
            </a:r>
            <a:endParaRPr lang="en-US" sz="2000" dirty="0"/>
          </a:p>
          <a:p>
            <a:pPr>
              <a:lnSpc>
                <a:spcPct val="90000"/>
              </a:lnSpc>
            </a:pPr>
            <a:r>
              <a:rPr lang="en-US" sz="1800" dirty="0" smtClean="0"/>
              <a:t>NASA Langley                 NOAA GFDL</a:t>
            </a:r>
          </a:p>
          <a:p>
            <a:pPr>
              <a:lnSpc>
                <a:spcPct val="90000"/>
              </a:lnSpc>
            </a:pPr>
            <a:endParaRPr lang="en-US" sz="1800" dirty="0" smtClean="0"/>
          </a:p>
          <a:p>
            <a:pPr>
              <a:lnSpc>
                <a:spcPct val="90000"/>
              </a:lnSpc>
            </a:pPr>
            <a:r>
              <a:rPr lang="en-US" sz="1800" dirty="0" smtClean="0"/>
              <a:t>Ray </a:t>
            </a:r>
            <a:r>
              <a:rPr lang="en-US" sz="1800" dirty="0" err="1" smtClean="0"/>
              <a:t>Pierrehumbert</a:t>
            </a:r>
            <a:endParaRPr lang="en-US" sz="1800" dirty="0" smtClean="0"/>
          </a:p>
          <a:p>
            <a:pPr>
              <a:lnSpc>
                <a:spcPct val="90000"/>
              </a:lnSpc>
            </a:pPr>
            <a:r>
              <a:rPr lang="en-US" sz="1800" dirty="0" smtClean="0"/>
              <a:t>Jesus College, Oxford University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524000" y="6172200"/>
            <a:ext cx="75279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FFFF00"/>
                </a:solidFill>
              </a:rPr>
              <a:t>6</a:t>
            </a:r>
            <a:r>
              <a:rPr lang="en-US" baseline="30000" dirty="0" smtClean="0">
                <a:solidFill>
                  <a:srgbClr val="FFFF00"/>
                </a:solidFill>
              </a:rPr>
              <a:t>th</a:t>
            </a:r>
            <a:r>
              <a:rPr lang="en-US" dirty="0" smtClean="0">
                <a:solidFill>
                  <a:srgbClr val="FFFF00"/>
                </a:solidFill>
              </a:rPr>
              <a:t> Workshop on the Impact of Various Observing Systems on NWP</a:t>
            </a:r>
          </a:p>
          <a:p>
            <a:pPr algn="r"/>
            <a:r>
              <a:rPr lang="en-US" dirty="0" smtClean="0">
                <a:solidFill>
                  <a:srgbClr val="FFFF00"/>
                </a:solidFill>
              </a:rPr>
              <a:t>WMO, Shanghai, China, May 10-13, 2016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 flipV="1">
            <a:off x="6553200" y="6929438"/>
            <a:ext cx="2133600" cy="157162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57" y="-228600"/>
            <a:ext cx="2146443" cy="1430962"/>
          </a:xfrm>
          <a:prstGeom prst="rect">
            <a:avLst/>
          </a:prstGeom>
        </p:spPr>
      </p:pic>
      <p:pic>
        <p:nvPicPr>
          <p:cNvPr id="5" name="Picture 4" descr="CU Boulder 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15631"/>
            <a:ext cx="1219200" cy="1219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Analyze current investment strategies for climate </a:t>
            </a:r>
            <a:r>
              <a:rPr lang="en-US" sz="3200" dirty="0" smtClean="0"/>
              <a:t>observations</a:t>
            </a:r>
            <a:r>
              <a:rPr lang="en-US" sz="4000" dirty="0"/>
              <a:t/>
            </a:r>
            <a:br>
              <a:rPr lang="en-US" sz="4000" dirty="0"/>
            </a:b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To date, investment in climate observations has been considered as a part of general scientific investment.</a:t>
            </a:r>
          </a:p>
          <a:p>
            <a:pPr marL="0" indent="0">
              <a:buNone/>
            </a:pPr>
            <a:endParaRPr lang="en-US" sz="2400" dirty="0" smtClean="0"/>
          </a:p>
          <a:p>
            <a:r>
              <a:rPr lang="en-US" sz="2400" dirty="0" smtClean="0"/>
              <a:t>Similar to weather forecasts, there is a shift towards understanding that climate research and services are necessary for economic planning and infrastructure.</a:t>
            </a:r>
          </a:p>
          <a:p>
            <a:endParaRPr lang="en-US" sz="2400" dirty="0" smtClean="0"/>
          </a:p>
          <a:p>
            <a:r>
              <a:rPr lang="en-US" sz="2400" dirty="0" smtClean="0"/>
              <a:t>Value of Information (VOI) research</a:t>
            </a:r>
            <a:endParaRPr lang="en-US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3505200" cy="457200"/>
          </a:xfrm>
        </p:spPr>
        <p:txBody>
          <a:bodyPr/>
          <a:lstStyle/>
          <a:p>
            <a:pPr algn="r"/>
            <a:r>
              <a:rPr lang="en-US" dirty="0">
                <a:solidFill>
                  <a:srgbClr val="FFFF00"/>
                </a:solidFill>
              </a:rPr>
              <a:t>WMO, Shanghai, China, May 10-13, 2016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76973-EB02-40BD-B0A9-2273FCC30868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18871"/>
            <a:ext cx="119976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Intro</a:t>
            </a:r>
          </a:p>
          <a:p>
            <a:r>
              <a:rPr lang="en-US" sz="1600" dirty="0" smtClean="0">
                <a:solidFill>
                  <a:srgbClr val="FFFF00"/>
                </a:solidFill>
              </a:rPr>
              <a:t>VOI</a:t>
            </a:r>
          </a:p>
          <a:p>
            <a:r>
              <a:rPr lang="en-US" sz="1600" dirty="0" smtClean="0"/>
              <a:t>Priorities</a:t>
            </a:r>
          </a:p>
          <a:p>
            <a:r>
              <a:rPr lang="en-US" sz="1600" dirty="0" smtClean="0"/>
              <a:t>C-OSSES</a:t>
            </a:r>
          </a:p>
          <a:p>
            <a:r>
              <a:rPr lang="en-US" sz="1600" dirty="0" smtClean="0"/>
              <a:t>Conclusion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8114058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Climate Change 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Trends </a:t>
            </a:r>
          </a:p>
          <a:p>
            <a:pPr lvl="1"/>
            <a:r>
              <a:rPr lang="en-US" sz="1800" dirty="0" smtClean="0"/>
              <a:t>Many parameters have changed and are expected to change.</a:t>
            </a:r>
          </a:p>
          <a:p>
            <a:pPr lvl="1"/>
            <a:r>
              <a:rPr lang="en-US" sz="1800" dirty="0" smtClean="0"/>
              <a:t>Trends are fundamental to observing systems for climate.</a:t>
            </a:r>
          </a:p>
          <a:p>
            <a:pPr lvl="1"/>
            <a:r>
              <a:rPr lang="en-US" sz="1800" dirty="0" smtClean="0"/>
              <a:t>Attribution of change is fundamentally important.</a:t>
            </a:r>
          </a:p>
          <a:p>
            <a:pPr marL="457200" lvl="1" indent="0">
              <a:buNone/>
            </a:pPr>
            <a:endParaRPr lang="en-US" sz="1800" dirty="0" smtClean="0"/>
          </a:p>
          <a:p>
            <a:r>
              <a:rPr lang="en-US" sz="2400" dirty="0" smtClean="0"/>
              <a:t>Processes</a:t>
            </a:r>
          </a:p>
          <a:p>
            <a:pPr lvl="1"/>
            <a:r>
              <a:rPr lang="en-US" sz="1800" dirty="0" smtClean="0"/>
              <a:t>Specific processes are key to understanding.</a:t>
            </a:r>
          </a:p>
          <a:p>
            <a:pPr lvl="1"/>
            <a:r>
              <a:rPr lang="en-US" sz="1800" dirty="0" smtClean="0"/>
              <a:t>Interconnections, Drivers/Response</a:t>
            </a:r>
          </a:p>
          <a:p>
            <a:pPr lvl="1"/>
            <a:r>
              <a:rPr lang="en-US" sz="1800" dirty="0" smtClean="0"/>
              <a:t>Attribution and scenario development are important</a:t>
            </a:r>
            <a:br>
              <a:rPr lang="en-US" sz="1800" dirty="0" smtClean="0"/>
            </a:br>
            <a:endParaRPr lang="en-US" sz="1800" dirty="0" smtClean="0"/>
          </a:p>
          <a:p>
            <a:r>
              <a:rPr lang="en-US" sz="2200" dirty="0" smtClean="0"/>
              <a:t>Projections</a:t>
            </a:r>
          </a:p>
          <a:p>
            <a:pPr lvl="1"/>
            <a:r>
              <a:rPr lang="en-US" sz="1800" dirty="0" smtClean="0"/>
              <a:t>Understanding which parameters are going to make the biggest influence on future climate.</a:t>
            </a:r>
          </a:p>
        </p:txBody>
      </p:sp>
      <p:pic>
        <p:nvPicPr>
          <p:cNvPr id="4" name="Picture 3" descr="CU Boulder 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3046" y="19538"/>
            <a:ext cx="863600" cy="863600"/>
          </a:xfrm>
          <a:prstGeom prst="rect">
            <a:avLst/>
          </a:prstGeom>
        </p:spPr>
      </p:pic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3505200" cy="457200"/>
          </a:xfrm>
        </p:spPr>
        <p:txBody>
          <a:bodyPr/>
          <a:lstStyle/>
          <a:p>
            <a:pPr algn="r"/>
            <a:r>
              <a:rPr lang="en-US" dirty="0">
                <a:solidFill>
                  <a:srgbClr val="FFFF00"/>
                </a:solidFill>
              </a:rPr>
              <a:t>WMO, Shanghai, China, May 10-13, 2016</a:t>
            </a:r>
          </a:p>
        </p:txBody>
      </p:sp>
    </p:spTree>
    <p:extLst>
      <p:ext uri="{BB962C8B-B14F-4D97-AF65-F5344CB8AC3E}">
        <p14:creationId xmlns:p14="http://schemas.microsoft.com/office/powerpoint/2010/main" val="23295163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57386"/>
            <a:ext cx="4876800" cy="1139825"/>
          </a:xfrm>
        </p:spPr>
        <p:txBody>
          <a:bodyPr>
            <a:noAutofit/>
          </a:bodyPr>
          <a:lstStyle/>
          <a:p>
            <a:r>
              <a:rPr lang="en-US" sz="2800" dirty="0" smtClean="0"/>
              <a:t>Addressing the World Climate Research Program’s Grand Challenges</a:t>
            </a:r>
            <a:endParaRPr lang="en-US" sz="28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149194254"/>
              </p:ext>
            </p:extLst>
          </p:nvPr>
        </p:nvGraphicFramePr>
        <p:xfrm>
          <a:off x="457200" y="1600200"/>
          <a:ext cx="4038600" cy="4530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sz="2000" dirty="0" smtClean="0"/>
              <a:t>We may have additional Grand Challenges.</a:t>
            </a:r>
            <a:br>
              <a:rPr lang="en-US" sz="2000" dirty="0" smtClean="0"/>
            </a:br>
            <a:endParaRPr lang="en-US" sz="2000" dirty="0" smtClean="0"/>
          </a:p>
          <a:p>
            <a:r>
              <a:rPr lang="en-US" sz="2000" dirty="0" smtClean="0"/>
              <a:t>Each category is really a set of questions.</a:t>
            </a:r>
            <a:br>
              <a:rPr lang="en-US" sz="2000" dirty="0" smtClean="0"/>
            </a:br>
            <a:endParaRPr lang="en-US" sz="2000" dirty="0" smtClean="0"/>
          </a:p>
          <a:p>
            <a:r>
              <a:rPr lang="en-US" sz="2000" dirty="0" smtClean="0"/>
              <a:t>GRUAN addresses key priorities for fundamental measurements in monitoring the Earth.</a:t>
            </a:r>
            <a:br>
              <a:rPr lang="en-US" sz="2000" dirty="0" smtClean="0"/>
            </a:br>
            <a:endParaRPr lang="en-US" sz="2000" dirty="0" smtClean="0"/>
          </a:p>
          <a:p>
            <a:r>
              <a:rPr lang="en-US" sz="2000" dirty="0" smtClean="0"/>
              <a:t>Basic Weather and climate observations are tied to all existing priorities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3657600" cy="457200"/>
          </a:xfrm>
        </p:spPr>
        <p:txBody>
          <a:bodyPr/>
          <a:lstStyle/>
          <a:p>
            <a:pPr algn="r"/>
            <a:r>
              <a:rPr lang="en-US" dirty="0">
                <a:solidFill>
                  <a:srgbClr val="FFFF00"/>
                </a:solidFill>
              </a:rPr>
              <a:t>WMO, Shanghai, China, May 10-13, 2016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76973-EB02-40BD-B0A9-2273FCC30868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18871"/>
            <a:ext cx="119976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Intro</a:t>
            </a:r>
          </a:p>
          <a:p>
            <a:r>
              <a:rPr lang="en-US" sz="1600" dirty="0" smtClean="0"/>
              <a:t>VOI</a:t>
            </a:r>
          </a:p>
          <a:p>
            <a:r>
              <a:rPr lang="en-US" sz="1600" dirty="0" smtClean="0">
                <a:solidFill>
                  <a:srgbClr val="FFFF00"/>
                </a:solidFill>
              </a:rPr>
              <a:t>Priorities</a:t>
            </a:r>
          </a:p>
          <a:p>
            <a:r>
              <a:rPr lang="en-US" sz="1600" dirty="0" smtClean="0"/>
              <a:t>C-OSSES</a:t>
            </a:r>
          </a:p>
          <a:p>
            <a:r>
              <a:rPr lang="en-US" sz="1600" dirty="0" smtClean="0"/>
              <a:t>Conclusion</a:t>
            </a:r>
            <a:endParaRPr lang="en-US" sz="16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-381000"/>
            <a:ext cx="2667317" cy="1778211"/>
          </a:xfrm>
          <a:prstGeom prst="rect">
            <a:avLst/>
          </a:prstGeom>
        </p:spPr>
      </p:pic>
      <p:pic>
        <p:nvPicPr>
          <p:cNvPr id="10" name="Picture 9" descr="CU Boulder logo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3046" y="19538"/>
            <a:ext cx="863600" cy="8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1907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77813"/>
            <a:ext cx="4800600" cy="1139825"/>
          </a:xfrm>
        </p:spPr>
        <p:txBody>
          <a:bodyPr/>
          <a:lstStyle/>
          <a:p>
            <a:r>
              <a:rPr lang="en-US" sz="3200" dirty="0" smtClean="0">
                <a:effectLst/>
              </a:rPr>
              <a:t>Understanding the breadth of climate needs for observations.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800" dirty="0" smtClean="0"/>
              <a:t>Evaluation of current observational capabilities</a:t>
            </a:r>
          </a:p>
          <a:p>
            <a:endParaRPr lang="en-US" sz="2800" dirty="0" smtClean="0"/>
          </a:p>
          <a:p>
            <a:pPr lvl="1"/>
            <a:r>
              <a:rPr lang="en-US" sz="2400" dirty="0" smtClean="0"/>
              <a:t>Across all platforms</a:t>
            </a:r>
          </a:p>
          <a:p>
            <a:pPr lvl="1"/>
            <a:endParaRPr lang="en-US" sz="2400" dirty="0" smtClean="0"/>
          </a:p>
          <a:p>
            <a:pPr lvl="1"/>
            <a:r>
              <a:rPr lang="en-US" dirty="0" smtClean="0"/>
              <a:t>Current and Future</a:t>
            </a:r>
            <a:br>
              <a:rPr lang="en-US" dirty="0" smtClean="0"/>
            </a:br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3505200" cy="457200"/>
          </a:xfrm>
        </p:spPr>
        <p:txBody>
          <a:bodyPr/>
          <a:lstStyle/>
          <a:p>
            <a:pPr algn="r"/>
            <a:r>
              <a:rPr lang="en-US" dirty="0">
                <a:solidFill>
                  <a:srgbClr val="FFFF00"/>
                </a:solidFill>
              </a:rPr>
              <a:t>WMO, Shanghai, China, May 10-13, 2016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76973-EB02-40BD-B0A9-2273FCC30868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18871"/>
            <a:ext cx="119976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Intro</a:t>
            </a:r>
          </a:p>
          <a:p>
            <a:r>
              <a:rPr lang="en-US" sz="1600" dirty="0" smtClean="0"/>
              <a:t>VOI</a:t>
            </a:r>
          </a:p>
          <a:p>
            <a:r>
              <a:rPr lang="en-US" sz="1600" dirty="0" smtClean="0">
                <a:solidFill>
                  <a:srgbClr val="FFFF00"/>
                </a:solidFill>
              </a:rPr>
              <a:t>Priorities</a:t>
            </a:r>
          </a:p>
          <a:p>
            <a:r>
              <a:rPr lang="en-US" sz="1600" dirty="0" smtClean="0"/>
              <a:t>C-OSSES</a:t>
            </a:r>
          </a:p>
          <a:p>
            <a:r>
              <a:rPr lang="en-US" sz="1600" dirty="0" smtClean="0"/>
              <a:t>Conclusion</a:t>
            </a:r>
            <a:endParaRPr lang="en-US" sz="1600" dirty="0"/>
          </a:p>
        </p:txBody>
      </p:sp>
      <p:graphicFrame>
        <p:nvGraphicFramePr>
          <p:cNvPr id="9" name="Content Placeholder 3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11119384"/>
              </p:ext>
            </p:extLst>
          </p:nvPr>
        </p:nvGraphicFramePr>
        <p:xfrm>
          <a:off x="4648200" y="1600200"/>
          <a:ext cx="4038600" cy="4530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-381000"/>
            <a:ext cx="2667317" cy="1778211"/>
          </a:xfrm>
          <a:prstGeom prst="rect">
            <a:avLst/>
          </a:prstGeom>
        </p:spPr>
      </p:pic>
      <p:pic>
        <p:nvPicPr>
          <p:cNvPr id="11" name="Picture 10" descr="CU Boulder logo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3046" y="19538"/>
            <a:ext cx="863600" cy="8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8854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 we have enough observations?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228600" y="1600200"/>
            <a:ext cx="8915400" cy="4530725"/>
          </a:xfrm>
        </p:spPr>
        <p:txBody>
          <a:bodyPr/>
          <a:lstStyle/>
          <a:p>
            <a:r>
              <a:rPr lang="en-US" dirty="0" smtClean="0"/>
              <a:t>Do we have the right kind of observations?</a:t>
            </a:r>
          </a:p>
          <a:p>
            <a:endParaRPr lang="en-US" dirty="0"/>
          </a:p>
          <a:p>
            <a:r>
              <a:rPr lang="en-US" dirty="0" smtClean="0"/>
              <a:t>Both weather and climate observations need to address four important questions:</a:t>
            </a:r>
          </a:p>
          <a:p>
            <a:pPr lvl="1"/>
            <a:r>
              <a:rPr lang="en-US" dirty="0" smtClean="0"/>
              <a:t>What do we monitor</a:t>
            </a:r>
          </a:p>
          <a:p>
            <a:pPr lvl="1"/>
            <a:r>
              <a:rPr lang="en-US" dirty="0" smtClean="0"/>
              <a:t>Where?   How frequently?   How accurately?</a:t>
            </a:r>
          </a:p>
          <a:p>
            <a:pPr lvl="1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1F1A7-2264-49A9-8F3D-EEC6E03353DA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9" name="Picture 8" descr="CU Boulder 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3046" y="19538"/>
            <a:ext cx="863600" cy="863600"/>
          </a:xfrm>
          <a:prstGeom prst="rect">
            <a:avLst/>
          </a:prstGeom>
        </p:spPr>
      </p:pic>
      <p:sp>
        <p:nvSpPr>
          <p:cNvPr id="1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3505200" cy="457200"/>
          </a:xfrm>
        </p:spPr>
        <p:txBody>
          <a:bodyPr/>
          <a:lstStyle/>
          <a:p>
            <a:pPr algn="r"/>
            <a:r>
              <a:rPr lang="en-US" dirty="0">
                <a:solidFill>
                  <a:srgbClr val="FFFF00"/>
                </a:solidFill>
              </a:rPr>
              <a:t>WMO, Shanghai, China, May 10-13, 2016</a:t>
            </a:r>
          </a:p>
        </p:txBody>
      </p:sp>
    </p:spTree>
    <p:extLst>
      <p:ext uri="{BB962C8B-B14F-4D97-AF65-F5344CB8AC3E}">
        <p14:creationId xmlns:p14="http://schemas.microsoft.com/office/powerpoint/2010/main" val="42313276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Global Climate Observing System, March 4, 2016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1F1A7-2264-49A9-8F3D-EEC6E03353DA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Global Reference Upper Air Network, April 25, 2016</a:t>
            </a:r>
          </a:p>
        </p:txBody>
      </p:sp>
      <p:pic>
        <p:nvPicPr>
          <p:cNvPr id="3082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609600"/>
            <a:ext cx="974828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CU Boulder 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3046" y="19538"/>
            <a:ext cx="863600" cy="8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6857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39825"/>
          </a:xfrm>
        </p:spPr>
        <p:txBody>
          <a:bodyPr/>
          <a:lstStyle/>
          <a:p>
            <a:r>
              <a:rPr lang="en-US" sz="3200" dirty="0" smtClean="0"/>
              <a:t>Evaluating Future Weather Observations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36675"/>
            <a:ext cx="8229600" cy="4530725"/>
          </a:xfrm>
        </p:spPr>
        <p:txBody>
          <a:bodyPr/>
          <a:lstStyle/>
          <a:p>
            <a:r>
              <a:rPr lang="en-US" sz="2800" dirty="0" smtClean="0"/>
              <a:t>Weather forecasting includes a </a:t>
            </a:r>
            <a:br>
              <a:rPr lang="en-US" sz="2800" dirty="0" smtClean="0"/>
            </a:br>
            <a:r>
              <a:rPr lang="en-US" sz="2800" dirty="0" smtClean="0"/>
              <a:t>diverse set of forecasting </a:t>
            </a:r>
            <a:br>
              <a:rPr lang="en-US" sz="2800" dirty="0" smtClean="0"/>
            </a:br>
            <a:r>
              <a:rPr lang="en-US" sz="2800" dirty="0" smtClean="0"/>
              <a:t>needs, often on the timescale </a:t>
            </a:r>
            <a:br>
              <a:rPr lang="en-US" sz="2800" dirty="0" smtClean="0"/>
            </a:br>
            <a:r>
              <a:rPr lang="en-US" sz="2800" dirty="0" smtClean="0"/>
              <a:t>of hours to months.</a:t>
            </a:r>
          </a:p>
          <a:p>
            <a:r>
              <a:rPr lang="en-US" sz="2800" dirty="0" smtClean="0"/>
              <a:t>Real time observations are </a:t>
            </a:r>
            <a:br>
              <a:rPr lang="en-US" sz="2800" dirty="0" smtClean="0"/>
            </a:br>
            <a:r>
              <a:rPr lang="en-US" sz="2800" dirty="0" smtClean="0"/>
              <a:t>critical</a:t>
            </a:r>
          </a:p>
          <a:p>
            <a:r>
              <a:rPr lang="en-US" sz="2800" dirty="0" smtClean="0"/>
              <a:t>Global observations are important.</a:t>
            </a:r>
          </a:p>
          <a:p>
            <a:r>
              <a:rPr lang="en-US" sz="2800" dirty="0" smtClean="0"/>
              <a:t>Key questions address physics/chemistry of the Earth</a:t>
            </a:r>
          </a:p>
          <a:p>
            <a:r>
              <a:rPr lang="en-US" sz="2800" dirty="0" smtClean="0"/>
              <a:t>OSSEs can look a the effectiveness of different observations to address these needs. 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clrChange>
              <a:clrFrom>
                <a:srgbClr val="050505"/>
              </a:clrFrom>
              <a:clrTo>
                <a:srgbClr val="05050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1676400"/>
            <a:ext cx="2747962" cy="2774133"/>
          </a:xfrm>
          <a:prstGeom prst="rect">
            <a:avLst/>
          </a:prstGeom>
        </p:spPr>
      </p:pic>
      <p:pic>
        <p:nvPicPr>
          <p:cNvPr id="6" name="Picture 5" descr="CU Boulder 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3046" y="19538"/>
            <a:ext cx="863600" cy="863600"/>
          </a:xfrm>
          <a:prstGeom prst="rect">
            <a:avLst/>
          </a:prstGeom>
        </p:spPr>
      </p:pic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3505200" cy="457200"/>
          </a:xfrm>
        </p:spPr>
        <p:txBody>
          <a:bodyPr/>
          <a:lstStyle/>
          <a:p>
            <a:pPr algn="r"/>
            <a:r>
              <a:rPr lang="en-US" dirty="0">
                <a:solidFill>
                  <a:srgbClr val="FFFF00"/>
                </a:solidFill>
              </a:rPr>
              <a:t>WMO, Shanghai, China, May 10-13, 2016</a:t>
            </a:r>
          </a:p>
        </p:txBody>
      </p:sp>
    </p:spTree>
    <p:extLst>
      <p:ext uri="{BB962C8B-B14F-4D97-AF65-F5344CB8AC3E}">
        <p14:creationId xmlns:p14="http://schemas.microsoft.com/office/powerpoint/2010/main" val="1561918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9814" y="76200"/>
            <a:ext cx="8545586" cy="1139825"/>
          </a:xfrm>
        </p:spPr>
        <p:txBody>
          <a:bodyPr/>
          <a:lstStyle/>
          <a:p>
            <a:r>
              <a:rPr lang="en-US" sz="3600" dirty="0" smtClean="0"/>
              <a:t>Evaluating Future Climate Observations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686800" cy="4530725"/>
          </a:xfrm>
        </p:spPr>
        <p:txBody>
          <a:bodyPr/>
          <a:lstStyle/>
          <a:p>
            <a:r>
              <a:rPr lang="en-US" sz="2800" dirty="0" smtClean="0"/>
              <a:t>Climate Science includes a </a:t>
            </a:r>
            <a:br>
              <a:rPr lang="en-US" sz="2800" dirty="0" smtClean="0"/>
            </a:br>
            <a:r>
              <a:rPr lang="en-US" sz="2800" dirty="0" smtClean="0"/>
              <a:t>diverse set of scientific </a:t>
            </a:r>
            <a:br>
              <a:rPr lang="en-US" sz="2800" dirty="0" smtClean="0"/>
            </a:br>
            <a:r>
              <a:rPr lang="en-US" sz="2800" dirty="0" smtClean="0"/>
              <a:t>questions, often on </a:t>
            </a:r>
            <a:br>
              <a:rPr lang="en-US" sz="2800" dirty="0" smtClean="0"/>
            </a:br>
            <a:r>
              <a:rPr lang="en-US" sz="2800" dirty="0" smtClean="0"/>
              <a:t>timescales of seasons to </a:t>
            </a:r>
            <a:br>
              <a:rPr lang="en-US" sz="2800" dirty="0" smtClean="0"/>
            </a:br>
            <a:r>
              <a:rPr lang="en-US" sz="2800" dirty="0" smtClean="0"/>
              <a:t>decades.</a:t>
            </a:r>
          </a:p>
          <a:p>
            <a:r>
              <a:rPr lang="en-US" sz="2800" dirty="0" smtClean="0"/>
              <a:t>Long-term trends are </a:t>
            </a:r>
            <a:br>
              <a:rPr lang="en-US" sz="2800" dirty="0" smtClean="0"/>
            </a:br>
            <a:r>
              <a:rPr lang="en-US" sz="2800" dirty="0" smtClean="0"/>
              <a:t>fundamental.</a:t>
            </a:r>
          </a:p>
          <a:p>
            <a:r>
              <a:rPr lang="en-US" sz="2800" dirty="0" smtClean="0"/>
              <a:t>Global observations are critical.</a:t>
            </a:r>
          </a:p>
          <a:p>
            <a:r>
              <a:rPr lang="en-US" sz="2800" dirty="0" smtClean="0"/>
              <a:t>Key questions address physics/chemistry/biology of Earth</a:t>
            </a:r>
          </a:p>
          <a:p>
            <a:r>
              <a:rPr lang="en-US" sz="2800" dirty="0" smtClean="0"/>
              <a:t>Climate OSSEs look at the effectiveness of different observations to address these questions.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clrChange>
              <a:clrFrom>
                <a:srgbClr val="111183"/>
              </a:clrFrom>
              <a:clrTo>
                <a:srgbClr val="11118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1143000"/>
            <a:ext cx="3668786" cy="3486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4226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31775"/>
            <a:ext cx="3657600" cy="1139825"/>
          </a:xfrm>
        </p:spPr>
        <p:txBody>
          <a:bodyPr/>
          <a:lstStyle/>
          <a:p>
            <a:r>
              <a:rPr lang="en-US" dirty="0" smtClean="0"/>
              <a:t>Weather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295400"/>
            <a:ext cx="4038600" cy="4530725"/>
          </a:xfrm>
        </p:spPr>
        <p:txBody>
          <a:bodyPr/>
          <a:lstStyle/>
          <a:p>
            <a:r>
              <a:rPr lang="en-US" sz="2000" dirty="0" smtClean="0"/>
              <a:t>Concerned with variability</a:t>
            </a:r>
          </a:p>
          <a:p>
            <a:r>
              <a:rPr lang="en-US" sz="2000" dirty="0" smtClean="0"/>
              <a:t>Must estimate for non existing observations</a:t>
            </a:r>
          </a:p>
          <a:p>
            <a:r>
              <a:rPr lang="en-US" sz="2000" dirty="0" smtClean="0"/>
              <a:t>Four attributes:</a:t>
            </a:r>
          </a:p>
          <a:p>
            <a:pPr lvl="1"/>
            <a:r>
              <a:rPr lang="en-US" sz="1800" dirty="0" smtClean="0"/>
              <a:t>Where, what, accuracy, additional measurements</a:t>
            </a:r>
          </a:p>
          <a:p>
            <a:r>
              <a:rPr lang="en-US" sz="2000" dirty="0" smtClean="0"/>
              <a:t>Metric of success:</a:t>
            </a:r>
          </a:p>
          <a:p>
            <a:pPr lvl="1"/>
            <a:r>
              <a:rPr lang="en-US" sz="1800" dirty="0" smtClean="0"/>
              <a:t>Improved forecasts</a:t>
            </a:r>
          </a:p>
          <a:p>
            <a:r>
              <a:rPr lang="en-US" sz="2000" dirty="0" smtClean="0"/>
              <a:t>Timescale of interest: hours to weeks</a:t>
            </a:r>
          </a:p>
          <a:p>
            <a:r>
              <a:rPr lang="en-US" sz="2000" dirty="0" smtClean="0"/>
              <a:t>Concerned with accuracy</a:t>
            </a:r>
            <a:endParaRPr lang="en-US" sz="200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4038600" cy="4530725"/>
          </a:xfrm>
        </p:spPr>
        <p:txBody>
          <a:bodyPr/>
          <a:lstStyle/>
          <a:p>
            <a:r>
              <a:rPr lang="en-US" sz="2000" dirty="0" smtClean="0"/>
              <a:t>Concerned with variability</a:t>
            </a:r>
          </a:p>
          <a:p>
            <a:r>
              <a:rPr lang="en-US" sz="2000" dirty="0" smtClean="0"/>
              <a:t>Must estimate for non existing observations</a:t>
            </a:r>
          </a:p>
          <a:p>
            <a:r>
              <a:rPr lang="en-US" sz="2000" dirty="0" smtClean="0"/>
              <a:t>Four attributes:</a:t>
            </a:r>
          </a:p>
          <a:p>
            <a:pPr lvl="1"/>
            <a:r>
              <a:rPr lang="en-US" sz="1800" dirty="0" smtClean="0"/>
              <a:t>Where, what, accuracy, additional measurements</a:t>
            </a:r>
            <a:endParaRPr lang="en-US" sz="1800" dirty="0"/>
          </a:p>
          <a:p>
            <a:r>
              <a:rPr lang="en-US" sz="2000" dirty="0" smtClean="0"/>
              <a:t>Metric of success:</a:t>
            </a:r>
          </a:p>
          <a:p>
            <a:pPr lvl="1"/>
            <a:r>
              <a:rPr lang="en-US" sz="1800" dirty="0" smtClean="0"/>
              <a:t>detecting specified phenomena</a:t>
            </a:r>
          </a:p>
          <a:p>
            <a:r>
              <a:rPr lang="en-US" sz="2000" dirty="0" smtClean="0"/>
              <a:t>Timescale of interest: months to decades</a:t>
            </a:r>
          </a:p>
          <a:p>
            <a:r>
              <a:rPr lang="en-US" sz="2000" dirty="0" smtClean="0"/>
              <a:t>Highly concerned with accuracy</a:t>
            </a:r>
          </a:p>
          <a:p>
            <a:pPr marL="0" indent="0">
              <a:buNone/>
            </a:pPr>
            <a:endParaRPr lang="en-US" sz="2400" dirty="0" smtClean="0"/>
          </a:p>
          <a:p>
            <a:endParaRPr lang="en-US" sz="2400" dirty="0"/>
          </a:p>
        </p:txBody>
      </p:sp>
      <p:sp>
        <p:nvSpPr>
          <p:cNvPr id="6" name="Oval 5"/>
          <p:cNvSpPr/>
          <p:nvPr/>
        </p:nvSpPr>
        <p:spPr>
          <a:xfrm>
            <a:off x="2667000" y="5791200"/>
            <a:ext cx="3810000" cy="990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Shared Observing</a:t>
            </a:r>
          </a:p>
          <a:p>
            <a:pPr algn="ctr"/>
            <a:r>
              <a:rPr lang="en-US" dirty="0" smtClean="0"/>
              <a:t>Systems</a:t>
            </a:r>
            <a:endParaRPr lang="en-US" dirty="0"/>
          </a:p>
        </p:txBody>
      </p:sp>
      <p:sp>
        <p:nvSpPr>
          <p:cNvPr id="7" name="Title 2"/>
          <p:cNvSpPr txBox="1">
            <a:spLocks/>
          </p:cNvSpPr>
          <p:nvPr/>
        </p:nvSpPr>
        <p:spPr bwMode="auto">
          <a:xfrm>
            <a:off x="4953000" y="228600"/>
            <a:ext cx="34290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9pPr>
          </a:lstStyle>
          <a:p>
            <a:r>
              <a:rPr lang="en-US" kern="0" dirty="0" smtClean="0"/>
              <a:t>Climate</a:t>
            </a:r>
            <a:endParaRPr lang="en-US" kern="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clrChange>
              <a:clrFrom>
                <a:srgbClr val="050505"/>
              </a:clrFrom>
              <a:clrTo>
                <a:srgbClr val="05050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5188767"/>
            <a:ext cx="1524000" cy="153851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111183"/>
              </a:clrFrom>
              <a:clrTo>
                <a:srgbClr val="11118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758" y="5083987"/>
            <a:ext cx="1834393" cy="1743181"/>
          </a:xfrm>
          <a:prstGeom prst="rect">
            <a:avLst/>
          </a:prstGeom>
        </p:spPr>
      </p:pic>
      <p:pic>
        <p:nvPicPr>
          <p:cNvPr id="10" name="Picture 9" descr="CU Boulder log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3046" y="19538"/>
            <a:ext cx="863600" cy="8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8900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77813"/>
            <a:ext cx="5105400" cy="1139825"/>
          </a:xfrm>
        </p:spPr>
        <p:txBody>
          <a:bodyPr>
            <a:noAutofit/>
          </a:bodyPr>
          <a:lstStyle/>
          <a:p>
            <a:r>
              <a:rPr lang="en-US" sz="3200" dirty="0" smtClean="0"/>
              <a:t>Climate Observation Simulation System Experiments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We can simulate the value of proposed observing systems to their ability to address climate science needs.</a:t>
            </a:r>
          </a:p>
          <a:p>
            <a:r>
              <a:rPr lang="en-US" sz="2000" dirty="0" smtClean="0"/>
              <a:t>We can use natural variability on appropriate time scales to understand the power of a system to address a testable hypothesis.</a:t>
            </a:r>
          </a:p>
          <a:p>
            <a:r>
              <a:rPr lang="en-US" sz="2000" dirty="0" smtClean="0"/>
              <a:t>We can control four parameters in our observing systems:</a:t>
            </a:r>
          </a:p>
          <a:p>
            <a:pPr lvl="1"/>
            <a:r>
              <a:rPr lang="en-US" sz="1800" dirty="0" smtClean="0"/>
              <a:t>What we measure</a:t>
            </a:r>
          </a:p>
          <a:p>
            <a:pPr lvl="1"/>
            <a:r>
              <a:rPr lang="en-US" sz="1800" dirty="0" smtClean="0"/>
              <a:t>Where we measure</a:t>
            </a:r>
          </a:p>
          <a:p>
            <a:pPr lvl="1"/>
            <a:r>
              <a:rPr lang="en-US" sz="1800" dirty="0" smtClean="0"/>
              <a:t>How frequently</a:t>
            </a:r>
          </a:p>
          <a:p>
            <a:pPr lvl="1"/>
            <a:r>
              <a:rPr lang="en-US" sz="1800" dirty="0" smtClean="0"/>
              <a:t>How accurately</a:t>
            </a:r>
          </a:p>
          <a:p>
            <a:r>
              <a:rPr lang="en-US" sz="2000" dirty="0" smtClean="0"/>
              <a:t>Choices on all four of these issues affect our ability to effectively address scientific questions.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3581400" cy="457200"/>
          </a:xfrm>
        </p:spPr>
        <p:txBody>
          <a:bodyPr/>
          <a:lstStyle/>
          <a:p>
            <a:pPr algn="r"/>
            <a:r>
              <a:rPr lang="en-US" dirty="0">
                <a:solidFill>
                  <a:srgbClr val="FFFF00"/>
                </a:solidFill>
              </a:rPr>
              <a:t>WMO, Shanghai, China, May 10-13, 2016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76973-EB02-40BD-B0A9-2273FCC30868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0" y="18871"/>
            <a:ext cx="119976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Intro</a:t>
            </a:r>
          </a:p>
          <a:p>
            <a:r>
              <a:rPr lang="en-US" sz="1600" dirty="0" smtClean="0"/>
              <a:t>VOI</a:t>
            </a:r>
          </a:p>
          <a:p>
            <a:r>
              <a:rPr lang="en-US" sz="1600" dirty="0" smtClean="0"/>
              <a:t>Priorities</a:t>
            </a:r>
          </a:p>
          <a:p>
            <a:r>
              <a:rPr lang="en-US" sz="1600" dirty="0" smtClean="0">
                <a:solidFill>
                  <a:srgbClr val="FFFF00"/>
                </a:solidFill>
              </a:rPr>
              <a:t>C-OSSES</a:t>
            </a:r>
          </a:p>
          <a:p>
            <a:r>
              <a:rPr lang="en-US" sz="1600" dirty="0" smtClean="0"/>
              <a:t>Conclusion</a:t>
            </a:r>
            <a:endParaRPr lang="en-US" sz="1600" dirty="0"/>
          </a:p>
        </p:txBody>
      </p:sp>
      <p:pic>
        <p:nvPicPr>
          <p:cNvPr id="9" name="Picture 8" descr="CU Boulder 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3046" y="19538"/>
            <a:ext cx="863600" cy="8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6848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57200"/>
            <a:ext cx="7162800" cy="1139825"/>
          </a:xfrm>
        </p:spPr>
        <p:txBody>
          <a:bodyPr/>
          <a:lstStyle/>
          <a:p>
            <a:r>
              <a:rPr lang="en-US" sz="3200" dirty="0" smtClean="0"/>
              <a:t>Weather and Climate Observations:</a:t>
            </a:r>
            <a:br>
              <a:rPr lang="en-US" sz="3200" dirty="0" smtClean="0"/>
            </a:br>
            <a:r>
              <a:rPr lang="en-US" sz="3200" dirty="0" smtClean="0"/>
              <a:t>The Challenge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530725"/>
          </a:xfrm>
        </p:spPr>
        <p:txBody>
          <a:bodyPr/>
          <a:lstStyle/>
          <a:p>
            <a:r>
              <a:rPr lang="en-US" sz="2400" dirty="0" smtClean="0"/>
              <a:t>Both weather and climate science require observations</a:t>
            </a:r>
          </a:p>
          <a:p>
            <a:pPr lvl="1"/>
            <a:r>
              <a:rPr lang="en-US" sz="2000" dirty="0" smtClean="0"/>
              <a:t>Improving observations will improve both weather and climate capabilities.</a:t>
            </a:r>
          </a:p>
          <a:p>
            <a:pPr lvl="1"/>
            <a:r>
              <a:rPr lang="en-US" sz="2000" dirty="0" smtClean="0"/>
              <a:t>Both require basic observations: temperature, pressure, humidity, winds.</a:t>
            </a:r>
          </a:p>
          <a:p>
            <a:pPr lvl="1"/>
            <a:r>
              <a:rPr lang="en-US" sz="2000" dirty="0" smtClean="0"/>
              <a:t>Both require global observations for some key objectives.</a:t>
            </a:r>
            <a:endParaRPr lang="en-US" sz="2400" dirty="0" smtClean="0"/>
          </a:p>
          <a:p>
            <a:r>
              <a:rPr lang="en-US" sz="2400" dirty="0" smtClean="0"/>
              <a:t>BUT</a:t>
            </a:r>
          </a:p>
          <a:p>
            <a:pPr lvl="1"/>
            <a:r>
              <a:rPr lang="en-US" sz="2000" dirty="0" smtClean="0"/>
              <a:t>Specifics of what each community needs can be very different.</a:t>
            </a:r>
          </a:p>
          <a:p>
            <a:pPr lvl="1"/>
            <a:r>
              <a:rPr lang="en-US" sz="2000" dirty="0" smtClean="0"/>
              <a:t>Some past investments have under-delivered.</a:t>
            </a:r>
          </a:p>
          <a:p>
            <a:r>
              <a:rPr lang="en-US" sz="2400" dirty="0" smtClean="0"/>
              <a:t>The solution will likely be found together.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514600" y="6477000"/>
            <a:ext cx="3657600" cy="457200"/>
          </a:xfrm>
        </p:spPr>
        <p:txBody>
          <a:bodyPr/>
          <a:lstStyle/>
          <a:p>
            <a:pPr algn="r"/>
            <a:r>
              <a:rPr lang="en-US" dirty="0">
                <a:solidFill>
                  <a:srgbClr val="FFFF00"/>
                </a:solidFill>
              </a:rPr>
              <a:t>WMO, Shanghai, China, May 10-13, 2016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76973-EB02-40BD-B0A9-2273FCC30868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0" y="18871"/>
            <a:ext cx="119976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FF00"/>
                </a:solidFill>
              </a:rPr>
              <a:t>Intro</a:t>
            </a:r>
          </a:p>
          <a:p>
            <a:r>
              <a:rPr lang="en-US" sz="1600" dirty="0" smtClean="0"/>
              <a:t>VOI</a:t>
            </a:r>
          </a:p>
          <a:p>
            <a:r>
              <a:rPr lang="en-US" sz="1600" dirty="0" smtClean="0"/>
              <a:t>Priorities</a:t>
            </a:r>
          </a:p>
          <a:p>
            <a:r>
              <a:rPr lang="en-US" sz="1600" dirty="0" smtClean="0"/>
              <a:t>C-OSSES</a:t>
            </a:r>
          </a:p>
          <a:p>
            <a:r>
              <a:rPr lang="en-US" sz="1600" dirty="0" smtClean="0"/>
              <a:t>Conclusion</a:t>
            </a:r>
            <a:endParaRPr lang="en-US" sz="1600" dirty="0"/>
          </a:p>
        </p:txBody>
      </p:sp>
      <p:pic>
        <p:nvPicPr>
          <p:cNvPr id="6" name="Picture 5" descr="CU Boulder 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3046" y="19538"/>
            <a:ext cx="863600" cy="8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4342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5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01250598"/>
              </p:ext>
            </p:extLst>
          </p:nvPr>
        </p:nvGraphicFramePr>
        <p:xfrm>
          <a:off x="0" y="-207963"/>
          <a:ext cx="9144000" cy="7065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1" name="Graph Sheet" r:id="rId3" imgW="3352680" imgH="2590560" progId="SPLUSGraphSheetFileType">
                  <p:embed/>
                </p:oleObj>
              </mc:Choice>
              <mc:Fallback>
                <p:oleObj name="Graph Sheet" r:id="rId3" imgW="3352680" imgH="2590560" progId="SPLUSGraphSheetFileTyp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207963"/>
                        <a:ext cx="9144000" cy="7065963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Global Climate Observing System, March 4, 2016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76973-EB02-40BD-B0A9-2273FCC30868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638800" y="2286000"/>
            <a:ext cx="3810000" cy="152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28600" y="2438400"/>
            <a:ext cx="9067800" cy="44196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2438400"/>
            <a:ext cx="9296400" cy="4419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6607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5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07972902"/>
              </p:ext>
            </p:extLst>
          </p:nvPr>
        </p:nvGraphicFramePr>
        <p:xfrm>
          <a:off x="0" y="-207963"/>
          <a:ext cx="9144000" cy="7065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4200" name="Graph Sheet" r:id="rId3" imgW="3352680" imgH="2590560" progId="SPLUSGraphSheetFileType">
                  <p:embed/>
                </p:oleObj>
              </mc:Choice>
              <mc:Fallback>
                <p:oleObj name="Graph Sheet" r:id="rId3" imgW="3352680" imgH="2590560" progId="SPLUSGraphSheetFileTyp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207963"/>
                        <a:ext cx="9144000" cy="7065963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Global Climate Observing System, March 4, 2016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76973-EB02-40BD-B0A9-2273FCC30868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638800" y="2286000"/>
            <a:ext cx="3810000" cy="152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" y="4495800"/>
            <a:ext cx="9144000" cy="25146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2808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5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07972902"/>
              </p:ext>
            </p:extLst>
          </p:nvPr>
        </p:nvGraphicFramePr>
        <p:xfrm>
          <a:off x="0" y="-207963"/>
          <a:ext cx="9144000" cy="7065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5224" name="Graph Sheet" r:id="rId3" imgW="3352680" imgH="2590560" progId="SPLUSGraphSheetFileType">
                  <p:embed/>
                </p:oleObj>
              </mc:Choice>
              <mc:Fallback>
                <p:oleObj name="Graph Sheet" r:id="rId3" imgW="3352680" imgH="2590560" progId="SPLUSGraphSheetFileTyp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207963"/>
                        <a:ext cx="9144000" cy="7065963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477000"/>
            <a:ext cx="3733800" cy="457200"/>
          </a:xfrm>
        </p:spPr>
        <p:txBody>
          <a:bodyPr/>
          <a:lstStyle/>
          <a:p>
            <a:pPr algn="r"/>
            <a:r>
              <a:rPr lang="en-US" dirty="0">
                <a:solidFill>
                  <a:srgbClr val="FFFF00"/>
                </a:solidFill>
              </a:rPr>
              <a:t>WMO, Shanghai, China, May 10-13, 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76973-EB02-40BD-B0A9-2273FCC30868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638800" y="2286000"/>
            <a:ext cx="3810000" cy="152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2808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01136822"/>
              </p:ext>
            </p:extLst>
          </p:nvPr>
        </p:nvGraphicFramePr>
        <p:xfrm>
          <a:off x="0" y="-207963"/>
          <a:ext cx="9144000" cy="7065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2177" name="Graph Sheet" r:id="rId3" imgW="3352680" imgH="2590560" progId="SPLUSGraphSheetFileType">
                  <p:embed/>
                </p:oleObj>
              </mc:Choice>
              <mc:Fallback>
                <p:oleObj name="Graph Sheet" r:id="rId3" imgW="3352680" imgH="2590560" progId="SPLUSGraphSheetFileTyp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207963"/>
                        <a:ext cx="9144000" cy="7065963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Global Climate Observing System, March 4, 2016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9752F-8BB2-4B7C-8F20-D0621C65DEEC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029200" y="6553200"/>
            <a:ext cx="4114800" cy="914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2362200"/>
            <a:ext cx="9601200" cy="4343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003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5379"/>
              </p:ext>
            </p:extLst>
          </p:nvPr>
        </p:nvGraphicFramePr>
        <p:xfrm>
          <a:off x="0" y="-207963"/>
          <a:ext cx="9144000" cy="7065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6248" name="Graph Sheet" r:id="rId3" imgW="3352680" imgH="2590560" progId="SPLUSGraphSheetFileType">
                  <p:embed/>
                </p:oleObj>
              </mc:Choice>
              <mc:Fallback>
                <p:oleObj name="Graph Sheet" r:id="rId3" imgW="3352680" imgH="2590560" progId="SPLUSGraphSheetFileTyp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207963"/>
                        <a:ext cx="9144000" cy="7065963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Global Climate Observing System, March 4, 2016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9752F-8BB2-4B7C-8F20-D0621C65DEEC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029200" y="6553200"/>
            <a:ext cx="4114800" cy="914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4648200"/>
            <a:ext cx="9144000" cy="2209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5712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5379"/>
              </p:ext>
            </p:extLst>
          </p:nvPr>
        </p:nvGraphicFramePr>
        <p:xfrm>
          <a:off x="0" y="-207963"/>
          <a:ext cx="9144000" cy="7065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272" name="Graph Sheet" r:id="rId3" imgW="3352680" imgH="2590560" progId="SPLUSGraphSheetFileType">
                  <p:embed/>
                </p:oleObj>
              </mc:Choice>
              <mc:Fallback>
                <p:oleObj name="Graph Sheet" r:id="rId3" imgW="3352680" imgH="2590560" progId="SPLUSGraphSheetFileTyp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207963"/>
                        <a:ext cx="9144000" cy="7065963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9752F-8BB2-4B7C-8F20-D0621C65DEEC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029200" y="6553200"/>
            <a:ext cx="4114800" cy="914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743200" y="6413500"/>
            <a:ext cx="3962400" cy="457200"/>
          </a:xfrm>
        </p:spPr>
        <p:txBody>
          <a:bodyPr/>
          <a:lstStyle/>
          <a:p>
            <a:pPr algn="r"/>
            <a:r>
              <a:rPr lang="en-US" dirty="0">
                <a:solidFill>
                  <a:srgbClr val="FFFF00"/>
                </a:solidFill>
              </a:rPr>
              <a:t>WMO, Shanghai, China, May 10-13, 2016</a:t>
            </a:r>
          </a:p>
        </p:txBody>
      </p:sp>
    </p:spTree>
    <p:extLst>
      <p:ext uri="{BB962C8B-B14F-4D97-AF65-F5344CB8AC3E}">
        <p14:creationId xmlns:p14="http://schemas.microsoft.com/office/powerpoint/2010/main" val="18755712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5175"/>
            <a:ext cx="8229600" cy="1139825"/>
          </a:xfrm>
        </p:spPr>
        <p:txBody>
          <a:bodyPr/>
          <a:lstStyle/>
          <a:p>
            <a:r>
              <a:rPr lang="en-US" sz="4000" dirty="0"/>
              <a:t>We can control only four aspects of monitoring to detect trends</a:t>
            </a:r>
          </a:p>
        </p:txBody>
      </p:sp>
      <p:sp>
        <p:nvSpPr>
          <p:cNvPr id="2570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9800" y="2022475"/>
            <a:ext cx="6477000" cy="4530725"/>
          </a:xfrm>
        </p:spPr>
        <p:txBody>
          <a:bodyPr/>
          <a:lstStyle/>
          <a:p>
            <a:r>
              <a:rPr lang="en-US" sz="3600" b="1" dirty="0">
                <a:solidFill>
                  <a:schemeClr val="folHlink"/>
                </a:solidFill>
              </a:rPr>
              <a:t>Where we monitor</a:t>
            </a:r>
            <a:br>
              <a:rPr lang="en-US" sz="3600" b="1" dirty="0">
                <a:solidFill>
                  <a:schemeClr val="folHlink"/>
                </a:solidFill>
              </a:rPr>
            </a:br>
            <a:endParaRPr lang="en-US" sz="3600" b="1" dirty="0">
              <a:solidFill>
                <a:schemeClr val="folHlink"/>
              </a:solidFill>
            </a:endParaRPr>
          </a:p>
          <a:p>
            <a:r>
              <a:rPr lang="en-US" sz="3600" b="1" dirty="0">
                <a:solidFill>
                  <a:schemeClr val="folHlink"/>
                </a:solidFill>
              </a:rPr>
              <a:t>What frequency</a:t>
            </a:r>
            <a:br>
              <a:rPr lang="en-US" sz="3600" b="1" dirty="0">
                <a:solidFill>
                  <a:schemeClr val="folHlink"/>
                </a:solidFill>
              </a:rPr>
            </a:br>
            <a:endParaRPr lang="en-US" sz="3600" b="1" dirty="0">
              <a:solidFill>
                <a:schemeClr val="folHlink"/>
              </a:solidFill>
            </a:endParaRPr>
          </a:p>
          <a:p>
            <a:r>
              <a:rPr lang="en-US" sz="3600" b="1" dirty="0">
                <a:solidFill>
                  <a:schemeClr val="folHlink"/>
                </a:solidFill>
              </a:rPr>
              <a:t>What accuracy</a:t>
            </a:r>
            <a:br>
              <a:rPr lang="en-US" sz="3600" b="1" dirty="0">
                <a:solidFill>
                  <a:schemeClr val="folHlink"/>
                </a:solidFill>
              </a:rPr>
            </a:br>
            <a:endParaRPr lang="en-US" sz="3600" b="1" dirty="0">
              <a:solidFill>
                <a:schemeClr val="folHlink"/>
              </a:solidFill>
            </a:endParaRPr>
          </a:p>
          <a:p>
            <a:r>
              <a:rPr lang="en-US" sz="4000" b="1" dirty="0">
                <a:solidFill>
                  <a:schemeClr val="folHlink"/>
                </a:solidFill>
              </a:rPr>
              <a:t>What we monitor</a:t>
            </a:r>
          </a:p>
        </p:txBody>
      </p:sp>
      <p:pic>
        <p:nvPicPr>
          <p:cNvPr id="4" name="Picture 3" descr="CU Boulder 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3046" y="19538"/>
            <a:ext cx="863600" cy="863600"/>
          </a:xfrm>
          <a:prstGeom prst="rect">
            <a:avLst/>
          </a:prstGeom>
        </p:spPr>
      </p:pic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3505200" cy="457200"/>
          </a:xfrm>
        </p:spPr>
        <p:txBody>
          <a:bodyPr/>
          <a:lstStyle/>
          <a:p>
            <a:pPr algn="r"/>
            <a:r>
              <a:rPr lang="en-US" dirty="0">
                <a:solidFill>
                  <a:srgbClr val="FFFF00"/>
                </a:solidFill>
              </a:rPr>
              <a:t>WMO, Shanghai, China, May 10-13, 2016</a:t>
            </a:r>
          </a:p>
        </p:txBody>
      </p:sp>
    </p:spTree>
    <p:extLst>
      <p:ext uri="{BB962C8B-B14F-4D97-AF65-F5344CB8AC3E}">
        <p14:creationId xmlns:p14="http://schemas.microsoft.com/office/powerpoint/2010/main" val="28270088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 to monitor? 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Satellites can offer global coverage.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Global Climate Observing System, March 4, 2016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76973-EB02-40BD-B0A9-2273FCC30868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6" name="Content Placeholder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2721102"/>
            <a:ext cx="5791200" cy="3851148"/>
          </a:xfrm>
          <a:prstGeom prst="rect">
            <a:avLst/>
          </a:prstGeom>
        </p:spPr>
      </p:pic>
      <p:pic>
        <p:nvPicPr>
          <p:cNvPr id="7" name="Picture 6" descr="CU Boulder 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3046" y="19538"/>
            <a:ext cx="863600" cy="8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0072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Global Climate Observing System, March 4, 2016 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9752F-8BB2-4B7C-8F20-D0621C65DEEC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228600"/>
            <a:ext cx="8458200" cy="6400800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6" name="Picture 5" descr="CU Boulder log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3046" y="19538"/>
            <a:ext cx="863600" cy="8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0604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3581400" cy="457200"/>
          </a:xfrm>
        </p:spPr>
        <p:txBody>
          <a:bodyPr/>
          <a:lstStyle/>
          <a:p>
            <a:pPr algn="r"/>
            <a:r>
              <a:rPr lang="en-US" dirty="0">
                <a:solidFill>
                  <a:srgbClr val="FFFF00"/>
                </a:solidFill>
              </a:rPr>
              <a:t>WMO, Shanghai, China, May 10-13, 2016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9752F-8BB2-4B7C-8F20-D0621C65DEEC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66800" y="0"/>
            <a:ext cx="9829800" cy="7086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283" t="7911" r="80308" b="11074"/>
          <a:stretch/>
        </p:blipFill>
        <p:spPr>
          <a:xfrm>
            <a:off x="8175625" y="1127124"/>
            <a:ext cx="968376" cy="4714876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7" name="Picture 6" descr="CU Boulder log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3046" y="19538"/>
            <a:ext cx="863600" cy="8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9138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685800"/>
            <a:ext cx="5410200" cy="1139825"/>
          </a:xfrm>
        </p:spPr>
        <p:txBody>
          <a:bodyPr/>
          <a:lstStyle/>
          <a:p>
            <a:r>
              <a:rPr lang="en-US" dirty="0" smtClean="0"/>
              <a:t>The Challenge for Climate Science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27275"/>
            <a:ext cx="8229600" cy="4530725"/>
          </a:xfrm>
        </p:spPr>
        <p:txBody>
          <a:bodyPr/>
          <a:lstStyle/>
          <a:p>
            <a:r>
              <a:rPr lang="en-US" sz="2400" dirty="0" smtClean="0"/>
              <a:t>Many climate observing systems are inadequate to address climate science needs.</a:t>
            </a:r>
          </a:p>
          <a:p>
            <a:endParaRPr lang="en-US" sz="2400" dirty="0" smtClean="0"/>
          </a:p>
          <a:p>
            <a:r>
              <a:rPr lang="en-US" sz="2400" dirty="0" smtClean="0"/>
              <a:t>Some systems are in a state of decline.</a:t>
            </a:r>
          </a:p>
          <a:p>
            <a:endParaRPr lang="en-US" sz="2400" dirty="0" smtClean="0"/>
          </a:p>
          <a:p>
            <a:r>
              <a:rPr lang="en-US" sz="2400" dirty="0" smtClean="0"/>
              <a:t>Limited resources for investment.</a:t>
            </a:r>
          </a:p>
          <a:p>
            <a:endParaRPr lang="en-US" sz="2400" dirty="0" smtClean="0"/>
          </a:p>
          <a:p>
            <a:r>
              <a:rPr lang="en-US" sz="2400" dirty="0" smtClean="0"/>
              <a:t>Some past investments have under-delivered.</a:t>
            </a:r>
            <a:endParaRPr lang="en-US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514600" y="6477000"/>
            <a:ext cx="3657600" cy="457200"/>
          </a:xfrm>
        </p:spPr>
        <p:txBody>
          <a:bodyPr/>
          <a:lstStyle/>
          <a:p>
            <a:pPr algn="r"/>
            <a:r>
              <a:rPr lang="en-US" dirty="0">
                <a:solidFill>
                  <a:srgbClr val="FFFF00"/>
                </a:solidFill>
              </a:rPr>
              <a:t>WMO, Shanghai, China, May 10-13, 2016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76973-EB02-40BD-B0A9-2273FCC30868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0" y="18871"/>
            <a:ext cx="119976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FF00"/>
                </a:solidFill>
              </a:rPr>
              <a:t>Intro</a:t>
            </a:r>
          </a:p>
          <a:p>
            <a:r>
              <a:rPr lang="en-US" sz="1600" dirty="0" smtClean="0"/>
              <a:t>VOI</a:t>
            </a:r>
          </a:p>
          <a:p>
            <a:r>
              <a:rPr lang="en-US" sz="1600" dirty="0" smtClean="0"/>
              <a:t>Priorities</a:t>
            </a:r>
          </a:p>
          <a:p>
            <a:r>
              <a:rPr lang="en-US" sz="1600" dirty="0" smtClean="0"/>
              <a:t>C-OSSES</a:t>
            </a:r>
          </a:p>
          <a:p>
            <a:r>
              <a:rPr lang="en-US" sz="1600" dirty="0" smtClean="0"/>
              <a:t>Conclusion</a:t>
            </a:r>
            <a:endParaRPr lang="en-US" sz="1600" dirty="0"/>
          </a:p>
        </p:txBody>
      </p:sp>
      <p:pic>
        <p:nvPicPr>
          <p:cNvPr id="9" name="Picture 8" descr="CU Boulder 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3046" y="19538"/>
            <a:ext cx="863600" cy="8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2552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3657600" cy="457200"/>
          </a:xfrm>
        </p:spPr>
        <p:txBody>
          <a:bodyPr/>
          <a:lstStyle/>
          <a:p>
            <a:pPr algn="r"/>
            <a:r>
              <a:rPr lang="en-US" dirty="0">
                <a:solidFill>
                  <a:srgbClr val="FFFF00"/>
                </a:solidFill>
              </a:rPr>
              <a:t>WMO, Shanghai, China, May 10-13, 2016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9752F-8BB2-4B7C-8F20-D0621C65DEEC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66800" y="-228600"/>
            <a:ext cx="9829800" cy="7696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283" t="7911" r="80308" b="11074"/>
          <a:stretch/>
        </p:blipFill>
        <p:spPr>
          <a:xfrm>
            <a:off x="8175625" y="1127124"/>
            <a:ext cx="968376" cy="4714876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7" name="Picture 6" descr="CU Boulder log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3046" y="19538"/>
            <a:ext cx="863600" cy="8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5262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9752F-8BB2-4B7C-8F20-D0621C65DEEC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14400" y="29308"/>
            <a:ext cx="9677400" cy="69810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283" t="7911" r="80308" b="11074"/>
          <a:stretch/>
        </p:blipFill>
        <p:spPr>
          <a:xfrm>
            <a:off x="8175625" y="1127124"/>
            <a:ext cx="968376" cy="4714876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6" name="Picture 5" descr="CU Boulder log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3046" y="19538"/>
            <a:ext cx="863600" cy="8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0847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9752F-8BB2-4B7C-8F20-D0621C65DEEC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14400" y="-381000"/>
            <a:ext cx="9704426" cy="7848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283" t="7911" r="80308" b="11074"/>
          <a:stretch/>
        </p:blipFill>
        <p:spPr>
          <a:xfrm>
            <a:off x="8175625" y="1127124"/>
            <a:ext cx="968376" cy="4714876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7" name="Picture 6" descr="CU Boulder log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3046" y="19538"/>
            <a:ext cx="863600" cy="863600"/>
          </a:xfrm>
          <a:prstGeom prst="rect">
            <a:avLst/>
          </a:prstGeom>
        </p:spPr>
      </p:pic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3505200" cy="457200"/>
          </a:xfrm>
        </p:spPr>
        <p:txBody>
          <a:bodyPr/>
          <a:lstStyle/>
          <a:p>
            <a:pPr algn="r"/>
            <a:r>
              <a:rPr lang="en-US" dirty="0">
                <a:solidFill>
                  <a:srgbClr val="FFFF00"/>
                </a:solidFill>
              </a:rPr>
              <a:t>WMO, Shanghai, China, May 10-13, 2016</a:t>
            </a:r>
          </a:p>
        </p:txBody>
      </p:sp>
    </p:spTree>
    <p:extLst>
      <p:ext uri="{BB962C8B-B14F-4D97-AF65-F5344CB8AC3E}">
        <p14:creationId xmlns:p14="http://schemas.microsoft.com/office/powerpoint/2010/main" val="20564702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3352800" cy="457200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WMO</a:t>
            </a:r>
            <a:r>
              <a:rPr lang="en-US" dirty="0">
                <a:solidFill>
                  <a:srgbClr val="FFFF00"/>
                </a:solidFill>
              </a:rPr>
              <a:t>, Shanghai, China, May 10-13, 2016</a:t>
            </a:r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9752F-8BB2-4B7C-8F20-D0621C65DEEC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14400" y="-304800"/>
            <a:ext cx="9780627" cy="7772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283" t="7911" r="80308" b="11074"/>
          <a:stretch/>
        </p:blipFill>
        <p:spPr>
          <a:xfrm>
            <a:off x="8175625" y="1127124"/>
            <a:ext cx="968376" cy="4714876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7" name="Picture 6" descr="CU Boulder log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3046" y="19538"/>
            <a:ext cx="863600" cy="8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7554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We can control only four aspects of monitoring to detect trends</a:t>
            </a:r>
          </a:p>
        </p:txBody>
      </p:sp>
      <p:sp>
        <p:nvSpPr>
          <p:cNvPr id="2549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9800" y="1600200"/>
            <a:ext cx="6477000" cy="4530725"/>
          </a:xfrm>
        </p:spPr>
        <p:txBody>
          <a:bodyPr/>
          <a:lstStyle/>
          <a:p>
            <a:r>
              <a:rPr lang="en-US" sz="3600" b="1" dirty="0">
                <a:solidFill>
                  <a:schemeClr val="folHlink"/>
                </a:solidFill>
              </a:rPr>
              <a:t>Where we monitor</a:t>
            </a:r>
            <a:br>
              <a:rPr lang="en-US" sz="3600" b="1" dirty="0">
                <a:solidFill>
                  <a:schemeClr val="folHlink"/>
                </a:solidFill>
              </a:rPr>
            </a:br>
            <a:endParaRPr lang="en-US" sz="3600" b="1" dirty="0">
              <a:solidFill>
                <a:schemeClr val="folHlink"/>
              </a:solidFill>
            </a:endParaRPr>
          </a:p>
          <a:p>
            <a:r>
              <a:rPr lang="en-US" sz="4800" b="1" dirty="0">
                <a:solidFill>
                  <a:schemeClr val="folHlink"/>
                </a:solidFill>
              </a:rPr>
              <a:t>What frequency</a:t>
            </a:r>
            <a:r>
              <a:rPr lang="en-US" sz="3600" b="1" dirty="0">
                <a:solidFill>
                  <a:schemeClr val="folHlink"/>
                </a:solidFill>
              </a:rPr>
              <a:t/>
            </a:r>
            <a:br>
              <a:rPr lang="en-US" sz="3600" b="1" dirty="0">
                <a:solidFill>
                  <a:schemeClr val="folHlink"/>
                </a:solidFill>
              </a:rPr>
            </a:br>
            <a:endParaRPr lang="en-US" sz="3600" b="1" dirty="0">
              <a:solidFill>
                <a:schemeClr val="folHlink"/>
              </a:solidFill>
            </a:endParaRPr>
          </a:p>
          <a:p>
            <a:r>
              <a:rPr lang="en-US" sz="3600" b="1" dirty="0">
                <a:solidFill>
                  <a:schemeClr val="folHlink"/>
                </a:solidFill>
              </a:rPr>
              <a:t>What accuracy</a:t>
            </a:r>
            <a:br>
              <a:rPr lang="en-US" sz="3600" b="1" dirty="0">
                <a:solidFill>
                  <a:schemeClr val="folHlink"/>
                </a:solidFill>
              </a:rPr>
            </a:br>
            <a:endParaRPr lang="en-US" sz="3600" b="1" dirty="0">
              <a:solidFill>
                <a:schemeClr val="folHlink"/>
              </a:solidFill>
            </a:endParaRPr>
          </a:p>
          <a:p>
            <a:r>
              <a:rPr lang="en-US" sz="3600" b="1" dirty="0">
                <a:solidFill>
                  <a:schemeClr val="folHlink"/>
                </a:solidFill>
              </a:rPr>
              <a:t>What we monitor</a:t>
            </a:r>
          </a:p>
        </p:txBody>
      </p:sp>
      <p:pic>
        <p:nvPicPr>
          <p:cNvPr id="4" name="Picture 3" descr="CU Boulder 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3046" y="19538"/>
            <a:ext cx="863600" cy="863600"/>
          </a:xfrm>
          <a:prstGeom prst="rect">
            <a:avLst/>
          </a:prstGeom>
        </p:spPr>
      </p:pic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3505200" cy="457200"/>
          </a:xfrm>
        </p:spPr>
        <p:txBody>
          <a:bodyPr/>
          <a:lstStyle/>
          <a:p>
            <a:pPr algn="r"/>
            <a:r>
              <a:rPr lang="en-US" dirty="0">
                <a:solidFill>
                  <a:srgbClr val="FFFF00"/>
                </a:solidFill>
              </a:rPr>
              <a:t>WMO, Shanghai, China, May 10-13, 2016</a:t>
            </a:r>
          </a:p>
        </p:txBody>
      </p:sp>
    </p:spTree>
    <p:extLst>
      <p:ext uri="{BB962C8B-B14F-4D97-AF65-F5344CB8AC3E}">
        <p14:creationId xmlns:p14="http://schemas.microsoft.com/office/powerpoint/2010/main" val="10331296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frequency?</a:t>
            </a:r>
          </a:p>
        </p:txBody>
      </p:sp>
      <p:sp>
        <p:nvSpPr>
          <p:cNvPr id="267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Inherent memory in environmental data results in redundancy of measurements.</a:t>
            </a:r>
          </a:p>
          <a:p>
            <a:r>
              <a:rPr lang="en-US" dirty="0"/>
              <a:t>Daily data may be more than needed.</a:t>
            </a:r>
          </a:p>
          <a:p>
            <a:r>
              <a:rPr lang="en-US" dirty="0"/>
              <a:t>Less than daily measurements may obscure diurnal changes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105400" y="6477000"/>
            <a:ext cx="2775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MacDonald, BAMS, 2005</a:t>
            </a:r>
            <a:endParaRPr lang="en-US" dirty="0"/>
          </a:p>
        </p:txBody>
      </p:sp>
      <p:pic>
        <p:nvPicPr>
          <p:cNvPr id="5" name="Picture 4" descr="CU Boulder 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3046" y="19538"/>
            <a:ext cx="863600" cy="863600"/>
          </a:xfrm>
          <a:prstGeom prst="rect">
            <a:avLst/>
          </a:prstGeom>
        </p:spPr>
      </p:pic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3505200" cy="457200"/>
          </a:xfrm>
        </p:spPr>
        <p:txBody>
          <a:bodyPr/>
          <a:lstStyle/>
          <a:p>
            <a:pPr algn="r"/>
            <a:r>
              <a:rPr lang="en-US" dirty="0">
                <a:solidFill>
                  <a:srgbClr val="FFFF00"/>
                </a:solidFill>
              </a:rPr>
              <a:t>WMO, Shanghai, China, May 10-13, 2016</a:t>
            </a:r>
          </a:p>
        </p:txBody>
      </p:sp>
    </p:spTree>
    <p:extLst>
      <p:ext uri="{BB962C8B-B14F-4D97-AF65-F5344CB8AC3E}">
        <p14:creationId xmlns:p14="http://schemas.microsoft.com/office/powerpoint/2010/main" val="10252448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605963" cy="68580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5440428" y="6477000"/>
            <a:ext cx="3886200" cy="228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CU Boulder 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3046" y="19538"/>
            <a:ext cx="863600" cy="863600"/>
          </a:xfrm>
          <a:prstGeom prst="rect">
            <a:avLst/>
          </a:prstGeom>
        </p:spPr>
      </p:pic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3505200" cy="457200"/>
          </a:xfrm>
        </p:spPr>
        <p:txBody>
          <a:bodyPr/>
          <a:lstStyle/>
          <a:p>
            <a:pPr algn="r"/>
            <a:r>
              <a:rPr lang="en-US" dirty="0">
                <a:solidFill>
                  <a:srgbClr val="FFFF00"/>
                </a:solidFill>
              </a:rPr>
              <a:t>WMO, Shanghai, China, May 10-13, 2016</a:t>
            </a:r>
          </a:p>
        </p:txBody>
      </p:sp>
    </p:spTree>
    <p:extLst>
      <p:ext uri="{BB962C8B-B14F-4D97-AF65-F5344CB8AC3E}">
        <p14:creationId xmlns:p14="http://schemas.microsoft.com/office/powerpoint/2010/main" val="38931966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448800" cy="68580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5440428" y="6477000"/>
            <a:ext cx="3886200" cy="228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CU Boulder 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3046" y="19538"/>
            <a:ext cx="863600" cy="863600"/>
          </a:xfrm>
          <a:prstGeom prst="rect">
            <a:avLst/>
          </a:prstGeom>
        </p:spPr>
      </p:pic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3505200" cy="457200"/>
          </a:xfrm>
        </p:spPr>
        <p:txBody>
          <a:bodyPr/>
          <a:lstStyle/>
          <a:p>
            <a:pPr algn="r"/>
            <a:r>
              <a:rPr lang="en-US" dirty="0">
                <a:solidFill>
                  <a:srgbClr val="FFFF00"/>
                </a:solidFill>
              </a:rPr>
              <a:t>WMO, Shanghai, China, May 10-13, 2016</a:t>
            </a:r>
          </a:p>
        </p:txBody>
      </p:sp>
    </p:spTree>
    <p:extLst>
      <p:ext uri="{BB962C8B-B14F-4D97-AF65-F5344CB8AC3E}">
        <p14:creationId xmlns:p14="http://schemas.microsoft.com/office/powerpoint/2010/main" val="25788717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033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0355877"/>
              </p:ext>
            </p:extLst>
          </p:nvPr>
        </p:nvGraphicFramePr>
        <p:xfrm>
          <a:off x="-1" y="0"/>
          <a:ext cx="9583369" cy="7404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5416" name="Graph Sheet" r:id="rId3" imgW="3352680" imgH="2590560" progId="SPLUSGraphSheetFileType">
                  <p:embed/>
                </p:oleObj>
              </mc:Choice>
              <mc:Fallback>
                <p:oleObj name="Graph Sheet" r:id="rId3" imgW="3352680" imgH="2590560" progId="SPLUSGraphSheetFileTyp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" y="0"/>
                        <a:ext cx="9583369" cy="740410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/>
          <p:cNvSpPr/>
          <p:nvPr/>
        </p:nvSpPr>
        <p:spPr>
          <a:xfrm>
            <a:off x="6858000" y="7086600"/>
            <a:ext cx="2514600" cy="228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9740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3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964363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5105400" y="6614916"/>
            <a:ext cx="3886200" cy="228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CU Boulder log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3046" y="19538"/>
            <a:ext cx="863600" cy="8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4836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Title 2"/>
          <p:cNvSpPr>
            <a:spLocks noGrp="1"/>
          </p:cNvSpPr>
          <p:nvPr>
            <p:ph type="title"/>
          </p:nvPr>
        </p:nvSpPr>
        <p:spPr>
          <a:xfrm>
            <a:off x="1828800" y="609600"/>
            <a:ext cx="7010400" cy="685800"/>
          </a:xfrm>
        </p:spPr>
        <p:txBody>
          <a:bodyPr/>
          <a:lstStyle/>
          <a:p>
            <a:pPr algn="ctr"/>
            <a:r>
              <a:rPr lang="en-US" sz="3600" dirty="0" smtClean="0">
                <a:latin typeface="Arial" charset="0"/>
                <a:ea typeface="ヒラギノ角ゴ Pro W3" charset="0"/>
                <a:cs typeface="ヒラギノ角ゴ Pro W3" charset="0"/>
              </a:rPr>
              <a:t>What is the right amount to invest in climate science?</a:t>
            </a:r>
            <a:endParaRPr lang="en-US" sz="3600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val="39150554"/>
              </p:ext>
            </p:extLst>
          </p:nvPr>
        </p:nvGraphicFramePr>
        <p:xfrm>
          <a:off x="1027277" y="1676400"/>
          <a:ext cx="6287923" cy="3708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6499" name="Text Placeholder 2"/>
          <p:cNvSpPr txBox="1">
            <a:spLocks/>
          </p:cNvSpPr>
          <p:nvPr/>
        </p:nvSpPr>
        <p:spPr bwMode="auto">
          <a:xfrm>
            <a:off x="457200" y="6212683"/>
            <a:ext cx="87661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fontAlgn="base">
              <a:spcBef>
                <a:spcPts val="300"/>
              </a:spcBef>
              <a:spcAft>
                <a:spcPct val="0"/>
              </a:spcAft>
            </a:pPr>
            <a:r>
              <a:rPr lang="en-US" sz="1800" dirty="0" smtClean="0">
                <a:solidFill>
                  <a:srgbClr val="FFFFFF"/>
                </a:solidFill>
                <a:ea typeface="ヒラギノ角ゴ Pro W3" charset="0"/>
                <a:cs typeface="ヒラギノ角ゴ Pro W3" charset="0"/>
              </a:rPr>
              <a:t> Interdisciplinary Integration of Climate Science and Economics</a:t>
            </a:r>
          </a:p>
        </p:txBody>
      </p:sp>
      <p:sp>
        <p:nvSpPr>
          <p:cNvPr id="106500" name="TextBox 1"/>
          <p:cNvSpPr txBox="1">
            <a:spLocks noChangeArrowheads="1"/>
          </p:cNvSpPr>
          <p:nvPr/>
        </p:nvSpPr>
        <p:spPr bwMode="auto">
          <a:xfrm>
            <a:off x="650487" y="5470140"/>
            <a:ext cx="803104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b="0" i="1" dirty="0" smtClean="0">
                <a:solidFill>
                  <a:srgbClr val="000000"/>
                </a:solidFill>
              </a:rPr>
              <a:t>Cooke et al., Journal of Environment, Systems, and Decisions, July 2013,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b="0" i="1" dirty="0" smtClean="0">
                <a:solidFill>
                  <a:srgbClr val="000000"/>
                </a:solidFill>
              </a:rPr>
              <a:t>paper has open and free distribution online: </a:t>
            </a:r>
            <a:r>
              <a:rPr lang="fr-FR" sz="1800" b="0" i="1" dirty="0"/>
              <a:t>doi:10.1007/s10669-013-9451-8</a:t>
            </a:r>
            <a:endParaRPr lang="en-US" sz="1800" b="0" i="1" dirty="0" smtClean="0">
              <a:solidFill>
                <a:srgbClr val="00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76973-EB02-40BD-B0A9-2273FCC30868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0" y="18871"/>
            <a:ext cx="119976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Intro</a:t>
            </a:r>
          </a:p>
          <a:p>
            <a:r>
              <a:rPr lang="en-US" sz="1600" dirty="0" smtClean="0">
                <a:solidFill>
                  <a:srgbClr val="FFFF00"/>
                </a:solidFill>
              </a:rPr>
              <a:t>VOI</a:t>
            </a:r>
          </a:p>
          <a:p>
            <a:r>
              <a:rPr lang="en-US" sz="1600" dirty="0" smtClean="0"/>
              <a:t>Priorities</a:t>
            </a:r>
          </a:p>
          <a:p>
            <a:r>
              <a:rPr lang="en-US" sz="1600" dirty="0" smtClean="0"/>
              <a:t>C-OSSES</a:t>
            </a:r>
          </a:p>
          <a:p>
            <a:r>
              <a:rPr lang="en-US" sz="1600" dirty="0" smtClean="0"/>
              <a:t>Conclusion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5808290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0" y="2667000"/>
            <a:ext cx="7772400" cy="1143000"/>
          </a:xfrm>
        </p:spPr>
        <p:txBody>
          <a:bodyPr/>
          <a:lstStyle/>
          <a:p>
            <a:r>
              <a:rPr lang="en-US" sz="4800"/>
              <a:t>How long will it take to detect trends?</a:t>
            </a:r>
          </a:p>
        </p:txBody>
      </p:sp>
      <p:sp>
        <p:nvSpPr>
          <p:cNvPr id="276483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  <p:pic>
        <p:nvPicPr>
          <p:cNvPr id="4" name="Picture 3" descr="CU Boulder 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3046" y="19538"/>
            <a:ext cx="863600" cy="863600"/>
          </a:xfrm>
          <a:prstGeom prst="rect">
            <a:avLst/>
          </a:prstGeom>
        </p:spPr>
      </p:pic>
      <p:sp>
        <p:nvSpPr>
          <p:cNvPr id="5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3124200" y="6248400"/>
            <a:ext cx="3505200" cy="45720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>
                <a:solidFill>
                  <a:srgbClr val="FFFF00"/>
                </a:solidFill>
              </a:rPr>
              <a:t>WMO, Shanghai, China, May 10-13, 2016</a:t>
            </a:r>
          </a:p>
        </p:txBody>
      </p:sp>
    </p:spTree>
    <p:extLst>
      <p:ext uri="{BB962C8B-B14F-4D97-AF65-F5344CB8AC3E}">
        <p14:creationId xmlns:p14="http://schemas.microsoft.com/office/powerpoint/2010/main" val="36963347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750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39600760"/>
              </p:ext>
            </p:extLst>
          </p:nvPr>
        </p:nvGraphicFramePr>
        <p:xfrm>
          <a:off x="76200" y="215900"/>
          <a:ext cx="8991600" cy="694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6440" name="Graph Sheet" r:id="rId4" imgW="3352680" imgH="2590560" progId="SPLUSGraphSheetFileType">
                  <p:embed/>
                </p:oleObj>
              </mc:Choice>
              <mc:Fallback>
                <p:oleObj name="Graph Sheet" r:id="rId4" imgW="3352680" imgH="2590560" progId="SPLUSGraphSheetFileTyp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" y="215900"/>
                        <a:ext cx="8991600" cy="694690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 descr="CU Boulder logo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3046" y="19538"/>
            <a:ext cx="863600" cy="8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9951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990600"/>
            <a:ext cx="7772400" cy="1143000"/>
          </a:xfrm>
        </p:spPr>
        <p:txBody>
          <a:bodyPr/>
          <a:lstStyle/>
          <a:p>
            <a:r>
              <a:rPr lang="en-US" sz="4000"/>
              <a:t>How does frequency of measurement affect how long we will have to monitor to detect trends?</a:t>
            </a:r>
            <a:br>
              <a:rPr lang="en-US" sz="4000"/>
            </a:br>
            <a:endParaRPr lang="en-US" sz="4000"/>
          </a:p>
        </p:txBody>
      </p:sp>
      <p:sp>
        <p:nvSpPr>
          <p:cNvPr id="279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2743200"/>
            <a:ext cx="7772400" cy="4114800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 b="1">
                <a:solidFill>
                  <a:schemeClr val="hlink"/>
                </a:solidFill>
              </a:rPr>
              <a:t>In general:  Monitoring less frequency:</a:t>
            </a:r>
          </a:p>
          <a:p>
            <a:r>
              <a:rPr lang="en-US"/>
              <a:t> </a:t>
            </a:r>
            <a:r>
              <a:rPr lang="en-US" sz="2800"/>
              <a:t>Increases magnitude of variability (bad for trends)</a:t>
            </a:r>
          </a:p>
          <a:p>
            <a:r>
              <a:rPr lang="en-US" sz="2800"/>
              <a:t>Decreases autocorrelation (good for trends)</a:t>
            </a:r>
          </a:p>
          <a:p>
            <a:r>
              <a:rPr lang="en-US" sz="2800"/>
              <a:t>Reduces representativeness (do we really know what happened?)</a:t>
            </a:r>
          </a:p>
          <a:p>
            <a:endParaRPr lang="en-US"/>
          </a:p>
        </p:txBody>
      </p:sp>
      <p:pic>
        <p:nvPicPr>
          <p:cNvPr id="4" name="Picture 3" descr="CU Boulder 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3046" y="19538"/>
            <a:ext cx="863600" cy="8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4096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We can control only four aspects of monitoring to detect trends</a:t>
            </a:r>
          </a:p>
        </p:txBody>
      </p:sp>
      <p:sp>
        <p:nvSpPr>
          <p:cNvPr id="2560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9800" y="1600200"/>
            <a:ext cx="6477000" cy="4530725"/>
          </a:xfrm>
        </p:spPr>
        <p:txBody>
          <a:bodyPr/>
          <a:lstStyle/>
          <a:p>
            <a:r>
              <a:rPr lang="en-US" sz="3600" b="1">
                <a:solidFill>
                  <a:schemeClr val="folHlink"/>
                </a:solidFill>
              </a:rPr>
              <a:t>Where we monitor</a:t>
            </a:r>
            <a:br>
              <a:rPr lang="en-US" sz="3600" b="1">
                <a:solidFill>
                  <a:schemeClr val="folHlink"/>
                </a:solidFill>
              </a:rPr>
            </a:br>
            <a:endParaRPr lang="en-US" sz="3600" b="1">
              <a:solidFill>
                <a:schemeClr val="folHlink"/>
              </a:solidFill>
            </a:endParaRPr>
          </a:p>
          <a:p>
            <a:r>
              <a:rPr lang="en-US" sz="3600" b="1">
                <a:solidFill>
                  <a:schemeClr val="folHlink"/>
                </a:solidFill>
              </a:rPr>
              <a:t>What frequency</a:t>
            </a:r>
            <a:br>
              <a:rPr lang="en-US" sz="3600" b="1">
                <a:solidFill>
                  <a:schemeClr val="folHlink"/>
                </a:solidFill>
              </a:rPr>
            </a:br>
            <a:endParaRPr lang="en-US" sz="3600" b="1">
              <a:solidFill>
                <a:schemeClr val="folHlink"/>
              </a:solidFill>
            </a:endParaRPr>
          </a:p>
          <a:p>
            <a:r>
              <a:rPr lang="en-US" sz="4800" b="1">
                <a:solidFill>
                  <a:schemeClr val="folHlink"/>
                </a:solidFill>
              </a:rPr>
              <a:t>What accuracy</a:t>
            </a:r>
            <a:r>
              <a:rPr lang="en-US" sz="3600" b="1">
                <a:solidFill>
                  <a:schemeClr val="folHlink"/>
                </a:solidFill>
              </a:rPr>
              <a:t/>
            </a:r>
            <a:br>
              <a:rPr lang="en-US" sz="3600" b="1">
                <a:solidFill>
                  <a:schemeClr val="folHlink"/>
                </a:solidFill>
              </a:rPr>
            </a:br>
            <a:endParaRPr lang="en-US" sz="3600" b="1">
              <a:solidFill>
                <a:schemeClr val="folHlink"/>
              </a:solidFill>
            </a:endParaRPr>
          </a:p>
          <a:p>
            <a:r>
              <a:rPr lang="en-US" sz="3600" b="1">
                <a:solidFill>
                  <a:schemeClr val="folHlink"/>
                </a:solidFill>
              </a:rPr>
              <a:t>What we monitor</a:t>
            </a:r>
          </a:p>
        </p:txBody>
      </p:sp>
      <p:pic>
        <p:nvPicPr>
          <p:cNvPr id="4" name="Picture 3" descr="CU Boulder 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3046" y="19538"/>
            <a:ext cx="863600" cy="863600"/>
          </a:xfrm>
          <a:prstGeom prst="rect">
            <a:avLst/>
          </a:prstGeom>
        </p:spPr>
      </p:pic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3505200" cy="457200"/>
          </a:xfrm>
        </p:spPr>
        <p:txBody>
          <a:bodyPr/>
          <a:lstStyle/>
          <a:p>
            <a:pPr algn="r"/>
            <a:r>
              <a:rPr lang="en-US" dirty="0">
                <a:solidFill>
                  <a:srgbClr val="FFFF00"/>
                </a:solidFill>
              </a:rPr>
              <a:t>WMO, Shanghai, China, May 10-13, 2016</a:t>
            </a:r>
          </a:p>
        </p:txBody>
      </p:sp>
    </p:spTree>
    <p:extLst>
      <p:ext uri="{BB962C8B-B14F-4D97-AF65-F5344CB8AC3E}">
        <p14:creationId xmlns:p14="http://schemas.microsoft.com/office/powerpoint/2010/main" val="33386997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accuracy?</a:t>
            </a:r>
          </a:p>
        </p:txBody>
      </p:sp>
      <p:sp>
        <p:nvSpPr>
          <p:cNvPr id="283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Relative accuracy is all that’s needed for trend detection.</a:t>
            </a:r>
          </a:p>
          <a:p>
            <a:r>
              <a:rPr lang="en-US"/>
              <a:t>Relative accuracy is extremely hard to maintain for decades without absolute accuracy.</a:t>
            </a:r>
          </a:p>
          <a:p>
            <a:r>
              <a:rPr lang="en-US"/>
              <a:t>Improved accuracy may save decades in monitor or may be irrelevant.</a:t>
            </a:r>
          </a:p>
        </p:txBody>
      </p:sp>
      <p:pic>
        <p:nvPicPr>
          <p:cNvPr id="4" name="Picture 3" descr="CU Boulder 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3046" y="19538"/>
            <a:ext cx="863600" cy="863600"/>
          </a:xfrm>
          <a:prstGeom prst="rect">
            <a:avLst/>
          </a:prstGeom>
        </p:spPr>
      </p:pic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3505200" cy="457200"/>
          </a:xfrm>
        </p:spPr>
        <p:txBody>
          <a:bodyPr/>
          <a:lstStyle/>
          <a:p>
            <a:pPr algn="r"/>
            <a:r>
              <a:rPr lang="en-US" dirty="0">
                <a:solidFill>
                  <a:srgbClr val="FFFF00"/>
                </a:solidFill>
              </a:rPr>
              <a:t>WMO, Shanghai, China, May 10-13, 2016</a:t>
            </a:r>
          </a:p>
        </p:txBody>
      </p:sp>
    </p:spTree>
    <p:extLst>
      <p:ext uri="{BB962C8B-B14F-4D97-AF65-F5344CB8AC3E}">
        <p14:creationId xmlns:p14="http://schemas.microsoft.com/office/powerpoint/2010/main" val="2260336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Case Example </a:t>
            </a:r>
          </a:p>
        </p:txBody>
      </p:sp>
      <p:graphicFrame>
        <p:nvGraphicFramePr>
          <p:cNvPr id="284675" name="Object 3"/>
          <p:cNvGraphicFramePr>
            <a:graphicFrameLocks noGrp="1" noChangeAspect="1"/>
          </p:cNvGraphicFramePr>
          <p:nvPr>
            <p:ph sz="half" idx="1"/>
          </p:nvPr>
        </p:nvGraphicFramePr>
        <p:xfrm>
          <a:off x="762000" y="1752600"/>
          <a:ext cx="7924800" cy="198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485" name="Graph Sheet" r:id="rId3" imgW="3352680" imgH="2590560" progId="SPLUSGraphSheetFileType">
                  <p:embed/>
                </p:oleObj>
              </mc:Choice>
              <mc:Fallback>
                <p:oleObj name="Graph Sheet" r:id="rId3" imgW="3352680" imgH="2590560" progId="SPLUSGraphSheetFileTyp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1752600"/>
                        <a:ext cx="7924800" cy="1981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4676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838200" y="4114800"/>
            <a:ext cx="7772400" cy="1981200"/>
          </a:xfrm>
        </p:spPr>
        <p:txBody>
          <a:bodyPr/>
          <a:lstStyle/>
          <a:p>
            <a:r>
              <a:rPr lang="en-US" sz="2800"/>
              <a:t>Uncertainty: ±2%  ;  Trend: 4% per decade</a:t>
            </a:r>
          </a:p>
          <a:p>
            <a:r>
              <a:rPr lang="en-US" sz="2800"/>
              <a:t>Result:  </a:t>
            </a:r>
          </a:p>
          <a:p>
            <a:pPr lvl="1"/>
            <a:r>
              <a:rPr lang="en-US" sz="2400"/>
              <a:t>First ten years of data are still unsubstantial</a:t>
            </a:r>
          </a:p>
          <a:p>
            <a:r>
              <a:rPr lang="en-US" sz="2800"/>
              <a:t>Improving Accuracy to ±1% saves five years of monitoring</a:t>
            </a:r>
          </a:p>
        </p:txBody>
      </p:sp>
      <p:graphicFrame>
        <p:nvGraphicFramePr>
          <p:cNvPr id="284677" name="Object 5"/>
          <p:cNvGraphicFramePr>
            <a:graphicFrameLocks noChangeAspect="1"/>
          </p:cNvGraphicFramePr>
          <p:nvPr/>
        </p:nvGraphicFramePr>
        <p:xfrm>
          <a:off x="609600" y="1295400"/>
          <a:ext cx="7543800" cy="289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486" name="Graph Sheet" r:id="rId5" imgW="2438280" imgH="1218960" progId="SPLUSGraphSheetFileType">
                  <p:embed/>
                </p:oleObj>
              </mc:Choice>
              <mc:Fallback>
                <p:oleObj name="Graph Sheet" r:id="rId5" imgW="2438280" imgH="1218960" progId="SPLUSGraphSheetFileTyp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7080" t="24779" r="5310" b="7965"/>
                      <a:stretch>
                        <a:fillRect/>
                      </a:stretch>
                    </p:blipFill>
                    <p:spPr bwMode="auto">
                      <a:xfrm>
                        <a:off x="609600" y="1295400"/>
                        <a:ext cx="7543800" cy="289560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 descr="CU Boulder logo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3046" y="19538"/>
            <a:ext cx="863600" cy="8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1123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5698" name="Object 2"/>
          <p:cNvGraphicFramePr>
            <a:graphicFrameLocks noGrp="1" noChangeAspect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657880242"/>
              </p:ext>
            </p:extLst>
          </p:nvPr>
        </p:nvGraphicFramePr>
        <p:xfrm>
          <a:off x="0" y="-207963"/>
          <a:ext cx="9144000" cy="7065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488" name="Graph Sheet" r:id="rId4" imgW="3352680" imgH="2590560" progId="SPLUSGraphSheetFileType">
                  <p:embed/>
                </p:oleObj>
              </mc:Choice>
              <mc:Fallback>
                <p:oleObj name="Graph Sheet" r:id="rId4" imgW="3352680" imgH="2590560" progId="SPLUSGraphSheetFileTyp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207963"/>
                        <a:ext cx="9144000" cy="7065963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/>
          <p:cNvSpPr/>
          <p:nvPr/>
        </p:nvSpPr>
        <p:spPr>
          <a:xfrm>
            <a:off x="5105400" y="6477000"/>
            <a:ext cx="3886200" cy="228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CU Boulder logo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3046" y="19538"/>
            <a:ext cx="863600" cy="8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0948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286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itchFamily="2" charset="2"/>
              <a:buNone/>
            </a:pPr>
            <a:r>
              <a:rPr lang="en-US" sz="4400"/>
              <a:t>Is accuracy ever the limiting factor in detecting trends?</a:t>
            </a:r>
          </a:p>
        </p:txBody>
      </p:sp>
      <p:pic>
        <p:nvPicPr>
          <p:cNvPr id="4" name="Picture 3" descr="CU Boulder 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3046" y="19538"/>
            <a:ext cx="863600" cy="8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044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  <p:pic>
        <p:nvPicPr>
          <p:cNvPr id="287747" name="Picture 3" descr="ipcc precipitation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  <p:pic>
        <p:nvPicPr>
          <p:cNvPr id="4" name="Picture 3" descr="CU Boulder 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3046" y="19538"/>
            <a:ext cx="863600" cy="8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265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  <p:pic>
        <p:nvPicPr>
          <p:cNvPr id="288771" name="Picture 3" descr="uscrnconfi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-636588"/>
            <a:ext cx="7391400" cy="4370388"/>
          </a:xfrm>
          <a:prstGeom prst="rect">
            <a:avLst/>
          </a:prstGeom>
          <a:noFill/>
        </p:spPr>
      </p:pic>
      <p:pic>
        <p:nvPicPr>
          <p:cNvPr id="288772" name="Picture 4" descr="uscrnwindshie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3733800"/>
            <a:ext cx="7620000" cy="3076575"/>
          </a:xfrm>
          <a:prstGeom prst="rect">
            <a:avLst/>
          </a:prstGeom>
          <a:noFill/>
        </p:spPr>
      </p:pic>
      <p:pic>
        <p:nvPicPr>
          <p:cNvPr id="28877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76200"/>
            <a:ext cx="10287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68" y="1066800"/>
            <a:ext cx="3254032" cy="2518001"/>
          </a:xfrm>
          <a:prstGeom prst="rect">
            <a:avLst/>
          </a:prstGeom>
        </p:spPr>
      </p:pic>
      <p:pic>
        <p:nvPicPr>
          <p:cNvPr id="7" name="Picture 6" descr="CU Boulder logo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3046" y="19538"/>
            <a:ext cx="863600" cy="8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5092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32888" cy="685800"/>
          </a:xfrm>
        </p:spPr>
        <p:txBody>
          <a:bodyPr/>
          <a:lstStyle/>
          <a:p>
            <a:pPr algn="ctr"/>
            <a:r>
              <a:rPr lang="en-US" sz="2800">
                <a:latin typeface="Arial" charset="0"/>
                <a:ea typeface="ヒラギノ角ゴ Pro W3" charset="0"/>
                <a:cs typeface="ヒラギノ角ゴ Pro W3" charset="0"/>
              </a:rPr>
              <a:t>VOI Estimation Method</a:t>
            </a: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1035289586"/>
              </p:ext>
            </p:extLst>
          </p:nvPr>
        </p:nvGraphicFramePr>
        <p:xfrm>
          <a:off x="76200" y="1524000"/>
          <a:ext cx="1447800" cy="3962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3581400" cy="457200"/>
          </a:xfrm>
        </p:spPr>
        <p:txBody>
          <a:bodyPr/>
          <a:lstStyle/>
          <a:p>
            <a:pPr algn="r"/>
            <a:r>
              <a:rPr lang="en-US" dirty="0">
                <a:solidFill>
                  <a:srgbClr val="FFFF00"/>
                </a:solidFill>
              </a:rPr>
              <a:t>WMO, Shanghai, China, May 10-13, 2016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76973-EB02-40BD-B0A9-2273FCC30868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0" y="18871"/>
            <a:ext cx="119976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Intro</a:t>
            </a:r>
          </a:p>
          <a:p>
            <a:r>
              <a:rPr lang="en-US" sz="1600" dirty="0" smtClean="0">
                <a:solidFill>
                  <a:srgbClr val="FFFF00"/>
                </a:solidFill>
              </a:rPr>
              <a:t>VOI</a:t>
            </a:r>
          </a:p>
          <a:p>
            <a:r>
              <a:rPr lang="en-US" sz="1600" dirty="0" smtClean="0"/>
              <a:t>Priorities</a:t>
            </a:r>
          </a:p>
          <a:p>
            <a:r>
              <a:rPr lang="en-US" sz="1600" dirty="0" smtClean="0"/>
              <a:t>C-OSSES</a:t>
            </a:r>
          </a:p>
          <a:p>
            <a:r>
              <a:rPr lang="en-US" sz="1600" dirty="0" smtClean="0"/>
              <a:t>Conclusion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486236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sz="3200" b="1" i="1">
                <a:solidFill>
                  <a:schemeClr val="accent2"/>
                </a:solidFill>
              </a:rPr>
              <a:t>Blowing snow impact: blocking snow fence</a:t>
            </a:r>
          </a:p>
        </p:txBody>
      </p:sp>
      <p:pic>
        <p:nvPicPr>
          <p:cNvPr id="289795" name="Picture 3" descr="DCP_053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143000"/>
            <a:ext cx="8382000" cy="5562600"/>
          </a:xfrm>
          <a:prstGeom prst="rect">
            <a:avLst/>
          </a:prstGeom>
          <a:noFill/>
        </p:spPr>
      </p:pic>
      <p:sp>
        <p:nvSpPr>
          <p:cNvPr id="289796" name="Text Box 4"/>
          <p:cNvSpPr txBox="1">
            <a:spLocks noChangeArrowheads="1"/>
          </p:cNvSpPr>
          <p:nvPr/>
        </p:nvSpPr>
        <p:spPr bwMode="auto">
          <a:xfrm>
            <a:off x="533400" y="1219200"/>
            <a:ext cx="30480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>
                <a:solidFill>
                  <a:schemeClr val="bg1"/>
                </a:solidFill>
                <a:latin typeface="Times New Roman" pitchFamily="18" charset="0"/>
              </a:rPr>
              <a:t>Barrow, CRN- DFIR, Mar 3/03</a:t>
            </a:r>
          </a:p>
        </p:txBody>
      </p:sp>
      <p:pic>
        <p:nvPicPr>
          <p:cNvPr id="5" name="Picture 4" descr="CU Boulder 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3046" y="19538"/>
            <a:ext cx="863600" cy="8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0583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z="4000" b="1" i="1">
                <a:solidFill>
                  <a:schemeClr val="tx1"/>
                </a:solidFill>
              </a:rPr>
              <a:t>Wind-induce undercatch:</a:t>
            </a:r>
            <a:br>
              <a:rPr lang="en-US" sz="4000" b="1" i="1">
                <a:solidFill>
                  <a:schemeClr val="tx1"/>
                </a:solidFill>
              </a:rPr>
            </a:br>
            <a:r>
              <a:rPr lang="en-US" sz="4000" b="1" i="1">
                <a:solidFill>
                  <a:schemeClr val="tx1"/>
                </a:solidFill>
              </a:rPr>
              <a:t>WMO intercomparison results</a:t>
            </a:r>
            <a:r>
              <a:rPr lang="en-US" sz="4000" b="1" i="1">
                <a:solidFill>
                  <a:schemeClr val="accent2"/>
                </a:solidFill>
              </a:rPr>
              <a:t>  </a:t>
            </a:r>
          </a:p>
        </p:txBody>
      </p:sp>
      <p:graphicFrame>
        <p:nvGraphicFramePr>
          <p:cNvPr id="290819" name="Object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26699746"/>
              </p:ext>
            </p:extLst>
          </p:nvPr>
        </p:nvGraphicFramePr>
        <p:xfrm>
          <a:off x="1047750" y="2027238"/>
          <a:ext cx="7048500" cy="3676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513" name="Worksheet" r:id="rId4" imgW="7049042" imgH="3677132" progId="Excel.Sheet.8">
                  <p:embed/>
                </p:oleObj>
              </mc:Choice>
              <mc:Fallback>
                <p:oleObj name="Worksheet" r:id="rId4" imgW="7049042" imgH="3677132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7750" y="2027238"/>
                        <a:ext cx="7048500" cy="367665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3" descr="CU Boulder logo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3046" y="19538"/>
            <a:ext cx="863600" cy="863600"/>
          </a:xfrm>
          <a:prstGeom prst="rect">
            <a:avLst/>
          </a:prstGeom>
        </p:spPr>
      </p:pic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3505200" cy="457200"/>
          </a:xfrm>
        </p:spPr>
        <p:txBody>
          <a:bodyPr/>
          <a:lstStyle/>
          <a:p>
            <a:pPr algn="r"/>
            <a:r>
              <a:rPr lang="en-US" dirty="0">
                <a:solidFill>
                  <a:srgbClr val="FFFF00"/>
                </a:solidFill>
              </a:rPr>
              <a:t>WMO, Shanghai, China, May 10-13, 2016</a:t>
            </a:r>
          </a:p>
        </p:txBody>
      </p:sp>
    </p:spTree>
    <p:extLst>
      <p:ext uri="{BB962C8B-B14F-4D97-AF65-F5344CB8AC3E}">
        <p14:creationId xmlns:p14="http://schemas.microsoft.com/office/powerpoint/2010/main" val="7167698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Accuracy Decisions</a:t>
            </a:r>
          </a:p>
        </p:txBody>
      </p:sp>
      <p:sp>
        <p:nvSpPr>
          <p:cNvPr id="319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43000"/>
            <a:ext cx="8229600" cy="4530725"/>
          </a:xfrm>
        </p:spPr>
        <p:txBody>
          <a:bodyPr/>
          <a:lstStyle/>
          <a:p>
            <a:r>
              <a:rPr lang="en-US" sz="2800" dirty="0"/>
              <a:t>Accuracy can change over time—</a:t>
            </a:r>
          </a:p>
          <a:p>
            <a:pPr lvl="1"/>
            <a:r>
              <a:rPr lang="en-US" sz="2400" dirty="0"/>
              <a:t>Sometimes introducing a bias.</a:t>
            </a:r>
          </a:p>
          <a:p>
            <a:r>
              <a:rPr lang="en-US" sz="2800" dirty="0"/>
              <a:t>Improved accuracy is often very expensive.</a:t>
            </a:r>
          </a:p>
          <a:p>
            <a:r>
              <a:rPr lang="en-US" sz="2800" dirty="0"/>
              <a:t>In situ measurements are generally much more accurate than remote sensing.  </a:t>
            </a:r>
            <a:endParaRPr lang="en-US" sz="2800" dirty="0" smtClean="0"/>
          </a:p>
          <a:p>
            <a:r>
              <a:rPr lang="en-US" sz="2800" dirty="0" smtClean="0"/>
              <a:t>Satellite observational accuracy can often involve degradation of optics and orbit.</a:t>
            </a:r>
          </a:p>
          <a:p>
            <a:pPr lvl="1"/>
            <a:r>
              <a:rPr lang="en-US" sz="2400" dirty="0" smtClean="0"/>
              <a:t>…but may be improved with data assimilation.</a:t>
            </a:r>
            <a:endParaRPr lang="en-US" sz="2400" dirty="0"/>
          </a:p>
        </p:txBody>
      </p:sp>
      <p:pic>
        <p:nvPicPr>
          <p:cNvPr id="4" name="Picture 3" descr="CU Boulder 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3046" y="19538"/>
            <a:ext cx="863600" cy="863600"/>
          </a:xfrm>
          <a:prstGeom prst="rect">
            <a:avLst/>
          </a:prstGeom>
        </p:spPr>
      </p:pic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3505200" cy="457200"/>
          </a:xfrm>
        </p:spPr>
        <p:txBody>
          <a:bodyPr/>
          <a:lstStyle/>
          <a:p>
            <a:pPr algn="r"/>
            <a:r>
              <a:rPr lang="en-US" dirty="0">
                <a:solidFill>
                  <a:srgbClr val="FFFF00"/>
                </a:solidFill>
              </a:rPr>
              <a:t>WMO, Shanghai, China, May 10-13, 2016</a:t>
            </a:r>
          </a:p>
        </p:txBody>
      </p:sp>
    </p:spTree>
    <p:extLst>
      <p:ext uri="{BB962C8B-B14F-4D97-AF65-F5344CB8AC3E}">
        <p14:creationId xmlns:p14="http://schemas.microsoft.com/office/powerpoint/2010/main" val="15016288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Accuracy Decisions</a:t>
            </a:r>
          </a:p>
        </p:txBody>
      </p:sp>
      <p:sp>
        <p:nvSpPr>
          <p:cNvPr id="319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43000"/>
            <a:ext cx="8229600" cy="4530725"/>
          </a:xfrm>
        </p:spPr>
        <p:txBody>
          <a:bodyPr/>
          <a:lstStyle/>
          <a:p>
            <a:r>
              <a:rPr lang="en-US" sz="2800" dirty="0"/>
              <a:t>Accuracy can change over time—</a:t>
            </a:r>
          </a:p>
          <a:p>
            <a:pPr lvl="1"/>
            <a:r>
              <a:rPr lang="en-US" sz="2400" dirty="0"/>
              <a:t>Sometimes introducing a bias.</a:t>
            </a:r>
          </a:p>
          <a:p>
            <a:r>
              <a:rPr lang="en-US" sz="2800" dirty="0"/>
              <a:t>Improved accuracy is often very expensive.</a:t>
            </a:r>
          </a:p>
          <a:p>
            <a:r>
              <a:rPr lang="en-US" sz="2800" dirty="0"/>
              <a:t>In situ measurements are generally much more accurate than remote sensing.  </a:t>
            </a:r>
            <a:endParaRPr lang="en-US" sz="2800" dirty="0" smtClean="0"/>
          </a:p>
          <a:p>
            <a:r>
              <a:rPr lang="en-US" sz="2800" dirty="0" smtClean="0"/>
              <a:t>Satellite observational accuracy can often involve degradation of optics and orbit.</a:t>
            </a:r>
          </a:p>
          <a:p>
            <a:pPr lvl="1"/>
            <a:r>
              <a:rPr lang="en-US" sz="2400" dirty="0" smtClean="0"/>
              <a:t>…but may be improved with data assimilation.</a:t>
            </a:r>
            <a:endParaRPr lang="en-US" sz="2400" dirty="0"/>
          </a:p>
        </p:txBody>
      </p:sp>
      <p:pic>
        <p:nvPicPr>
          <p:cNvPr id="4" name="Picture 3" descr="CU Boulder 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3046" y="19538"/>
            <a:ext cx="863600" cy="863600"/>
          </a:xfrm>
          <a:prstGeom prst="rect">
            <a:avLst/>
          </a:prstGeom>
        </p:spPr>
      </p:pic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3505200" cy="457200"/>
          </a:xfrm>
        </p:spPr>
        <p:txBody>
          <a:bodyPr/>
          <a:lstStyle/>
          <a:p>
            <a:pPr algn="r"/>
            <a:r>
              <a:rPr lang="en-US" dirty="0">
                <a:solidFill>
                  <a:srgbClr val="FFFF00"/>
                </a:solidFill>
              </a:rPr>
              <a:t>WMO, Shanghai, China, May 10-13, 2016</a:t>
            </a:r>
          </a:p>
        </p:txBody>
      </p:sp>
    </p:spTree>
    <p:extLst>
      <p:ext uri="{BB962C8B-B14F-4D97-AF65-F5344CB8AC3E}">
        <p14:creationId xmlns:p14="http://schemas.microsoft.com/office/powerpoint/2010/main" val="9184855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Improved Accuracy                           or More Sites?</a:t>
            </a:r>
          </a:p>
        </p:txBody>
      </p:sp>
      <p:sp>
        <p:nvSpPr>
          <p:cNvPr id="2949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033838" cy="4530725"/>
          </a:xfrm>
        </p:spPr>
        <p:txBody>
          <a:bodyPr/>
          <a:lstStyle/>
          <a:p>
            <a:r>
              <a:rPr lang="en-US" b="1"/>
              <a:t>Improved Accuracy</a:t>
            </a:r>
          </a:p>
          <a:p>
            <a:endParaRPr lang="en-US"/>
          </a:p>
          <a:p>
            <a:r>
              <a:rPr lang="en-US" sz="2400"/>
              <a:t>Clearer understanding of what we’ve measured</a:t>
            </a:r>
          </a:p>
          <a:p>
            <a:r>
              <a:rPr lang="en-US" sz="2400"/>
              <a:t>Costs often increase exponentially</a:t>
            </a:r>
          </a:p>
          <a:p>
            <a:r>
              <a:rPr lang="en-US" sz="2400"/>
              <a:t>Time for trend detection decreases </a:t>
            </a:r>
          </a:p>
          <a:p>
            <a:endParaRPr lang="en-US" sz="2400"/>
          </a:p>
          <a:p>
            <a:endParaRPr lang="en-US"/>
          </a:p>
        </p:txBody>
      </p:sp>
      <p:sp>
        <p:nvSpPr>
          <p:cNvPr id="294916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800600" y="1752600"/>
            <a:ext cx="4038600" cy="4114800"/>
          </a:xfrm>
        </p:spPr>
        <p:txBody>
          <a:bodyPr/>
          <a:lstStyle/>
          <a:p>
            <a:r>
              <a:rPr lang="en-US" b="1"/>
              <a:t>Additional Sites</a:t>
            </a:r>
          </a:p>
          <a:p>
            <a:endParaRPr lang="en-US" b="1"/>
          </a:p>
          <a:p>
            <a:r>
              <a:rPr lang="en-US" sz="2400"/>
              <a:t>Costs increase in a known manner</a:t>
            </a:r>
          </a:p>
          <a:p>
            <a:r>
              <a:rPr lang="en-US" sz="2400"/>
              <a:t>Time for trend detection decreases - usually slightly</a:t>
            </a:r>
          </a:p>
          <a:p>
            <a:r>
              <a:rPr lang="en-US" sz="2400"/>
              <a:t>Representativeness improves and expands</a:t>
            </a:r>
          </a:p>
          <a:p>
            <a:r>
              <a:rPr lang="en-US" sz="2400"/>
              <a:t>“Insurance” for site failures</a:t>
            </a:r>
          </a:p>
        </p:txBody>
      </p:sp>
      <p:pic>
        <p:nvPicPr>
          <p:cNvPr id="5" name="Picture 4" descr="CU Boulder 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3046" y="19538"/>
            <a:ext cx="863600" cy="863600"/>
          </a:xfrm>
          <a:prstGeom prst="rect">
            <a:avLst/>
          </a:prstGeom>
        </p:spPr>
      </p:pic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3505200" cy="457200"/>
          </a:xfrm>
        </p:spPr>
        <p:txBody>
          <a:bodyPr/>
          <a:lstStyle/>
          <a:p>
            <a:pPr algn="r"/>
            <a:r>
              <a:rPr lang="en-US" dirty="0">
                <a:solidFill>
                  <a:srgbClr val="FFFF00"/>
                </a:solidFill>
              </a:rPr>
              <a:t>WMO, Shanghai, China, May 10-13, 2016</a:t>
            </a:r>
          </a:p>
        </p:txBody>
      </p:sp>
    </p:spTree>
    <p:extLst>
      <p:ext uri="{BB962C8B-B14F-4D97-AF65-F5344CB8AC3E}">
        <p14:creationId xmlns:p14="http://schemas.microsoft.com/office/powerpoint/2010/main" val="17862112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Optimization Problem:</a:t>
            </a:r>
          </a:p>
        </p:txBody>
      </p:sp>
      <p:sp>
        <p:nvSpPr>
          <p:cNvPr id="32256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sz="2000"/>
              <a:t>We want to detect a global trend as early as possible for a given cost.</a:t>
            </a:r>
          </a:p>
          <a:p>
            <a:pPr>
              <a:lnSpc>
                <a:spcPct val="80000"/>
              </a:lnSpc>
            </a:pPr>
            <a:endParaRPr lang="en-US" sz="2000"/>
          </a:p>
          <a:p>
            <a:pPr>
              <a:lnSpc>
                <a:spcPct val="80000"/>
              </a:lnSpc>
            </a:pPr>
            <a:r>
              <a:rPr lang="en-US" sz="2000"/>
              <a:t>We want to detect a global trend pattern as early as possible for a given cost.</a:t>
            </a:r>
          </a:p>
          <a:p>
            <a:pPr>
              <a:lnSpc>
                <a:spcPct val="80000"/>
              </a:lnSpc>
            </a:pPr>
            <a:r>
              <a:rPr lang="en-US" sz="2000"/>
              <a:t>We want to augment the existing monitoring network to achieve the earliest detection for a given cost.</a:t>
            </a:r>
          </a:p>
          <a:p>
            <a:pPr>
              <a:lnSpc>
                <a:spcPct val="80000"/>
              </a:lnSpc>
            </a:pPr>
            <a:endParaRPr lang="en-US" sz="2000"/>
          </a:p>
          <a:p>
            <a:pPr>
              <a:lnSpc>
                <a:spcPct val="80000"/>
              </a:lnSpc>
            </a:pPr>
            <a:r>
              <a:rPr lang="en-US" sz="2000"/>
              <a:t>Metric:  earliest detection</a:t>
            </a:r>
          </a:p>
          <a:p>
            <a:pPr>
              <a:lnSpc>
                <a:spcPct val="80000"/>
              </a:lnSpc>
            </a:pPr>
            <a:r>
              <a:rPr lang="en-US" sz="2000"/>
              <a:t>Constraint:  cost</a:t>
            </a:r>
          </a:p>
        </p:txBody>
      </p:sp>
      <p:pic>
        <p:nvPicPr>
          <p:cNvPr id="322564" name="Picture 4" descr="gaw_network_map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953000" y="3124200"/>
            <a:ext cx="2438400" cy="1624013"/>
          </a:xfrm>
          <a:noFill/>
          <a:ln/>
        </p:spPr>
      </p:pic>
      <p:pic>
        <p:nvPicPr>
          <p:cNvPr id="322565" name="Picture 5" descr="Sodankyla_station_small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324600" y="5029200"/>
            <a:ext cx="2247900" cy="1685925"/>
          </a:xfrm>
          <a:noFill/>
          <a:ln/>
        </p:spPr>
      </p:pic>
      <p:pic>
        <p:nvPicPr>
          <p:cNvPr id="322567" name="Picture 7" descr="Jungraujoch_station_smal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53200" y="1676400"/>
            <a:ext cx="1905000" cy="1428750"/>
          </a:xfrm>
          <a:prstGeom prst="rect">
            <a:avLst/>
          </a:prstGeom>
          <a:noFill/>
        </p:spPr>
      </p:pic>
      <p:pic>
        <p:nvPicPr>
          <p:cNvPr id="7" name="Picture 6" descr="CU Boulder logo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3046" y="19538"/>
            <a:ext cx="863600" cy="863600"/>
          </a:xfrm>
          <a:prstGeom prst="rect">
            <a:avLst/>
          </a:prstGeom>
        </p:spPr>
      </p:pic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3505200" cy="457200"/>
          </a:xfrm>
        </p:spPr>
        <p:txBody>
          <a:bodyPr/>
          <a:lstStyle/>
          <a:p>
            <a:pPr algn="r"/>
            <a:r>
              <a:rPr lang="en-US" dirty="0">
                <a:solidFill>
                  <a:srgbClr val="FFFF00"/>
                </a:solidFill>
              </a:rPr>
              <a:t>WMO, Shanghai, China, May 10-13, 2016</a:t>
            </a:r>
          </a:p>
        </p:txBody>
      </p:sp>
    </p:spTree>
    <p:extLst>
      <p:ext uri="{BB962C8B-B14F-4D97-AF65-F5344CB8AC3E}">
        <p14:creationId xmlns:p14="http://schemas.microsoft.com/office/powerpoint/2010/main" val="8814683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Tropical widening and </a:t>
            </a:r>
            <a:r>
              <a:rPr lang="en-US" dirty="0"/>
              <a:t>g</a:t>
            </a:r>
            <a:r>
              <a:rPr lang="en-US" dirty="0" smtClean="0"/>
              <a:t>lobal warming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5215" r="-25215"/>
          <a:stretch>
            <a:fillRect/>
          </a:stretch>
        </p:blipFill>
        <p:spPr>
          <a:xfrm>
            <a:off x="-820959" y="1327728"/>
            <a:ext cx="6192994" cy="3405908"/>
          </a:xfrm>
        </p:spPr>
      </p:pic>
      <p:sp>
        <p:nvSpPr>
          <p:cNvPr id="5" name="TextBox 4"/>
          <p:cNvSpPr txBox="1"/>
          <p:nvPr/>
        </p:nvSpPr>
        <p:spPr>
          <a:xfrm>
            <a:off x="457200" y="4759476"/>
            <a:ext cx="19768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Lu et al., GRL, 2007</a:t>
            </a:r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 flipH="1">
            <a:off x="635001" y="2424556"/>
            <a:ext cx="3579090" cy="0"/>
          </a:xfrm>
          <a:prstGeom prst="line">
            <a:avLst/>
          </a:prstGeom>
          <a:ln w="3810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4354287" y="1901336"/>
            <a:ext cx="30917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accent1"/>
                </a:solidFill>
              </a:rPr>
              <a:t>1° latitude century</a:t>
            </a:r>
            <a:r>
              <a:rPr lang="en-US" sz="2800" baseline="30000" dirty="0" smtClean="0">
                <a:solidFill>
                  <a:schemeClr val="accent1"/>
                </a:solidFill>
              </a:rPr>
              <a:t>-1</a:t>
            </a:r>
            <a:endParaRPr lang="en-US" sz="2800" dirty="0">
              <a:solidFill>
                <a:schemeClr val="accent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08286" y="3834190"/>
            <a:ext cx="407851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smtClean="0"/>
              <a:t>Main point:</a:t>
            </a:r>
          </a:p>
          <a:p>
            <a:endParaRPr lang="en-US" sz="2800" dirty="0"/>
          </a:p>
          <a:p>
            <a:pPr marL="285750" indent="-285750">
              <a:buFont typeface="Arial"/>
              <a:buChar char="•"/>
            </a:pPr>
            <a:r>
              <a:rPr lang="en-US" sz="2800" dirty="0" smtClean="0"/>
              <a:t>Hadley cell and dry zone boundaries are related</a:t>
            </a:r>
            <a:endParaRPr lang="en-US" sz="2800" dirty="0"/>
          </a:p>
        </p:txBody>
      </p:sp>
      <p:pic>
        <p:nvPicPr>
          <p:cNvPr id="8" name="Picture 7" descr="CU Boulder log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3046" y="19538"/>
            <a:ext cx="863600" cy="863600"/>
          </a:xfrm>
          <a:prstGeom prst="rect">
            <a:avLst/>
          </a:prstGeom>
        </p:spPr>
      </p:pic>
      <p:sp>
        <p:nvSpPr>
          <p:cNvPr id="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3505200" cy="457200"/>
          </a:xfrm>
        </p:spPr>
        <p:txBody>
          <a:bodyPr/>
          <a:lstStyle/>
          <a:p>
            <a:pPr algn="r"/>
            <a:r>
              <a:rPr lang="en-US" dirty="0">
                <a:solidFill>
                  <a:srgbClr val="FFFF00"/>
                </a:solidFill>
              </a:rPr>
              <a:t>WMO, Shanghai, China, May 10-13, 2016</a:t>
            </a:r>
          </a:p>
        </p:txBody>
      </p:sp>
    </p:spTree>
    <p:extLst>
      <p:ext uri="{BB962C8B-B14F-4D97-AF65-F5344CB8AC3E}">
        <p14:creationId xmlns:p14="http://schemas.microsoft.com/office/powerpoint/2010/main" val="3704912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Identifying Carbon Fluxes</a:t>
            </a:r>
            <a:endParaRPr lang="en-US" dirty="0"/>
          </a:p>
        </p:txBody>
      </p:sp>
      <p:pic>
        <p:nvPicPr>
          <p:cNvPr id="5" name="Picture 2" descr="C:\Users\betsy.weatherhead\AppData\Local\Microsoft\Windows\Temporary Internet Files\Content.IE5\H3FHAC0L\increasing_coverag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2133600"/>
            <a:ext cx="3962400" cy="3956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04800" y="1524000"/>
            <a:ext cx="3429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Identifying seasonal fluxes of Carbon 14 is an important scientific challenge. </a:t>
            </a:r>
          </a:p>
          <a:p>
            <a:endParaRPr lang="en-US" sz="2000" dirty="0"/>
          </a:p>
          <a:p>
            <a:r>
              <a:rPr lang="en-US" sz="2000" dirty="0" smtClean="0"/>
              <a:t>Perhaps not possible with the current monitoring configuration.</a:t>
            </a:r>
          </a:p>
          <a:p>
            <a:endParaRPr lang="en-US" sz="2000" dirty="0" smtClean="0"/>
          </a:p>
          <a:p>
            <a:r>
              <a:rPr lang="en-US" sz="2000" dirty="0" smtClean="0"/>
              <a:t>Observing System Simulation Experiments help us to identify what observations are needed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7" name="Picture 6" descr="CU Boulder 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3046" y="19538"/>
            <a:ext cx="863600" cy="863600"/>
          </a:xfrm>
          <a:prstGeom prst="rect">
            <a:avLst/>
          </a:prstGeom>
        </p:spPr>
      </p:pic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3505200" cy="457200"/>
          </a:xfrm>
        </p:spPr>
        <p:txBody>
          <a:bodyPr/>
          <a:lstStyle/>
          <a:p>
            <a:pPr algn="r"/>
            <a:r>
              <a:rPr lang="en-US" dirty="0">
                <a:solidFill>
                  <a:srgbClr val="FFFF00"/>
                </a:solidFill>
              </a:rPr>
              <a:t>WMO, Shanghai, China, May 10-13, 2016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/>
      </p:sp>
    </p:spTree>
    <p:extLst>
      <p:ext uri="{BB962C8B-B14F-4D97-AF65-F5344CB8AC3E}">
        <p14:creationId xmlns:p14="http://schemas.microsoft.com/office/powerpoint/2010/main" val="20405663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Climate OSSE results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Current OSSE results indicate that 850 </a:t>
            </a:r>
            <a:r>
              <a:rPr lang="en-US" dirty="0" err="1" smtClean="0"/>
              <a:t>obs</a:t>
            </a:r>
            <a:r>
              <a:rPr lang="en-US" dirty="0" smtClean="0"/>
              <a:t>/</a:t>
            </a:r>
            <a:r>
              <a:rPr lang="en-US" dirty="0" err="1" smtClean="0"/>
              <a:t>ytear</a:t>
            </a:r>
            <a:r>
              <a:rPr lang="en-US" dirty="0" smtClean="0"/>
              <a:t> (most collected in CONUS to date) will not be able to give us regional fluxes.  5000 </a:t>
            </a:r>
            <a:r>
              <a:rPr lang="en-US" dirty="0" err="1" smtClean="0"/>
              <a:t>obs</a:t>
            </a:r>
            <a:r>
              <a:rPr lang="en-US" dirty="0" smtClean="0"/>
              <a:t> likely would.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94914" name="Picture 2" descr="C:\Users\betsy.weatherhead\AppData\Local\Microsoft\Windows\Temporary Internet Files\Content.IE5\11PYEZ5K\example_osse_flux_resul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5300" y="1295401"/>
            <a:ext cx="4762499" cy="457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U Boulder 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3046" y="19538"/>
            <a:ext cx="863600" cy="863600"/>
          </a:xfrm>
          <a:prstGeom prst="rect">
            <a:avLst/>
          </a:prstGeom>
        </p:spPr>
      </p:pic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3505200" cy="457200"/>
          </a:xfrm>
        </p:spPr>
        <p:txBody>
          <a:bodyPr/>
          <a:lstStyle/>
          <a:p>
            <a:pPr algn="r"/>
            <a:r>
              <a:rPr lang="en-US" dirty="0">
                <a:solidFill>
                  <a:srgbClr val="FFFF00"/>
                </a:solidFill>
              </a:rPr>
              <a:t>WMO, Shanghai, China, May 10-13, 2016</a:t>
            </a:r>
          </a:p>
        </p:txBody>
      </p:sp>
    </p:spTree>
    <p:extLst>
      <p:ext uri="{BB962C8B-B14F-4D97-AF65-F5344CB8AC3E}">
        <p14:creationId xmlns:p14="http://schemas.microsoft.com/office/powerpoint/2010/main" val="42244878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152400"/>
            <a:ext cx="4800600" cy="1139825"/>
          </a:xfrm>
        </p:spPr>
        <p:txBody>
          <a:bodyPr>
            <a:noAutofit/>
          </a:bodyPr>
          <a:lstStyle/>
          <a:p>
            <a:r>
              <a:rPr lang="en-US" sz="3600" dirty="0" smtClean="0"/>
              <a:t>Climate OSSEs</a:t>
            </a:r>
            <a:endParaRPr lang="en-US" sz="2400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16200000">
            <a:off x="2020125" y="242125"/>
            <a:ext cx="4966121" cy="7104485"/>
          </a:xfrm>
        </p:spPr>
        <p:txBody>
          <a:bodyPr/>
          <a:lstStyle/>
          <a:p>
            <a:r>
              <a:rPr lang="en-US" sz="2400" dirty="0" smtClean="0"/>
              <a:t>Climate OSSEs can estimate success of proposed observing systems.</a:t>
            </a:r>
          </a:p>
          <a:p>
            <a:r>
              <a:rPr lang="en-US" sz="2400" dirty="0" smtClean="0"/>
              <a:t>What, where, when and how accurate can all be addressed in a climate OSSE.</a:t>
            </a:r>
          </a:p>
          <a:p>
            <a:pPr lvl="1"/>
            <a:r>
              <a:rPr lang="en-US" sz="2000" dirty="0" smtClean="0"/>
              <a:t>Trend assessment</a:t>
            </a:r>
          </a:p>
          <a:p>
            <a:pPr lvl="1"/>
            <a:r>
              <a:rPr lang="en-US" sz="2000" dirty="0" smtClean="0"/>
              <a:t>Process studies</a:t>
            </a:r>
          </a:p>
          <a:p>
            <a:pPr lvl="1"/>
            <a:r>
              <a:rPr lang="en-US" sz="2000" dirty="0" smtClean="0"/>
              <a:t>Improved climate models</a:t>
            </a:r>
          </a:p>
          <a:p>
            <a:r>
              <a:rPr lang="en-US" sz="2400" dirty="0" smtClean="0"/>
              <a:t>Realistic variability and appropriate measurement uncertainty all need to be addressed objectively.</a:t>
            </a:r>
          </a:p>
          <a:p>
            <a:r>
              <a:rPr lang="en-US" sz="2400" dirty="0" smtClean="0"/>
              <a:t>Current ad hoc climate OSSEs can result in overpromising and wasted investments.</a:t>
            </a:r>
          </a:p>
          <a:p>
            <a:endParaRPr lang="en-US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3581400" cy="457200"/>
          </a:xfrm>
        </p:spPr>
        <p:txBody>
          <a:bodyPr/>
          <a:lstStyle/>
          <a:p>
            <a:pPr algn="r"/>
            <a:r>
              <a:rPr lang="en-US" dirty="0">
                <a:solidFill>
                  <a:srgbClr val="FFFF00"/>
                </a:solidFill>
              </a:rPr>
              <a:t>WMO, Shanghai, China, May 10-13, 2016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00D41-BBB9-4BBD-9A49-E3C456483E59}" type="slidenum">
              <a:rPr lang="en-US" smtClean="0"/>
              <a:pPr/>
              <a:t>60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0" y="18871"/>
            <a:ext cx="119976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Intro</a:t>
            </a:r>
          </a:p>
          <a:p>
            <a:r>
              <a:rPr lang="en-US" sz="1600" dirty="0" smtClean="0"/>
              <a:t>VOI</a:t>
            </a:r>
          </a:p>
          <a:p>
            <a:r>
              <a:rPr lang="en-US" sz="1600" dirty="0" smtClean="0"/>
              <a:t>Priorities</a:t>
            </a:r>
          </a:p>
          <a:p>
            <a:r>
              <a:rPr lang="en-US" sz="1600" dirty="0" smtClean="0">
                <a:solidFill>
                  <a:srgbClr val="FFFF00"/>
                </a:solidFill>
              </a:rPr>
              <a:t>C-OSSES</a:t>
            </a:r>
          </a:p>
          <a:p>
            <a:r>
              <a:rPr lang="en-US" sz="1600" dirty="0" smtClean="0"/>
              <a:t>Conclusion</a:t>
            </a:r>
            <a:endParaRPr lang="en-US" sz="1600" dirty="0"/>
          </a:p>
        </p:txBody>
      </p:sp>
      <p:pic>
        <p:nvPicPr>
          <p:cNvPr id="9" name="Picture 8" descr="CU Boulder 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3046" y="19538"/>
            <a:ext cx="863600" cy="8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6848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32888" cy="685800"/>
          </a:xfrm>
        </p:spPr>
        <p:txBody>
          <a:bodyPr/>
          <a:lstStyle/>
          <a:p>
            <a:pPr algn="ctr"/>
            <a:r>
              <a:rPr lang="en-US" sz="2800">
                <a:latin typeface="Arial" charset="0"/>
                <a:ea typeface="ヒラギノ角ゴ Pro W3" charset="0"/>
                <a:cs typeface="ヒラギノ角ゴ Pro W3" charset="0"/>
              </a:rPr>
              <a:t>VOI Estimation Method</a:t>
            </a: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947500373"/>
              </p:ext>
            </p:extLst>
          </p:nvPr>
        </p:nvGraphicFramePr>
        <p:xfrm>
          <a:off x="76200" y="1524000"/>
          <a:ext cx="1447800" cy="3962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8" name="Diagram 7"/>
          <p:cNvGraphicFramePr/>
          <p:nvPr/>
        </p:nvGraphicFramePr>
        <p:xfrm>
          <a:off x="1981200" y="2819400"/>
          <a:ext cx="4343400" cy="129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09572" name="Right Arrow 8"/>
          <p:cNvSpPr>
            <a:spLocks noChangeArrowheads="1"/>
          </p:cNvSpPr>
          <p:nvPr/>
        </p:nvSpPr>
        <p:spPr bwMode="auto">
          <a:xfrm>
            <a:off x="1600200" y="3352800"/>
            <a:ext cx="304800" cy="3048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9573" name="TextBox 10"/>
          <p:cNvSpPr txBox="1">
            <a:spLocks noChangeArrowheads="1"/>
          </p:cNvSpPr>
          <p:nvPr/>
        </p:nvSpPr>
        <p:spPr bwMode="auto">
          <a:xfrm>
            <a:off x="2098675" y="2362200"/>
            <a:ext cx="9493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</a:rPr>
              <a:t>Fuzzy </a:t>
            </a: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</a:rPr>
              <a:t>Lens #1</a:t>
            </a:r>
          </a:p>
        </p:txBody>
      </p:sp>
      <p:sp>
        <p:nvSpPr>
          <p:cNvPr id="109574" name="TextBox 11"/>
          <p:cNvSpPr txBox="1">
            <a:spLocks noChangeArrowheads="1"/>
          </p:cNvSpPr>
          <p:nvPr/>
        </p:nvSpPr>
        <p:spPr bwMode="auto">
          <a:xfrm>
            <a:off x="3698875" y="2387600"/>
            <a:ext cx="9493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</a:rPr>
              <a:t>Fuzzy </a:t>
            </a: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</a:rPr>
              <a:t>Lens #2</a:t>
            </a:r>
          </a:p>
        </p:txBody>
      </p:sp>
      <p:sp>
        <p:nvSpPr>
          <p:cNvPr id="109575" name="Oval 16"/>
          <p:cNvSpPr>
            <a:spLocks noChangeArrowheads="1"/>
          </p:cNvSpPr>
          <p:nvPr/>
        </p:nvSpPr>
        <p:spPr bwMode="auto">
          <a:xfrm>
            <a:off x="1905000" y="2209800"/>
            <a:ext cx="1295400" cy="24384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9576" name="Oval 17"/>
          <p:cNvSpPr>
            <a:spLocks noChangeArrowheads="1"/>
          </p:cNvSpPr>
          <p:nvPr/>
        </p:nvSpPr>
        <p:spPr bwMode="auto">
          <a:xfrm>
            <a:off x="3505200" y="2209800"/>
            <a:ext cx="1295400" cy="24384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3581400" cy="457200"/>
          </a:xfrm>
        </p:spPr>
        <p:txBody>
          <a:bodyPr/>
          <a:lstStyle/>
          <a:p>
            <a:pPr algn="r"/>
            <a:r>
              <a:rPr lang="en-US" dirty="0">
                <a:solidFill>
                  <a:srgbClr val="FFFF00"/>
                </a:solidFill>
              </a:rPr>
              <a:t>WMO, Shanghai, China, May 10-13, 2016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76973-EB02-40BD-B0A9-2273FCC30868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0" y="18871"/>
            <a:ext cx="119976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Intro</a:t>
            </a:r>
          </a:p>
          <a:p>
            <a:r>
              <a:rPr lang="en-US" sz="1600" dirty="0" smtClean="0">
                <a:solidFill>
                  <a:srgbClr val="FFFF00"/>
                </a:solidFill>
              </a:rPr>
              <a:t>VOI</a:t>
            </a:r>
          </a:p>
          <a:p>
            <a:r>
              <a:rPr lang="en-US" sz="1600" dirty="0" smtClean="0"/>
              <a:t>Priorities</a:t>
            </a:r>
          </a:p>
          <a:p>
            <a:r>
              <a:rPr lang="en-US" sz="1600" dirty="0" smtClean="0"/>
              <a:t>C-OSSES</a:t>
            </a:r>
          </a:p>
          <a:p>
            <a:r>
              <a:rPr lang="en-US" sz="1600" dirty="0" smtClean="0"/>
              <a:t>Conclusion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1909878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Areas of Collaboration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336675"/>
            <a:ext cx="8229600" cy="4530725"/>
          </a:xfrm>
        </p:spPr>
        <p:txBody>
          <a:bodyPr/>
          <a:lstStyle/>
          <a:p>
            <a:r>
              <a:rPr lang="en-US" sz="2000" dirty="0" smtClean="0"/>
              <a:t>Common decisions will need to be made for any one observing system.</a:t>
            </a:r>
          </a:p>
          <a:p>
            <a:r>
              <a:rPr lang="en-US" sz="2000" dirty="0" smtClean="0"/>
              <a:t>Work off of same reference data.</a:t>
            </a:r>
          </a:p>
          <a:p>
            <a:r>
              <a:rPr lang="en-US" sz="2000" dirty="0" smtClean="0"/>
              <a:t>Make use of Nature Run!</a:t>
            </a:r>
          </a:p>
          <a:p>
            <a:pPr lvl="1"/>
            <a:r>
              <a:rPr lang="en-US" sz="1800" dirty="0" smtClean="0"/>
              <a:t>Climate community has much to learn about short term variability and spatial </a:t>
            </a:r>
            <a:r>
              <a:rPr lang="en-US" sz="1800" dirty="0" err="1" smtClean="0"/>
              <a:t>inhomogeneities</a:t>
            </a:r>
            <a:r>
              <a:rPr lang="en-US" sz="1800" dirty="0" smtClean="0"/>
              <a:t>.</a:t>
            </a:r>
          </a:p>
          <a:p>
            <a:pPr lvl="1"/>
            <a:r>
              <a:rPr lang="en-US" sz="1800" dirty="0" err="1" smtClean="0"/>
              <a:t>Satelllite</a:t>
            </a:r>
            <a:r>
              <a:rPr lang="en-US" sz="1800" dirty="0" smtClean="0"/>
              <a:t> observations require in depth understanding of spatial </a:t>
            </a:r>
            <a:r>
              <a:rPr lang="en-US" sz="1800" dirty="0" err="1" smtClean="0"/>
              <a:t>inhomogeneities</a:t>
            </a:r>
            <a:endParaRPr lang="en-US" sz="1800" dirty="0" smtClean="0"/>
          </a:p>
          <a:p>
            <a:pPr lvl="1"/>
            <a:r>
              <a:rPr lang="en-US" sz="1800" dirty="0" smtClean="0"/>
              <a:t>Additional observing systems need to be evaluated with respect to existing observations.</a:t>
            </a:r>
          </a:p>
          <a:p>
            <a:r>
              <a:rPr lang="en-US" sz="2000" dirty="0" smtClean="0"/>
              <a:t>Make same assumptions about existing and planned observations.</a:t>
            </a:r>
          </a:p>
          <a:p>
            <a:r>
              <a:rPr lang="en-US" sz="2000" dirty="0" smtClean="0"/>
              <a:t>Seasonal forecasts</a:t>
            </a:r>
          </a:p>
          <a:p>
            <a:r>
              <a:rPr lang="en-US" sz="2000" dirty="0" smtClean="0"/>
              <a:t>Carbon flux processes</a:t>
            </a:r>
          </a:p>
          <a:p>
            <a:r>
              <a:rPr lang="en-US" sz="2000" dirty="0" smtClean="0"/>
              <a:t>WMO can serve as an ideal forum for discussions and focusing recommendations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pic>
        <p:nvPicPr>
          <p:cNvPr id="4" name="Picture 3" descr="CU Boulder 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3046" y="19538"/>
            <a:ext cx="863600" cy="8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9130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Overlap between climate and weather OSSEs</a:t>
            </a:r>
            <a:endParaRPr lang="en-US" sz="40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Need for integrated use of datasets</a:t>
            </a:r>
          </a:p>
          <a:p>
            <a:r>
              <a:rPr lang="en-US" sz="2400" dirty="0" smtClean="0"/>
              <a:t>Need for reliable, useful, continuous </a:t>
            </a:r>
            <a:r>
              <a:rPr lang="en-US" sz="2400" dirty="0" err="1" smtClean="0"/>
              <a:t>datastreams</a:t>
            </a:r>
            <a:endParaRPr lang="en-US" sz="2400" dirty="0" smtClean="0"/>
          </a:p>
          <a:p>
            <a:r>
              <a:rPr lang="en-US" sz="2400" dirty="0" smtClean="0"/>
              <a:t>Concern for:</a:t>
            </a:r>
          </a:p>
          <a:p>
            <a:pPr lvl="1"/>
            <a:r>
              <a:rPr lang="en-US" sz="1200" b="1" dirty="0" smtClean="0">
                <a:solidFill>
                  <a:schemeClr val="folHlink"/>
                </a:solidFill>
              </a:rPr>
              <a:t>Where </a:t>
            </a:r>
            <a:r>
              <a:rPr lang="en-US" sz="1200" b="1" dirty="0">
                <a:solidFill>
                  <a:schemeClr val="folHlink"/>
                </a:solidFill>
              </a:rPr>
              <a:t>we </a:t>
            </a:r>
            <a:r>
              <a:rPr lang="en-US" sz="1200" b="1" dirty="0" smtClean="0">
                <a:solidFill>
                  <a:schemeClr val="folHlink"/>
                </a:solidFill>
              </a:rPr>
              <a:t>monitor</a:t>
            </a:r>
            <a:endParaRPr lang="en-US" sz="1200" b="1" dirty="0">
              <a:solidFill>
                <a:schemeClr val="folHlink"/>
              </a:solidFill>
            </a:endParaRPr>
          </a:p>
          <a:p>
            <a:pPr lvl="1"/>
            <a:r>
              <a:rPr lang="en-US" sz="1200" b="1" dirty="0">
                <a:solidFill>
                  <a:schemeClr val="folHlink"/>
                </a:solidFill>
              </a:rPr>
              <a:t>What </a:t>
            </a:r>
            <a:r>
              <a:rPr lang="en-US" sz="1200" b="1" dirty="0" smtClean="0">
                <a:solidFill>
                  <a:schemeClr val="folHlink"/>
                </a:solidFill>
              </a:rPr>
              <a:t>frequency</a:t>
            </a:r>
            <a:endParaRPr lang="en-US" sz="1200" b="1" dirty="0">
              <a:solidFill>
                <a:schemeClr val="folHlink"/>
              </a:solidFill>
            </a:endParaRPr>
          </a:p>
          <a:p>
            <a:pPr lvl="1"/>
            <a:r>
              <a:rPr lang="en-US" sz="1200" b="1" dirty="0">
                <a:solidFill>
                  <a:schemeClr val="folHlink"/>
                </a:solidFill>
              </a:rPr>
              <a:t>What </a:t>
            </a:r>
            <a:r>
              <a:rPr lang="en-US" sz="1200" b="1" dirty="0" smtClean="0">
                <a:solidFill>
                  <a:schemeClr val="folHlink"/>
                </a:solidFill>
              </a:rPr>
              <a:t>accuracy</a:t>
            </a:r>
            <a:endParaRPr lang="en-US" sz="1200" b="1" dirty="0">
              <a:solidFill>
                <a:schemeClr val="folHlink"/>
              </a:solidFill>
            </a:endParaRPr>
          </a:p>
          <a:p>
            <a:pPr lvl="1"/>
            <a:r>
              <a:rPr lang="en-US" sz="1200" b="1" dirty="0">
                <a:solidFill>
                  <a:schemeClr val="folHlink"/>
                </a:solidFill>
              </a:rPr>
              <a:t>What we monitor</a:t>
            </a:r>
          </a:p>
          <a:p>
            <a:r>
              <a:rPr lang="en-US" sz="2400" dirty="0" smtClean="0"/>
              <a:t>Need for global information</a:t>
            </a:r>
          </a:p>
          <a:p>
            <a:r>
              <a:rPr lang="en-US" sz="2400" dirty="0" smtClean="0"/>
              <a:t>Special care needed with reference observations.</a:t>
            </a:r>
          </a:p>
          <a:p>
            <a:r>
              <a:rPr lang="en-US" sz="2400" dirty="0" smtClean="0"/>
              <a:t>Value to identifying common priorities.</a:t>
            </a:r>
            <a:endParaRPr lang="en-US" sz="2400" dirty="0"/>
          </a:p>
        </p:txBody>
      </p:sp>
      <p:pic>
        <p:nvPicPr>
          <p:cNvPr id="5" name="Picture 4" descr="CU Boulder 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3046" y="19538"/>
            <a:ext cx="863600" cy="863600"/>
          </a:xfrm>
          <a:prstGeom prst="rect">
            <a:avLst/>
          </a:prstGeom>
        </p:spPr>
      </p:pic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3505200" cy="457200"/>
          </a:xfrm>
        </p:spPr>
        <p:txBody>
          <a:bodyPr/>
          <a:lstStyle/>
          <a:p>
            <a:pPr algn="r"/>
            <a:r>
              <a:rPr lang="en-US" dirty="0">
                <a:solidFill>
                  <a:srgbClr val="FFFF00"/>
                </a:solidFill>
              </a:rPr>
              <a:t>WMO, Shanghai, China, May 10-13, 2016</a:t>
            </a:r>
          </a:p>
        </p:txBody>
      </p:sp>
    </p:spTree>
    <p:extLst>
      <p:ext uri="{BB962C8B-B14F-4D97-AF65-F5344CB8AC3E}">
        <p14:creationId xmlns:p14="http://schemas.microsoft.com/office/powerpoint/2010/main" val="963586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5562600" cy="1139825"/>
          </a:xfrm>
        </p:spPr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0475"/>
            <a:ext cx="8229600" cy="4530725"/>
          </a:xfrm>
        </p:spPr>
        <p:txBody>
          <a:bodyPr/>
          <a:lstStyle/>
          <a:p>
            <a:r>
              <a:rPr lang="en-US" sz="2000" dirty="0" smtClean="0"/>
              <a:t>We need to take an analytical approach to weather and climate observations.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 smtClean="0"/>
              <a:t>We need to be very specific and careful about what needs to be monitored, where, how frequently and how accurately.</a:t>
            </a:r>
          </a:p>
          <a:p>
            <a:pPr lvl="1"/>
            <a:r>
              <a:rPr lang="en-US" sz="1800" dirty="0" smtClean="0"/>
              <a:t>The answer will depend on the question.</a:t>
            </a:r>
          </a:p>
          <a:p>
            <a:pPr marL="457200" lvl="1" indent="0">
              <a:buNone/>
            </a:pPr>
            <a:endParaRPr lang="en-US" sz="1800" dirty="0"/>
          </a:p>
          <a:p>
            <a:r>
              <a:rPr lang="en-US" sz="2000" dirty="0" smtClean="0"/>
              <a:t>Weather and Climate can make mutually beneficial decisions about observations.</a:t>
            </a:r>
          </a:p>
          <a:p>
            <a:endParaRPr lang="en-US" sz="2000" dirty="0"/>
          </a:p>
          <a:p>
            <a:r>
              <a:rPr lang="en-US" sz="2000" dirty="0" smtClean="0"/>
              <a:t>WIGOS has the ability to coordinate and communicate priorities.</a:t>
            </a:r>
          </a:p>
          <a:p>
            <a:endParaRPr lang="en-US" sz="2000" dirty="0"/>
          </a:p>
          <a:p>
            <a:r>
              <a:rPr lang="en-US" sz="2000" dirty="0" smtClean="0"/>
              <a:t>Now is the time.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410200" y="6477000"/>
            <a:ext cx="3733800" cy="457200"/>
          </a:xfrm>
        </p:spPr>
        <p:txBody>
          <a:bodyPr/>
          <a:lstStyle/>
          <a:p>
            <a:pPr algn="r"/>
            <a:r>
              <a:rPr lang="en-US" dirty="0">
                <a:solidFill>
                  <a:srgbClr val="FFFF00"/>
                </a:solidFill>
              </a:rPr>
              <a:t>WMO, Shanghai, China, May 10-13, 2016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76973-EB02-40BD-B0A9-2273FCC30868}" type="slidenum">
              <a:rPr lang="en-US" smtClean="0"/>
              <a:pPr/>
              <a:t>63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0" y="18871"/>
            <a:ext cx="119976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Intro</a:t>
            </a:r>
          </a:p>
          <a:p>
            <a:r>
              <a:rPr lang="en-US" sz="1600" dirty="0" smtClean="0"/>
              <a:t>VOI</a:t>
            </a:r>
          </a:p>
          <a:p>
            <a:r>
              <a:rPr lang="en-US" sz="1600" dirty="0" smtClean="0"/>
              <a:t>Priorities</a:t>
            </a:r>
          </a:p>
          <a:p>
            <a:r>
              <a:rPr lang="en-US" sz="1600" dirty="0" smtClean="0"/>
              <a:t>C-OSSES</a:t>
            </a:r>
          </a:p>
          <a:p>
            <a:r>
              <a:rPr lang="en-US" sz="1600" dirty="0" smtClean="0">
                <a:solidFill>
                  <a:srgbClr val="FFFF00"/>
                </a:solidFill>
              </a:rPr>
              <a:t>Conclusion</a:t>
            </a:r>
            <a:endParaRPr lang="en-US" sz="1600" dirty="0">
              <a:solidFill>
                <a:srgbClr val="FFFF00"/>
              </a:solidFill>
            </a:endParaRPr>
          </a:p>
        </p:txBody>
      </p:sp>
      <p:pic>
        <p:nvPicPr>
          <p:cNvPr id="9" name="Picture 8" descr="CU Boulder 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3046" y="19538"/>
            <a:ext cx="863600" cy="8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0966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Global Climate Observing System, March 4, 2016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76973-EB02-40BD-B0A9-2273FCC30868}" type="slidenum">
              <a:rPr lang="en-US" smtClean="0"/>
              <a:pPr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2181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Global Climate Observing System, March 4, 2016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76973-EB02-40BD-B0A9-2273FCC30868}" type="slidenum">
              <a:rPr lang="en-US" smtClean="0"/>
              <a:pPr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2548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Global Climate Observing System, March 4, 2016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76973-EB02-40BD-B0A9-2273FCC30868}" type="slidenum">
              <a:rPr lang="en-US" smtClean="0"/>
              <a:pPr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80891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Global Climate Observing System, March 4, 2016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76973-EB02-40BD-B0A9-2273FCC30868}" type="slidenum">
              <a:rPr lang="en-US" smtClean="0"/>
              <a:pPr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83902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Remote Sensing Challenges</a:t>
            </a:r>
            <a:br>
              <a:rPr lang="en-US" dirty="0" smtClean="0"/>
            </a:br>
            <a:r>
              <a:rPr lang="en-US" dirty="0" smtClean="0"/>
              <a:t>for Climate OSSEs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457200" y="1951038"/>
            <a:ext cx="4040188" cy="639762"/>
          </a:xfrm>
        </p:spPr>
        <p:txBody>
          <a:bodyPr/>
          <a:lstStyle/>
          <a:p>
            <a:r>
              <a:rPr lang="en-US" dirty="0" smtClean="0"/>
              <a:t>Interpreting integrated source </a:t>
            </a:r>
            <a:r>
              <a:rPr lang="en-US" dirty="0" err="1" smtClean="0"/>
              <a:t>infomration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Piecing together different instruments: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743200"/>
            <a:ext cx="6781800" cy="4013200"/>
          </a:xfrm>
          <a:prstGeom prst="rect">
            <a:avLst/>
          </a:prstGeom>
        </p:spPr>
      </p:pic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3625" y="2286000"/>
            <a:ext cx="4041775" cy="1287150"/>
          </a:xfrm>
        </p:spPr>
      </p:pic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4038600"/>
            <a:ext cx="3810000" cy="2533650"/>
          </a:xfrm>
        </p:spPr>
      </p:pic>
    </p:spTree>
    <p:extLst>
      <p:ext uri="{BB962C8B-B14F-4D97-AF65-F5344CB8AC3E}">
        <p14:creationId xmlns:p14="http://schemas.microsoft.com/office/powerpoint/2010/main" val="39789656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We can control only four aspects of monitoring to detect trends</a:t>
            </a:r>
          </a:p>
        </p:txBody>
      </p:sp>
      <p:sp>
        <p:nvSpPr>
          <p:cNvPr id="2570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9800" y="1600200"/>
            <a:ext cx="6477000" cy="4530725"/>
          </a:xfrm>
        </p:spPr>
        <p:txBody>
          <a:bodyPr/>
          <a:lstStyle/>
          <a:p>
            <a:r>
              <a:rPr lang="en-US" sz="3600" b="1" dirty="0">
                <a:solidFill>
                  <a:schemeClr val="folHlink"/>
                </a:solidFill>
              </a:rPr>
              <a:t>Where we monitor</a:t>
            </a:r>
            <a:br>
              <a:rPr lang="en-US" sz="3600" b="1" dirty="0">
                <a:solidFill>
                  <a:schemeClr val="folHlink"/>
                </a:solidFill>
              </a:rPr>
            </a:br>
            <a:endParaRPr lang="en-US" sz="3600" b="1" dirty="0">
              <a:solidFill>
                <a:schemeClr val="folHlink"/>
              </a:solidFill>
            </a:endParaRPr>
          </a:p>
          <a:p>
            <a:r>
              <a:rPr lang="en-US" sz="3600" b="1" dirty="0">
                <a:solidFill>
                  <a:schemeClr val="folHlink"/>
                </a:solidFill>
              </a:rPr>
              <a:t>What frequency</a:t>
            </a:r>
            <a:br>
              <a:rPr lang="en-US" sz="3600" b="1" dirty="0">
                <a:solidFill>
                  <a:schemeClr val="folHlink"/>
                </a:solidFill>
              </a:rPr>
            </a:br>
            <a:endParaRPr lang="en-US" sz="3600" b="1" dirty="0">
              <a:solidFill>
                <a:schemeClr val="folHlink"/>
              </a:solidFill>
            </a:endParaRPr>
          </a:p>
          <a:p>
            <a:r>
              <a:rPr lang="en-US" sz="3600" b="1" dirty="0">
                <a:solidFill>
                  <a:schemeClr val="folHlink"/>
                </a:solidFill>
              </a:rPr>
              <a:t>What accuracy</a:t>
            </a:r>
            <a:br>
              <a:rPr lang="en-US" sz="3600" b="1" dirty="0">
                <a:solidFill>
                  <a:schemeClr val="folHlink"/>
                </a:solidFill>
              </a:rPr>
            </a:br>
            <a:endParaRPr lang="en-US" sz="3600" b="1" dirty="0">
              <a:solidFill>
                <a:schemeClr val="folHlink"/>
              </a:solidFill>
            </a:endParaRPr>
          </a:p>
          <a:p>
            <a:r>
              <a:rPr lang="en-US" sz="4800" b="1" dirty="0">
                <a:solidFill>
                  <a:schemeClr val="folHlink"/>
                </a:solidFill>
              </a:rPr>
              <a:t>What we monitor</a:t>
            </a:r>
          </a:p>
        </p:txBody>
      </p:sp>
    </p:spTree>
    <p:extLst>
      <p:ext uri="{BB962C8B-B14F-4D97-AF65-F5344CB8AC3E}">
        <p14:creationId xmlns:p14="http://schemas.microsoft.com/office/powerpoint/2010/main" val="8389959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610600" cy="1139825"/>
          </a:xfrm>
        </p:spPr>
        <p:txBody>
          <a:bodyPr/>
          <a:lstStyle/>
          <a:p>
            <a:r>
              <a:rPr lang="en-US" sz="2800" dirty="0" smtClean="0">
                <a:solidFill>
                  <a:srgbClr val="FFFF00"/>
                </a:solidFill>
              </a:rPr>
              <a:t>Climate Observing System Simulation Experiments:</a:t>
            </a:r>
            <a:br>
              <a:rPr lang="en-US" sz="2800" dirty="0" smtClean="0">
                <a:solidFill>
                  <a:srgbClr val="FFFF00"/>
                </a:solidFill>
              </a:rPr>
            </a:br>
            <a:r>
              <a:rPr lang="en-US" sz="2800" dirty="0" smtClean="0">
                <a:solidFill>
                  <a:srgbClr val="FFFF00"/>
                </a:solidFill>
              </a:rPr>
              <a:t>The need to look at observations jointly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Remote sensing observations are sensitive to multiple influences:</a:t>
            </a:r>
          </a:p>
          <a:p>
            <a:pPr lvl="1"/>
            <a:r>
              <a:rPr lang="en-US" dirty="0" smtClean="0"/>
              <a:t>Temperature and humidity both affect GPS occultation results.</a:t>
            </a:r>
          </a:p>
          <a:p>
            <a:pPr lvl="1"/>
            <a:r>
              <a:rPr lang="en-US" dirty="0" smtClean="0"/>
              <a:t>The value of combined datasets can be much more valuable than any individual dataset.</a:t>
            </a:r>
          </a:p>
          <a:p>
            <a:r>
              <a:rPr lang="en-US" dirty="0" smtClean="0"/>
              <a:t>In situ observations are sensitive to multiple influences: wind, local influences, temperature.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33836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32888" cy="685800"/>
          </a:xfrm>
        </p:spPr>
        <p:txBody>
          <a:bodyPr/>
          <a:lstStyle/>
          <a:p>
            <a:pPr algn="ctr"/>
            <a:r>
              <a:rPr lang="en-US" sz="2800">
                <a:latin typeface="Arial" charset="0"/>
                <a:ea typeface="ヒラギノ角ゴ Pro W3" charset="0"/>
                <a:cs typeface="ヒラギノ角ゴ Pro W3" charset="0"/>
              </a:rPr>
              <a:t>VOI Estimation Method</a:t>
            </a: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2992153380"/>
              </p:ext>
            </p:extLst>
          </p:nvPr>
        </p:nvGraphicFramePr>
        <p:xfrm>
          <a:off x="76200" y="1524000"/>
          <a:ext cx="1447800" cy="3962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Diagram 6"/>
          <p:cNvGraphicFramePr/>
          <p:nvPr/>
        </p:nvGraphicFramePr>
        <p:xfrm>
          <a:off x="6882031" y="914400"/>
          <a:ext cx="1880969" cy="4038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8" name="Diagram 7"/>
          <p:cNvGraphicFramePr/>
          <p:nvPr/>
        </p:nvGraphicFramePr>
        <p:xfrm>
          <a:off x="1981200" y="2819400"/>
          <a:ext cx="4343400" cy="129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110597" name="Right Arrow 8"/>
          <p:cNvSpPr>
            <a:spLocks noChangeArrowheads="1"/>
          </p:cNvSpPr>
          <p:nvPr/>
        </p:nvSpPr>
        <p:spPr bwMode="auto">
          <a:xfrm>
            <a:off x="1600200" y="3352800"/>
            <a:ext cx="304800" cy="3048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" name="Bent Arrow 9"/>
          <p:cNvSpPr/>
          <p:nvPr/>
        </p:nvSpPr>
        <p:spPr bwMode="auto">
          <a:xfrm>
            <a:off x="5638800" y="1066800"/>
            <a:ext cx="1219200" cy="1905000"/>
          </a:xfrm>
          <a:prstGeom prst="bentArrow">
            <a:avLst>
              <a:gd name="adj1" fmla="val 20354"/>
              <a:gd name="adj2" fmla="val 16988"/>
              <a:gd name="adj3" fmla="val 25000"/>
              <a:gd name="adj4" fmla="val 4375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Times New Roman" pitchFamily="18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0599" name="TextBox 10"/>
          <p:cNvSpPr txBox="1">
            <a:spLocks noChangeArrowheads="1"/>
          </p:cNvSpPr>
          <p:nvPr/>
        </p:nvSpPr>
        <p:spPr bwMode="auto">
          <a:xfrm>
            <a:off x="2098675" y="2362200"/>
            <a:ext cx="9493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</a:rPr>
              <a:t>Fuzzy </a:t>
            </a: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</a:rPr>
              <a:t>Lens #1</a:t>
            </a:r>
          </a:p>
        </p:txBody>
      </p:sp>
      <p:sp>
        <p:nvSpPr>
          <p:cNvPr id="110600" name="TextBox 11"/>
          <p:cNvSpPr txBox="1">
            <a:spLocks noChangeArrowheads="1"/>
          </p:cNvSpPr>
          <p:nvPr/>
        </p:nvSpPr>
        <p:spPr bwMode="auto">
          <a:xfrm>
            <a:off x="3698875" y="2387600"/>
            <a:ext cx="9493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</a:rPr>
              <a:t>Fuzzy </a:t>
            </a: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</a:rPr>
              <a:t>Lens #2</a:t>
            </a:r>
          </a:p>
        </p:txBody>
      </p:sp>
      <p:sp>
        <p:nvSpPr>
          <p:cNvPr id="110601" name="Oval 16"/>
          <p:cNvSpPr>
            <a:spLocks noChangeArrowheads="1"/>
          </p:cNvSpPr>
          <p:nvPr/>
        </p:nvSpPr>
        <p:spPr bwMode="auto">
          <a:xfrm>
            <a:off x="1905000" y="2209800"/>
            <a:ext cx="1295400" cy="24384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0602" name="Oval 17"/>
          <p:cNvSpPr>
            <a:spLocks noChangeArrowheads="1"/>
          </p:cNvSpPr>
          <p:nvPr/>
        </p:nvSpPr>
        <p:spPr bwMode="auto">
          <a:xfrm>
            <a:off x="3505200" y="2209800"/>
            <a:ext cx="1295400" cy="24384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3505200" cy="457200"/>
          </a:xfrm>
        </p:spPr>
        <p:txBody>
          <a:bodyPr/>
          <a:lstStyle/>
          <a:p>
            <a:pPr algn="r"/>
            <a:r>
              <a:rPr lang="en-US" dirty="0">
                <a:solidFill>
                  <a:srgbClr val="FFFF00"/>
                </a:solidFill>
              </a:rPr>
              <a:t>WMO, Shanghai, China, May 10-13, 2016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76973-EB02-40BD-B0A9-2273FCC30868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0" y="18871"/>
            <a:ext cx="119976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Intro</a:t>
            </a:r>
          </a:p>
          <a:p>
            <a:r>
              <a:rPr lang="en-US" sz="1600" dirty="0" smtClean="0">
                <a:solidFill>
                  <a:srgbClr val="FFFF00"/>
                </a:solidFill>
              </a:rPr>
              <a:t>VOI</a:t>
            </a:r>
          </a:p>
          <a:p>
            <a:r>
              <a:rPr lang="en-US" sz="1600" dirty="0" smtClean="0"/>
              <a:t>Priorities</a:t>
            </a:r>
          </a:p>
          <a:p>
            <a:r>
              <a:rPr lang="en-US" sz="1600" dirty="0" smtClean="0"/>
              <a:t>C-OSSES</a:t>
            </a:r>
          </a:p>
          <a:p>
            <a:r>
              <a:rPr lang="en-US" sz="1600" dirty="0" smtClean="0"/>
              <a:t>Conclusion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5911063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auto">
          <a:xfrm>
            <a:off x="381000" y="304800"/>
            <a:ext cx="8610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9pPr>
          </a:lstStyle>
          <a:p>
            <a:r>
              <a:rPr lang="en-US" sz="2800" kern="0" dirty="0" smtClean="0">
                <a:solidFill>
                  <a:srgbClr val="FFFF00"/>
                </a:solidFill>
              </a:rPr>
              <a:t>Climate Observing System Simulation Experiments:</a:t>
            </a:r>
            <a:br>
              <a:rPr lang="en-US" sz="2800" kern="0" dirty="0" smtClean="0">
                <a:solidFill>
                  <a:srgbClr val="FFFF00"/>
                </a:solidFill>
              </a:rPr>
            </a:br>
            <a:r>
              <a:rPr lang="en-US" sz="2800" kern="0" dirty="0" smtClean="0">
                <a:solidFill>
                  <a:srgbClr val="FFFF00"/>
                </a:solidFill>
              </a:rPr>
              <a:t>The need to look at observations jointly</a:t>
            </a:r>
            <a:endParaRPr lang="en-US" sz="4800" kern="0" dirty="0"/>
          </a:p>
        </p:txBody>
      </p:sp>
      <p:pic>
        <p:nvPicPr>
          <p:cNvPr id="7" name="Picture 3" descr="DCP_053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444625"/>
            <a:ext cx="4267200" cy="2831869"/>
          </a:xfrm>
          <a:prstGeom prst="rect">
            <a:avLst/>
          </a:prstGeom>
          <a:noFill/>
        </p:spPr>
      </p:pic>
      <p:graphicFrame>
        <p:nvGraphicFramePr>
          <p:cNvPr id="4" name="Content Placeholder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66757107"/>
              </p:ext>
            </p:extLst>
          </p:nvPr>
        </p:nvGraphicFramePr>
        <p:xfrm>
          <a:off x="-3463" y="3309986"/>
          <a:ext cx="5642264" cy="29384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534" name="Worksheet" r:id="rId6" imgW="7026480" imgH="3659400" progId="Excel.Sheet.8">
                  <p:embed/>
                </p:oleObj>
              </mc:Choice>
              <mc:Fallback>
                <p:oleObj name="Worksheet" r:id="rId6" imgW="7026480" imgH="3659400" progId="Excel.Sheet.8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3463" y="3309986"/>
                        <a:ext cx="5642264" cy="2938414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261906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Integration</a:t>
            </a:r>
          </a:p>
        </p:txBody>
      </p:sp>
      <p:sp>
        <p:nvSpPr>
          <p:cNvPr id="293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sz="2800"/>
              <a:t>We make choices about all four of the parameters we control.</a:t>
            </a:r>
          </a:p>
          <a:p>
            <a:pPr>
              <a:lnSpc>
                <a:spcPct val="80000"/>
              </a:lnSpc>
            </a:pPr>
            <a:r>
              <a:rPr lang="en-US" sz="2800"/>
              <a:t>These choices have direct impact on how long we will likely need to monitor in order to detect trends.</a:t>
            </a:r>
          </a:p>
          <a:p>
            <a:pPr>
              <a:lnSpc>
                <a:spcPct val="80000"/>
              </a:lnSpc>
            </a:pPr>
            <a:r>
              <a:rPr lang="en-US" sz="2800"/>
              <a:t>Optimal choices exist?  </a:t>
            </a:r>
          </a:p>
          <a:p>
            <a:pPr lvl="1">
              <a:lnSpc>
                <a:spcPct val="80000"/>
              </a:lnSpc>
            </a:pPr>
            <a:r>
              <a:rPr lang="en-US" sz="2400"/>
              <a:t>Better choices exist.</a:t>
            </a:r>
          </a:p>
          <a:p>
            <a:pPr lvl="1">
              <a:lnSpc>
                <a:spcPct val="80000"/>
              </a:lnSpc>
            </a:pPr>
            <a:r>
              <a:rPr lang="en-US" sz="2400"/>
              <a:t>e.g.  More sites or higher accuracy?</a:t>
            </a:r>
          </a:p>
          <a:p>
            <a:pPr>
              <a:lnSpc>
                <a:spcPct val="80000"/>
              </a:lnSpc>
            </a:pPr>
            <a:r>
              <a:rPr lang="en-US" sz="2800"/>
              <a:t>All choices will affect our ability to detect trends and the scientific questions we may ask of the emerging data.</a:t>
            </a:r>
          </a:p>
        </p:txBody>
      </p:sp>
    </p:spTree>
    <p:extLst>
      <p:ext uri="{BB962C8B-B14F-4D97-AF65-F5344CB8AC3E}">
        <p14:creationId xmlns:p14="http://schemas.microsoft.com/office/powerpoint/2010/main" val="22216860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417" y="508105"/>
            <a:ext cx="8229600" cy="1139825"/>
          </a:xfrm>
        </p:spPr>
        <p:txBody>
          <a:bodyPr/>
          <a:lstStyle/>
          <a:p>
            <a:r>
              <a:rPr lang="en-US" dirty="0" smtClean="0"/>
              <a:t>Identifying Priorities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Climate Services Priorities may be well addressed on a national basis.</a:t>
            </a:r>
          </a:p>
          <a:p>
            <a:r>
              <a:rPr lang="en-US" sz="2400" dirty="0" smtClean="0"/>
              <a:t>Research priorities require discussions among modelers, </a:t>
            </a:r>
            <a:r>
              <a:rPr lang="en-US" sz="2400" dirty="0" err="1" smtClean="0"/>
              <a:t>observationalists</a:t>
            </a:r>
            <a:r>
              <a:rPr lang="en-US" sz="2400" dirty="0" smtClean="0"/>
              <a:t>, meteorologists).</a:t>
            </a:r>
          </a:p>
          <a:p>
            <a:r>
              <a:rPr lang="en-US" sz="2400" dirty="0" smtClean="0"/>
              <a:t>To date, engagement has started with US entities:  USGCRP, AGU, AMS, Decadal Survey, informal and formal discussions.</a:t>
            </a:r>
          </a:p>
          <a:p>
            <a:r>
              <a:rPr lang="en-US" sz="2400" dirty="0" smtClean="0"/>
              <a:t>Winners and losers—everyone has their pet project.</a:t>
            </a:r>
          </a:p>
          <a:p>
            <a:r>
              <a:rPr lang="en-US" sz="2400" dirty="0" smtClean="0"/>
              <a:t>Surprisingly strong, positive feedback.</a:t>
            </a:r>
          </a:p>
          <a:p>
            <a:r>
              <a:rPr lang="en-US" sz="2400" dirty="0" smtClean="0"/>
              <a:t>Sense of urgency and unity.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3810000" cy="457200"/>
          </a:xfrm>
        </p:spPr>
        <p:txBody>
          <a:bodyPr/>
          <a:lstStyle/>
          <a:p>
            <a:pPr algn="r"/>
            <a:r>
              <a:rPr lang="en-US" dirty="0">
                <a:solidFill>
                  <a:srgbClr val="FFFF00"/>
                </a:solidFill>
              </a:rPr>
              <a:t>WMO, Shanghai, China, May 10-13, 2016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76973-EB02-40BD-B0A9-2273FCC30868}" type="slidenum">
              <a:rPr lang="en-US" smtClean="0"/>
              <a:pPr/>
              <a:t>73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18871"/>
            <a:ext cx="119976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Intro</a:t>
            </a:r>
          </a:p>
          <a:p>
            <a:r>
              <a:rPr lang="en-US" sz="1600" dirty="0" smtClean="0"/>
              <a:t>VOI</a:t>
            </a:r>
          </a:p>
          <a:p>
            <a:r>
              <a:rPr lang="en-US" sz="1600" dirty="0" smtClean="0">
                <a:solidFill>
                  <a:srgbClr val="FFFF00"/>
                </a:solidFill>
              </a:rPr>
              <a:t>Priorities</a:t>
            </a:r>
          </a:p>
          <a:p>
            <a:r>
              <a:rPr lang="en-US" sz="1600" dirty="0" smtClean="0"/>
              <a:t>C-OSSES</a:t>
            </a:r>
          </a:p>
          <a:p>
            <a:r>
              <a:rPr lang="en-US" sz="1600" dirty="0" smtClean="0"/>
              <a:t>Conclusion</a:t>
            </a:r>
            <a:endParaRPr lang="en-US" sz="1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-381000"/>
            <a:ext cx="2667317" cy="1778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3868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4131" name="Picture 3" descr="cccmapol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525588" y="1787525"/>
            <a:ext cx="6092825" cy="4156075"/>
          </a:xfrm>
          <a:ln/>
        </p:spPr>
      </p:pic>
    </p:spTree>
    <p:extLst>
      <p:ext uri="{BB962C8B-B14F-4D97-AF65-F5344CB8AC3E}">
        <p14:creationId xmlns:p14="http://schemas.microsoft.com/office/powerpoint/2010/main" val="10140060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5155" name="Picture 3" descr="csiropol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525588" y="1773238"/>
            <a:ext cx="6092825" cy="4184650"/>
          </a:xfrm>
          <a:ln/>
        </p:spPr>
      </p:pic>
    </p:spTree>
    <p:extLst>
      <p:ext uri="{BB962C8B-B14F-4D97-AF65-F5344CB8AC3E}">
        <p14:creationId xmlns:p14="http://schemas.microsoft.com/office/powerpoint/2010/main" val="13133681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178" name="Picture 2" descr="a1bal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85800"/>
            <a:ext cx="9115425" cy="6343650"/>
          </a:xfrm>
          <a:prstGeom prst="rect">
            <a:avLst/>
          </a:prstGeom>
          <a:noFill/>
        </p:spPr>
      </p:pic>
      <p:sp>
        <p:nvSpPr>
          <p:cNvPr id="306179" name="Text Box 3"/>
          <p:cNvSpPr txBox="1">
            <a:spLocks noChangeArrowheads="1"/>
          </p:cNvSpPr>
          <p:nvPr/>
        </p:nvSpPr>
        <p:spPr bwMode="auto">
          <a:xfrm>
            <a:off x="3184525" y="2651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306180" name="Text Box 4"/>
          <p:cNvSpPr txBox="1">
            <a:spLocks noChangeArrowheads="1"/>
          </p:cNvSpPr>
          <p:nvPr/>
        </p:nvSpPr>
        <p:spPr bwMode="auto">
          <a:xfrm>
            <a:off x="1066800" y="279400"/>
            <a:ext cx="73072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="1"/>
              <a:t>Surface Temperature increase in C/decade, from 2000-2100</a:t>
            </a:r>
          </a:p>
        </p:txBody>
      </p:sp>
      <p:sp>
        <p:nvSpPr>
          <p:cNvPr id="306181" name="Text Box 5"/>
          <p:cNvSpPr txBox="1">
            <a:spLocks noChangeArrowheads="1"/>
          </p:cNvSpPr>
          <p:nvPr/>
        </p:nvSpPr>
        <p:spPr bwMode="auto">
          <a:xfrm>
            <a:off x="0" y="6019800"/>
            <a:ext cx="81026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Darkest red = 1 C/decade (10C/century)</a:t>
            </a:r>
          </a:p>
          <a:p>
            <a:r>
              <a:rPr lang="en-US"/>
              <a:t>Yellow = 0;    green is slightly negative, and due to ocean circulation changes. 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3387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Statistical Trend Models</a:t>
            </a:r>
          </a:p>
        </p:txBody>
      </p:sp>
      <p:sp>
        <p:nvSpPr>
          <p:cNvPr id="2467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50292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/>
              <a:t>Typically (e.g. in excel):</a:t>
            </a:r>
          </a:p>
          <a:p>
            <a:pPr>
              <a:lnSpc>
                <a:spcPct val="80000"/>
              </a:lnSpc>
            </a:pPr>
            <a:endParaRPr lang="en-US" sz="2800"/>
          </a:p>
          <a:p>
            <a:pPr>
              <a:lnSpc>
                <a:spcPct val="80000"/>
              </a:lnSpc>
            </a:pPr>
            <a:r>
              <a:rPr lang="en-US" sz="2800"/>
              <a:t>temperature = seasonal + Aerosols + trend + Noise</a:t>
            </a:r>
          </a:p>
          <a:p>
            <a:pPr>
              <a:lnSpc>
                <a:spcPct val="80000"/>
              </a:lnSpc>
            </a:pPr>
            <a:r>
              <a:rPr lang="en-US" sz="2800"/>
              <a:t>This implies many assumptions </a:t>
            </a:r>
          </a:p>
          <a:p>
            <a:pPr lvl="1">
              <a:lnSpc>
                <a:spcPct val="80000"/>
              </a:lnSpc>
            </a:pPr>
            <a:r>
              <a:rPr lang="en-US" sz="2400"/>
              <a:t>The trend is independent of season.</a:t>
            </a:r>
          </a:p>
          <a:p>
            <a:pPr lvl="1">
              <a:lnSpc>
                <a:spcPct val="80000"/>
              </a:lnSpc>
            </a:pPr>
            <a:r>
              <a:rPr lang="en-US" sz="2400"/>
              <a:t>Temperature responds in a linear manner to aerosols.</a:t>
            </a:r>
          </a:p>
          <a:p>
            <a:pPr lvl="1">
              <a:lnSpc>
                <a:spcPct val="80000"/>
              </a:lnSpc>
            </a:pPr>
            <a:r>
              <a:rPr lang="en-US" sz="2400"/>
              <a:t>The trend is linear.</a:t>
            </a:r>
          </a:p>
          <a:p>
            <a:pPr lvl="1">
              <a:lnSpc>
                <a:spcPct val="80000"/>
              </a:lnSpc>
            </a:pPr>
            <a:r>
              <a:rPr lang="en-US" sz="2400"/>
              <a:t>The variability is constant.</a:t>
            </a:r>
          </a:p>
          <a:p>
            <a:pPr lvl="1">
              <a:lnSpc>
                <a:spcPct val="80000"/>
              </a:lnSpc>
            </a:pPr>
            <a:r>
              <a:rPr lang="en-US" sz="2400"/>
              <a:t>The data are normally distributed.</a:t>
            </a:r>
          </a:p>
          <a:p>
            <a:pPr lvl="1">
              <a:lnSpc>
                <a:spcPct val="80000"/>
              </a:lnSpc>
            </a:pPr>
            <a:r>
              <a:rPr lang="en-US" sz="2400"/>
              <a:t>Each datapoint is independent.</a:t>
            </a:r>
          </a:p>
          <a:p>
            <a:pPr lvl="1">
              <a:lnSpc>
                <a:spcPct val="80000"/>
              </a:lnSpc>
            </a:pPr>
            <a:r>
              <a:rPr lang="en-US" sz="2400"/>
              <a:t>The data are perfectly accurate.</a:t>
            </a:r>
          </a:p>
        </p:txBody>
      </p:sp>
    </p:spTree>
    <p:extLst>
      <p:ext uri="{BB962C8B-B14F-4D97-AF65-F5344CB8AC3E}">
        <p14:creationId xmlns:p14="http://schemas.microsoft.com/office/powerpoint/2010/main" val="2191703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Daily temperature measurements with balloons</a:t>
            </a:r>
          </a:p>
        </p:txBody>
      </p:sp>
      <p:pic>
        <p:nvPicPr>
          <p:cNvPr id="301059" name="Picture 3" descr="raobmap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581400" y="2490788"/>
            <a:ext cx="5257800" cy="4044950"/>
          </a:xfrm>
          <a:noFill/>
          <a:ln/>
        </p:spPr>
      </p:pic>
      <p:pic>
        <p:nvPicPr>
          <p:cNvPr id="301060" name="Picture 4" descr="sonde-launch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28600" y="1447800"/>
            <a:ext cx="2868613" cy="4724400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24715775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214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79767072"/>
              </p:ext>
            </p:extLst>
          </p:nvPr>
        </p:nvGraphicFramePr>
        <p:xfrm>
          <a:off x="1447800" y="1257300"/>
          <a:ext cx="7543800" cy="582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301" name="Graph Sheet" r:id="rId3" imgW="3352680" imgH="2590560" progId="SPLUSGraphSheetFileType">
                  <p:embed/>
                </p:oleObj>
              </mc:Choice>
              <mc:Fallback>
                <p:oleObj name="Graph Sheet" r:id="rId3" imgW="3352680" imgH="2590560" progId="SPLUSGraphSheetFileTyp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7800" y="1257300"/>
                        <a:ext cx="7543800" cy="582930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2147" name="Text Box 3"/>
          <p:cNvSpPr txBox="1">
            <a:spLocks noChangeArrowheads="1"/>
          </p:cNvSpPr>
          <p:nvPr/>
        </p:nvSpPr>
        <p:spPr bwMode="auto">
          <a:xfrm>
            <a:off x="669925" y="217488"/>
            <a:ext cx="83312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 b="1"/>
              <a:t>Complication:  It’s a three dimensional problem!</a:t>
            </a:r>
          </a:p>
        </p:txBody>
      </p:sp>
    </p:spTree>
    <p:extLst>
      <p:ext uri="{BB962C8B-B14F-4D97-AF65-F5344CB8AC3E}">
        <p14:creationId xmlns:p14="http://schemas.microsoft.com/office/powerpoint/2010/main" val="40632148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0" y="457200"/>
            <a:ext cx="2362200" cy="1143000"/>
          </a:xfrm>
        </p:spPr>
        <p:txBody>
          <a:bodyPr/>
          <a:lstStyle/>
          <a:p>
            <a:pPr eaLnBrk="1" hangingPunct="1"/>
            <a:r>
              <a:rPr lang="en-US" altLang="zh-CN" sz="3200" smtClean="0"/>
              <a:t>Joint OD results</a:t>
            </a:r>
          </a:p>
        </p:txBody>
      </p:sp>
      <p:graphicFrame>
        <p:nvGraphicFramePr>
          <p:cNvPr id="377859" name="Group 3"/>
          <p:cNvGraphicFramePr>
            <a:graphicFrameLocks noGrp="1"/>
          </p:cNvGraphicFramePr>
          <p:nvPr>
            <p:ph idx="1"/>
          </p:nvPr>
        </p:nvGraphicFramePr>
        <p:xfrm>
          <a:off x="0" y="228600"/>
          <a:ext cx="900113" cy="6654800"/>
        </p:xfrm>
        <a:graphic>
          <a:graphicData uri="http://schemas.openxmlformats.org/drawingml/2006/table">
            <a:tbl>
              <a:tblPr/>
              <a:tblGrid>
                <a:gridCol w="900113"/>
              </a:tblGrid>
              <a:tr h="762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CO</a:t>
                      </a:r>
                      <a:r>
                        <a:rPr kumimoji="1" lang="en-US" altLang="zh-CN" sz="2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2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36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T</a:t>
                      </a:r>
                      <a:r>
                        <a:rPr kumimoji="1" lang="en-US" altLang="zh-CN" sz="2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s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36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T</a:t>
                      </a:r>
                      <a:r>
                        <a:rPr kumimoji="1" lang="en-US" altLang="zh-CN" sz="2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trop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36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T</a:t>
                      </a:r>
                      <a:r>
                        <a:rPr kumimoji="1" lang="en-US" altLang="zh-CN" sz="2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strat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36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q</a:t>
                      </a:r>
                      <a:r>
                        <a:rPr kumimoji="1" lang="en-US" altLang="zh-CN" sz="2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trop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36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q</a:t>
                      </a:r>
                      <a:r>
                        <a:rPr kumimoji="1" lang="en-US" altLang="zh-CN" sz="2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strat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36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C</a:t>
                      </a:r>
                      <a:r>
                        <a:rPr kumimoji="1" lang="en-US" altLang="zh-CN" sz="2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low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36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C</a:t>
                      </a:r>
                      <a:r>
                        <a:rPr kumimoji="1" lang="en-US" altLang="zh-CN" sz="2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mid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36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C</a:t>
                      </a:r>
                      <a:r>
                        <a:rPr kumimoji="1" lang="en-US" altLang="zh-CN" sz="2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hgh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2301" name="Text Box 33"/>
          <p:cNvSpPr txBox="1">
            <a:spLocks noChangeArrowheads="1"/>
          </p:cNvSpPr>
          <p:nvPr/>
        </p:nvSpPr>
        <p:spPr bwMode="auto">
          <a:xfrm>
            <a:off x="6613525" y="6361113"/>
            <a:ext cx="13223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zh-CN">
                <a:latin typeface="Arial" charset="0"/>
              </a:rPr>
              <a:t>Unit: W m</a:t>
            </a:r>
            <a:r>
              <a:rPr kumimoji="0" lang="en-US" altLang="zh-CN" baseline="30000">
                <a:latin typeface="Arial" charset="0"/>
              </a:rPr>
              <a:t>-2</a:t>
            </a:r>
          </a:p>
        </p:txBody>
      </p:sp>
      <p:pic>
        <p:nvPicPr>
          <p:cNvPr id="12302" name="Picture 34" descr="plot_od_test_v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0"/>
            <a:ext cx="14160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3" name="Picture 35" descr="colorba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52400"/>
            <a:ext cx="3048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4" name="Picture 36" descr="plot_od_test_v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0"/>
            <a:ext cx="1425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5" name="Picture 37" descr="plot_od_test_v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0"/>
            <a:ext cx="14160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7894" name="Text Box 38"/>
          <p:cNvSpPr txBox="1">
            <a:spLocks noChangeArrowheads="1"/>
          </p:cNvSpPr>
          <p:nvPr/>
        </p:nvSpPr>
        <p:spPr bwMode="auto">
          <a:xfrm>
            <a:off x="0" y="0"/>
            <a:ext cx="5581650" cy="15859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zh-CN">
                <a:latin typeface="Arial" charset="0"/>
              </a:rPr>
              <a:t>                                                               </a:t>
            </a:r>
            <a:r>
              <a:rPr kumimoji="0" lang="en-US" altLang="zh-CN" sz="1000">
                <a:latin typeface="Arial" charset="0"/>
              </a:rPr>
              <a:t>                                     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kumimoji="0" lang="en-US" altLang="zh-CN" sz="100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kumimoji="0" lang="en-US" altLang="zh-CN" sz="100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zh-CN" sz="1000">
                <a:latin typeface="Arial" charset="0"/>
              </a:rPr>
              <a:t>            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kumimoji="0" lang="en-US" altLang="zh-CN" sz="100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kumimoji="0" lang="en-US" altLang="zh-CN" sz="100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kumimoji="0" lang="en-US" altLang="zh-CN" sz="100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kumimoji="0" lang="en-US" altLang="zh-CN" sz="100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kumimoji="0" lang="en-US" altLang="zh-CN" sz="1000">
              <a:latin typeface="Arial" charset="0"/>
            </a:endParaRPr>
          </a:p>
        </p:txBody>
      </p:sp>
      <p:sp>
        <p:nvSpPr>
          <p:cNvPr id="377895" name="Text Box 39"/>
          <p:cNvSpPr txBox="1">
            <a:spLocks noChangeArrowheads="1"/>
          </p:cNvSpPr>
          <p:nvPr/>
        </p:nvSpPr>
        <p:spPr bwMode="auto">
          <a:xfrm>
            <a:off x="0" y="4572000"/>
            <a:ext cx="5581650" cy="15859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zh-CN" dirty="0">
                <a:latin typeface="Arial" charset="0"/>
              </a:rPr>
              <a:t>                                                               </a:t>
            </a:r>
            <a:r>
              <a:rPr kumimoji="0" lang="en-US" altLang="zh-CN" sz="1000" dirty="0">
                <a:latin typeface="Arial" charset="0"/>
              </a:rPr>
              <a:t>                                     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kumimoji="0" lang="en-US" altLang="zh-CN" sz="1000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kumimoji="0" lang="en-US" altLang="zh-CN" sz="1000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zh-CN" sz="1000" dirty="0">
                <a:latin typeface="Arial" charset="0"/>
              </a:rPr>
              <a:t>            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kumimoji="0" lang="en-US" altLang="zh-CN" sz="1000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kumimoji="0" lang="en-US" altLang="zh-CN" sz="1000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kumimoji="0" lang="en-US" altLang="zh-CN" sz="1000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kumimoji="0" lang="en-US" altLang="zh-CN" sz="1000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kumimoji="0" lang="en-US" altLang="zh-CN" sz="1000" dirty="0">
              <a:latin typeface="Arial" charset="0"/>
            </a:endParaRPr>
          </a:p>
        </p:txBody>
      </p:sp>
      <p:sp>
        <p:nvSpPr>
          <p:cNvPr id="377896" name="Text Box 40"/>
          <p:cNvSpPr txBox="1">
            <a:spLocks noChangeArrowheads="1"/>
          </p:cNvSpPr>
          <p:nvPr/>
        </p:nvSpPr>
        <p:spPr bwMode="auto">
          <a:xfrm>
            <a:off x="0" y="6096000"/>
            <a:ext cx="5518150" cy="9159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kumimoji="0" lang="en-US" altLang="zh-CN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zh-CN">
                <a:latin typeface="Arial" charset="0"/>
              </a:rPr>
              <a:t>                                                                                 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kumimoji="0" lang="en-US" altLang="zh-CN">
              <a:latin typeface="Arial" charset="0"/>
            </a:endParaRPr>
          </a:p>
        </p:txBody>
      </p:sp>
      <p:graphicFrame>
        <p:nvGraphicFramePr>
          <p:cNvPr id="377897" name="Group 41"/>
          <p:cNvGraphicFramePr>
            <a:graphicFrameLocks noGrp="1"/>
          </p:cNvGraphicFramePr>
          <p:nvPr/>
        </p:nvGraphicFramePr>
        <p:xfrm>
          <a:off x="5867400" y="1676400"/>
          <a:ext cx="3124200" cy="4581582"/>
        </p:xfrm>
        <a:graphic>
          <a:graphicData uri="http://schemas.openxmlformats.org/drawingml/2006/table">
            <a:tbl>
              <a:tblPr/>
              <a:tblGrid>
                <a:gridCol w="723900"/>
                <a:gridCol w="723900"/>
                <a:gridCol w="914400"/>
                <a:gridCol w="762000"/>
              </a:tblGrid>
              <a:tr h="5180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T="45714" marB="4571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RMS (IR)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RMS (IR+RO)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G.M.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23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CO</a:t>
                      </a:r>
                      <a:r>
                        <a:rPr kumimoji="1" lang="en-US" altLang="zh-CN" sz="1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2</a:t>
                      </a:r>
                    </a:p>
                  </a:txBody>
                  <a:tcPr marT="45714" marB="4571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0.10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0.11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-2.73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078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T</a:t>
                      </a:r>
                      <a:r>
                        <a:rPr kumimoji="1" lang="en-US" altLang="zh-CN" sz="1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s</a:t>
                      </a:r>
                    </a:p>
                  </a:txBody>
                  <a:tcPr marT="45714" marB="4571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3.27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3.88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3.35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23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T</a:t>
                      </a:r>
                      <a:r>
                        <a:rPr kumimoji="1" lang="en-US" altLang="zh-CN" sz="1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trop</a:t>
                      </a:r>
                    </a:p>
                  </a:txBody>
                  <a:tcPr marT="45714" marB="4571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2.02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0.98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9.78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078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T</a:t>
                      </a:r>
                      <a:r>
                        <a:rPr kumimoji="1" lang="en-US" altLang="zh-CN" sz="1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strat</a:t>
                      </a:r>
                    </a:p>
                  </a:txBody>
                  <a:tcPr marT="45714" marB="4571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0.25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0.09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-0.47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23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q</a:t>
                      </a:r>
                      <a:r>
                        <a:rPr kumimoji="1" lang="en-US" altLang="zh-CN" sz="1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trop</a:t>
                      </a:r>
                    </a:p>
                  </a:txBody>
                  <a:tcPr marT="45714" marB="4571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1.32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0.73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-4.99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078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q</a:t>
                      </a:r>
                      <a:r>
                        <a:rPr kumimoji="1" lang="en-US" altLang="zh-CN" sz="1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strat</a:t>
                      </a:r>
                    </a:p>
                  </a:txBody>
                  <a:tcPr marT="45714" marB="4571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0.10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0.12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-0.27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23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C</a:t>
                      </a:r>
                      <a:r>
                        <a:rPr kumimoji="1" lang="en-US" altLang="zh-CN" sz="1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low</a:t>
                      </a:r>
                    </a:p>
                  </a:txBody>
                  <a:tcPr marT="45714" marB="4571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3.76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3.66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0.18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078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C</a:t>
                      </a:r>
                      <a:r>
                        <a:rPr kumimoji="1" lang="en-US" altLang="zh-CN" sz="1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mid</a:t>
                      </a:r>
                    </a:p>
                  </a:txBody>
                  <a:tcPr marT="45714" marB="4571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1.36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1.25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0.07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078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C</a:t>
                      </a:r>
                      <a:r>
                        <a:rPr kumimoji="1" lang="en-US" altLang="zh-CN" sz="1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high</a:t>
                      </a:r>
                    </a:p>
                  </a:txBody>
                  <a:tcPr marT="45714" marB="4571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3.05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1.07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-1.18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2366" name="Rectangle 98"/>
          <p:cNvSpPr>
            <a:spLocks noChangeArrowheads="1"/>
          </p:cNvSpPr>
          <p:nvPr/>
        </p:nvSpPr>
        <p:spPr bwMode="auto">
          <a:xfrm>
            <a:off x="5867400" y="3124200"/>
            <a:ext cx="2362200" cy="12954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77955" name="Rectangle 99"/>
          <p:cNvSpPr>
            <a:spLocks noChangeArrowheads="1"/>
          </p:cNvSpPr>
          <p:nvPr/>
        </p:nvSpPr>
        <p:spPr bwMode="auto">
          <a:xfrm>
            <a:off x="5867400" y="5791200"/>
            <a:ext cx="2362200" cy="4572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/>
            <a:endParaRPr lang="en-US" altLang="en-US"/>
          </a:p>
        </p:txBody>
      </p:sp>
      <p:graphicFrame>
        <p:nvGraphicFramePr>
          <p:cNvPr id="377956" name="Group 100"/>
          <p:cNvGraphicFramePr>
            <a:graphicFrameLocks noGrp="1"/>
          </p:cNvGraphicFramePr>
          <p:nvPr/>
        </p:nvGraphicFramePr>
        <p:xfrm>
          <a:off x="838200" y="609600"/>
          <a:ext cx="4114800" cy="685800"/>
        </p:xfrm>
        <a:graphic>
          <a:graphicData uri="http://schemas.openxmlformats.org/drawingml/2006/table">
            <a:tbl>
              <a:tblPr/>
              <a:tblGrid>
                <a:gridCol w="1322388"/>
                <a:gridCol w="1397000"/>
                <a:gridCol w="1395412"/>
              </a:tblGrid>
              <a:tr h="685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“Truth”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IR-only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IR+RO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57932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7894" grpId="0" animBg="1"/>
      <p:bldP spid="377895" grpId="0" animBg="1"/>
      <p:bldP spid="377896" grpId="0" animBg="1"/>
      <p:bldP spid="377896" grpId="1" animBg="1"/>
      <p:bldP spid="37795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32888" cy="685800"/>
          </a:xfrm>
        </p:spPr>
        <p:txBody>
          <a:bodyPr/>
          <a:lstStyle/>
          <a:p>
            <a:pPr algn="ctr"/>
            <a:r>
              <a:rPr lang="en-US" sz="2800">
                <a:latin typeface="Arial" charset="0"/>
                <a:ea typeface="ヒラギノ角ゴ Pro W3" charset="0"/>
                <a:cs typeface="ヒラギノ角ゴ Pro W3" charset="0"/>
              </a:rPr>
              <a:t>VOI Estimation Method</a:t>
            </a: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2001631505"/>
              </p:ext>
            </p:extLst>
          </p:nvPr>
        </p:nvGraphicFramePr>
        <p:xfrm>
          <a:off x="76200" y="1524000"/>
          <a:ext cx="1447800" cy="3962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Diagram 6"/>
          <p:cNvGraphicFramePr/>
          <p:nvPr/>
        </p:nvGraphicFramePr>
        <p:xfrm>
          <a:off x="6882031" y="914400"/>
          <a:ext cx="1880969" cy="4038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8" name="Diagram 7"/>
          <p:cNvGraphicFramePr/>
          <p:nvPr/>
        </p:nvGraphicFramePr>
        <p:xfrm>
          <a:off x="1981200" y="2819400"/>
          <a:ext cx="4343400" cy="129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111621" name="Right Arrow 8"/>
          <p:cNvSpPr>
            <a:spLocks noChangeArrowheads="1"/>
          </p:cNvSpPr>
          <p:nvPr/>
        </p:nvSpPr>
        <p:spPr bwMode="auto">
          <a:xfrm>
            <a:off x="1600200" y="3352800"/>
            <a:ext cx="304800" cy="3048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" name="Bent Arrow 9"/>
          <p:cNvSpPr/>
          <p:nvPr/>
        </p:nvSpPr>
        <p:spPr bwMode="auto">
          <a:xfrm>
            <a:off x="5638800" y="1066800"/>
            <a:ext cx="1219200" cy="1905000"/>
          </a:xfrm>
          <a:prstGeom prst="bentArrow">
            <a:avLst>
              <a:gd name="adj1" fmla="val 20354"/>
              <a:gd name="adj2" fmla="val 16988"/>
              <a:gd name="adj3" fmla="val 25000"/>
              <a:gd name="adj4" fmla="val 4375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Times New Roman" pitchFamily="18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1623" name="TextBox 10"/>
          <p:cNvSpPr txBox="1">
            <a:spLocks noChangeArrowheads="1"/>
          </p:cNvSpPr>
          <p:nvPr/>
        </p:nvSpPr>
        <p:spPr bwMode="auto">
          <a:xfrm>
            <a:off x="2098675" y="2362200"/>
            <a:ext cx="9493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</a:rPr>
              <a:t>Fuzzy </a:t>
            </a: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</a:rPr>
              <a:t>Lens #1</a:t>
            </a:r>
          </a:p>
        </p:txBody>
      </p:sp>
      <p:sp>
        <p:nvSpPr>
          <p:cNvPr id="111624" name="TextBox 11"/>
          <p:cNvSpPr txBox="1">
            <a:spLocks noChangeArrowheads="1"/>
          </p:cNvSpPr>
          <p:nvPr/>
        </p:nvSpPr>
        <p:spPr bwMode="auto">
          <a:xfrm>
            <a:off x="3698875" y="2387600"/>
            <a:ext cx="9493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</a:rPr>
              <a:t>Fuzzy </a:t>
            </a: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000000"/>
                </a:solidFill>
              </a:rPr>
              <a:t>Lens #2</a:t>
            </a:r>
          </a:p>
        </p:txBody>
      </p:sp>
      <p:sp>
        <p:nvSpPr>
          <p:cNvPr id="13" name="Bent Arrow 12"/>
          <p:cNvSpPr/>
          <p:nvPr/>
        </p:nvSpPr>
        <p:spPr bwMode="auto">
          <a:xfrm rot="10800000">
            <a:off x="5791200" y="5029200"/>
            <a:ext cx="2133600" cy="838200"/>
          </a:xfrm>
          <a:prstGeom prst="bentArrow">
            <a:avLst>
              <a:gd name="adj1" fmla="val 25000"/>
              <a:gd name="adj2" fmla="val 24417"/>
              <a:gd name="adj3" fmla="val 25000"/>
              <a:gd name="adj4" fmla="val 4375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Times New Roman" pitchFamily="18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" name="Bent Arrow 14"/>
          <p:cNvSpPr/>
          <p:nvPr/>
        </p:nvSpPr>
        <p:spPr bwMode="auto">
          <a:xfrm rot="10800000" flipH="1">
            <a:off x="685800" y="5257800"/>
            <a:ext cx="2362200" cy="609600"/>
          </a:xfrm>
          <a:prstGeom prst="bentArrow">
            <a:avLst>
              <a:gd name="adj1" fmla="val 25000"/>
              <a:gd name="adj2" fmla="val 28496"/>
              <a:gd name="adj3" fmla="val 25000"/>
              <a:gd name="adj4" fmla="val 4375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Times New Roman" pitchFamily="18" charset="0"/>
              <a:ea typeface="ＭＳ Ｐゴシック" charset="0"/>
              <a:cs typeface="ＭＳ Ｐゴシック" charset="0"/>
            </a:endParaRPr>
          </a:p>
        </p:txBody>
      </p:sp>
      <p:graphicFrame>
        <p:nvGraphicFramePr>
          <p:cNvPr id="16" name="Diagram 15"/>
          <p:cNvGraphicFramePr/>
          <p:nvPr/>
        </p:nvGraphicFramePr>
        <p:xfrm>
          <a:off x="3276600" y="5257800"/>
          <a:ext cx="2286000" cy="76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sp>
        <p:nvSpPr>
          <p:cNvPr id="111628" name="Oval 16"/>
          <p:cNvSpPr>
            <a:spLocks noChangeArrowheads="1"/>
          </p:cNvSpPr>
          <p:nvPr/>
        </p:nvSpPr>
        <p:spPr bwMode="auto">
          <a:xfrm>
            <a:off x="1905000" y="2209800"/>
            <a:ext cx="1295400" cy="24384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1629" name="Oval 17"/>
          <p:cNvSpPr>
            <a:spLocks noChangeArrowheads="1"/>
          </p:cNvSpPr>
          <p:nvPr/>
        </p:nvSpPr>
        <p:spPr bwMode="auto">
          <a:xfrm>
            <a:off x="3505200" y="2209800"/>
            <a:ext cx="1295400" cy="24384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124199" y="6248400"/>
            <a:ext cx="3733799" cy="457200"/>
          </a:xfrm>
        </p:spPr>
        <p:txBody>
          <a:bodyPr/>
          <a:lstStyle/>
          <a:p>
            <a:pPr algn="r"/>
            <a:r>
              <a:rPr lang="en-US" dirty="0">
                <a:solidFill>
                  <a:srgbClr val="FFFF00"/>
                </a:solidFill>
              </a:rPr>
              <a:t>WMO, Shanghai, China, May 10-13, 2016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76973-EB02-40BD-B0A9-2273FCC30868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0" y="18871"/>
            <a:ext cx="119976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Intro</a:t>
            </a:r>
          </a:p>
          <a:p>
            <a:r>
              <a:rPr lang="en-US" sz="1600" dirty="0" smtClean="0">
                <a:solidFill>
                  <a:srgbClr val="FFFF00"/>
                </a:solidFill>
              </a:rPr>
              <a:t>VOI</a:t>
            </a:r>
          </a:p>
          <a:p>
            <a:r>
              <a:rPr lang="en-US" sz="1600" dirty="0" smtClean="0"/>
              <a:t>Priorities</a:t>
            </a:r>
          </a:p>
          <a:p>
            <a:r>
              <a:rPr lang="en-US" sz="1600" dirty="0" smtClean="0"/>
              <a:t>C-OSSES</a:t>
            </a:r>
          </a:p>
          <a:p>
            <a:r>
              <a:rPr lang="en-US" sz="1600" dirty="0" smtClean="0"/>
              <a:t>Conclusion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6006922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32888" cy="685800"/>
          </a:xfrm>
        </p:spPr>
        <p:txBody>
          <a:bodyPr/>
          <a:lstStyle/>
          <a:p>
            <a:pPr algn="ctr"/>
            <a:r>
              <a:rPr lang="en-US" sz="2800">
                <a:latin typeface="Arial" charset="0"/>
                <a:ea typeface="ヒラギノ角ゴ Pro W3" charset="0"/>
                <a:cs typeface="ヒラギノ角ゴ Pro W3" charset="0"/>
              </a:rPr>
              <a:t>VOI vs. Discount Rate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9221836"/>
              </p:ext>
            </p:extLst>
          </p:nvPr>
        </p:nvGraphicFramePr>
        <p:xfrm>
          <a:off x="1447800" y="1673232"/>
          <a:ext cx="6096000" cy="281146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048000"/>
                <a:gridCol w="3048000"/>
              </a:tblGrid>
              <a:tr h="122427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Discount Rate</a:t>
                      </a:r>
                      <a:endParaRPr lang="en-US" sz="2800" b="1" dirty="0">
                        <a:solidFill>
                          <a:srgbClr val="000000"/>
                        </a:solidFill>
                        <a:effectLst/>
                        <a:latin typeface="Helvetica"/>
                        <a:ea typeface="ヒラギノ角ゴ Pro W3"/>
                        <a:cs typeface="Times New Roman"/>
                      </a:endParaRPr>
                    </a:p>
                  </a:txBody>
                  <a:tcPr marL="63500" marR="63500" marT="63499" marB="63499" anchor="ctr" anchorCtr="1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VOI (US </a:t>
                      </a:r>
                      <a:r>
                        <a:rPr lang="en-US" sz="1800" dirty="0">
                          <a:effectLst/>
                        </a:rPr>
                        <a:t>2015 dollars, </a:t>
                      </a:r>
                      <a:r>
                        <a:rPr lang="en-US" sz="1800" dirty="0" smtClean="0">
                          <a:effectLst/>
                        </a:rPr>
                        <a:t>net present value)</a:t>
                      </a:r>
                      <a:endParaRPr lang="en-US" sz="2800" b="1" dirty="0">
                        <a:solidFill>
                          <a:srgbClr val="000000"/>
                        </a:solidFill>
                        <a:effectLst/>
                        <a:latin typeface="Helvetica"/>
                        <a:ea typeface="ヒラギノ角ゴ Pro W3"/>
                        <a:cs typeface="Times New Roman"/>
                      </a:endParaRPr>
                    </a:p>
                  </a:txBody>
                  <a:tcPr marL="63500" marR="63500" marT="63499" marB="63499" anchor="ctr" anchorCtr="1"/>
                </a:tc>
              </a:tr>
              <a:tr h="52906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2.5%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Helvetica"/>
                        <a:ea typeface="ヒラギノ角ゴ Pro W3"/>
                        <a:cs typeface="Times New Roman"/>
                      </a:endParaRPr>
                    </a:p>
                  </a:txBody>
                  <a:tcPr marL="63500" marR="63500" marT="63499" marB="63499" anchor="ctr" anchorCtr="1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$17.6 T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Helvetica"/>
                        <a:ea typeface="ヒラギノ角ゴ Pro W3"/>
                        <a:cs typeface="Times New Roman"/>
                      </a:endParaRPr>
                    </a:p>
                  </a:txBody>
                  <a:tcPr marL="63500" marR="63500" marT="63499" marB="63499" anchor="ctr" anchorCtr="1"/>
                </a:tc>
              </a:tr>
              <a:tr h="52906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3%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Helvetica"/>
                        <a:ea typeface="ヒラギノ角ゴ Pro W3"/>
                        <a:cs typeface="Times New Roman"/>
                      </a:endParaRPr>
                    </a:p>
                  </a:txBody>
                  <a:tcPr marL="63500" marR="63500" marT="63499" marB="63499" anchor="ctr" anchorCtr="1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$11.7 T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Helvetica"/>
                        <a:ea typeface="ヒラギノ角ゴ Pro W3"/>
                        <a:cs typeface="Times New Roman"/>
                      </a:endParaRPr>
                    </a:p>
                  </a:txBody>
                  <a:tcPr marL="63500" marR="63500" marT="63499" marB="63499" anchor="ctr" anchorCtr="1"/>
                </a:tc>
              </a:tr>
              <a:tr h="52906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5%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Helvetica"/>
                        <a:ea typeface="ヒラギノ角ゴ Pro W3"/>
                        <a:cs typeface="Times New Roman"/>
                      </a:endParaRPr>
                    </a:p>
                  </a:txBody>
                  <a:tcPr marL="63500" marR="63500" marT="63499" marB="63499" anchor="ctr" anchorCtr="1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$3.1 T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Helvetica"/>
                        <a:ea typeface="ヒラギノ角ゴ Pro W3"/>
                        <a:cs typeface="Times New Roman"/>
                      </a:endParaRPr>
                    </a:p>
                  </a:txBody>
                  <a:tcPr marL="63500" marR="63500" marT="63499" marB="63499" anchor="ctr" anchorCtr="1"/>
                </a:tc>
              </a:tr>
            </a:tbl>
          </a:graphicData>
        </a:graphic>
      </p:graphicFrame>
      <p:sp>
        <p:nvSpPr>
          <p:cNvPr id="113683" name="TextBox 1"/>
          <p:cNvSpPr txBox="1">
            <a:spLocks noChangeArrowheads="1"/>
          </p:cNvSpPr>
          <p:nvPr/>
        </p:nvSpPr>
        <p:spPr bwMode="auto">
          <a:xfrm>
            <a:off x="746125" y="838200"/>
            <a:ext cx="73310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i="1" dirty="0" smtClean="0">
                <a:solidFill>
                  <a:srgbClr val="000000"/>
                </a:solidFill>
              </a:rPr>
              <a:t>Run 1000s of economic simulations and then average over </a:t>
            </a: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i="1" dirty="0" smtClean="0">
                <a:solidFill>
                  <a:srgbClr val="000000"/>
                </a:solidFill>
              </a:rPr>
              <a:t>the full IPCC distribution of possible climate sensitivity</a:t>
            </a:r>
          </a:p>
        </p:txBody>
      </p:sp>
      <p:sp>
        <p:nvSpPr>
          <p:cNvPr id="113684" name="Rectangle 1"/>
          <p:cNvSpPr>
            <a:spLocks noChangeArrowheads="1"/>
          </p:cNvSpPr>
          <p:nvPr/>
        </p:nvSpPr>
        <p:spPr bwMode="auto">
          <a:xfrm>
            <a:off x="609600" y="6183313"/>
            <a:ext cx="8382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Even at the highest discount rate, return on investment is very large</a:t>
            </a:r>
          </a:p>
        </p:txBody>
      </p:sp>
      <p:sp>
        <p:nvSpPr>
          <p:cNvPr id="113685" name="TextBox 1"/>
          <p:cNvSpPr txBox="1">
            <a:spLocks noChangeArrowheads="1"/>
          </p:cNvSpPr>
          <p:nvPr/>
        </p:nvSpPr>
        <p:spPr bwMode="auto">
          <a:xfrm>
            <a:off x="2188374" y="4727987"/>
            <a:ext cx="4879660" cy="1354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ts val="600"/>
              </a:spcBef>
            </a:pPr>
            <a:r>
              <a:rPr lang="en-US" sz="2000" i="1" dirty="0" smtClean="0">
                <a:solidFill>
                  <a:srgbClr val="FF0000"/>
                </a:solidFill>
              </a:rPr>
              <a:t>Advanced Climate Observing System:</a:t>
            </a:r>
          </a:p>
          <a:p>
            <a:pPr algn="ctr">
              <a:spcBef>
                <a:spcPts val="600"/>
              </a:spcBef>
            </a:pPr>
            <a:r>
              <a:rPr lang="en-US" sz="2000" i="1" dirty="0" smtClean="0">
                <a:solidFill>
                  <a:srgbClr val="FF0000"/>
                </a:solidFill>
              </a:rPr>
              <a:t>Return </a:t>
            </a:r>
            <a:r>
              <a:rPr lang="en-US" sz="2000" i="1" dirty="0">
                <a:solidFill>
                  <a:srgbClr val="FF0000"/>
                </a:solidFill>
              </a:rPr>
              <a:t>on Investment: $50 per $</a:t>
            </a:r>
            <a:r>
              <a:rPr lang="en-US" sz="2000" i="1" dirty="0" smtClean="0">
                <a:solidFill>
                  <a:srgbClr val="FF0000"/>
                </a:solidFill>
              </a:rPr>
              <a:t>1</a:t>
            </a:r>
            <a:endParaRPr lang="en-US" sz="2000" i="1" dirty="0">
              <a:solidFill>
                <a:srgbClr val="FF0000"/>
              </a:solidFill>
            </a:endParaRPr>
          </a:p>
          <a:p>
            <a:pPr algn="ctr">
              <a:spcBef>
                <a:spcPts val="600"/>
              </a:spcBef>
            </a:pPr>
            <a:r>
              <a:rPr lang="en-US" sz="2000" i="1" dirty="0" smtClean="0">
                <a:solidFill>
                  <a:srgbClr val="FF0000"/>
                </a:solidFill>
              </a:rPr>
              <a:t>Cost </a:t>
            </a:r>
            <a:r>
              <a:rPr lang="en-US" sz="2000" i="1" dirty="0">
                <a:solidFill>
                  <a:srgbClr val="FF0000"/>
                </a:solidFill>
              </a:rPr>
              <a:t>of Delay: $650B per year</a:t>
            </a: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1200" i="1" dirty="0" smtClean="0">
              <a:solidFill>
                <a:srgbClr val="00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76973-EB02-40BD-B0A9-2273FCC30868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9" name="Picture 8" descr="CU Boulder 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3046" y="19538"/>
            <a:ext cx="863600" cy="8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8460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Globe">
  <a:themeElements>
    <a:clrScheme name="Globe 3">
      <a:dk1>
        <a:srgbClr val="003B76"/>
      </a:dk1>
      <a:lt1>
        <a:srgbClr val="FFFFFF"/>
      </a:lt1>
      <a:dk2>
        <a:srgbClr val="0066CC"/>
      </a:dk2>
      <a:lt2>
        <a:srgbClr val="CCECFF"/>
      </a:lt2>
      <a:accent1>
        <a:srgbClr val="33CCCC"/>
      </a:accent1>
      <a:accent2>
        <a:srgbClr val="66CCFF"/>
      </a:accent2>
      <a:accent3>
        <a:srgbClr val="AAB8E2"/>
      </a:accent3>
      <a:accent4>
        <a:srgbClr val="DADADA"/>
      </a:accent4>
      <a:accent5>
        <a:srgbClr val="ADE2E2"/>
      </a:accent5>
      <a:accent6>
        <a:srgbClr val="5CB9E7"/>
      </a:accent6>
      <a:hlink>
        <a:srgbClr val="FFFFCC"/>
      </a:hlink>
      <a:folHlink>
        <a:srgbClr val="FFCC66"/>
      </a:folHlink>
    </a:clrScheme>
    <a:fontScheme name="Globe">
      <a:majorFont>
        <a:latin typeface="Arial"/>
        <a:ea typeface=""/>
        <a:cs typeface="Arial"/>
      </a:majorFont>
      <a:minorFont>
        <a:latin typeface="Verdan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Globe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5">
        <a:dk1>
          <a:srgbClr val="3C5436"/>
        </a:dk1>
        <a:lt1>
          <a:srgbClr val="FFFFFF"/>
        </a:lt1>
        <a:dk2>
          <a:srgbClr val="5F8656"/>
        </a:dk2>
        <a:lt2>
          <a:srgbClr val="D6D8C0"/>
        </a:lt2>
        <a:accent1>
          <a:srgbClr val="61733D"/>
        </a:accent1>
        <a:accent2>
          <a:srgbClr val="324A39"/>
        </a:accent2>
        <a:accent3>
          <a:srgbClr val="B6C3B4"/>
        </a:accent3>
        <a:accent4>
          <a:srgbClr val="DADADA"/>
        </a:accent4>
        <a:accent5>
          <a:srgbClr val="B7BCAF"/>
        </a:accent5>
        <a:accent6>
          <a:srgbClr val="2C4233"/>
        </a:accent6>
        <a:hlink>
          <a:srgbClr val="73D588"/>
        </a:hlink>
        <a:folHlink>
          <a:srgbClr val="6F99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6">
        <a:dk1>
          <a:srgbClr val="5B7B65"/>
        </a:dk1>
        <a:lt1>
          <a:srgbClr val="FFFFFF"/>
        </a:lt1>
        <a:dk2>
          <a:srgbClr val="9ABE9D"/>
        </a:dk2>
        <a:lt2>
          <a:srgbClr val="336600"/>
        </a:lt2>
        <a:accent1>
          <a:srgbClr val="00CC66"/>
        </a:accent1>
        <a:accent2>
          <a:srgbClr val="4E7050"/>
        </a:accent2>
        <a:accent3>
          <a:srgbClr val="CADBCC"/>
        </a:accent3>
        <a:accent4>
          <a:srgbClr val="DADADA"/>
        </a:accent4>
        <a:accent5>
          <a:srgbClr val="AAE2B8"/>
        </a:accent5>
        <a:accent6>
          <a:srgbClr val="466548"/>
        </a:accent6>
        <a:hlink>
          <a:srgbClr val="FFFFCC"/>
        </a:hlink>
        <a:folHlink>
          <a:srgbClr val="9CE8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7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8">
        <a:dk1>
          <a:srgbClr val="000000"/>
        </a:dk1>
        <a:lt1>
          <a:srgbClr val="FFFFDD"/>
        </a:lt1>
        <a:dk2>
          <a:srgbClr val="000000"/>
        </a:dk2>
        <a:lt2>
          <a:srgbClr val="98977A"/>
        </a:lt2>
        <a:accent1>
          <a:srgbClr val="BDCDA7"/>
        </a:accent1>
        <a:accent2>
          <a:srgbClr val="A0D060"/>
        </a:accent2>
        <a:accent3>
          <a:srgbClr val="FFFFEB"/>
        </a:accent3>
        <a:accent4>
          <a:srgbClr val="000000"/>
        </a:accent4>
        <a:accent5>
          <a:srgbClr val="DBE3D0"/>
        </a:accent5>
        <a:accent6>
          <a:srgbClr val="91BC56"/>
        </a:accent6>
        <a:hlink>
          <a:srgbClr val="FADD4E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20147</TotalTime>
  <Words>3079</Words>
  <Application>Microsoft Macintosh PowerPoint</Application>
  <PresentationFormat>On-screen Show (4:3)</PresentationFormat>
  <Paragraphs>640</Paragraphs>
  <Slides>79</Slides>
  <Notes>11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79</vt:i4>
      </vt:variant>
    </vt:vector>
  </HeadingPairs>
  <TitlesOfParts>
    <vt:vector size="82" baseType="lpstr">
      <vt:lpstr>Globe</vt:lpstr>
      <vt:lpstr>Graph Sheet</vt:lpstr>
      <vt:lpstr>Worksheet</vt:lpstr>
      <vt:lpstr>Designing the Climate Observing Systems of the Future</vt:lpstr>
      <vt:lpstr>Weather and Climate Observations: The Challenge</vt:lpstr>
      <vt:lpstr>The Challenge for Climate Science</vt:lpstr>
      <vt:lpstr>What is the right amount to invest in climate science?</vt:lpstr>
      <vt:lpstr>VOI Estimation Method</vt:lpstr>
      <vt:lpstr>VOI Estimation Method</vt:lpstr>
      <vt:lpstr>VOI Estimation Method</vt:lpstr>
      <vt:lpstr>VOI Estimation Method</vt:lpstr>
      <vt:lpstr>VOI vs. Discount Rate</vt:lpstr>
      <vt:lpstr>Analyze current investment strategies for climate observations </vt:lpstr>
      <vt:lpstr>Climate Change Questions</vt:lpstr>
      <vt:lpstr>Addressing the World Climate Research Program’s Grand Challenges</vt:lpstr>
      <vt:lpstr>Understanding the breadth of climate needs for observations.</vt:lpstr>
      <vt:lpstr>Do we have enough observations?</vt:lpstr>
      <vt:lpstr>PowerPoint Presentation</vt:lpstr>
      <vt:lpstr>Evaluating Future Weather Observations</vt:lpstr>
      <vt:lpstr>Evaluating Future Climate Observations</vt:lpstr>
      <vt:lpstr>Weather</vt:lpstr>
      <vt:lpstr>Climate Observation Simulation System Experiments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 can control only four aspects of monitoring to detect trends</vt:lpstr>
      <vt:lpstr>Where to monitor?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 can control only four aspects of monitoring to detect trends</vt:lpstr>
      <vt:lpstr>What frequency?</vt:lpstr>
      <vt:lpstr>PowerPoint Presentation</vt:lpstr>
      <vt:lpstr>PowerPoint Presentation</vt:lpstr>
      <vt:lpstr>PowerPoint Presentation</vt:lpstr>
      <vt:lpstr>PowerPoint Presentation</vt:lpstr>
      <vt:lpstr>How long will it take to detect trends?</vt:lpstr>
      <vt:lpstr>PowerPoint Presentation</vt:lpstr>
      <vt:lpstr>How does frequency of measurement affect how long we will have to monitor to detect trends? </vt:lpstr>
      <vt:lpstr>We can control only four aspects of monitoring to detect trends</vt:lpstr>
      <vt:lpstr>What accuracy?</vt:lpstr>
      <vt:lpstr>Case Example </vt:lpstr>
      <vt:lpstr>PowerPoint Presentation</vt:lpstr>
      <vt:lpstr> </vt:lpstr>
      <vt:lpstr> </vt:lpstr>
      <vt:lpstr> </vt:lpstr>
      <vt:lpstr>Blowing snow impact: blocking snow fence</vt:lpstr>
      <vt:lpstr>Wind-induce undercatch: WMO intercomparison results  </vt:lpstr>
      <vt:lpstr>Accuracy Decisions</vt:lpstr>
      <vt:lpstr>Accuracy Decisions</vt:lpstr>
      <vt:lpstr>Improved Accuracy                           or More Sites?</vt:lpstr>
      <vt:lpstr>Optimization Problem:</vt:lpstr>
      <vt:lpstr>Tropical widening and global warming</vt:lpstr>
      <vt:lpstr>Identifying Carbon Fluxes</vt:lpstr>
      <vt:lpstr>Climate OSSE results</vt:lpstr>
      <vt:lpstr>Climate OSSEs</vt:lpstr>
      <vt:lpstr>Areas of Collaboration</vt:lpstr>
      <vt:lpstr>Overlap between climate and weather OSSEs</vt:lpstr>
      <vt:lpstr>Conclusion</vt:lpstr>
      <vt:lpstr>PowerPoint Presentation</vt:lpstr>
      <vt:lpstr>PowerPoint Presentation</vt:lpstr>
      <vt:lpstr>PowerPoint Presentation</vt:lpstr>
      <vt:lpstr>PowerPoint Presentation</vt:lpstr>
      <vt:lpstr>Remote Sensing Challenges for Climate OSSEs</vt:lpstr>
      <vt:lpstr>We can control only four aspects of monitoring to detect trends</vt:lpstr>
      <vt:lpstr>Climate Observing System Simulation Experiments: The need to look at observations jointly</vt:lpstr>
      <vt:lpstr>PowerPoint Presentation</vt:lpstr>
      <vt:lpstr>Integration</vt:lpstr>
      <vt:lpstr>Identifying Priorities</vt:lpstr>
      <vt:lpstr>PowerPoint Presentation</vt:lpstr>
      <vt:lpstr>PowerPoint Presentation</vt:lpstr>
      <vt:lpstr>PowerPoint Presentation</vt:lpstr>
      <vt:lpstr>Statistical Trend Models</vt:lpstr>
      <vt:lpstr>Daily temperature measurements with balloons</vt:lpstr>
      <vt:lpstr>PowerPoint Presentation</vt:lpstr>
      <vt:lpstr>Joint OD results</vt:lpstr>
    </vt:vector>
  </TitlesOfParts>
  <Company>U. Colorado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Elizabeth C. Weatherhead</dc:creator>
  <cp:lastModifiedBy>Elizabeth Weatherhead</cp:lastModifiedBy>
  <cp:revision>168</cp:revision>
  <cp:lastPrinted>2015-06-02T16:05:40Z</cp:lastPrinted>
  <dcterms:created xsi:type="dcterms:W3CDTF">2002-06-07T00:34:19Z</dcterms:created>
  <dcterms:modified xsi:type="dcterms:W3CDTF">2016-05-13T00:36:02Z</dcterms:modified>
</cp:coreProperties>
</file>