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C523-C484-41D4-89C2-A00EB9ECA4E9}" type="datetimeFigureOut">
              <a:rPr lang="en-GB" smtClean="0"/>
              <a:pPr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FE-AFD6-460B-AB57-9C39609FEF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C523-C484-41D4-89C2-A00EB9ECA4E9}" type="datetimeFigureOut">
              <a:rPr lang="en-GB" smtClean="0"/>
              <a:pPr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FE-AFD6-460B-AB57-9C39609FEF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C523-C484-41D4-89C2-A00EB9ECA4E9}" type="datetimeFigureOut">
              <a:rPr lang="en-GB" smtClean="0"/>
              <a:pPr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FE-AFD6-460B-AB57-9C39609FEF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C523-C484-41D4-89C2-A00EB9ECA4E9}" type="datetimeFigureOut">
              <a:rPr lang="en-GB" smtClean="0"/>
              <a:pPr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FE-AFD6-460B-AB57-9C39609FEF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C523-C484-41D4-89C2-A00EB9ECA4E9}" type="datetimeFigureOut">
              <a:rPr lang="en-GB" smtClean="0"/>
              <a:pPr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FE-AFD6-460B-AB57-9C39609FEF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C523-C484-41D4-89C2-A00EB9ECA4E9}" type="datetimeFigureOut">
              <a:rPr lang="en-GB" smtClean="0"/>
              <a:pPr/>
              <a:t>19/10/2016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FE-AFD6-460B-AB57-9C39609FEF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C523-C484-41D4-89C2-A00EB9ECA4E9}" type="datetimeFigureOut">
              <a:rPr lang="en-GB" smtClean="0"/>
              <a:pPr/>
              <a:t>19/10/2016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FE-AFD6-460B-AB57-9C39609FEF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C523-C484-41D4-89C2-A00EB9ECA4E9}" type="datetimeFigureOut">
              <a:rPr lang="en-GB" smtClean="0"/>
              <a:pPr/>
              <a:t>19/10/2016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FE-AFD6-460B-AB57-9C39609FEF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C523-C484-41D4-89C2-A00EB9ECA4E9}" type="datetimeFigureOut">
              <a:rPr lang="en-GB" smtClean="0"/>
              <a:pPr/>
              <a:t>19/10/2016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FE-AFD6-460B-AB57-9C39609FEF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C523-C484-41D4-89C2-A00EB9ECA4E9}" type="datetimeFigureOut">
              <a:rPr lang="en-GB" smtClean="0"/>
              <a:pPr/>
              <a:t>19/10/2016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FE-AFD6-460B-AB57-9C39609FEF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C523-C484-41D4-89C2-A00EB9ECA4E9}" type="datetimeFigureOut">
              <a:rPr lang="en-GB" smtClean="0"/>
              <a:pPr/>
              <a:t>19/10/2016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EDFE-AFD6-460B-AB57-9C39609FEF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DC523-C484-41D4-89C2-A00EB9ECA4E9}" type="datetimeFigureOut">
              <a:rPr lang="en-GB" smtClean="0"/>
              <a:pPr/>
              <a:t>19/10/2016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FEDFE-AFD6-460B-AB57-9C39609FEFA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Trends in acquisition, use and management of observations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Simon Gilbert</a:t>
            </a:r>
          </a:p>
          <a:p>
            <a:r>
              <a:rPr lang="en-GB" dirty="0" smtClean="0"/>
              <a:t>Met Office</a:t>
            </a:r>
          </a:p>
          <a:p>
            <a:r>
              <a:rPr lang="en-GB" dirty="0" smtClean="0"/>
              <a:t>Vision for WIGOS/Surface in 2040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Changing climate leading to more frequent and severe weather events</a:t>
            </a:r>
          </a:p>
          <a:p>
            <a:r>
              <a:rPr lang="en-GB" dirty="0" smtClean="0"/>
              <a:t>Urbanisation</a:t>
            </a:r>
          </a:p>
          <a:p>
            <a:r>
              <a:rPr lang="en-GB" dirty="0" smtClean="0"/>
              <a:t>Resource stress, especially water</a:t>
            </a:r>
          </a:p>
          <a:p>
            <a:r>
              <a:rPr lang="en-GB" dirty="0" smtClean="0"/>
              <a:t>User communities consolidate e.g. aviation</a:t>
            </a:r>
          </a:p>
          <a:p>
            <a:r>
              <a:rPr lang="en-GB" dirty="0" smtClean="0"/>
              <a:t>Technological leaps - disrupters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does an NMHS retain its relevance in 2040?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societal need for accurate, timely and appropriate weather and climate advice will only increase</a:t>
            </a:r>
          </a:p>
          <a:p>
            <a:r>
              <a:rPr lang="en-GB" dirty="0" smtClean="0"/>
              <a:t>We must listen to and respond to the needs of our users in order to retain a role </a:t>
            </a:r>
          </a:p>
          <a:p>
            <a:r>
              <a:rPr lang="en-GB" dirty="0" smtClean="0"/>
              <a:t>There are innovative and ambitious players waiting in the wings to take over if we cease to be relevant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Direction of travel for existing 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Phased array radar</a:t>
            </a:r>
          </a:p>
          <a:p>
            <a:r>
              <a:rPr lang="en-GB" dirty="0" smtClean="0"/>
              <a:t>Cheaper </a:t>
            </a:r>
            <a:r>
              <a:rPr lang="en-GB" dirty="0" err="1" smtClean="0"/>
              <a:t>radiosondes</a:t>
            </a:r>
            <a:r>
              <a:rPr lang="en-GB" dirty="0" smtClean="0"/>
              <a:t>, self contained launchers -&gt; ad hoc flights</a:t>
            </a:r>
          </a:p>
          <a:p>
            <a:r>
              <a:rPr lang="en-GB" dirty="0" err="1" smtClean="0"/>
              <a:t>Telecomms</a:t>
            </a:r>
            <a:r>
              <a:rPr lang="en-GB" dirty="0" smtClean="0"/>
              <a:t> increase in bandwidth and decrease in cost</a:t>
            </a:r>
          </a:p>
          <a:p>
            <a:r>
              <a:rPr lang="en-GB" dirty="0" smtClean="0"/>
              <a:t>Smaller, cheaper sensors -&gt; reduce engineering costs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Emerging technologies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Opportunistic observations</a:t>
            </a:r>
          </a:p>
          <a:p>
            <a:pPr lvl="1"/>
            <a:r>
              <a:rPr lang="en-GB" dirty="0" smtClean="0"/>
              <a:t>Mode S </a:t>
            </a:r>
          </a:p>
          <a:p>
            <a:pPr lvl="1"/>
            <a:r>
              <a:rPr lang="en-GB" dirty="0" smtClean="0"/>
              <a:t>Mobile phone backhaul rainfall measurement</a:t>
            </a:r>
          </a:p>
          <a:p>
            <a:pPr lvl="1"/>
            <a:r>
              <a:rPr lang="en-GB" dirty="0" smtClean="0"/>
              <a:t>Solar PV electricity generation monitoring</a:t>
            </a:r>
          </a:p>
          <a:p>
            <a:pPr lvl="1"/>
            <a:r>
              <a:rPr lang="en-GB" dirty="0" smtClean="0"/>
              <a:t>Etc. etc </a:t>
            </a:r>
          </a:p>
          <a:p>
            <a:r>
              <a:rPr lang="en-GB" dirty="0" smtClean="0"/>
              <a:t>Crowd sourced/citizen science</a:t>
            </a:r>
          </a:p>
          <a:p>
            <a:r>
              <a:rPr lang="en-GB" dirty="0" smtClean="0"/>
              <a:t>Blended environmental information e.g. </a:t>
            </a:r>
            <a:r>
              <a:rPr lang="en-GB" dirty="0" err="1" smtClean="0"/>
              <a:t>meteoswiss</a:t>
            </a:r>
            <a:r>
              <a:rPr lang="en-GB" dirty="0" smtClean="0"/>
              <a:t> hail monitoring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resolution NWP – hourly updating forecasts</a:t>
            </a:r>
          </a:p>
          <a:p>
            <a:r>
              <a:rPr lang="en-GB" dirty="0" smtClean="0"/>
              <a:t>Inappropriate use of crowd sourced information</a:t>
            </a:r>
          </a:p>
          <a:p>
            <a:r>
              <a:rPr lang="en-GB" dirty="0" smtClean="0"/>
              <a:t>Decreasing funding from Governments</a:t>
            </a:r>
          </a:p>
          <a:p>
            <a:r>
              <a:rPr lang="en-GB" dirty="0" smtClean="0"/>
              <a:t>Greater number of systems -&gt; must also </a:t>
            </a:r>
            <a:r>
              <a:rPr lang="en-GB" smtClean="0"/>
              <a:t>retire networks!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201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Trends in acquisition, use and management of observations</vt:lpstr>
      <vt:lpstr>Trends</vt:lpstr>
      <vt:lpstr>How does an NMHS retain its relevance in 2040?</vt:lpstr>
      <vt:lpstr>Direction of travel for existing observations</vt:lpstr>
      <vt:lpstr>Emerging technologies</vt:lpstr>
      <vt:lpstr>Challenges</vt:lpstr>
    </vt:vector>
  </TitlesOfParts>
  <Company>Met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acquisition, use and management of observations</dc:title>
  <dc:creator>simon.gilbert</dc:creator>
  <cp:lastModifiedBy>IZahumensky</cp:lastModifiedBy>
  <cp:revision>5</cp:revision>
  <dcterms:created xsi:type="dcterms:W3CDTF">2016-10-19T07:05:42Z</dcterms:created>
  <dcterms:modified xsi:type="dcterms:W3CDTF">2016-10-19T12:13:20Z</dcterms:modified>
</cp:coreProperties>
</file>