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 varScale="1">
        <p:scale>
          <a:sx n="113" d="100"/>
          <a:sy n="113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21/11/2017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5952" y="5837102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0090"/>
                </a:solidFill>
              </a:rPr>
              <a:t>TT-WMD-6, 27-29 November 2017, </a:t>
            </a:r>
            <a:r>
              <a:rPr lang="de-DE" sz="2000" dirty="0" err="1">
                <a:solidFill>
                  <a:srgbClr val="000090"/>
                </a:solidFill>
              </a:rPr>
              <a:t>Zurich</a:t>
            </a:r>
            <a:r>
              <a:rPr lang="de-DE" sz="2000" dirty="0">
                <a:solidFill>
                  <a:srgbClr val="000090"/>
                </a:solidFill>
              </a:rPr>
              <a:t>, </a:t>
            </a:r>
            <a:r>
              <a:rPr lang="de-DE" sz="2000" dirty="0" err="1">
                <a:solidFill>
                  <a:srgbClr val="000090"/>
                </a:solidFill>
              </a:rPr>
              <a:t>Switzerland</a:t>
            </a:r>
            <a:endParaRPr lang="de-DE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TITLE/AGENDA ITEM NUMBER</a:t>
            </a:r>
            <a:endParaRPr lang="en-US" sz="4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Agenda sub-item number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7344" y="2101743"/>
            <a:ext cx="24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Submitted by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… </a:t>
            </a:r>
            <a:endParaRPr lang="en-US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…</a:t>
            </a:r>
            <a:endParaRPr lang="fr-CH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…</a:t>
            </a:r>
            <a:endParaRPr lang="fr-CH" sz="2800" dirty="0" smtClean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youremail@address.com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  <a:endParaRPr lang="en-US" sz="31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  <a:endParaRPr lang="en-US" sz="31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4344</TotalTime>
  <Words>25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WMO_WHITE_Powerpoint_en_fr</vt:lpstr>
      <vt:lpstr>PowerPoint Presentation</vt:lpstr>
      <vt:lpstr>Outline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Ondras</dc:creator>
  <cp:lastModifiedBy>Luis Filipe NUNES</cp:lastModifiedBy>
  <cp:revision>529</cp:revision>
  <cp:lastPrinted>2017-09-29T07:54:09Z</cp:lastPrinted>
  <dcterms:created xsi:type="dcterms:W3CDTF">2016-05-27T11:05:50Z</dcterms:created>
  <dcterms:modified xsi:type="dcterms:W3CDTF">2017-11-21T08:12:34Z</dcterms:modified>
</cp:coreProperties>
</file>