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70" r:id="rId4"/>
    <p:sldId id="273" r:id="rId5"/>
    <p:sldId id="271" r:id="rId6"/>
    <p:sldId id="272" r:id="rId7"/>
    <p:sldId id="258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0" autoAdjust="0"/>
    <p:restoredTop sz="98335" autoAdjust="0"/>
  </p:normalViewPr>
  <p:slideViewPr>
    <p:cSldViewPr snapToGrid="0" snapToObjects="1">
      <p:cViewPr>
        <p:scale>
          <a:sx n="52" d="100"/>
          <a:sy n="52" d="100"/>
        </p:scale>
        <p:origin x="-175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fnunes@wmo.in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95952" y="5837102"/>
            <a:ext cx="4172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rgbClr val="000090"/>
                </a:solidFill>
              </a:rPr>
              <a:t>TT-WMD-6, 27-29 November 2017, </a:t>
            </a:r>
            <a:r>
              <a:rPr lang="de-DE" sz="2000" dirty="0" err="1">
                <a:solidFill>
                  <a:srgbClr val="000090"/>
                </a:solidFill>
              </a:rPr>
              <a:t>Zurich</a:t>
            </a:r>
            <a:r>
              <a:rPr lang="de-DE" sz="2000" dirty="0">
                <a:solidFill>
                  <a:srgbClr val="000090"/>
                </a:solidFill>
              </a:rPr>
              <a:t>, </a:t>
            </a:r>
            <a:r>
              <a:rPr lang="de-DE" sz="2000" dirty="0" err="1">
                <a:solidFill>
                  <a:srgbClr val="000090"/>
                </a:solidFill>
              </a:rPr>
              <a:t>Switzerland</a:t>
            </a:r>
            <a:endParaRPr lang="de-DE" sz="2000" dirty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JCOMM Community Feedback/AGENDA </a:t>
            </a:r>
            <a:r>
              <a:rPr lang="en-US" sz="4000" b="1" dirty="0" smtClean="0">
                <a:solidFill>
                  <a:srgbClr val="000090"/>
                </a:solidFill>
              </a:rPr>
              <a:t>ITEM </a:t>
            </a:r>
            <a:r>
              <a:rPr lang="en-US" sz="4000" b="1" dirty="0" smtClean="0">
                <a:solidFill>
                  <a:srgbClr val="000090"/>
                </a:solidFill>
              </a:rPr>
              <a:t>4</a:t>
            </a:r>
            <a:endParaRPr lang="en-US" sz="40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Agenda sub-item </a:t>
            </a:r>
            <a:r>
              <a:rPr lang="en-US" sz="4000" b="1" dirty="0" smtClean="0">
                <a:solidFill>
                  <a:srgbClr val="000090"/>
                </a:solidFill>
              </a:rPr>
              <a:t>number 4.4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4958" y="2917391"/>
            <a:ext cx="53660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Joe Swaykos</a:t>
            </a:r>
          </a:p>
          <a:p>
            <a:pPr algn="ctr"/>
            <a:r>
              <a:rPr lang="en-US" sz="3200" i="1" dirty="0" smtClean="0">
                <a:solidFill>
                  <a:srgbClr val="011993"/>
                </a:solidFill>
                <a:latin typeface="+mj-lt"/>
                <a:cs typeface="Arial"/>
                <a:sym typeface="Arial"/>
              </a:rPr>
              <a:t>U.S. National Data Buoy Center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7447"/>
            <a:ext cx="8229600" cy="2843466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800" dirty="0" smtClean="0"/>
              <a:t>JCOMM Highlights</a:t>
            </a:r>
            <a:endParaRPr lang="en-US" sz="28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Moored Buoy Program Feedback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Global Drifter Program Feedback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dirty="0"/>
              <a:t> </a:t>
            </a:r>
            <a:r>
              <a:rPr lang="fr-CH" sz="2800" dirty="0" smtClean="0"/>
              <a:t>VOS/SOT Program Feedback</a:t>
            </a:r>
            <a:endParaRPr lang="fr-CH" sz="2800" dirty="0" smtClean="0"/>
          </a:p>
        </p:txBody>
      </p:sp>
    </p:spTree>
    <p:extLst>
      <p:ext uri="{BB962C8B-B14F-4D97-AF65-F5344CB8AC3E}">
        <p14:creationId xmlns:p14="http://schemas.microsoft.com/office/powerpoint/2010/main" val="16243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JCOMM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584"/>
            <a:ext cx="8229600" cy="48825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New Technical Coordinator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Dr. Long Jiang</a:t>
            </a:r>
          </a:p>
          <a:p>
            <a:r>
              <a:rPr lang="en-US" dirty="0"/>
              <a:t> </a:t>
            </a:r>
            <a:r>
              <a:rPr lang="en-US" dirty="0" smtClean="0"/>
              <a:t>DBCP Meeting Oct 2016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Presented overview of WIGOS Metadata Standard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Presented an overview of OSCAR Surface</a:t>
            </a:r>
          </a:p>
          <a:p>
            <a:r>
              <a:rPr lang="en-US" dirty="0"/>
              <a:t> </a:t>
            </a:r>
            <a:r>
              <a:rPr lang="en-US" dirty="0" smtClean="0"/>
              <a:t>DBCP Meeting Nov 2017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Extensive, detailed metadata discussions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Distributed WIGOS/OSCAR pamphlet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Anxiously awaiting machine-machine interface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Several Global Data Assimilation Centers (GDACs)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Moored Buoy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6233"/>
            <a:ext cx="8229600" cy="3611880"/>
          </a:xfrm>
        </p:spPr>
        <p:txBody>
          <a:bodyPr/>
          <a:lstStyle/>
          <a:p>
            <a:r>
              <a:rPr lang="en-US" dirty="0" smtClean="0"/>
              <a:t>General agreement with WMD standard</a:t>
            </a:r>
          </a:p>
          <a:p>
            <a:r>
              <a:rPr lang="en-US" dirty="0"/>
              <a:t> </a:t>
            </a:r>
            <a:r>
              <a:rPr lang="en-US" dirty="0" smtClean="0"/>
              <a:t>Some manual entry starting with OSCAR Surface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Competing priorities (e.g. BUFR conversion)</a:t>
            </a:r>
          </a:p>
          <a:p>
            <a:r>
              <a:rPr lang="en-US" dirty="0"/>
              <a:t> </a:t>
            </a:r>
            <a:r>
              <a:rPr lang="en-US" dirty="0" smtClean="0"/>
              <a:t>Anxiously awaiting machine-machine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9802"/>
          </a:xfrm>
        </p:spPr>
        <p:txBody>
          <a:bodyPr>
            <a:normAutofit/>
          </a:bodyPr>
          <a:lstStyle/>
          <a:p>
            <a:r>
              <a:rPr lang="en-US" dirty="0" smtClean="0"/>
              <a:t>Global Drifter Program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5056632"/>
          </a:xfrm>
        </p:spPr>
        <p:txBody>
          <a:bodyPr/>
          <a:lstStyle/>
          <a:p>
            <a:r>
              <a:rPr lang="en-US" dirty="0" smtClean="0"/>
              <a:t> Drifter – surface related metadata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Adequately covered by the metadata standard</a:t>
            </a:r>
          </a:p>
          <a:p>
            <a:r>
              <a:rPr lang="en-US" dirty="0"/>
              <a:t> </a:t>
            </a:r>
            <a:r>
              <a:rPr lang="en-US" dirty="0" smtClean="0"/>
              <a:t>Drifter – sub surface metadata</a:t>
            </a:r>
          </a:p>
          <a:p>
            <a:pPr lvl="1"/>
            <a:r>
              <a:rPr lang="en-US" dirty="0" smtClean="0"/>
              <a:t>Additional fields will be required including: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tether type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tether length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drogue type (material, upper ring, etc.)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ballast material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DBCP to provide additional detail</a:t>
            </a:r>
          </a:p>
          <a:p>
            <a:r>
              <a:rPr lang="en-US" dirty="0"/>
              <a:t> </a:t>
            </a:r>
            <a:r>
              <a:rPr lang="en-US" dirty="0" smtClean="0"/>
              <a:t>Recommend adding to Category 5</a:t>
            </a:r>
          </a:p>
        </p:txBody>
      </p:sp>
    </p:spTree>
    <p:extLst>
      <p:ext uri="{BB962C8B-B14F-4D97-AF65-F5344CB8AC3E}">
        <p14:creationId xmlns:p14="http://schemas.microsoft.com/office/powerpoint/2010/main" val="336806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VOS/SOT Program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VOS/SOT metadata requirements mapped against WIGOS metadata standard</a:t>
            </a:r>
          </a:p>
          <a:p>
            <a:r>
              <a:rPr lang="en-US" dirty="0"/>
              <a:t> </a:t>
            </a:r>
            <a:r>
              <a:rPr lang="en-US" dirty="0" smtClean="0"/>
              <a:t>16 additional fields proposed for WMD standard</a:t>
            </a:r>
          </a:p>
          <a:p>
            <a:r>
              <a:rPr lang="en-US" dirty="0"/>
              <a:t> </a:t>
            </a:r>
            <a:r>
              <a:rPr lang="en-US" dirty="0" smtClean="0"/>
              <a:t>VOS/SOT metadata is more detailed than the WIGOS metadata as it covers very specific ship details</a:t>
            </a:r>
          </a:p>
          <a:p>
            <a:r>
              <a:rPr lang="en-US" dirty="0"/>
              <a:t> </a:t>
            </a:r>
            <a:r>
              <a:rPr lang="en-US" dirty="0" smtClean="0"/>
              <a:t>16 fields cut across all WIGOS MD Categories</a:t>
            </a:r>
          </a:p>
          <a:p>
            <a:r>
              <a:rPr lang="en-US" dirty="0"/>
              <a:t> </a:t>
            </a:r>
            <a:r>
              <a:rPr lang="en-US" dirty="0" smtClean="0"/>
              <a:t>Recommend review/inclusion of new fields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7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  <a:hlinkClick r:id="rId3"/>
              </a:rPr>
              <a:t>joe.swaykos@noaa.gov</a:t>
            </a:r>
            <a:r>
              <a:rPr lang="en-US" sz="3100" dirty="0" smtClean="0">
                <a:solidFill>
                  <a:srgbClr val="000090"/>
                </a:solidFill>
              </a:rPr>
              <a:t> </a:t>
            </a:r>
            <a:endParaRPr lang="en-US" sz="31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4624</TotalTime>
  <Words>247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WMO_WHITE_Powerpoint_en_fr</vt:lpstr>
      <vt:lpstr>PowerPoint Presentation</vt:lpstr>
      <vt:lpstr>Outline</vt:lpstr>
      <vt:lpstr>JCOMM Highlights</vt:lpstr>
      <vt:lpstr>Moored Buoy Feedback</vt:lpstr>
      <vt:lpstr>Global Drifter Program Feedback</vt:lpstr>
      <vt:lpstr>VOS/SOT Program Feedback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Ondras</dc:creator>
  <cp:lastModifiedBy>joe.swaykos</cp:lastModifiedBy>
  <cp:revision>534</cp:revision>
  <cp:lastPrinted>2017-09-29T07:54:09Z</cp:lastPrinted>
  <dcterms:created xsi:type="dcterms:W3CDTF">2016-05-27T11:05:50Z</dcterms:created>
  <dcterms:modified xsi:type="dcterms:W3CDTF">2017-11-22T19:25:55Z</dcterms:modified>
</cp:coreProperties>
</file>