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theme/themeOverride2.xml" ContentType="application/vnd.openxmlformats-officedocument.themeOverr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03" r:id="rId2"/>
  </p:sldMasterIdLst>
  <p:notesMasterIdLst>
    <p:notesMasterId r:id="rId16"/>
  </p:notesMasterIdLst>
  <p:sldIdLst>
    <p:sldId id="281" r:id="rId3"/>
    <p:sldId id="314" r:id="rId4"/>
    <p:sldId id="318" r:id="rId5"/>
    <p:sldId id="286" r:id="rId6"/>
    <p:sldId id="312" r:id="rId7"/>
    <p:sldId id="301" r:id="rId8"/>
    <p:sldId id="280" r:id="rId9"/>
    <p:sldId id="282" r:id="rId10"/>
    <p:sldId id="316" r:id="rId11"/>
    <p:sldId id="317" r:id="rId12"/>
    <p:sldId id="310" r:id="rId13"/>
    <p:sldId id="299" r:id="rId14"/>
    <p:sldId id="28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A3B"/>
    <a:srgbClr val="FF6600"/>
    <a:srgbClr val="FFD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15" autoAdjust="0"/>
  </p:normalViewPr>
  <p:slideViewPr>
    <p:cSldViewPr>
      <p:cViewPr>
        <p:scale>
          <a:sx n="60" d="100"/>
          <a:sy n="60" d="100"/>
        </p:scale>
        <p:origin x="-1656"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8662DA-7C76-44A8-80F2-3B8FB8DEE591}" type="datetimeFigureOut">
              <a:rPr lang="en-AU" smtClean="0"/>
              <a:t>15/09/2015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85507E-7320-4498-80EB-82154FEF8354}" type="slidenum">
              <a:rPr lang="en-AU" smtClean="0"/>
              <a:t>‹#›</a:t>
            </a:fld>
            <a:endParaRPr lang="en-AU"/>
          </a:p>
        </p:txBody>
      </p:sp>
    </p:spTree>
    <p:extLst>
      <p:ext uri="{BB962C8B-B14F-4D97-AF65-F5344CB8AC3E}">
        <p14:creationId xmlns:p14="http://schemas.microsoft.com/office/powerpoint/2010/main" val="36316291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43000" y="685800"/>
            <a:ext cx="4572000" cy="3429000"/>
          </a:xfrm>
          <a:ln/>
        </p:spPr>
      </p:sp>
      <p:sp>
        <p:nvSpPr>
          <p:cNvPr id="235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aseline="0" dirty="0" smtClean="0"/>
              <a:t>Implementation will, like GOS, be an ongoing thing but the foundation that we build now:</a:t>
            </a:r>
          </a:p>
          <a:p>
            <a:pPr marL="171450" indent="-171450">
              <a:buFontTx/>
              <a:buChar char="-"/>
            </a:pPr>
            <a:r>
              <a:rPr lang="en-AU" baseline="0" dirty="0" smtClean="0"/>
              <a:t>will position WMO well to assist and guide members, in the context of all of the WMO priorities (including GFCS, DRR </a:t>
            </a:r>
            <a:r>
              <a:rPr lang="en-AU" baseline="0" dirty="0" err="1" smtClean="0"/>
              <a:t>etc</a:t>
            </a:r>
            <a:r>
              <a:rPr lang="en-AU" baseline="0" dirty="0" smtClean="0"/>
              <a:t>) and</a:t>
            </a:r>
          </a:p>
          <a:p>
            <a:pPr marL="171450" indent="-171450">
              <a:buFontTx/>
              <a:buChar char="-"/>
            </a:pPr>
            <a:r>
              <a:rPr lang="en-AU" baseline="0" dirty="0" smtClean="0"/>
              <a:t>will equip regional associations to assist and evolve observing and service capacities within their region;</a:t>
            </a:r>
          </a:p>
          <a:p>
            <a:pPr marL="171450" indent="-171450">
              <a:buFontTx/>
              <a:buChar char="-"/>
            </a:pPr>
            <a:r>
              <a:rPr lang="en-AU" baseline="0" dirty="0" smtClean="0"/>
              <a:t>Will empower Members to design, evolve and sustain the observing systems that best meet national needs, and provide national leadership on integrated observations with the global brand recognition of WMO</a:t>
            </a:r>
          </a:p>
        </p:txBody>
      </p:sp>
      <p:sp>
        <p:nvSpPr>
          <p:cNvPr id="4" name="Slide Number Placeholder 3"/>
          <p:cNvSpPr>
            <a:spLocks noGrp="1"/>
          </p:cNvSpPr>
          <p:nvPr>
            <p:ph type="sldNum" sz="quarter" idx="10"/>
          </p:nvPr>
        </p:nvSpPr>
        <p:spPr/>
        <p:txBody>
          <a:bodyPr/>
          <a:lstStyle/>
          <a:p>
            <a:fld id="{AE85507E-7320-4498-80EB-82154FEF8354}" type="slidenum">
              <a:rPr lang="en-AU" smtClean="0"/>
              <a:t>12</a:t>
            </a:fld>
            <a:endParaRPr lang="en-AU"/>
          </a:p>
        </p:txBody>
      </p:sp>
    </p:spTree>
    <p:extLst>
      <p:ext uri="{BB962C8B-B14F-4D97-AF65-F5344CB8AC3E}">
        <p14:creationId xmlns:p14="http://schemas.microsoft.com/office/powerpoint/2010/main" val="18704319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(c)	(</a:t>
            </a:r>
            <a:r>
              <a:rPr lang="en-AU" sz="1200" dirty="0" err="1" smtClean="0"/>
              <a:t>ie</a:t>
            </a:r>
            <a:r>
              <a:rPr lang="en-AU" sz="1200" dirty="0" smtClean="0"/>
              <a:t> presuming the agreement of ICG-WIGOS-5)</a:t>
            </a:r>
            <a:r>
              <a:rPr lang="en-AU" dirty="0" smtClean="0"/>
              <a:t> </a:t>
            </a:r>
            <a:endParaRPr lang="en-AU" dirty="0"/>
          </a:p>
        </p:txBody>
      </p:sp>
      <p:sp>
        <p:nvSpPr>
          <p:cNvPr id="4" name="Slide Number Placeholder 3"/>
          <p:cNvSpPr>
            <a:spLocks noGrp="1"/>
          </p:cNvSpPr>
          <p:nvPr>
            <p:ph type="sldNum" sz="quarter" idx="10"/>
          </p:nvPr>
        </p:nvSpPr>
        <p:spPr/>
        <p:txBody>
          <a:bodyPr/>
          <a:lstStyle/>
          <a:p>
            <a:fld id="{AE85507E-7320-4498-80EB-82154FEF8354}" type="slidenum">
              <a:rPr lang="en-AU" smtClean="0"/>
              <a:t>2</a:t>
            </a:fld>
            <a:endParaRPr lang="en-AU"/>
          </a:p>
        </p:txBody>
      </p:sp>
    </p:spTree>
    <p:extLst>
      <p:ext uri="{BB962C8B-B14F-4D97-AF65-F5344CB8AC3E}">
        <p14:creationId xmlns:p14="http://schemas.microsoft.com/office/powerpoint/2010/main" val="30911716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dirty="0" smtClean="0"/>
              <a:t>Staged approach, had to prioritise</a:t>
            </a:r>
            <a:r>
              <a:rPr lang="en-AU" sz="1200" baseline="0" dirty="0" smtClean="0"/>
              <a:t> what we could achieve with the resources and time.</a:t>
            </a:r>
          </a:p>
          <a:p>
            <a:r>
              <a:rPr lang="en-AU" sz="1200" baseline="0" dirty="0" smtClean="0"/>
              <a:t>Integrate diverse data sources – to extend reach, fill gaps</a:t>
            </a:r>
          </a:p>
          <a:p>
            <a:pPr marL="0" marR="0" lvl="1" indent="0" algn="l" defTabSz="914400" rtl="0" eaLnBrk="1" fontAlgn="auto" latinLnBrk="0" hangingPunct="1">
              <a:lnSpc>
                <a:spcPct val="100000"/>
              </a:lnSpc>
              <a:spcBef>
                <a:spcPts val="0"/>
              </a:spcBef>
              <a:spcAft>
                <a:spcPts val="0"/>
              </a:spcAft>
              <a:buClrTx/>
              <a:buSzTx/>
              <a:buFontTx/>
              <a:buNone/>
              <a:tabLst/>
              <a:defRPr/>
            </a:pPr>
            <a:r>
              <a:rPr lang="en-AU" sz="1200" baseline="0" dirty="0" smtClean="0"/>
              <a:t>Extract value of data through life time, and </a:t>
            </a:r>
            <a:r>
              <a:rPr lang="en-AU" sz="1200" dirty="0" smtClean="0">
                <a:sym typeface="Wingdings" panose="05000000000000000000" pitchFamily="2" charset="2"/>
              </a:rPr>
              <a:t>managing increasing volume, diversity and immediacy</a:t>
            </a:r>
          </a:p>
          <a:p>
            <a:endParaRPr lang="en-AU" baseline="0" dirty="0" smtClean="0"/>
          </a:p>
          <a:p>
            <a:endParaRPr lang="en-AU" baseline="0" dirty="0" smtClean="0"/>
          </a:p>
          <a:p>
            <a:endParaRPr lang="en-AU" dirty="0"/>
          </a:p>
        </p:txBody>
      </p:sp>
      <p:sp>
        <p:nvSpPr>
          <p:cNvPr id="4" name="Slide Number Placeholder 3"/>
          <p:cNvSpPr>
            <a:spLocks noGrp="1"/>
          </p:cNvSpPr>
          <p:nvPr>
            <p:ph type="sldNum" sz="quarter" idx="10"/>
          </p:nvPr>
        </p:nvSpPr>
        <p:spPr/>
        <p:txBody>
          <a:bodyPr/>
          <a:lstStyle/>
          <a:p>
            <a:fld id="{AE85507E-7320-4498-80EB-82154FEF8354}" type="slidenum">
              <a:rPr lang="en-AU" smtClean="0"/>
              <a:t>3</a:t>
            </a:fld>
            <a:endParaRPr lang="en-AU"/>
          </a:p>
        </p:txBody>
      </p:sp>
    </p:spTree>
    <p:extLst>
      <p:ext uri="{BB962C8B-B14F-4D97-AF65-F5344CB8AC3E}">
        <p14:creationId xmlns:p14="http://schemas.microsoft.com/office/powerpoint/2010/main" val="32588915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txBox="1">
            <a:spLocks noGrp="1" noChangeArrowheads="1"/>
          </p:cNvSpPr>
          <p:nvPr/>
        </p:nvSpPr>
        <p:spPr bwMode="auto">
          <a:xfrm>
            <a:off x="3883852" y="8684826"/>
            <a:ext cx="2972547" cy="457711"/>
          </a:xfrm>
          <a:prstGeom prst="rect">
            <a:avLst/>
          </a:prstGeom>
          <a:noFill/>
          <a:ln w="9525">
            <a:noFill/>
            <a:miter lim="800000"/>
            <a:headEnd/>
            <a:tailEnd/>
          </a:ln>
        </p:spPr>
        <p:txBody>
          <a:bodyPr anchor="b"/>
          <a:lstStyle/>
          <a:p>
            <a:pPr algn="r" eaLnBrk="0" hangingPunct="0"/>
            <a:fld id="{4B08CD47-3246-4011-AC98-E52C6AFF2868}" type="slidenum">
              <a:rPr lang="en-GB" sz="1200" b="0">
                <a:solidFill>
                  <a:schemeClr val="tx1"/>
                </a:solidFill>
                <a:latin typeface="Times" pitchFamily="18" charset="0"/>
              </a:rPr>
              <a:pPr algn="r" eaLnBrk="0" hangingPunct="0"/>
              <a:t>4</a:t>
            </a:fld>
            <a:endParaRPr lang="en-GB" sz="1200" b="0">
              <a:solidFill>
                <a:schemeClr val="tx1"/>
              </a:solidFill>
              <a:latin typeface="Times" pitchFamily="18" charset="0"/>
            </a:endParaRPr>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p:spPr>
        <p:txBody>
          <a:bodyPr/>
          <a:lstStyle/>
          <a:p>
            <a:endParaRPr lang="en-US" sz="1600" smtClean="0">
              <a:latin typeface="Arial Unicode MS"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Not a static foundation,</a:t>
            </a:r>
            <a:r>
              <a:rPr lang="en-AU" baseline="0" dirty="0" smtClean="0"/>
              <a:t> we will continue to build it and strengthen. While we have addressed the priority aspects, especially the Technical Regulations, the metadata standard, the WIGOS Information Resource, regional planning, over the last 4 years, some aspects still need further development – quality monitoring and importantly, national planning. But already it forms a firm foundation for us to build on in the next phase.</a:t>
            </a:r>
            <a:endParaRPr lang="en-AU" dirty="0"/>
          </a:p>
        </p:txBody>
      </p:sp>
      <p:sp>
        <p:nvSpPr>
          <p:cNvPr id="4" name="Slide Number Placeholder 3"/>
          <p:cNvSpPr>
            <a:spLocks noGrp="1"/>
          </p:cNvSpPr>
          <p:nvPr>
            <p:ph type="sldNum" sz="quarter" idx="10"/>
          </p:nvPr>
        </p:nvSpPr>
        <p:spPr/>
        <p:txBody>
          <a:bodyPr/>
          <a:lstStyle/>
          <a:p>
            <a:fld id="{AE85507E-7320-4498-80EB-82154FEF8354}" type="slidenum">
              <a:rPr lang="en-AU" smtClean="0"/>
              <a:t>6</a:t>
            </a:fld>
            <a:endParaRPr lang="en-AU"/>
          </a:p>
        </p:txBody>
      </p:sp>
    </p:spTree>
    <p:extLst>
      <p:ext uri="{BB962C8B-B14F-4D97-AF65-F5344CB8AC3E}">
        <p14:creationId xmlns:p14="http://schemas.microsoft.com/office/powerpoint/2010/main" val="18704319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smtClean="0"/>
              <a:t>Other WMO priorities, Capacity Development and Governance,</a:t>
            </a:r>
            <a:r>
              <a:rPr lang="en-AU" baseline="0" dirty="0" smtClean="0"/>
              <a:t> are included in overall WIGOS framework – WIGOS will seek to ensure a fully integrated approach to both within the wider achievement of the service priorities, esp. GFCS, DRR, Polar and Aviation.</a:t>
            </a:r>
            <a:endParaRPr lang="en-AU" dirty="0"/>
          </a:p>
        </p:txBody>
      </p:sp>
      <p:sp>
        <p:nvSpPr>
          <p:cNvPr id="4" name="Slide Number Placeholder 3"/>
          <p:cNvSpPr>
            <a:spLocks noGrp="1"/>
          </p:cNvSpPr>
          <p:nvPr>
            <p:ph type="sldNum" sz="quarter" idx="10"/>
          </p:nvPr>
        </p:nvSpPr>
        <p:spPr/>
        <p:txBody>
          <a:bodyPr/>
          <a:lstStyle/>
          <a:p>
            <a:fld id="{AE85507E-7320-4498-80EB-82154FEF8354}" type="slidenum">
              <a:rPr lang="en-AU" smtClean="0"/>
              <a:t>7</a:t>
            </a:fld>
            <a:endParaRPr lang="en-AU"/>
          </a:p>
        </p:txBody>
      </p:sp>
    </p:spTree>
    <p:extLst>
      <p:ext uri="{BB962C8B-B14F-4D97-AF65-F5344CB8AC3E}">
        <p14:creationId xmlns:p14="http://schemas.microsoft.com/office/powerpoint/2010/main" val="18704319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i="0" dirty="0" smtClean="0"/>
              <a:t>1.</a:t>
            </a:r>
            <a:r>
              <a:rPr lang="en-AU" b="1" i="0" baseline="0" dirty="0" smtClean="0"/>
              <a:t> National WIGOS implementation</a:t>
            </a:r>
          </a:p>
          <a:p>
            <a:endParaRPr lang="en-AU" i="0" baseline="0" dirty="0" smtClean="0"/>
          </a:p>
          <a:p>
            <a:r>
              <a:rPr lang="en-GB" sz="1200" kern="1200" dirty="0" smtClean="0">
                <a:solidFill>
                  <a:schemeClr val="tx1"/>
                </a:solidFill>
                <a:effectLst/>
                <a:latin typeface="+mn-lt"/>
                <a:ea typeface="+mn-ea"/>
                <a:cs typeface="+mn-cs"/>
              </a:rPr>
              <a:t>The leadership role of NMHSs in integrated observing systems is central to the success of WIGOS implementation.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Members to develop their national WIGOS plans, to establish appropriate governance and coordination systems, to build the relationships and partnerships that will help expand and share their national and regional observations to meet needs across relevant disciplines and communities, and to implement quality monitoring and modern data management and practices to ensure they extract full value from their national observing systems.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 one-size-fits-all</a:t>
            </a:r>
          </a:p>
          <a:p>
            <a:endParaRPr lang="en-GB" sz="1200" kern="1200" dirty="0" smtClean="0">
              <a:solidFill>
                <a:schemeClr val="tx1"/>
              </a:solidFill>
              <a:effectLst/>
              <a:latin typeface="+mn-lt"/>
              <a:ea typeface="+mn-ea"/>
              <a:cs typeface="+mn-cs"/>
            </a:endParaRPr>
          </a:p>
          <a:p>
            <a:r>
              <a:rPr lang="en-AU" b="1" dirty="0" smtClean="0"/>
              <a:t>2. Regional WIGOS Centres</a:t>
            </a:r>
          </a:p>
          <a:p>
            <a:r>
              <a:rPr lang="en-AU" sz="2400" dirty="0" smtClean="0"/>
              <a:t>RWC role is to monitor, coordinate and support WIGOS implementation activities in the Region (or sub-region)</a:t>
            </a:r>
          </a:p>
          <a:p>
            <a:pPr lvl="1"/>
            <a:r>
              <a:rPr lang="en-AU" sz="2000" dirty="0" smtClean="0"/>
              <a:t>Delivered through one or more designated entities in each region</a:t>
            </a:r>
          </a:p>
          <a:p>
            <a:pPr lvl="1"/>
            <a:r>
              <a:rPr lang="en-AU" sz="2000" dirty="0" smtClean="0"/>
              <a:t>In coordination with WIGOS Project Office</a:t>
            </a:r>
          </a:p>
          <a:p>
            <a:r>
              <a:rPr lang="en-AU" dirty="0" smtClean="0"/>
              <a:t>A dedicated Task team will lead the development of RWC</a:t>
            </a:r>
            <a:r>
              <a:rPr lang="en-AU" baseline="0" dirty="0" smtClean="0"/>
              <a:t>  role, responsibilities, establishment process, accreditation </a:t>
            </a:r>
            <a:r>
              <a:rPr lang="en-AU" baseline="0" dirty="0" err="1" smtClean="0"/>
              <a:t>etc</a:t>
            </a:r>
            <a:endParaRPr lang="en-AU" dirty="0" smtClean="0"/>
          </a:p>
          <a:p>
            <a:r>
              <a:rPr lang="en-GB" sz="1200" b="1" i="0" kern="1200" dirty="0" smtClean="0">
                <a:solidFill>
                  <a:schemeClr val="tx1"/>
                </a:solidFill>
                <a:effectLst/>
                <a:latin typeface="+mn-lt"/>
                <a:ea typeface="+mn-ea"/>
                <a:cs typeface="+mn-cs"/>
              </a:rPr>
              <a:t>MANDATORY functionalities are as follows:</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Work with data providers to facilitate WIGOS data and metadata collection and transmission (implementation and input to OSCAR/Surface)</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Regional performance monitoring of WIGOS networks (data availability, timeliness, quality)</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Feedback to data providers, i.e. follow-up with data providers in case of data availability or data quality problems.</a:t>
            </a:r>
            <a:endParaRPr lang="en-AU" sz="1200" i="0" kern="120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OPTIONAL functionalities could include: </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Assistance in the coordination of regional/sub-regional WIGOS projects</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Provide advice to Members on the requirements for the regional network design.</a:t>
            </a:r>
            <a:endParaRPr lang="en-AU" sz="1200" i="0" kern="1200" dirty="0" smtClean="0">
              <a:solidFill>
                <a:schemeClr val="tx1"/>
              </a:solidFill>
              <a:effectLst/>
              <a:latin typeface="+mn-lt"/>
              <a:ea typeface="+mn-ea"/>
              <a:cs typeface="+mn-cs"/>
            </a:endParaRPr>
          </a:p>
          <a:p>
            <a:pPr lvl="1"/>
            <a:r>
              <a:rPr lang="en-AU" i="0" dirty="0" smtClean="0"/>
              <a:t>Training</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i="0" kern="1200" dirty="0" smtClean="0">
                <a:solidFill>
                  <a:schemeClr val="tx1"/>
                </a:solidFill>
                <a:effectLst/>
                <a:latin typeface="+mn-lt"/>
                <a:ea typeface="+mn-ea"/>
                <a:cs typeface="+mn-cs"/>
              </a:rPr>
              <a:t>3. WIR</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The central piece of the WIR will be a living, robust, modern, electronic inventory of all observing assets within WIGOS, including all relevant metadata and vocabularies. No meaningful network design activities, gap mitigation or resource optimization can take place without such an inventory of capabilities. Accordingly, the development, operational deployment and operational uptake of OSCAR/Surface is assigned very high priority for WIGOS in the coming Financial Period. </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OSCAR=Observing System Capabilities and Review tool</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It should be noted that while the initial development of this system is done primarily in collaboration between </a:t>
            </a:r>
            <a:r>
              <a:rPr lang="en-GB" sz="1800" kern="1200" dirty="0" err="1" smtClean="0">
                <a:solidFill>
                  <a:schemeClr val="tx1"/>
                </a:solidFill>
                <a:effectLst/>
                <a:latin typeface="+mn-lt"/>
                <a:ea typeface="+mn-ea"/>
                <a:cs typeface="+mn-cs"/>
              </a:rPr>
              <a:t>MeteoSwiss</a:t>
            </a:r>
            <a:r>
              <a:rPr lang="en-GB" sz="1800" kern="1200" dirty="0" smtClean="0">
                <a:solidFill>
                  <a:schemeClr val="tx1"/>
                </a:solidFill>
                <a:effectLst/>
                <a:latin typeface="+mn-lt"/>
                <a:ea typeface="+mn-ea"/>
                <a:cs typeface="+mn-cs"/>
              </a:rPr>
              <a:t> and WMO, and majority</a:t>
            </a:r>
            <a:r>
              <a:rPr lang="en-GB" sz="1800" kern="1200" baseline="0" dirty="0" smtClean="0">
                <a:solidFill>
                  <a:schemeClr val="tx1"/>
                </a:solidFill>
                <a:effectLst/>
                <a:latin typeface="+mn-lt"/>
                <a:ea typeface="+mn-ea"/>
                <a:cs typeface="+mn-cs"/>
              </a:rPr>
              <a:t> funded by </a:t>
            </a:r>
            <a:r>
              <a:rPr lang="en-GB" sz="1800" kern="1200" baseline="0" dirty="0" err="1" smtClean="0">
                <a:solidFill>
                  <a:schemeClr val="tx1"/>
                </a:solidFill>
                <a:effectLst/>
                <a:latin typeface="+mn-lt"/>
                <a:ea typeface="+mn-ea"/>
                <a:cs typeface="+mn-cs"/>
              </a:rPr>
              <a:t>MeteoSwiss</a:t>
            </a:r>
            <a:r>
              <a:rPr lang="en-GB" sz="1800" kern="1200" baseline="0" dirty="0" smtClean="0">
                <a:solidFill>
                  <a:schemeClr val="tx1"/>
                </a:solidFill>
                <a:effectLst/>
                <a:latin typeface="+mn-lt"/>
                <a:ea typeface="+mn-ea"/>
                <a:cs typeface="+mn-cs"/>
              </a:rPr>
              <a:t>,</a:t>
            </a:r>
            <a:r>
              <a:rPr lang="en-GB" sz="1800" kern="1200" dirty="0" smtClean="0">
                <a:solidFill>
                  <a:schemeClr val="tx1"/>
                </a:solidFill>
                <a:effectLst/>
                <a:latin typeface="+mn-lt"/>
                <a:ea typeface="+mn-ea"/>
                <a:cs typeface="+mn-cs"/>
              </a:rPr>
              <a:t> the subsequent population of the system with station and metadata information will involve all WMO Members, and that very substantial human and financial resources will be needed to support this. </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endParaRPr lang="en-GB" sz="1800" kern="1200" dirty="0" smtClean="0">
              <a:solidFill>
                <a:schemeClr val="tx1"/>
              </a:solidFill>
              <a:effectLst/>
              <a:latin typeface="+mn-lt"/>
              <a:ea typeface="+mn-ea"/>
              <a:cs typeface="+mn-cs"/>
            </a:endParaRP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Subsequent development of the WIR will address the migration and further development of the other two OSCAR databases, the development of the Gap Analysis Module, the Standardization of Observations Reference Tool (SORT), and the WIGOS Web Portal.</a:t>
            </a:r>
            <a:endParaRPr lang="en-AU" sz="1800" kern="1200" dirty="0" smtClean="0">
              <a:solidFill>
                <a:schemeClr val="tx1"/>
              </a:solidFill>
              <a:effectLst/>
              <a:latin typeface="+mn-lt"/>
              <a:ea typeface="+mn-ea"/>
              <a:cs typeface="+mn-cs"/>
            </a:endParaRPr>
          </a:p>
          <a:p>
            <a:pPr marL="304800" lvl="1" indent="0" defTabSz="731519">
              <a:lnSpc>
                <a:spcPct val="90000"/>
              </a:lnSpc>
              <a:spcBef>
                <a:spcPts val="900"/>
              </a:spcBef>
              <a:buClrTx/>
              <a:buFont typeface="Arial Bold"/>
              <a:buNone/>
              <a:defRPr sz="1800"/>
            </a:pPr>
            <a:endParaRPr lang="en-US" sz="2200" dirty="0" smtClean="0">
              <a:latin typeface="Arial Bold"/>
              <a:ea typeface="Arial Bold"/>
              <a:cs typeface="Arial Bold"/>
              <a:sym typeface="Arial Bold"/>
            </a:endParaRPr>
          </a:p>
          <a:p>
            <a:r>
              <a:rPr lang="en-AU" b="1" dirty="0" smtClean="0"/>
              <a:t>4. WIGOS DQMS</a:t>
            </a:r>
          </a:p>
          <a:p>
            <a:pPr lvl="0"/>
            <a:r>
              <a:rPr lang="en-AU" sz="2400" u="sng" dirty="0" smtClean="0"/>
              <a:t>Objective</a:t>
            </a:r>
            <a:r>
              <a:rPr lang="en-AU" sz="2400" dirty="0" smtClean="0"/>
              <a:t>: To monitor regional &amp; national performance of all WIGOS components and to analyse trends over time</a:t>
            </a:r>
          </a:p>
          <a:p>
            <a:pPr lvl="0"/>
            <a:r>
              <a:rPr lang="en-AU" sz="2400" dirty="0" smtClean="0">
                <a:solidFill>
                  <a:srgbClr val="FF0000"/>
                </a:solidFill>
              </a:rPr>
              <a:t>Real-time performance monitoring</a:t>
            </a:r>
            <a:r>
              <a:rPr lang="en-US" sz="2400" dirty="0" smtClean="0">
                <a:latin typeface="Arial"/>
                <a:ea typeface="Arial"/>
                <a:cs typeface="Arial"/>
                <a:sym typeface="Arial"/>
              </a:rPr>
              <a:t> of all WIGOS components, to station-level:</a:t>
            </a:r>
          </a:p>
          <a:p>
            <a:pPr lvl="1"/>
            <a:r>
              <a:rPr lang="en-US" sz="2000" dirty="0" smtClean="0">
                <a:latin typeface="Arial"/>
                <a:ea typeface="Arial"/>
                <a:cs typeface="Arial"/>
                <a:sym typeface="Arial"/>
              </a:rPr>
              <a:t>data availability and data quality </a:t>
            </a:r>
          </a:p>
          <a:p>
            <a:pPr lvl="1"/>
            <a:r>
              <a:rPr lang="en-US" sz="2000" dirty="0" smtClean="0">
                <a:latin typeface="Arial"/>
                <a:ea typeface="Arial"/>
                <a:cs typeface="Arial"/>
                <a:sym typeface="Arial"/>
              </a:rPr>
              <a:t>searchable by region, country, station type, period, updated regularly (e.g. GOS every 6 hours)</a:t>
            </a:r>
          </a:p>
          <a:p>
            <a:pPr lvl="1"/>
            <a:r>
              <a:rPr lang="en-US" sz="2000" dirty="0" smtClean="0">
                <a:latin typeface="Arial"/>
                <a:ea typeface="Arial"/>
                <a:cs typeface="Arial"/>
                <a:sym typeface="Arial"/>
              </a:rPr>
              <a:t>Pilot project with ECMWF and NCEP underway</a:t>
            </a:r>
          </a:p>
          <a:p>
            <a:r>
              <a:rPr lang="en-US" sz="2400" dirty="0" smtClean="0">
                <a:solidFill>
                  <a:srgbClr val="FF0000"/>
                </a:solidFill>
                <a:latin typeface="Arial"/>
                <a:ea typeface="Arial"/>
                <a:cs typeface="Arial"/>
                <a:sym typeface="Arial"/>
              </a:rPr>
              <a:t>Delayed-mode monitoring</a:t>
            </a:r>
            <a:r>
              <a:rPr lang="en-US" sz="2400" dirty="0" smtClean="0">
                <a:latin typeface="Arial"/>
                <a:ea typeface="Arial"/>
                <a:cs typeface="Arial"/>
                <a:sym typeface="Arial"/>
              </a:rPr>
              <a:t> of data quality measured against reference sources of information – learn from others </a:t>
            </a:r>
            <a:r>
              <a:rPr lang="en-US" sz="2400" dirty="0" err="1" smtClean="0">
                <a:latin typeface="Arial"/>
                <a:ea typeface="Arial"/>
                <a:cs typeface="Arial"/>
                <a:sym typeface="Arial"/>
              </a:rPr>
              <a:t>eg</a:t>
            </a:r>
            <a:r>
              <a:rPr lang="en-US" sz="2400" dirty="0" smtClean="0">
                <a:latin typeface="Arial"/>
                <a:ea typeface="Arial"/>
                <a:cs typeface="Arial"/>
                <a:sym typeface="Arial"/>
              </a:rPr>
              <a:t> JCOMMOPS</a:t>
            </a:r>
          </a:p>
          <a:p>
            <a:r>
              <a:rPr lang="en-US" sz="2400" dirty="0" smtClean="0">
                <a:solidFill>
                  <a:srgbClr val="FF0000"/>
                </a:solidFill>
                <a:latin typeface="Arial"/>
                <a:ea typeface="Arial"/>
                <a:cs typeface="Arial"/>
                <a:sym typeface="Arial"/>
              </a:rPr>
              <a:t>Fault management system </a:t>
            </a:r>
            <a:r>
              <a:rPr lang="en-US" sz="2400" dirty="0" smtClean="0">
                <a:latin typeface="Arial"/>
                <a:ea typeface="Arial"/>
                <a:cs typeface="Arial"/>
                <a:sym typeface="Arial"/>
              </a:rPr>
              <a:t>for tracking and mitigation of performance issues</a:t>
            </a:r>
          </a:p>
          <a:p>
            <a:pPr lvl="1"/>
            <a:r>
              <a:rPr lang="en-US" sz="2000" dirty="0" smtClean="0">
                <a:latin typeface="Arial"/>
                <a:ea typeface="Arial"/>
                <a:cs typeface="Arial"/>
                <a:sym typeface="Arial"/>
              </a:rPr>
              <a:t>Important role of Regional WIGOS Centers</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5. Technical regulations and WIGOS</a:t>
            </a:r>
            <a:r>
              <a:rPr lang="en-GB" sz="1200" b="1" i="0" kern="1200" baseline="0" dirty="0" smtClean="0">
                <a:solidFill>
                  <a:schemeClr val="tx1"/>
                </a:solidFill>
                <a:effectLst/>
                <a:latin typeface="+mn-lt"/>
                <a:ea typeface="+mn-ea"/>
                <a:cs typeface="+mn-cs"/>
              </a:rPr>
              <a:t> manual – for approval at Cg-17.</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Focus</a:t>
            </a:r>
            <a:r>
              <a:rPr lang="en-GB" sz="1200" b="0" i="0" kern="1200" baseline="0" dirty="0" smtClean="0">
                <a:solidFill>
                  <a:schemeClr val="tx1"/>
                </a:solidFill>
                <a:effectLst/>
                <a:latin typeface="+mn-lt"/>
                <a:ea typeface="+mn-ea"/>
                <a:cs typeface="+mn-cs"/>
              </a:rPr>
              <a:t> on </a:t>
            </a:r>
            <a:r>
              <a:rPr lang="en-GB" sz="1200" b="0" i="0" kern="1200" dirty="0" smtClean="0">
                <a:solidFill>
                  <a:schemeClr val="tx1"/>
                </a:solidFill>
                <a:effectLst/>
                <a:latin typeface="+mn-lt"/>
                <a:ea typeface="+mn-ea"/>
                <a:cs typeface="+mn-cs"/>
              </a:rPr>
              <a:t>necessary guidance material to provide Members with those technical details that are required for the implementation; </a:t>
            </a:r>
          </a:p>
          <a:p>
            <a:r>
              <a:rPr lang="en-AU" sz="2400" dirty="0" smtClean="0"/>
              <a:t>Tiered approach through Manual and Guides </a:t>
            </a:r>
          </a:p>
          <a:p>
            <a:pPr lvl="1"/>
            <a:r>
              <a:rPr lang="en-AU" sz="2000" dirty="0" smtClean="0"/>
              <a:t>From aspects common to all WIGOS components, </a:t>
            </a:r>
          </a:p>
          <a:p>
            <a:pPr lvl="1"/>
            <a:r>
              <a:rPr lang="en-AU" sz="2000" dirty="0" smtClean="0"/>
              <a:t>To aspects specific to individual components (</a:t>
            </a:r>
            <a:r>
              <a:rPr lang="en-AU" sz="2000" dirty="0" err="1" smtClean="0"/>
              <a:t>eg</a:t>
            </a:r>
            <a:r>
              <a:rPr lang="en-AU" sz="2000" dirty="0" smtClean="0"/>
              <a:t> GAW)</a:t>
            </a:r>
          </a:p>
          <a:p>
            <a:pPr lvl="1"/>
            <a:r>
              <a:rPr lang="en-AU" sz="2000" dirty="0" smtClean="0"/>
              <a:t>Phasing out specific manuals (</a:t>
            </a:r>
            <a:r>
              <a:rPr lang="en-AU" sz="2000" dirty="0" err="1" smtClean="0"/>
              <a:t>eg</a:t>
            </a:r>
            <a:r>
              <a:rPr lang="en-AU" sz="2000" dirty="0" smtClean="0"/>
              <a:t> Manual to the GOS)</a:t>
            </a:r>
          </a:p>
          <a:p>
            <a:r>
              <a:rPr lang="en-AU" sz="2400" dirty="0" smtClean="0"/>
              <a:t>Top priority is the "Guide to WIGOS" will include, as priority, material on:</a:t>
            </a:r>
          </a:p>
          <a:p>
            <a:pPr lvl="1"/>
            <a:r>
              <a:rPr lang="en-AU" sz="2000" dirty="0" smtClean="0"/>
              <a:t>WIR including OSCAR/Surface</a:t>
            </a:r>
          </a:p>
          <a:p>
            <a:pPr lvl="1"/>
            <a:r>
              <a:rPr lang="en-AU" sz="2000" dirty="0" smtClean="0"/>
              <a:t>WIGOS Data Quality Monitoring System (also data availability)</a:t>
            </a:r>
          </a:p>
          <a:p>
            <a:pPr lvl="1"/>
            <a:r>
              <a:rPr lang="en-AU" sz="2000" dirty="0" smtClean="0"/>
              <a:t>WIGOS Regional Centres – roles, establishment, review, </a:t>
            </a:r>
            <a:r>
              <a:rPr lang="en-AU" sz="2000" dirty="0" err="1" smtClean="0"/>
              <a:t>etc</a:t>
            </a:r>
            <a:endParaRPr lang="en-AU" sz="2000" dirty="0" smtClean="0"/>
          </a:p>
          <a:p>
            <a:pPr lvl="1"/>
            <a:r>
              <a:rPr lang="en-AU" sz="2000" dirty="0" smtClean="0"/>
              <a:t>Developing national partnerships - with public &amp; private entities</a:t>
            </a:r>
          </a:p>
          <a:p>
            <a:pPr lvl="1"/>
            <a:r>
              <a:rPr lang="en-AU" sz="2000" dirty="0" smtClean="0"/>
              <a:t>Developing a National Observing Strategy</a:t>
            </a:r>
          </a:p>
          <a:p>
            <a:pPr lvl="1"/>
            <a:r>
              <a:rPr lang="en-AU" sz="2000" dirty="0" smtClean="0"/>
              <a:t>Design, procurement &amp; operation of observing networks, esp. AWS</a:t>
            </a:r>
          </a:p>
          <a:p>
            <a:pPr lvl="1"/>
            <a:r>
              <a:rPr lang="en-AU" sz="2000" dirty="0" smtClean="0"/>
              <a:t>Integration of space-based observations</a:t>
            </a:r>
          </a:p>
          <a:p>
            <a:pPr lvl="1"/>
            <a:r>
              <a:rPr lang="en-AU" sz="2000" dirty="0" smtClean="0"/>
              <a:t>……. And much more</a:t>
            </a:r>
          </a:p>
          <a:p>
            <a:endParaRPr lang="en-AU" i="0" dirty="0" smtClean="0"/>
          </a:p>
        </p:txBody>
      </p:sp>
      <p:sp>
        <p:nvSpPr>
          <p:cNvPr id="4" name="Slide Number Placeholder 3"/>
          <p:cNvSpPr>
            <a:spLocks noGrp="1"/>
          </p:cNvSpPr>
          <p:nvPr>
            <p:ph type="sldNum" sz="quarter" idx="10"/>
          </p:nvPr>
        </p:nvSpPr>
        <p:spPr/>
        <p:txBody>
          <a:bodyPr/>
          <a:lstStyle/>
          <a:p>
            <a:fld id="{AE85507E-7320-4498-80EB-82154FEF8354}" type="slidenum">
              <a:rPr lang="en-AU" smtClean="0"/>
              <a:t>8</a:t>
            </a:fld>
            <a:endParaRPr lang="en-AU"/>
          </a:p>
        </p:txBody>
      </p:sp>
    </p:spTree>
    <p:extLst>
      <p:ext uri="{BB962C8B-B14F-4D97-AF65-F5344CB8AC3E}">
        <p14:creationId xmlns:p14="http://schemas.microsoft.com/office/powerpoint/2010/main" val="182134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i="0" dirty="0" smtClean="0"/>
              <a:t>1.</a:t>
            </a:r>
            <a:r>
              <a:rPr lang="en-AU" b="1" i="0" baseline="0" dirty="0" smtClean="0"/>
              <a:t> National WIGOS implementation</a:t>
            </a:r>
          </a:p>
          <a:p>
            <a:endParaRPr lang="en-AU" i="0" baseline="0" dirty="0" smtClean="0"/>
          </a:p>
          <a:p>
            <a:r>
              <a:rPr lang="en-GB" sz="1200" kern="1200" dirty="0" smtClean="0">
                <a:solidFill>
                  <a:schemeClr val="tx1"/>
                </a:solidFill>
                <a:effectLst/>
                <a:latin typeface="+mn-lt"/>
                <a:ea typeface="+mn-ea"/>
                <a:cs typeface="+mn-cs"/>
              </a:rPr>
              <a:t>The leadership role of NMHSs in integrated observing systems is central to the success of WIGOS implementation.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Members to develop their national WIGOS plans, to establish appropriate governance and coordination systems, to build the relationships and partnerships that will help expand and share their national and regional observations to meet needs across relevant disciplines and communities, and to implement quality monitoring and modern data management and practices to ensure they extract full value from their national observing systems.  </a:t>
            </a:r>
            <a:endParaRPr lang="en-AU"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No one-size-fits-all</a:t>
            </a:r>
          </a:p>
          <a:p>
            <a:endParaRPr lang="en-GB" sz="1200" kern="1200" dirty="0" smtClean="0">
              <a:solidFill>
                <a:schemeClr val="tx1"/>
              </a:solidFill>
              <a:effectLst/>
              <a:latin typeface="+mn-lt"/>
              <a:ea typeface="+mn-ea"/>
              <a:cs typeface="+mn-cs"/>
            </a:endParaRPr>
          </a:p>
          <a:p>
            <a:r>
              <a:rPr lang="en-AU" b="1" dirty="0" smtClean="0"/>
              <a:t>2. Regional WIGOS Centres</a:t>
            </a:r>
          </a:p>
          <a:p>
            <a:r>
              <a:rPr lang="en-AU" sz="2400" dirty="0" smtClean="0"/>
              <a:t>RWC role is to monitor, coordinate and support WIGOS implementation activities in the Region (or sub-region)</a:t>
            </a:r>
          </a:p>
          <a:p>
            <a:pPr lvl="1"/>
            <a:r>
              <a:rPr lang="en-AU" sz="2000" dirty="0" smtClean="0"/>
              <a:t>Delivered through one or more designated entities in each region</a:t>
            </a:r>
          </a:p>
          <a:p>
            <a:pPr lvl="1"/>
            <a:r>
              <a:rPr lang="en-AU" sz="2000" dirty="0" smtClean="0"/>
              <a:t>In coordination with WIGOS Project Office</a:t>
            </a:r>
          </a:p>
          <a:p>
            <a:r>
              <a:rPr lang="en-AU" dirty="0" smtClean="0"/>
              <a:t>A dedicated Task team will lead the development of RWC</a:t>
            </a:r>
            <a:r>
              <a:rPr lang="en-AU" baseline="0" dirty="0" smtClean="0"/>
              <a:t>  role, responsibilities, establishment process, accreditation </a:t>
            </a:r>
            <a:r>
              <a:rPr lang="en-AU" baseline="0" dirty="0" err="1" smtClean="0"/>
              <a:t>etc</a:t>
            </a:r>
            <a:endParaRPr lang="en-AU" dirty="0" smtClean="0"/>
          </a:p>
          <a:p>
            <a:r>
              <a:rPr lang="en-GB" sz="1200" b="1" i="0" kern="1200" dirty="0" smtClean="0">
                <a:solidFill>
                  <a:schemeClr val="tx1"/>
                </a:solidFill>
                <a:effectLst/>
                <a:latin typeface="+mn-lt"/>
                <a:ea typeface="+mn-ea"/>
                <a:cs typeface="+mn-cs"/>
              </a:rPr>
              <a:t>MANDATORY functionalities are as follows:</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Work with data providers to facilitate WIGOS data and metadata collection and transmission (implementation and input to OSCAR/Surface)</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Regional performance monitoring of WIGOS networks (data availability, timeliness, quality)</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Feedback to data providers, i.e. follow-up with data providers in case of data availability or data quality problems.</a:t>
            </a:r>
            <a:endParaRPr lang="en-AU" sz="1200" i="0" kern="1200" dirty="0" smtClean="0">
              <a:solidFill>
                <a:schemeClr val="tx1"/>
              </a:solidFill>
              <a:effectLst/>
              <a:latin typeface="+mn-lt"/>
              <a:ea typeface="+mn-ea"/>
              <a:cs typeface="+mn-cs"/>
            </a:endParaRPr>
          </a:p>
          <a:p>
            <a:r>
              <a:rPr lang="en-GB" sz="1200" b="1" i="0" kern="1200" dirty="0" smtClean="0">
                <a:solidFill>
                  <a:schemeClr val="tx1"/>
                </a:solidFill>
                <a:effectLst/>
                <a:latin typeface="+mn-lt"/>
                <a:ea typeface="+mn-ea"/>
                <a:cs typeface="+mn-cs"/>
              </a:rPr>
              <a:t>OPTIONAL functionalities could include: </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Assistance in the coordination of regional/sub-regional WIGOS projects</a:t>
            </a:r>
            <a:endParaRPr lang="en-AU" sz="1200" i="0" kern="1200" dirty="0" smtClean="0">
              <a:solidFill>
                <a:schemeClr val="tx1"/>
              </a:solidFill>
              <a:effectLst/>
              <a:latin typeface="+mn-lt"/>
              <a:ea typeface="+mn-ea"/>
              <a:cs typeface="+mn-cs"/>
            </a:endParaRPr>
          </a:p>
          <a:p>
            <a:pPr lvl="1"/>
            <a:r>
              <a:rPr lang="en-GB" sz="1200" i="0" kern="1200" dirty="0" smtClean="0">
                <a:solidFill>
                  <a:schemeClr val="tx1"/>
                </a:solidFill>
                <a:effectLst/>
                <a:latin typeface="+mn-lt"/>
                <a:ea typeface="+mn-ea"/>
                <a:cs typeface="+mn-cs"/>
              </a:rPr>
              <a:t>Provide advice to Members on the requirements for the regional network design.</a:t>
            </a:r>
            <a:endParaRPr lang="en-AU" sz="1200" i="0" kern="1200" dirty="0" smtClean="0">
              <a:solidFill>
                <a:schemeClr val="tx1"/>
              </a:solidFill>
              <a:effectLst/>
              <a:latin typeface="+mn-lt"/>
              <a:ea typeface="+mn-ea"/>
              <a:cs typeface="+mn-cs"/>
            </a:endParaRPr>
          </a:p>
          <a:p>
            <a:pPr lvl="1"/>
            <a:r>
              <a:rPr lang="en-AU" i="0" dirty="0" smtClean="0"/>
              <a:t>Training</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1" i="0" kern="1200" dirty="0" smtClean="0">
                <a:solidFill>
                  <a:schemeClr val="tx1"/>
                </a:solidFill>
                <a:effectLst/>
                <a:latin typeface="+mn-lt"/>
                <a:ea typeface="+mn-ea"/>
                <a:cs typeface="+mn-cs"/>
              </a:rPr>
              <a:t>3. WIR</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The central piece of the WIR will be a living, robust, modern, electronic inventory of all observing assets within WIGOS, including all relevant metadata and vocabularies. No meaningful network design activities, gap mitigation or resource optimization can take place without such an inventory of capabilities. Accordingly, the development, operational deployment and operational uptake of OSCAR/Surface is assigned very high priority for WIGOS in the coming Financial Period. </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OSCAR=Observing System Capabilities and Review tool</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It should be noted that while the initial development of this system is done primarily in collaboration between </a:t>
            </a:r>
            <a:r>
              <a:rPr lang="en-GB" sz="1800" kern="1200" dirty="0" err="1" smtClean="0">
                <a:solidFill>
                  <a:schemeClr val="tx1"/>
                </a:solidFill>
                <a:effectLst/>
                <a:latin typeface="+mn-lt"/>
                <a:ea typeface="+mn-ea"/>
                <a:cs typeface="+mn-cs"/>
              </a:rPr>
              <a:t>MeteoSwiss</a:t>
            </a:r>
            <a:r>
              <a:rPr lang="en-GB" sz="1800" kern="1200" dirty="0" smtClean="0">
                <a:solidFill>
                  <a:schemeClr val="tx1"/>
                </a:solidFill>
                <a:effectLst/>
                <a:latin typeface="+mn-lt"/>
                <a:ea typeface="+mn-ea"/>
                <a:cs typeface="+mn-cs"/>
              </a:rPr>
              <a:t> and WMO, and majority</a:t>
            </a:r>
            <a:r>
              <a:rPr lang="en-GB" sz="1800" kern="1200" baseline="0" dirty="0" smtClean="0">
                <a:solidFill>
                  <a:schemeClr val="tx1"/>
                </a:solidFill>
                <a:effectLst/>
                <a:latin typeface="+mn-lt"/>
                <a:ea typeface="+mn-ea"/>
                <a:cs typeface="+mn-cs"/>
              </a:rPr>
              <a:t> funded by </a:t>
            </a:r>
            <a:r>
              <a:rPr lang="en-GB" sz="1800" kern="1200" baseline="0" dirty="0" err="1" smtClean="0">
                <a:solidFill>
                  <a:schemeClr val="tx1"/>
                </a:solidFill>
                <a:effectLst/>
                <a:latin typeface="+mn-lt"/>
                <a:ea typeface="+mn-ea"/>
                <a:cs typeface="+mn-cs"/>
              </a:rPr>
              <a:t>MeteoSwiss</a:t>
            </a:r>
            <a:r>
              <a:rPr lang="en-GB" sz="1800" kern="1200" baseline="0" dirty="0" smtClean="0">
                <a:solidFill>
                  <a:schemeClr val="tx1"/>
                </a:solidFill>
                <a:effectLst/>
                <a:latin typeface="+mn-lt"/>
                <a:ea typeface="+mn-ea"/>
                <a:cs typeface="+mn-cs"/>
              </a:rPr>
              <a:t>,</a:t>
            </a:r>
            <a:r>
              <a:rPr lang="en-GB" sz="1800" kern="1200" dirty="0" smtClean="0">
                <a:solidFill>
                  <a:schemeClr val="tx1"/>
                </a:solidFill>
                <a:effectLst/>
                <a:latin typeface="+mn-lt"/>
                <a:ea typeface="+mn-ea"/>
                <a:cs typeface="+mn-cs"/>
              </a:rPr>
              <a:t> the subsequent population of the system with station and metadata information will involve all WMO Members, and that very substantial human and financial resources will be needed to support this. </a:t>
            </a: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endParaRPr lang="en-GB" sz="1800" kern="1200" dirty="0" smtClean="0">
              <a:solidFill>
                <a:schemeClr val="tx1"/>
              </a:solidFill>
              <a:effectLst/>
              <a:latin typeface="+mn-lt"/>
              <a:ea typeface="+mn-ea"/>
              <a:cs typeface="+mn-cs"/>
            </a:endParaRPr>
          </a:p>
          <a:p>
            <a:pPr marL="304800" marR="0" lvl="1" indent="0" algn="l" defTabSz="731519" rtl="0" eaLnBrk="1" fontAlgn="auto" latinLnBrk="0" hangingPunct="1">
              <a:lnSpc>
                <a:spcPct val="90000"/>
              </a:lnSpc>
              <a:spcBef>
                <a:spcPts val="900"/>
              </a:spcBef>
              <a:spcAft>
                <a:spcPts val="0"/>
              </a:spcAft>
              <a:buClrTx/>
              <a:buSzTx/>
              <a:buFont typeface="Arial Bold"/>
              <a:buNone/>
              <a:tabLst/>
              <a:defRPr sz="1800"/>
            </a:pPr>
            <a:r>
              <a:rPr lang="en-GB" sz="1800" kern="1200" dirty="0" smtClean="0">
                <a:solidFill>
                  <a:schemeClr val="tx1"/>
                </a:solidFill>
                <a:effectLst/>
                <a:latin typeface="+mn-lt"/>
                <a:ea typeface="+mn-ea"/>
                <a:cs typeface="+mn-cs"/>
              </a:rPr>
              <a:t>Subsequent development of the WIR will address the migration and further development of the other two OSCAR databases, the development of the Gap Analysis Module, the Standardization of Observations Reference Tool (SORT), and the WIGOS Web Portal.</a:t>
            </a:r>
            <a:endParaRPr lang="en-AU" sz="1800" kern="1200" dirty="0" smtClean="0">
              <a:solidFill>
                <a:schemeClr val="tx1"/>
              </a:solidFill>
              <a:effectLst/>
              <a:latin typeface="+mn-lt"/>
              <a:ea typeface="+mn-ea"/>
              <a:cs typeface="+mn-cs"/>
            </a:endParaRPr>
          </a:p>
          <a:p>
            <a:pPr marL="304800" lvl="1" indent="0" defTabSz="731519">
              <a:lnSpc>
                <a:spcPct val="90000"/>
              </a:lnSpc>
              <a:spcBef>
                <a:spcPts val="900"/>
              </a:spcBef>
              <a:buClrTx/>
              <a:buFont typeface="Arial Bold"/>
              <a:buNone/>
              <a:defRPr sz="1800"/>
            </a:pPr>
            <a:endParaRPr lang="en-US" sz="2200" dirty="0" smtClean="0">
              <a:latin typeface="Arial Bold"/>
              <a:ea typeface="Arial Bold"/>
              <a:cs typeface="Arial Bold"/>
              <a:sym typeface="Arial Bold"/>
            </a:endParaRPr>
          </a:p>
          <a:p>
            <a:r>
              <a:rPr lang="en-AU" b="1" dirty="0" smtClean="0"/>
              <a:t>4. WIGOS DQMS</a:t>
            </a:r>
          </a:p>
          <a:p>
            <a:pPr lvl="0"/>
            <a:r>
              <a:rPr lang="en-AU" sz="2400" u="sng" dirty="0" smtClean="0"/>
              <a:t>Objective</a:t>
            </a:r>
            <a:r>
              <a:rPr lang="en-AU" sz="2400" dirty="0" smtClean="0"/>
              <a:t>: To monitor regional &amp; national performance of all WIGOS components and to analyse trends over time</a:t>
            </a:r>
          </a:p>
          <a:p>
            <a:pPr lvl="0"/>
            <a:r>
              <a:rPr lang="en-AU" sz="2400" dirty="0" smtClean="0">
                <a:solidFill>
                  <a:srgbClr val="FF0000"/>
                </a:solidFill>
              </a:rPr>
              <a:t>Real-time performance monitoring</a:t>
            </a:r>
            <a:r>
              <a:rPr lang="en-US" sz="2400" dirty="0" smtClean="0">
                <a:latin typeface="Arial"/>
                <a:ea typeface="Arial"/>
                <a:cs typeface="Arial"/>
                <a:sym typeface="Arial"/>
              </a:rPr>
              <a:t> of all WIGOS components, to station-level:</a:t>
            </a:r>
          </a:p>
          <a:p>
            <a:pPr lvl="1"/>
            <a:r>
              <a:rPr lang="en-US" sz="2000" dirty="0" smtClean="0">
                <a:latin typeface="Arial"/>
                <a:ea typeface="Arial"/>
                <a:cs typeface="Arial"/>
                <a:sym typeface="Arial"/>
              </a:rPr>
              <a:t>data availability and data quality </a:t>
            </a:r>
          </a:p>
          <a:p>
            <a:pPr lvl="1"/>
            <a:r>
              <a:rPr lang="en-US" sz="2000" dirty="0" smtClean="0">
                <a:latin typeface="Arial"/>
                <a:ea typeface="Arial"/>
                <a:cs typeface="Arial"/>
                <a:sym typeface="Arial"/>
              </a:rPr>
              <a:t>searchable by region, country, station type, period, updated regularly (e.g. GOS every 6 hours)</a:t>
            </a:r>
          </a:p>
          <a:p>
            <a:pPr lvl="1"/>
            <a:r>
              <a:rPr lang="en-US" sz="2000" dirty="0" smtClean="0">
                <a:latin typeface="Arial"/>
                <a:ea typeface="Arial"/>
                <a:cs typeface="Arial"/>
                <a:sym typeface="Arial"/>
              </a:rPr>
              <a:t>Pilot project with ECMWF and NCEP underway</a:t>
            </a:r>
          </a:p>
          <a:p>
            <a:r>
              <a:rPr lang="en-US" sz="2400" dirty="0" smtClean="0">
                <a:solidFill>
                  <a:srgbClr val="FF0000"/>
                </a:solidFill>
                <a:latin typeface="Arial"/>
                <a:ea typeface="Arial"/>
                <a:cs typeface="Arial"/>
                <a:sym typeface="Arial"/>
              </a:rPr>
              <a:t>Delayed-mode monitoring</a:t>
            </a:r>
            <a:r>
              <a:rPr lang="en-US" sz="2400" dirty="0" smtClean="0">
                <a:latin typeface="Arial"/>
                <a:ea typeface="Arial"/>
                <a:cs typeface="Arial"/>
                <a:sym typeface="Arial"/>
              </a:rPr>
              <a:t> of data quality measured against reference sources of information – learn from others </a:t>
            </a:r>
            <a:r>
              <a:rPr lang="en-US" sz="2400" dirty="0" err="1" smtClean="0">
                <a:latin typeface="Arial"/>
                <a:ea typeface="Arial"/>
                <a:cs typeface="Arial"/>
                <a:sym typeface="Arial"/>
              </a:rPr>
              <a:t>eg</a:t>
            </a:r>
            <a:r>
              <a:rPr lang="en-US" sz="2400" dirty="0" smtClean="0">
                <a:latin typeface="Arial"/>
                <a:ea typeface="Arial"/>
                <a:cs typeface="Arial"/>
                <a:sym typeface="Arial"/>
              </a:rPr>
              <a:t> JCOMMOPS</a:t>
            </a:r>
          </a:p>
          <a:p>
            <a:r>
              <a:rPr lang="en-US" sz="2400" dirty="0" smtClean="0">
                <a:solidFill>
                  <a:srgbClr val="FF0000"/>
                </a:solidFill>
                <a:latin typeface="Arial"/>
                <a:ea typeface="Arial"/>
                <a:cs typeface="Arial"/>
                <a:sym typeface="Arial"/>
              </a:rPr>
              <a:t>Fault management system </a:t>
            </a:r>
            <a:r>
              <a:rPr lang="en-US" sz="2400" dirty="0" smtClean="0">
                <a:latin typeface="Arial"/>
                <a:ea typeface="Arial"/>
                <a:cs typeface="Arial"/>
                <a:sym typeface="Arial"/>
              </a:rPr>
              <a:t>for tracking and mitigation of performance issues</a:t>
            </a:r>
          </a:p>
          <a:p>
            <a:pPr lvl="1"/>
            <a:r>
              <a:rPr lang="en-US" sz="2000" dirty="0" smtClean="0">
                <a:latin typeface="Arial"/>
                <a:ea typeface="Arial"/>
                <a:cs typeface="Arial"/>
                <a:sym typeface="Arial"/>
              </a:rPr>
              <a:t>Important role of Regional WIGOS Centers</a:t>
            </a:r>
          </a:p>
          <a:p>
            <a:endParaRPr lang="en-AU"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sz="1200" b="1" i="0" kern="1200" dirty="0" smtClean="0">
                <a:solidFill>
                  <a:schemeClr val="tx1"/>
                </a:solidFill>
                <a:effectLst/>
                <a:latin typeface="+mn-lt"/>
                <a:ea typeface="+mn-ea"/>
                <a:cs typeface="+mn-cs"/>
              </a:rPr>
              <a:t>5. Technical regulations and WIGOS</a:t>
            </a:r>
            <a:r>
              <a:rPr lang="en-GB" sz="1200" b="1" i="0" kern="1200" baseline="0" dirty="0" smtClean="0">
                <a:solidFill>
                  <a:schemeClr val="tx1"/>
                </a:solidFill>
                <a:effectLst/>
                <a:latin typeface="+mn-lt"/>
                <a:ea typeface="+mn-ea"/>
                <a:cs typeface="+mn-cs"/>
              </a:rPr>
              <a:t> manual – for approval at Cg-17.</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mn-ea"/>
                <a:cs typeface="+mn-cs"/>
              </a:rPr>
              <a:t>Focus</a:t>
            </a:r>
            <a:r>
              <a:rPr lang="en-GB" sz="1200" b="0" i="0" kern="1200" baseline="0" dirty="0" smtClean="0">
                <a:solidFill>
                  <a:schemeClr val="tx1"/>
                </a:solidFill>
                <a:effectLst/>
                <a:latin typeface="+mn-lt"/>
                <a:ea typeface="+mn-ea"/>
                <a:cs typeface="+mn-cs"/>
              </a:rPr>
              <a:t> on </a:t>
            </a:r>
            <a:r>
              <a:rPr lang="en-GB" sz="1200" b="0" i="0" kern="1200" dirty="0" smtClean="0">
                <a:solidFill>
                  <a:schemeClr val="tx1"/>
                </a:solidFill>
                <a:effectLst/>
                <a:latin typeface="+mn-lt"/>
                <a:ea typeface="+mn-ea"/>
                <a:cs typeface="+mn-cs"/>
              </a:rPr>
              <a:t>necessary guidance material to provide Members with those technical details that are required for the implementation; </a:t>
            </a:r>
          </a:p>
          <a:p>
            <a:r>
              <a:rPr lang="en-AU" sz="2400" dirty="0" smtClean="0"/>
              <a:t>Tiered approach through Manual and Guides </a:t>
            </a:r>
          </a:p>
          <a:p>
            <a:pPr lvl="1"/>
            <a:r>
              <a:rPr lang="en-AU" sz="2000" dirty="0" smtClean="0"/>
              <a:t>From aspects common to all WIGOS components, </a:t>
            </a:r>
          </a:p>
          <a:p>
            <a:pPr lvl="1"/>
            <a:r>
              <a:rPr lang="en-AU" sz="2000" dirty="0" smtClean="0"/>
              <a:t>To aspects specific to individual components (</a:t>
            </a:r>
            <a:r>
              <a:rPr lang="en-AU" sz="2000" dirty="0" err="1" smtClean="0"/>
              <a:t>eg</a:t>
            </a:r>
            <a:r>
              <a:rPr lang="en-AU" sz="2000" dirty="0" smtClean="0"/>
              <a:t> GAW)</a:t>
            </a:r>
          </a:p>
          <a:p>
            <a:pPr lvl="1"/>
            <a:r>
              <a:rPr lang="en-AU" sz="2000" dirty="0" smtClean="0"/>
              <a:t>Phasing out specific manuals (</a:t>
            </a:r>
            <a:r>
              <a:rPr lang="en-AU" sz="2000" dirty="0" err="1" smtClean="0"/>
              <a:t>eg</a:t>
            </a:r>
            <a:r>
              <a:rPr lang="en-AU" sz="2000" dirty="0" smtClean="0"/>
              <a:t> Manual to the GOS)</a:t>
            </a:r>
          </a:p>
          <a:p>
            <a:r>
              <a:rPr lang="en-AU" sz="2400" dirty="0" smtClean="0"/>
              <a:t>Top priority is the "Guide to WIGOS" will include, as priority, material on:</a:t>
            </a:r>
          </a:p>
          <a:p>
            <a:pPr lvl="1"/>
            <a:r>
              <a:rPr lang="en-AU" sz="2000" dirty="0" smtClean="0"/>
              <a:t>WIR including OSCAR/Surface</a:t>
            </a:r>
          </a:p>
          <a:p>
            <a:pPr lvl="1"/>
            <a:r>
              <a:rPr lang="en-AU" sz="2000" dirty="0" smtClean="0"/>
              <a:t>WIGOS Data Quality Monitoring System (also data availability)</a:t>
            </a:r>
          </a:p>
          <a:p>
            <a:pPr lvl="1"/>
            <a:r>
              <a:rPr lang="en-AU" sz="2000" dirty="0" smtClean="0"/>
              <a:t>WIGOS Regional Centres – roles, establishment, review, </a:t>
            </a:r>
            <a:r>
              <a:rPr lang="en-AU" sz="2000" dirty="0" err="1" smtClean="0"/>
              <a:t>etc</a:t>
            </a:r>
            <a:endParaRPr lang="en-AU" sz="2000" dirty="0" smtClean="0"/>
          </a:p>
          <a:p>
            <a:pPr lvl="1"/>
            <a:r>
              <a:rPr lang="en-AU" sz="2000" dirty="0" smtClean="0"/>
              <a:t>Developing national partnerships - with public &amp; private entities</a:t>
            </a:r>
          </a:p>
          <a:p>
            <a:pPr lvl="1"/>
            <a:r>
              <a:rPr lang="en-AU" sz="2000" dirty="0" smtClean="0"/>
              <a:t>Developing a National Observing Strategy</a:t>
            </a:r>
          </a:p>
          <a:p>
            <a:pPr lvl="1"/>
            <a:r>
              <a:rPr lang="en-AU" sz="2000" dirty="0" smtClean="0"/>
              <a:t>Design, procurement &amp; operation of observing networks, esp. AWS</a:t>
            </a:r>
          </a:p>
          <a:p>
            <a:pPr lvl="1"/>
            <a:r>
              <a:rPr lang="en-AU" sz="2000" dirty="0" smtClean="0"/>
              <a:t>Integration of space-based observations</a:t>
            </a:r>
          </a:p>
          <a:p>
            <a:pPr lvl="1"/>
            <a:r>
              <a:rPr lang="en-AU" sz="2000" dirty="0" smtClean="0"/>
              <a:t>……. And much more</a:t>
            </a:r>
          </a:p>
          <a:p>
            <a:endParaRPr lang="en-AU" i="0" dirty="0" smtClean="0"/>
          </a:p>
        </p:txBody>
      </p:sp>
      <p:sp>
        <p:nvSpPr>
          <p:cNvPr id="4" name="Slide Number Placeholder 3"/>
          <p:cNvSpPr>
            <a:spLocks noGrp="1"/>
          </p:cNvSpPr>
          <p:nvPr>
            <p:ph type="sldNum" sz="quarter" idx="10"/>
          </p:nvPr>
        </p:nvSpPr>
        <p:spPr/>
        <p:txBody>
          <a:bodyPr/>
          <a:lstStyle/>
          <a:p>
            <a:fld id="{AE85507E-7320-4498-80EB-82154FEF8354}" type="slidenum">
              <a:rPr lang="en-AU" smtClean="0"/>
              <a:t>9</a:t>
            </a:fld>
            <a:endParaRPr lang="en-AU"/>
          </a:p>
        </p:txBody>
      </p:sp>
    </p:spTree>
    <p:extLst>
      <p:ext uri="{BB962C8B-B14F-4D97-AF65-F5344CB8AC3E}">
        <p14:creationId xmlns:p14="http://schemas.microsoft.com/office/powerpoint/2010/main" val="1821347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 name="Shape 265"/>
          <p:cNvSpPr>
            <a:spLocks noGrp="1" noRot="1" noChangeAspect="1"/>
          </p:cNvSpPr>
          <p:nvPr>
            <p:ph type="sldImg"/>
          </p:nvPr>
        </p:nvSpPr>
        <p:spPr>
          <a:prstGeom prst="rect">
            <a:avLst/>
          </a:prstGeom>
        </p:spPr>
        <p:txBody>
          <a:bodyPr/>
          <a:lstStyle/>
          <a:p>
            <a:pPr lvl="0"/>
            <a:endParaRPr/>
          </a:p>
        </p:txBody>
      </p:sp>
      <p:sp>
        <p:nvSpPr>
          <p:cNvPr id="266" name="Shape 266"/>
          <p:cNvSpPr>
            <a:spLocks noGrp="1"/>
          </p:cNvSpPr>
          <p:nvPr>
            <p:ph type="body" sz="quarter" idx="1"/>
          </p:nvPr>
        </p:nvSpPr>
        <p:spPr>
          <a:prstGeom prst="rect">
            <a:avLst/>
          </a:prstGeom>
        </p:spPr>
        <p:txBody>
          <a:bodyPr/>
          <a:lstStyle/>
          <a:p>
            <a:pPr lvl="0" defTabSz="914400">
              <a:lnSpc>
                <a:spcPct val="100000"/>
              </a:lnSpc>
              <a:spcBef>
                <a:spcPts val="400"/>
              </a:spcBef>
              <a:defRPr sz="1800"/>
            </a:pPr>
            <a:r>
              <a:rPr lang="en-AU" sz="1200" dirty="0" smtClean="0">
                <a:latin typeface="Times Roman"/>
                <a:ea typeface="Times Roman"/>
                <a:cs typeface="Times Roman"/>
                <a:sym typeface="Times Roman"/>
              </a:rPr>
              <a:t>Arrow goes back further, since integration is not a new concept – the WWW was/is</a:t>
            </a:r>
            <a:r>
              <a:rPr lang="en-AU" sz="1200" baseline="0" dirty="0" smtClean="0">
                <a:latin typeface="Times Roman"/>
                <a:ea typeface="Times Roman"/>
                <a:cs typeface="Times Roman"/>
                <a:sym typeface="Times Roman"/>
              </a:rPr>
              <a:t> an exemplar in integration, with its end to end view across WMO/NMHS functions, and the GOS has led the way in surface and space-based integration.</a:t>
            </a:r>
          </a:p>
          <a:p>
            <a:pPr lvl="0" defTabSz="914400">
              <a:lnSpc>
                <a:spcPct val="100000"/>
              </a:lnSpc>
              <a:spcBef>
                <a:spcPts val="400"/>
              </a:spcBef>
              <a:defRPr sz="1800"/>
            </a:pPr>
            <a:r>
              <a:rPr lang="en-AU" sz="1200" baseline="0" dirty="0" smtClean="0">
                <a:latin typeface="Times Roman"/>
                <a:ea typeface="Times Roman"/>
                <a:cs typeface="Times Roman"/>
                <a:sym typeface="Times Roman"/>
              </a:rPr>
              <a:t>Now broaden and embrace, and address the growing challenges and demand on NMHS for more and more observations, with </a:t>
            </a:r>
            <a:r>
              <a:rPr lang="en-AU" sz="1200" baseline="0" dirty="0" err="1" smtClean="0">
                <a:latin typeface="Times Roman"/>
                <a:ea typeface="Times Roman"/>
                <a:cs typeface="Times Roman"/>
                <a:sym typeface="Times Roman"/>
              </a:rPr>
              <a:t>fewerand</a:t>
            </a:r>
            <a:r>
              <a:rPr lang="en-AU" sz="1200" baseline="0" dirty="0" smtClean="0">
                <a:latin typeface="Times Roman"/>
                <a:ea typeface="Times Roman"/>
                <a:cs typeface="Times Roman"/>
                <a:sym typeface="Times Roman"/>
              </a:rPr>
              <a:t> fewer </a:t>
            </a:r>
            <a:r>
              <a:rPr lang="en-AU" sz="1200" baseline="0" dirty="0" err="1" smtClean="0">
                <a:latin typeface="Times Roman"/>
                <a:ea typeface="Times Roman"/>
                <a:cs typeface="Times Roman"/>
                <a:sym typeface="Times Roman"/>
              </a:rPr>
              <a:t>resoirces</a:t>
            </a:r>
            <a:r>
              <a:rPr lang="en-AU" sz="1200" baseline="0" dirty="0" smtClean="0">
                <a:latin typeface="Times Roman"/>
                <a:ea typeface="Times Roman"/>
                <a:cs typeface="Times Roman"/>
                <a:sym typeface="Times Roman"/>
              </a:rPr>
              <a:t>, and with increasingly rapid changes in technology on all fronts.</a:t>
            </a:r>
            <a:endParaRPr sz="1200" dirty="0">
              <a:latin typeface="Times Roman"/>
              <a:ea typeface="Times Roman"/>
              <a:cs typeface="Times Roman"/>
              <a:sym typeface="Times Roman"/>
            </a:endParaRPr>
          </a:p>
          <a:p>
            <a:pPr lvl="0" defTabSz="914400">
              <a:lnSpc>
                <a:spcPct val="100000"/>
              </a:lnSpc>
              <a:spcBef>
                <a:spcPts val="400"/>
              </a:spcBef>
              <a:defRPr sz="1800"/>
            </a:pPr>
            <a:endParaRPr sz="1200" dirty="0">
              <a:latin typeface="Times Roman"/>
              <a:ea typeface="Times Roman"/>
              <a:cs typeface="Times Roman"/>
              <a:sym typeface="Times Roman"/>
            </a:endParaRPr>
          </a:p>
          <a:p>
            <a:pPr lvl="0" defTabSz="914400">
              <a:lnSpc>
                <a:spcPct val="100000"/>
              </a:lnSpc>
              <a:spcBef>
                <a:spcPts val="400"/>
              </a:spcBef>
              <a:defRPr sz="1800"/>
            </a:pPr>
            <a:r>
              <a:rPr sz="1200" dirty="0">
                <a:latin typeface="Times Roman"/>
                <a:ea typeface="Times Roman"/>
                <a:cs typeface="Times Roman"/>
                <a:sym typeface="Times Roman"/>
              </a:rPr>
              <a:t>Situational awareness is all about observations, information and interpretation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7" name="Shape 7"/>
          <p:cNvSpPr>
            <a:spLocks noGrp="1"/>
          </p:cNvSpPr>
          <p:nvPr>
            <p:ph type="title"/>
          </p:nvPr>
        </p:nvSpPr>
        <p:spPr>
          <a:prstGeom prst="rect">
            <a:avLst/>
          </a:prstGeom>
        </p:spPr>
        <p:txBody>
          <a:bodyPr/>
          <a:lstStyle/>
          <a:p>
            <a:pPr lvl="0">
              <a:defRPr sz="1800"/>
            </a:pPr>
            <a:r>
              <a:rPr sz="3000"/>
              <a:t>Click to edit Master title style</a:t>
            </a:r>
          </a:p>
        </p:txBody>
      </p:sp>
      <p:sp>
        <p:nvSpPr>
          <p:cNvPr id="8" name="Shape 8"/>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9" name="Shape 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6819847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44"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45" name="Shape 45"/>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46" name="Shape 46"/>
          <p:cNvSpPr>
            <a:spLocks noGrp="1"/>
          </p:cNvSpPr>
          <p:nvPr>
            <p:ph type="title"/>
          </p:nvPr>
        </p:nvSpPr>
        <p:spPr>
          <a:xfrm>
            <a:off x="685800" y="1844675"/>
            <a:ext cx="7772400" cy="2041525"/>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47" name="Shape 47"/>
          <p:cNvSpPr>
            <a:spLocks noGrp="1"/>
          </p:cNvSpPr>
          <p:nvPr>
            <p:ph type="body" idx="1"/>
          </p:nvPr>
        </p:nvSpPr>
        <p:spPr>
          <a:xfrm>
            <a:off x="1371600" y="3886200"/>
            <a:ext cx="6400800" cy="2971800"/>
          </a:xfrm>
          <a:prstGeom prst="rect">
            <a:avLst/>
          </a:prstGeom>
        </p:spPr>
        <p:txBody>
          <a:bodyPr/>
          <a:lstStyle>
            <a:lvl1pPr marL="0" indent="0" algn="ctr">
              <a:spcBef>
                <a:spcPts val="400"/>
              </a:spcBef>
              <a:buClrTx/>
              <a:buSzTx/>
              <a:buFontTx/>
              <a:buNone/>
              <a:defRPr sz="2000">
                <a:solidFill>
                  <a:srgbClr val="FFFFFF"/>
                </a:solidFill>
              </a:defRPr>
            </a:lvl1pPr>
          </a:lstStyle>
          <a:p>
            <a:pPr lvl="0">
              <a:defRPr sz="1800">
                <a:solidFill>
                  <a:srgbClr val="000000"/>
                </a:solidFill>
              </a:defRPr>
            </a:pPr>
            <a:r>
              <a:rPr sz="2000">
                <a:solidFill>
                  <a:srgbClr val="FFFFFF"/>
                </a:solidFill>
              </a:rPr>
              <a:t>Click to edit Master subtitle style</a:t>
            </a:r>
          </a:p>
        </p:txBody>
      </p:sp>
      <p:sp>
        <p:nvSpPr>
          <p:cNvPr id="48" name="Shape 48"/>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5590616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1_Title and Content">
    <p:spTree>
      <p:nvGrpSpPr>
        <p:cNvPr id="1" name=""/>
        <p:cNvGrpSpPr/>
        <p:nvPr/>
      </p:nvGrpSpPr>
      <p:grpSpPr>
        <a:xfrm>
          <a:off x="0" y="0"/>
          <a:ext cx="0" cy="0"/>
          <a:chOff x="0" y="0"/>
          <a:chExt cx="0" cy="0"/>
        </a:xfrm>
      </p:grpSpPr>
      <p:pic>
        <p:nvPicPr>
          <p:cNvPr id="50"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51" name="Shape 51"/>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52" name="Shape 52"/>
          <p:cNvSpPr>
            <a:spLocks noGrp="1"/>
          </p:cNvSpPr>
          <p:nvPr>
            <p:ph type="title"/>
          </p:nvPr>
        </p:nvSpPr>
        <p:spPr>
          <a:xfrm>
            <a:off x="250825" y="3500437"/>
            <a:ext cx="8713790" cy="865189"/>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53" name="Shape 53"/>
          <p:cNvSpPr>
            <a:spLocks noGrp="1"/>
          </p:cNvSpPr>
          <p:nvPr>
            <p:ph type="body" idx="1"/>
          </p:nvPr>
        </p:nvSpPr>
        <p:spPr>
          <a:xfrm>
            <a:off x="179387" y="4365625"/>
            <a:ext cx="8785226" cy="2492375"/>
          </a:xfrm>
          <a:prstGeom prst="rect">
            <a:avLst/>
          </a:prstGeom>
        </p:spPr>
        <p:txBody>
          <a:bodyPr/>
          <a:lstStyle>
            <a:lvl1pPr marL="342900" indent="-342900" algn="ctr">
              <a:spcBef>
                <a:spcPts val="400"/>
              </a:spcBef>
              <a:buClrTx/>
              <a:buSzTx/>
              <a:buFontTx/>
              <a:buNone/>
              <a:defRPr sz="2000">
                <a:solidFill>
                  <a:srgbClr val="FFFFFF"/>
                </a:solidFill>
              </a:defRPr>
            </a:lvl1pPr>
            <a:lvl2pPr marL="661307" indent="-204107" algn="ctr">
              <a:spcBef>
                <a:spcPts val="400"/>
              </a:spcBef>
              <a:buClrTx/>
              <a:buFontTx/>
              <a:defRPr sz="2000">
                <a:solidFill>
                  <a:srgbClr val="FFFFFF"/>
                </a:solidFill>
              </a:defRPr>
            </a:lvl2pPr>
            <a:lvl3pPr marL="1104900" indent="-190500" algn="ctr">
              <a:spcBef>
                <a:spcPts val="400"/>
              </a:spcBef>
              <a:buClrTx/>
              <a:buFontTx/>
              <a:defRPr sz="2000">
                <a:solidFill>
                  <a:srgbClr val="FFFFFF"/>
                </a:solidFill>
              </a:defRPr>
            </a:lvl3pPr>
            <a:lvl4pPr marL="1600200" indent="-228600" algn="ctr">
              <a:spcBef>
                <a:spcPts val="400"/>
              </a:spcBef>
              <a:buClrTx/>
              <a:buFontTx/>
              <a:defRPr sz="2000">
                <a:solidFill>
                  <a:srgbClr val="FFFFFF"/>
                </a:solidFill>
              </a:defRPr>
            </a:lvl4pPr>
            <a:lvl5pPr marL="2057400" indent="-228600" algn="ctr">
              <a:spcBef>
                <a:spcPts val="400"/>
              </a:spcBef>
              <a:buClrTx/>
              <a:buFontTx/>
              <a:defRPr sz="2000">
                <a:solidFill>
                  <a:srgbClr val="FFFFFF"/>
                </a:solidFill>
              </a:defRPr>
            </a:lvl5pPr>
          </a:lstStyle>
          <a:p>
            <a:pPr lvl="0">
              <a:defRPr sz="1800">
                <a:solidFill>
                  <a:srgbClr val="000000"/>
                </a:solidFill>
              </a:defRPr>
            </a:pPr>
            <a:r>
              <a:rPr sz="2000">
                <a:solidFill>
                  <a:srgbClr val="FFFFFF"/>
                </a:solidFill>
              </a:rPr>
              <a:t>Click to edit Master text styles</a:t>
            </a:r>
          </a:p>
          <a:p>
            <a:pPr lvl="1">
              <a:defRPr sz="1800">
                <a:solidFill>
                  <a:srgbClr val="000000"/>
                </a:solidFill>
              </a:defRPr>
            </a:pPr>
            <a:r>
              <a:rPr sz="2000">
                <a:solidFill>
                  <a:srgbClr val="FFFFFF"/>
                </a:solidFill>
              </a:rPr>
              <a:t>Second level</a:t>
            </a:r>
          </a:p>
          <a:p>
            <a:pPr lvl="2">
              <a:defRPr sz="1800">
                <a:solidFill>
                  <a:srgbClr val="000000"/>
                </a:solidFill>
              </a:defRPr>
            </a:pPr>
            <a:r>
              <a:rPr sz="2000">
                <a:solidFill>
                  <a:srgbClr val="FFFFFF"/>
                </a:solidFill>
              </a:rPr>
              <a:t>Third level</a:t>
            </a:r>
          </a:p>
          <a:p>
            <a:pPr lvl="3">
              <a:defRPr sz="1800">
                <a:solidFill>
                  <a:srgbClr val="000000"/>
                </a:solidFill>
              </a:defRPr>
            </a:pPr>
            <a:r>
              <a:rPr sz="2000">
                <a:solidFill>
                  <a:srgbClr val="FFFFFF"/>
                </a:solidFill>
              </a:rPr>
              <a:t>Fourth level</a:t>
            </a:r>
          </a:p>
          <a:p>
            <a:pPr lvl="4">
              <a:defRPr sz="1800">
                <a:solidFill>
                  <a:srgbClr val="000000"/>
                </a:solidFill>
              </a:defRPr>
            </a:pPr>
            <a:r>
              <a:rPr sz="2000">
                <a:solidFill>
                  <a:srgbClr val="FFFFFF"/>
                </a:solidFill>
              </a:rPr>
              <a:t>Fifth level</a:t>
            </a:r>
          </a:p>
        </p:txBody>
      </p:sp>
      <p:sp>
        <p:nvSpPr>
          <p:cNvPr id="54" name="Shape 54"/>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838787589"/>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Section Header">
    <p:spTree>
      <p:nvGrpSpPr>
        <p:cNvPr id="1" name=""/>
        <p:cNvGrpSpPr/>
        <p:nvPr/>
      </p:nvGrpSpPr>
      <p:grpSpPr>
        <a:xfrm>
          <a:off x="0" y="0"/>
          <a:ext cx="0" cy="0"/>
          <a:chOff x="0" y="0"/>
          <a:chExt cx="0" cy="0"/>
        </a:xfrm>
      </p:grpSpPr>
      <p:pic>
        <p:nvPicPr>
          <p:cNvPr id="56"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57" name="Shape 57"/>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58" name="Shape 58"/>
          <p:cNvSpPr>
            <a:spLocks noGrp="1"/>
          </p:cNvSpPr>
          <p:nvPr>
            <p:ph type="title"/>
          </p:nvPr>
        </p:nvSpPr>
        <p:spPr>
          <a:xfrm>
            <a:off x="722312" y="4406900"/>
            <a:ext cx="7772401" cy="1362075"/>
          </a:xfrm>
          <a:prstGeom prst="rect">
            <a:avLst/>
          </a:prstGeom>
        </p:spPr>
        <p:txBody>
          <a:bodyPr anchor="t"/>
          <a:lstStyle>
            <a:lvl1pPr>
              <a:defRPr sz="4000" cap="all">
                <a:solidFill>
                  <a:srgbClr val="FFFFFF"/>
                </a:solidFill>
                <a:latin typeface="Arial Narrow Bold"/>
                <a:ea typeface="Arial Narrow Bold"/>
                <a:cs typeface="Arial Narrow Bold"/>
                <a:sym typeface="Arial Narrow Bold"/>
              </a:defRPr>
            </a:lvl1pPr>
          </a:lstStyle>
          <a:p>
            <a:pPr lvl="0">
              <a:defRPr sz="1800" cap="none">
                <a:solidFill>
                  <a:srgbClr val="000000"/>
                </a:solidFill>
              </a:defRPr>
            </a:pPr>
            <a:r>
              <a:rPr sz="4000" cap="all">
                <a:solidFill>
                  <a:srgbClr val="FFFFFF"/>
                </a:solidFill>
              </a:rPr>
              <a:t>Click to edit Master title style</a:t>
            </a:r>
          </a:p>
        </p:txBody>
      </p:sp>
      <p:sp>
        <p:nvSpPr>
          <p:cNvPr id="59" name="Shape 59"/>
          <p:cNvSpPr>
            <a:spLocks noGrp="1"/>
          </p:cNvSpPr>
          <p:nvPr>
            <p:ph type="body" idx="1"/>
          </p:nvPr>
        </p:nvSpPr>
        <p:spPr>
          <a:xfrm>
            <a:off x="722312" y="2906713"/>
            <a:ext cx="7772401" cy="1500189"/>
          </a:xfrm>
          <a:prstGeom prst="rect">
            <a:avLst/>
          </a:prstGeom>
        </p:spPr>
        <p:txBody>
          <a:bodyPr anchor="b"/>
          <a:lstStyle>
            <a:lvl1pPr marL="0" indent="0" algn="ctr">
              <a:spcBef>
                <a:spcPts val="400"/>
              </a:spcBef>
              <a:buClrTx/>
              <a:buSzTx/>
              <a:buFontTx/>
              <a:buNone/>
              <a:defRPr sz="2000">
                <a:solidFill>
                  <a:srgbClr val="FFFFFF"/>
                </a:solidFill>
              </a:defRPr>
            </a:lvl1pPr>
          </a:lstStyle>
          <a:p>
            <a:pPr lvl="0">
              <a:defRPr sz="1800">
                <a:solidFill>
                  <a:srgbClr val="000000"/>
                </a:solidFill>
              </a:defRPr>
            </a:pPr>
            <a:r>
              <a:rPr sz="2000">
                <a:solidFill>
                  <a:srgbClr val="FFFFFF"/>
                </a:solidFill>
              </a:rPr>
              <a:t>Click to edit Master text styles</a:t>
            </a:r>
          </a:p>
        </p:txBody>
      </p:sp>
      <p:sp>
        <p:nvSpPr>
          <p:cNvPr id="60" name="Shape 60"/>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049671655"/>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1_Two Content">
    <p:spTree>
      <p:nvGrpSpPr>
        <p:cNvPr id="1" name=""/>
        <p:cNvGrpSpPr/>
        <p:nvPr/>
      </p:nvGrpSpPr>
      <p:grpSpPr>
        <a:xfrm>
          <a:off x="0" y="0"/>
          <a:ext cx="0" cy="0"/>
          <a:chOff x="0" y="0"/>
          <a:chExt cx="0" cy="0"/>
        </a:xfrm>
      </p:grpSpPr>
      <p:pic>
        <p:nvPicPr>
          <p:cNvPr id="62"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63" name="Shape 63"/>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64" name="Shape 64"/>
          <p:cNvSpPr>
            <a:spLocks noGrp="1"/>
          </p:cNvSpPr>
          <p:nvPr>
            <p:ph type="title"/>
          </p:nvPr>
        </p:nvSpPr>
        <p:spPr>
          <a:xfrm>
            <a:off x="250825" y="3573462"/>
            <a:ext cx="8713790" cy="719139"/>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65" name="Shape 65"/>
          <p:cNvSpPr>
            <a:spLocks noGrp="1"/>
          </p:cNvSpPr>
          <p:nvPr>
            <p:ph type="body" idx="1"/>
          </p:nvPr>
        </p:nvSpPr>
        <p:spPr>
          <a:xfrm>
            <a:off x="179387" y="981075"/>
            <a:ext cx="4316415" cy="5472113"/>
          </a:xfrm>
          <a:prstGeom prst="rect">
            <a:avLst/>
          </a:prstGeom>
        </p:spPr>
        <p:txBody>
          <a:bodyPr/>
          <a:lstStyle>
            <a:lvl1pPr marL="342900" indent="-342900" algn="ctr">
              <a:buClrTx/>
              <a:buSzTx/>
              <a:buFontTx/>
              <a:buNone/>
              <a:defRPr>
                <a:solidFill>
                  <a:srgbClr val="FFFFFF"/>
                </a:solidFill>
              </a:defRPr>
            </a:lvl1pPr>
            <a:lvl2pPr marL="790575" indent="-333375" algn="ctr">
              <a:buClrTx/>
              <a:buFontTx/>
              <a:defRPr>
                <a:solidFill>
                  <a:srgbClr val="FFFFFF"/>
                </a:solidFill>
              </a:defRPr>
            </a:lvl2pPr>
            <a:lvl3pPr marL="1234438" indent="-320038" algn="ctr">
              <a:buClrTx/>
              <a:buFontTx/>
              <a:defRPr>
                <a:solidFill>
                  <a:srgbClr val="FFFFFF"/>
                </a:solidFill>
              </a:defRPr>
            </a:lvl3pPr>
            <a:lvl4pPr marL="1727200" indent="-355600" algn="ctr">
              <a:buClrTx/>
              <a:buFontTx/>
              <a:defRPr>
                <a:solidFill>
                  <a:srgbClr val="FFFFFF"/>
                </a:solidFill>
              </a:defRPr>
            </a:lvl4pPr>
            <a:lvl5pPr marL="2184400" indent="-355600" algn="ctr">
              <a:buClrTx/>
              <a:buFontTx/>
              <a:defRPr>
                <a:solidFill>
                  <a:srgbClr val="FFFFFF"/>
                </a:solidFill>
              </a:defRPr>
            </a:lvl5pPr>
          </a:lstStyle>
          <a:p>
            <a:pPr lvl="0">
              <a:defRPr sz="1800">
                <a:solidFill>
                  <a:srgbClr val="000000"/>
                </a:solidFill>
              </a:defRPr>
            </a:pPr>
            <a:r>
              <a:rPr sz="2800">
                <a:solidFill>
                  <a:srgbClr val="FFFFFF"/>
                </a:solidFill>
              </a:rPr>
              <a:t>Click to edit Master text styles</a:t>
            </a:r>
          </a:p>
          <a:p>
            <a:pPr lvl="1">
              <a:defRPr sz="1800">
                <a:solidFill>
                  <a:srgbClr val="000000"/>
                </a:solidFill>
              </a:defRPr>
            </a:pPr>
            <a:r>
              <a:rPr sz="2800">
                <a:solidFill>
                  <a:srgbClr val="FFFFFF"/>
                </a:solidFill>
              </a:rPr>
              <a:t>Second level</a:t>
            </a:r>
          </a:p>
          <a:p>
            <a:pPr lvl="2">
              <a:defRPr sz="1800">
                <a:solidFill>
                  <a:srgbClr val="000000"/>
                </a:solidFill>
              </a:defRPr>
            </a:pPr>
            <a:r>
              <a:rPr sz="2800">
                <a:solidFill>
                  <a:srgbClr val="FFFFFF"/>
                </a:solidFill>
              </a:rPr>
              <a:t>Third level</a:t>
            </a:r>
          </a:p>
          <a:p>
            <a:pPr lvl="3">
              <a:defRPr sz="1800">
                <a:solidFill>
                  <a:srgbClr val="000000"/>
                </a:solidFill>
              </a:defRPr>
            </a:pPr>
            <a:r>
              <a:rPr sz="2800">
                <a:solidFill>
                  <a:srgbClr val="FFFFFF"/>
                </a:solidFill>
              </a:rPr>
              <a:t>Fourth level</a:t>
            </a:r>
          </a:p>
          <a:p>
            <a:pPr lvl="4">
              <a:defRPr sz="1800">
                <a:solidFill>
                  <a:srgbClr val="000000"/>
                </a:solidFill>
              </a:defRPr>
            </a:pPr>
            <a:r>
              <a:rPr sz="2800">
                <a:solidFill>
                  <a:srgbClr val="FFFFFF"/>
                </a:solidFill>
              </a:rPr>
              <a:t>Fifth level</a:t>
            </a:r>
          </a:p>
        </p:txBody>
      </p:sp>
      <p:sp>
        <p:nvSpPr>
          <p:cNvPr id="66" name="Shape 66"/>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41194621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1_Comparison">
    <p:spTree>
      <p:nvGrpSpPr>
        <p:cNvPr id="1" name=""/>
        <p:cNvGrpSpPr/>
        <p:nvPr/>
      </p:nvGrpSpPr>
      <p:grpSpPr>
        <a:xfrm>
          <a:off x="0" y="0"/>
          <a:ext cx="0" cy="0"/>
          <a:chOff x="0" y="0"/>
          <a:chExt cx="0" cy="0"/>
        </a:xfrm>
      </p:grpSpPr>
      <p:pic>
        <p:nvPicPr>
          <p:cNvPr id="68"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69" name="Shape 69"/>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70" name="Shape 70"/>
          <p:cNvSpPr>
            <a:spLocks noGrp="1"/>
          </p:cNvSpPr>
          <p:nvPr>
            <p:ph type="title"/>
          </p:nvPr>
        </p:nvSpPr>
        <p:spPr>
          <a:xfrm>
            <a:off x="457200" y="256810"/>
            <a:ext cx="8229600" cy="1178656"/>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71" name="Shape 71"/>
          <p:cNvSpPr>
            <a:spLocks noGrp="1"/>
          </p:cNvSpPr>
          <p:nvPr>
            <p:ph type="body" idx="1"/>
          </p:nvPr>
        </p:nvSpPr>
        <p:spPr>
          <a:xfrm>
            <a:off x="457200" y="1435464"/>
            <a:ext cx="4040188" cy="739411"/>
          </a:xfrm>
          <a:prstGeom prst="rect">
            <a:avLst/>
          </a:prstGeom>
        </p:spPr>
        <p:txBody>
          <a:bodyPr anchor="b"/>
          <a:lstStyle>
            <a:lvl1pPr marL="0" indent="0" algn="ctr">
              <a:spcBef>
                <a:spcPts val="500"/>
              </a:spcBef>
              <a:buClrTx/>
              <a:buSzTx/>
              <a:buFontTx/>
              <a:buNone/>
              <a:defRPr sz="2400">
                <a:solidFill>
                  <a:srgbClr val="FFFFFF"/>
                </a:solidFill>
                <a:latin typeface="Arial Bold"/>
                <a:ea typeface="Arial Bold"/>
                <a:cs typeface="Arial Bold"/>
                <a:sym typeface="Arial Bold"/>
              </a:defRPr>
            </a:lvl1pPr>
          </a:lstStyle>
          <a:p>
            <a:pPr lvl="0">
              <a:defRPr sz="1800">
                <a:solidFill>
                  <a:srgbClr val="000000"/>
                </a:solidFill>
              </a:defRPr>
            </a:pPr>
            <a:r>
              <a:rPr sz="2400">
                <a:solidFill>
                  <a:srgbClr val="FFFFFF"/>
                </a:solidFill>
              </a:rPr>
              <a:t>Click to edit Master text styles</a:t>
            </a:r>
          </a:p>
        </p:txBody>
      </p:sp>
      <p:sp>
        <p:nvSpPr>
          <p:cNvPr id="72" name="Shape 72"/>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611838379"/>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1_Title Only">
    <p:spTree>
      <p:nvGrpSpPr>
        <p:cNvPr id="1" name=""/>
        <p:cNvGrpSpPr/>
        <p:nvPr/>
      </p:nvGrpSpPr>
      <p:grpSpPr>
        <a:xfrm>
          <a:off x="0" y="0"/>
          <a:ext cx="0" cy="0"/>
          <a:chOff x="0" y="0"/>
          <a:chExt cx="0" cy="0"/>
        </a:xfrm>
      </p:grpSpPr>
      <p:pic>
        <p:nvPicPr>
          <p:cNvPr id="74"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75" name="Shape 75"/>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76" name="Shape 76"/>
          <p:cNvSpPr>
            <a:spLocks noGrp="1"/>
          </p:cNvSpPr>
          <p:nvPr>
            <p:ph type="title"/>
          </p:nvPr>
        </p:nvSpPr>
        <p:spPr>
          <a:xfrm>
            <a:off x="250825" y="3573462"/>
            <a:ext cx="8713790" cy="719139"/>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77" name="Shape 77"/>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0146220"/>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1_Blank">
    <p:spTree>
      <p:nvGrpSpPr>
        <p:cNvPr id="1" name=""/>
        <p:cNvGrpSpPr/>
        <p:nvPr/>
      </p:nvGrpSpPr>
      <p:grpSpPr>
        <a:xfrm>
          <a:off x="0" y="0"/>
          <a:ext cx="0" cy="0"/>
          <a:chOff x="0" y="0"/>
          <a:chExt cx="0" cy="0"/>
        </a:xfrm>
      </p:grpSpPr>
      <p:pic>
        <p:nvPicPr>
          <p:cNvPr id="79"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80" name="Shape 80"/>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81" name="Shape 81"/>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81324894"/>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x">
  <p:cSld name="1_Content with Caption">
    <p:spTree>
      <p:nvGrpSpPr>
        <p:cNvPr id="1" name=""/>
        <p:cNvGrpSpPr/>
        <p:nvPr/>
      </p:nvGrpSpPr>
      <p:grpSpPr>
        <a:xfrm>
          <a:off x="0" y="0"/>
          <a:ext cx="0" cy="0"/>
          <a:chOff x="0" y="0"/>
          <a:chExt cx="0" cy="0"/>
        </a:xfrm>
      </p:grpSpPr>
      <p:pic>
        <p:nvPicPr>
          <p:cNvPr id="83"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84" name="Shape 84"/>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85" name="Shape 85"/>
          <p:cNvSpPr>
            <a:spLocks noGrp="1"/>
          </p:cNvSpPr>
          <p:nvPr>
            <p:ph type="title"/>
          </p:nvPr>
        </p:nvSpPr>
        <p:spPr>
          <a:xfrm>
            <a:off x="457200" y="0"/>
            <a:ext cx="3008315" cy="1435100"/>
          </a:xfrm>
          <a:prstGeom prst="rect">
            <a:avLst/>
          </a:prstGeom>
        </p:spPr>
        <p:txBody>
          <a:bodyPr anchor="b"/>
          <a:lstStyle>
            <a:lvl1pPr>
              <a:defRPr sz="2000">
                <a:solidFill>
                  <a:srgbClr val="FFFFFF"/>
                </a:solidFill>
                <a:latin typeface="Arial Narrow Bold"/>
                <a:ea typeface="Arial Narrow Bold"/>
                <a:cs typeface="Arial Narrow Bold"/>
                <a:sym typeface="Arial Narrow Bold"/>
              </a:defRPr>
            </a:lvl1pPr>
          </a:lstStyle>
          <a:p>
            <a:pPr lvl="0">
              <a:defRPr sz="1800">
                <a:solidFill>
                  <a:srgbClr val="000000"/>
                </a:solidFill>
              </a:defRPr>
            </a:pPr>
            <a:r>
              <a:rPr sz="2000">
                <a:solidFill>
                  <a:srgbClr val="FFFFFF"/>
                </a:solidFill>
              </a:rPr>
              <a:t>Click to edit Master title style</a:t>
            </a:r>
          </a:p>
        </p:txBody>
      </p:sp>
      <p:sp>
        <p:nvSpPr>
          <p:cNvPr id="86" name="Shape 86"/>
          <p:cNvSpPr>
            <a:spLocks noGrp="1"/>
          </p:cNvSpPr>
          <p:nvPr>
            <p:ph type="body" idx="1"/>
          </p:nvPr>
        </p:nvSpPr>
        <p:spPr>
          <a:xfrm>
            <a:off x="3575050" y="273050"/>
            <a:ext cx="5111750" cy="6584950"/>
          </a:xfrm>
          <a:prstGeom prst="rect">
            <a:avLst/>
          </a:prstGeom>
        </p:spPr>
        <p:txBody>
          <a:bodyPr/>
          <a:lstStyle>
            <a:lvl1pPr marL="342900" indent="-342900" algn="ctr">
              <a:spcBef>
                <a:spcPts val="700"/>
              </a:spcBef>
              <a:buClrTx/>
              <a:buSzTx/>
              <a:buFontTx/>
              <a:buNone/>
              <a:defRPr sz="3200">
                <a:solidFill>
                  <a:srgbClr val="FFFFFF"/>
                </a:solidFill>
              </a:defRPr>
            </a:lvl1pPr>
            <a:lvl2pPr marL="783771" indent="-326571" algn="ctr">
              <a:spcBef>
                <a:spcPts val="700"/>
              </a:spcBef>
              <a:buClrTx/>
              <a:buFontTx/>
              <a:defRPr sz="3200">
                <a:solidFill>
                  <a:srgbClr val="FFFFFF"/>
                </a:solidFill>
              </a:defRPr>
            </a:lvl2pPr>
            <a:lvl3pPr marL="1219200" indent="-304800" algn="ctr">
              <a:spcBef>
                <a:spcPts val="700"/>
              </a:spcBef>
              <a:buClrTx/>
              <a:buFontTx/>
              <a:defRPr sz="3200">
                <a:solidFill>
                  <a:srgbClr val="FFFFFF"/>
                </a:solidFill>
              </a:defRPr>
            </a:lvl3pPr>
            <a:lvl4pPr marL="1737360" indent="-365760" algn="ctr">
              <a:spcBef>
                <a:spcPts val="700"/>
              </a:spcBef>
              <a:buClrTx/>
              <a:buFontTx/>
              <a:defRPr sz="3200">
                <a:solidFill>
                  <a:srgbClr val="FFFFFF"/>
                </a:solidFill>
              </a:defRPr>
            </a:lvl4pPr>
            <a:lvl5pPr marL="2194560" indent="-365760" algn="ctr">
              <a:spcBef>
                <a:spcPts val="700"/>
              </a:spcBef>
              <a:buClrTx/>
              <a:buFontTx/>
              <a:defRPr sz="3200">
                <a:solidFill>
                  <a:srgbClr val="FFFFFF"/>
                </a:solidFill>
              </a:defRPr>
            </a:lvl5pPr>
          </a:lstStyle>
          <a:p>
            <a:pPr lvl="0">
              <a:defRPr sz="1800">
                <a:solidFill>
                  <a:srgbClr val="000000"/>
                </a:solidFill>
              </a:defRPr>
            </a:pPr>
            <a:r>
              <a:rPr sz="3200">
                <a:solidFill>
                  <a:srgbClr val="FFFFFF"/>
                </a:solidFill>
              </a:rPr>
              <a:t>Click to edit Master text styles</a:t>
            </a:r>
          </a:p>
          <a:p>
            <a:pPr lvl="1">
              <a:defRPr sz="1800">
                <a:solidFill>
                  <a:srgbClr val="000000"/>
                </a:solidFill>
              </a:defRPr>
            </a:pPr>
            <a:r>
              <a:rPr sz="3200">
                <a:solidFill>
                  <a:srgbClr val="FFFFFF"/>
                </a:solidFill>
              </a:rPr>
              <a:t>Second level</a:t>
            </a:r>
          </a:p>
          <a:p>
            <a:pPr lvl="2">
              <a:defRPr sz="1800">
                <a:solidFill>
                  <a:srgbClr val="000000"/>
                </a:solidFill>
              </a:defRPr>
            </a:pPr>
            <a:r>
              <a:rPr sz="3200">
                <a:solidFill>
                  <a:srgbClr val="FFFFFF"/>
                </a:solidFill>
              </a:rPr>
              <a:t>Third level</a:t>
            </a:r>
          </a:p>
          <a:p>
            <a:pPr lvl="3">
              <a:defRPr sz="1800">
                <a:solidFill>
                  <a:srgbClr val="000000"/>
                </a:solidFill>
              </a:defRPr>
            </a:pPr>
            <a:r>
              <a:rPr sz="3200">
                <a:solidFill>
                  <a:srgbClr val="FFFFFF"/>
                </a:solidFill>
              </a:rPr>
              <a:t>Fourth level</a:t>
            </a:r>
          </a:p>
          <a:p>
            <a:pPr lvl="4">
              <a:defRPr sz="1800">
                <a:solidFill>
                  <a:srgbClr val="000000"/>
                </a:solidFill>
              </a:defRPr>
            </a:pPr>
            <a:r>
              <a:rPr sz="3200">
                <a:solidFill>
                  <a:srgbClr val="FFFFFF"/>
                </a:solidFill>
              </a:rPr>
              <a:t>Fifth level</a:t>
            </a:r>
          </a:p>
        </p:txBody>
      </p:sp>
      <p:sp>
        <p:nvSpPr>
          <p:cNvPr id="87" name="Shape 87"/>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50040092"/>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x">
  <p:cSld name="1_Picture with Caption">
    <p:spTree>
      <p:nvGrpSpPr>
        <p:cNvPr id="1" name=""/>
        <p:cNvGrpSpPr/>
        <p:nvPr/>
      </p:nvGrpSpPr>
      <p:grpSpPr>
        <a:xfrm>
          <a:off x="0" y="0"/>
          <a:ext cx="0" cy="0"/>
          <a:chOff x="0" y="0"/>
          <a:chExt cx="0" cy="0"/>
        </a:xfrm>
      </p:grpSpPr>
      <p:pic>
        <p:nvPicPr>
          <p:cNvPr id="89"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90" name="Shape 90"/>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91" name="Shape 91"/>
          <p:cNvSpPr>
            <a:spLocks noGrp="1"/>
          </p:cNvSpPr>
          <p:nvPr>
            <p:ph type="title"/>
          </p:nvPr>
        </p:nvSpPr>
        <p:spPr>
          <a:xfrm>
            <a:off x="1792288" y="4800600"/>
            <a:ext cx="5486402" cy="566738"/>
          </a:xfrm>
          <a:prstGeom prst="rect">
            <a:avLst/>
          </a:prstGeom>
        </p:spPr>
        <p:txBody>
          <a:bodyPr anchor="b"/>
          <a:lstStyle>
            <a:lvl1pPr>
              <a:defRPr sz="2000">
                <a:solidFill>
                  <a:srgbClr val="FFFFFF"/>
                </a:solidFill>
                <a:latin typeface="Arial Narrow Bold"/>
                <a:ea typeface="Arial Narrow Bold"/>
                <a:cs typeface="Arial Narrow Bold"/>
                <a:sym typeface="Arial Narrow Bold"/>
              </a:defRPr>
            </a:lvl1pPr>
          </a:lstStyle>
          <a:p>
            <a:pPr lvl="0">
              <a:defRPr sz="1800">
                <a:solidFill>
                  <a:srgbClr val="000000"/>
                </a:solidFill>
              </a:defRPr>
            </a:pPr>
            <a:r>
              <a:rPr sz="2000">
                <a:solidFill>
                  <a:srgbClr val="FFFFFF"/>
                </a:solidFill>
              </a:rPr>
              <a:t>Click to edit Master title style</a:t>
            </a:r>
          </a:p>
        </p:txBody>
      </p:sp>
      <p:sp>
        <p:nvSpPr>
          <p:cNvPr id="92" name="Shape 92"/>
          <p:cNvSpPr>
            <a:spLocks noGrp="1"/>
          </p:cNvSpPr>
          <p:nvPr>
            <p:ph type="body" idx="1"/>
          </p:nvPr>
        </p:nvSpPr>
        <p:spPr>
          <a:xfrm>
            <a:off x="1792288" y="5367337"/>
            <a:ext cx="5486402" cy="804864"/>
          </a:xfrm>
          <a:prstGeom prst="rect">
            <a:avLst/>
          </a:prstGeom>
        </p:spPr>
        <p:txBody>
          <a:bodyPr/>
          <a:lstStyle>
            <a:lvl1pPr marL="0" indent="0" algn="ctr">
              <a:spcBef>
                <a:spcPts val="300"/>
              </a:spcBef>
              <a:buClrTx/>
              <a:buSzTx/>
              <a:buFontTx/>
              <a:buNone/>
              <a:defRPr sz="1400">
                <a:solidFill>
                  <a:srgbClr val="FFFFFF"/>
                </a:solidFill>
              </a:defRPr>
            </a:lvl1pPr>
          </a:lstStyle>
          <a:p>
            <a:pPr lvl="0">
              <a:defRPr sz="1800">
                <a:solidFill>
                  <a:srgbClr val="000000"/>
                </a:solidFill>
              </a:defRPr>
            </a:pPr>
            <a:r>
              <a:rPr sz="1400">
                <a:solidFill>
                  <a:srgbClr val="FFFFFF"/>
                </a:solidFill>
              </a:rPr>
              <a:t>Click to edit Master text styles</a:t>
            </a:r>
          </a:p>
        </p:txBody>
      </p:sp>
      <p:sp>
        <p:nvSpPr>
          <p:cNvPr id="93" name="Shape 93"/>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229632080"/>
      </p:ext>
    </p:extLst>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x">
  <p:cSld name="1_Title and Vertical Text">
    <p:spTree>
      <p:nvGrpSpPr>
        <p:cNvPr id="1" name=""/>
        <p:cNvGrpSpPr/>
        <p:nvPr/>
      </p:nvGrpSpPr>
      <p:grpSpPr>
        <a:xfrm>
          <a:off x="0" y="0"/>
          <a:ext cx="0" cy="0"/>
          <a:chOff x="0" y="0"/>
          <a:chExt cx="0" cy="0"/>
        </a:xfrm>
      </p:grpSpPr>
      <p:pic>
        <p:nvPicPr>
          <p:cNvPr id="95"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96" name="Shape 96"/>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97" name="Shape 97"/>
          <p:cNvSpPr>
            <a:spLocks noGrp="1"/>
          </p:cNvSpPr>
          <p:nvPr>
            <p:ph type="title"/>
          </p:nvPr>
        </p:nvSpPr>
        <p:spPr>
          <a:xfrm>
            <a:off x="250825" y="3500437"/>
            <a:ext cx="8713790" cy="865189"/>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98" name="Shape 98"/>
          <p:cNvSpPr>
            <a:spLocks noGrp="1"/>
          </p:cNvSpPr>
          <p:nvPr>
            <p:ph type="body" idx="1"/>
          </p:nvPr>
        </p:nvSpPr>
        <p:spPr>
          <a:xfrm>
            <a:off x="179387" y="4365625"/>
            <a:ext cx="8785226" cy="2492375"/>
          </a:xfrm>
          <a:prstGeom prst="rect">
            <a:avLst/>
          </a:prstGeom>
        </p:spPr>
        <p:txBody>
          <a:bodyPr/>
          <a:lstStyle>
            <a:lvl1pPr marL="342900" indent="-342900" algn="ctr">
              <a:spcBef>
                <a:spcPts val="400"/>
              </a:spcBef>
              <a:buClrTx/>
              <a:buSzTx/>
              <a:buFontTx/>
              <a:buNone/>
              <a:defRPr sz="2000">
                <a:solidFill>
                  <a:srgbClr val="FFFFFF"/>
                </a:solidFill>
              </a:defRPr>
            </a:lvl1pPr>
            <a:lvl2pPr marL="661307" indent="-204107" algn="ctr">
              <a:spcBef>
                <a:spcPts val="400"/>
              </a:spcBef>
              <a:buClrTx/>
              <a:buFontTx/>
              <a:defRPr sz="2000">
                <a:solidFill>
                  <a:srgbClr val="FFFFFF"/>
                </a:solidFill>
              </a:defRPr>
            </a:lvl2pPr>
            <a:lvl3pPr marL="1104900" indent="-190500" algn="ctr">
              <a:spcBef>
                <a:spcPts val="400"/>
              </a:spcBef>
              <a:buClrTx/>
              <a:buFontTx/>
              <a:defRPr sz="2000">
                <a:solidFill>
                  <a:srgbClr val="FFFFFF"/>
                </a:solidFill>
              </a:defRPr>
            </a:lvl3pPr>
            <a:lvl4pPr marL="1600200" indent="-228600" algn="ctr">
              <a:spcBef>
                <a:spcPts val="400"/>
              </a:spcBef>
              <a:buClrTx/>
              <a:buFontTx/>
              <a:defRPr sz="2000">
                <a:solidFill>
                  <a:srgbClr val="FFFFFF"/>
                </a:solidFill>
              </a:defRPr>
            </a:lvl4pPr>
            <a:lvl5pPr marL="2057400" indent="-228600" algn="ctr">
              <a:spcBef>
                <a:spcPts val="400"/>
              </a:spcBef>
              <a:buClrTx/>
              <a:buFontTx/>
              <a:defRPr sz="2000">
                <a:solidFill>
                  <a:srgbClr val="FFFFFF"/>
                </a:solidFill>
              </a:defRPr>
            </a:lvl5pPr>
          </a:lstStyle>
          <a:p>
            <a:pPr lvl="0">
              <a:defRPr sz="1800">
                <a:solidFill>
                  <a:srgbClr val="000000"/>
                </a:solidFill>
              </a:defRPr>
            </a:pPr>
            <a:r>
              <a:rPr sz="2000">
                <a:solidFill>
                  <a:srgbClr val="FFFFFF"/>
                </a:solidFill>
              </a:rPr>
              <a:t>Click to edit Master text styles</a:t>
            </a:r>
          </a:p>
          <a:p>
            <a:pPr lvl="1">
              <a:defRPr sz="1800">
                <a:solidFill>
                  <a:srgbClr val="000000"/>
                </a:solidFill>
              </a:defRPr>
            </a:pPr>
            <a:r>
              <a:rPr sz="2000">
                <a:solidFill>
                  <a:srgbClr val="FFFFFF"/>
                </a:solidFill>
              </a:rPr>
              <a:t>Second level</a:t>
            </a:r>
          </a:p>
          <a:p>
            <a:pPr lvl="2">
              <a:defRPr sz="1800">
                <a:solidFill>
                  <a:srgbClr val="000000"/>
                </a:solidFill>
              </a:defRPr>
            </a:pPr>
            <a:r>
              <a:rPr sz="2000">
                <a:solidFill>
                  <a:srgbClr val="FFFFFF"/>
                </a:solidFill>
              </a:rPr>
              <a:t>Third level</a:t>
            </a:r>
          </a:p>
          <a:p>
            <a:pPr lvl="3">
              <a:defRPr sz="1800">
                <a:solidFill>
                  <a:srgbClr val="000000"/>
                </a:solidFill>
              </a:defRPr>
            </a:pPr>
            <a:r>
              <a:rPr sz="2000">
                <a:solidFill>
                  <a:srgbClr val="FFFFFF"/>
                </a:solidFill>
              </a:rPr>
              <a:t>Fourth level</a:t>
            </a:r>
          </a:p>
          <a:p>
            <a:pPr lvl="4">
              <a:defRPr sz="1800">
                <a:solidFill>
                  <a:srgbClr val="000000"/>
                </a:solidFill>
              </a:defRPr>
            </a:pPr>
            <a:r>
              <a:rPr sz="2000">
                <a:solidFill>
                  <a:srgbClr val="FFFFFF"/>
                </a:solidFill>
              </a:rPr>
              <a:t>Fifth level</a:t>
            </a:r>
          </a:p>
        </p:txBody>
      </p:sp>
      <p:sp>
        <p:nvSpPr>
          <p:cNvPr id="99" name="Shape 99"/>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69405655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15" name="Shape 15"/>
          <p:cNvSpPr>
            <a:spLocks noGrp="1"/>
          </p:cNvSpPr>
          <p:nvPr>
            <p:ph type="title"/>
          </p:nvPr>
        </p:nvSpPr>
        <p:spPr>
          <a:xfrm>
            <a:off x="250825" y="0"/>
            <a:ext cx="8713790" cy="1169989"/>
          </a:xfrm>
          <a:prstGeom prst="rect">
            <a:avLst/>
          </a:prstGeom>
        </p:spPr>
        <p:txBody>
          <a:bodyPr/>
          <a:lstStyle/>
          <a:p>
            <a:pPr lvl="0">
              <a:defRPr sz="1800"/>
            </a:pPr>
            <a:r>
              <a:rPr sz="3000"/>
              <a:t>Click to edit Master title style</a:t>
            </a:r>
          </a:p>
        </p:txBody>
      </p:sp>
      <p:sp>
        <p:nvSpPr>
          <p:cNvPr id="16" name="Shape 16"/>
          <p:cNvSpPr>
            <a:spLocks noGrp="1"/>
          </p:cNvSpPr>
          <p:nvPr>
            <p:ph type="body" idx="1"/>
          </p:nvPr>
        </p:nvSpPr>
        <p:spPr>
          <a:xfrm>
            <a:off x="1403350" y="1412875"/>
            <a:ext cx="3703638" cy="5445125"/>
          </a:xfrm>
          <a:prstGeom prst="rect">
            <a:avLst/>
          </a:prstGeom>
        </p:spPr>
        <p:txBody>
          <a:bodyPr/>
          <a:lstStyle>
            <a:lvl2pPr marL="1079500" indent="-622300"/>
            <a:lvl3pPr marL="1554478" indent="-640078"/>
            <a:lvl4pPr marL="1964265" indent="-592665"/>
            <a:lvl5pPr marL="2421465" indent="-592665"/>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7" name="Shape 17"/>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302138460"/>
      </p:ext>
    </p:extLst>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
  <p:cSld name="1_Vertical Title and Text">
    <p:spTree>
      <p:nvGrpSpPr>
        <p:cNvPr id="1" name=""/>
        <p:cNvGrpSpPr/>
        <p:nvPr/>
      </p:nvGrpSpPr>
      <p:grpSpPr>
        <a:xfrm>
          <a:off x="0" y="0"/>
          <a:ext cx="0" cy="0"/>
          <a:chOff x="0" y="0"/>
          <a:chExt cx="0" cy="0"/>
        </a:xfrm>
      </p:grpSpPr>
      <p:pic>
        <p:nvPicPr>
          <p:cNvPr id="101" name="image2.jpeg" descr="wmo_ppt_2012_last.jpg"/>
          <p:cNvPicPr/>
          <p:nvPr/>
        </p:nvPicPr>
        <p:blipFill>
          <a:blip r:embed="rId2">
            <a:extLst/>
          </a:blip>
          <a:stretch>
            <a:fillRect/>
          </a:stretch>
        </p:blipFill>
        <p:spPr>
          <a:xfrm>
            <a:off x="0" y="0"/>
            <a:ext cx="9144000" cy="6858000"/>
          </a:xfrm>
          <a:prstGeom prst="rect">
            <a:avLst/>
          </a:prstGeom>
          <a:ln w="12700">
            <a:miter lim="400000"/>
          </a:ln>
        </p:spPr>
      </p:pic>
      <p:sp>
        <p:nvSpPr>
          <p:cNvPr id="102" name="Shape 102"/>
          <p:cNvSpPr/>
          <p:nvPr/>
        </p:nvSpPr>
        <p:spPr>
          <a:xfrm>
            <a:off x="117475" y="6532674"/>
            <a:ext cx="1141413" cy="172815"/>
          </a:xfrm>
          <a:prstGeom prst="rect">
            <a:avLst/>
          </a:prstGeom>
          <a:ln w="12700">
            <a:miter lim="400000"/>
          </a:ln>
          <a:extLst>
            <a:ext uri="{C572A759-6A51-4108-AA02-DFA0A04FC94B}">
              <ma14:wrappingTextBoxFlag xmlns:ma14="http://schemas.microsoft.com/office/mac/drawingml/2011/main" xmlns="" val="1"/>
            </a:ext>
          </a:extLst>
        </p:spPr>
        <p:txBody>
          <a:bodyPr lIns="0" tIns="0" rIns="0" bIns="0" anchor="ctr">
            <a:spAutoFit/>
          </a:bodyPr>
          <a:lstStyle>
            <a:lvl1pPr defTabSz="457200">
              <a:spcBef>
                <a:spcPts val="0"/>
              </a:spcBef>
              <a:defRPr sz="1200">
                <a:latin typeface="Arial"/>
                <a:ea typeface="Arial"/>
                <a:cs typeface="Arial"/>
                <a:sym typeface="Arial"/>
              </a:defRPr>
            </a:lvl1pPr>
          </a:lstStyle>
          <a:p>
            <a:pPr>
              <a:defRPr sz="1800"/>
            </a:pPr>
            <a:r>
              <a:rPr kern="0">
                <a:solidFill>
                  <a:sysClr val="windowText" lastClr="000000"/>
                </a:solidFill>
              </a:rPr>
              <a:t>www.wmo.int</a:t>
            </a:r>
          </a:p>
        </p:txBody>
      </p:sp>
      <p:sp>
        <p:nvSpPr>
          <p:cNvPr id="103" name="Shape 103"/>
          <p:cNvSpPr>
            <a:spLocks noGrp="1"/>
          </p:cNvSpPr>
          <p:nvPr>
            <p:ph type="title"/>
          </p:nvPr>
        </p:nvSpPr>
        <p:spPr>
          <a:xfrm>
            <a:off x="6769100" y="0"/>
            <a:ext cx="2195515" cy="6642101"/>
          </a:xfrm>
          <a:prstGeom prst="rect">
            <a:avLst/>
          </a:prstGeom>
        </p:spPr>
        <p:txBody>
          <a:bodyPr/>
          <a:lstStyle>
            <a:lvl1pPr algn="ctr">
              <a:defRPr sz="4000">
                <a:solidFill>
                  <a:srgbClr val="FFFFFF"/>
                </a:solidFill>
                <a:latin typeface="Arial Narrow"/>
                <a:ea typeface="Arial Narrow"/>
                <a:cs typeface="Arial Narrow"/>
                <a:sym typeface="Arial Narrow"/>
              </a:defRPr>
            </a:lvl1pPr>
          </a:lstStyle>
          <a:p>
            <a:pPr lvl="0">
              <a:defRPr sz="1800">
                <a:solidFill>
                  <a:srgbClr val="000000"/>
                </a:solidFill>
              </a:defRPr>
            </a:pPr>
            <a:r>
              <a:rPr sz="4000">
                <a:solidFill>
                  <a:srgbClr val="FFFFFF"/>
                </a:solidFill>
              </a:rPr>
              <a:t>Click to edit Master title style</a:t>
            </a:r>
          </a:p>
        </p:txBody>
      </p:sp>
      <p:sp>
        <p:nvSpPr>
          <p:cNvPr id="104" name="Shape 104"/>
          <p:cNvSpPr>
            <a:spLocks noGrp="1"/>
          </p:cNvSpPr>
          <p:nvPr>
            <p:ph type="body" idx="1"/>
          </p:nvPr>
        </p:nvSpPr>
        <p:spPr>
          <a:xfrm>
            <a:off x="179387" y="188912"/>
            <a:ext cx="6437315" cy="6669090"/>
          </a:xfrm>
          <a:prstGeom prst="rect">
            <a:avLst/>
          </a:prstGeom>
        </p:spPr>
        <p:txBody>
          <a:bodyPr/>
          <a:lstStyle>
            <a:lvl1pPr marL="342900" indent="-342900" algn="ctr">
              <a:spcBef>
                <a:spcPts val="400"/>
              </a:spcBef>
              <a:buClrTx/>
              <a:buSzTx/>
              <a:buFontTx/>
              <a:buNone/>
              <a:defRPr sz="2000">
                <a:solidFill>
                  <a:srgbClr val="FFFFFF"/>
                </a:solidFill>
              </a:defRPr>
            </a:lvl1pPr>
            <a:lvl2pPr marL="661307" indent="-204107" algn="ctr">
              <a:spcBef>
                <a:spcPts val="400"/>
              </a:spcBef>
              <a:buClrTx/>
              <a:buFontTx/>
              <a:defRPr sz="2000">
                <a:solidFill>
                  <a:srgbClr val="FFFFFF"/>
                </a:solidFill>
              </a:defRPr>
            </a:lvl2pPr>
            <a:lvl3pPr marL="1104900" indent="-190500" algn="ctr">
              <a:spcBef>
                <a:spcPts val="400"/>
              </a:spcBef>
              <a:buClrTx/>
              <a:buFontTx/>
              <a:defRPr sz="2000">
                <a:solidFill>
                  <a:srgbClr val="FFFFFF"/>
                </a:solidFill>
              </a:defRPr>
            </a:lvl3pPr>
            <a:lvl4pPr marL="1600200" indent="-228600" algn="ctr">
              <a:spcBef>
                <a:spcPts val="400"/>
              </a:spcBef>
              <a:buClrTx/>
              <a:buFontTx/>
              <a:defRPr sz="2000">
                <a:solidFill>
                  <a:srgbClr val="FFFFFF"/>
                </a:solidFill>
              </a:defRPr>
            </a:lvl4pPr>
            <a:lvl5pPr marL="2057400" indent="-228600" algn="ctr">
              <a:spcBef>
                <a:spcPts val="400"/>
              </a:spcBef>
              <a:buClrTx/>
              <a:buFontTx/>
              <a:defRPr sz="2000">
                <a:solidFill>
                  <a:srgbClr val="FFFFFF"/>
                </a:solidFill>
              </a:defRPr>
            </a:lvl5pPr>
          </a:lstStyle>
          <a:p>
            <a:pPr lvl="0">
              <a:defRPr sz="1800">
                <a:solidFill>
                  <a:srgbClr val="000000"/>
                </a:solidFill>
              </a:defRPr>
            </a:pPr>
            <a:r>
              <a:rPr sz="2000">
                <a:solidFill>
                  <a:srgbClr val="FFFFFF"/>
                </a:solidFill>
              </a:rPr>
              <a:t>Click to edit Master text styles</a:t>
            </a:r>
          </a:p>
          <a:p>
            <a:pPr lvl="1">
              <a:defRPr sz="1800">
                <a:solidFill>
                  <a:srgbClr val="000000"/>
                </a:solidFill>
              </a:defRPr>
            </a:pPr>
            <a:r>
              <a:rPr sz="2000">
                <a:solidFill>
                  <a:srgbClr val="FFFFFF"/>
                </a:solidFill>
              </a:rPr>
              <a:t>Second level</a:t>
            </a:r>
          </a:p>
          <a:p>
            <a:pPr lvl="2">
              <a:defRPr sz="1800">
                <a:solidFill>
                  <a:srgbClr val="000000"/>
                </a:solidFill>
              </a:defRPr>
            </a:pPr>
            <a:r>
              <a:rPr sz="2000">
                <a:solidFill>
                  <a:srgbClr val="FFFFFF"/>
                </a:solidFill>
              </a:rPr>
              <a:t>Third level</a:t>
            </a:r>
          </a:p>
          <a:p>
            <a:pPr lvl="3">
              <a:defRPr sz="1800">
                <a:solidFill>
                  <a:srgbClr val="000000"/>
                </a:solidFill>
              </a:defRPr>
            </a:pPr>
            <a:r>
              <a:rPr sz="2000">
                <a:solidFill>
                  <a:srgbClr val="FFFFFF"/>
                </a:solidFill>
              </a:rPr>
              <a:t>Fourth level</a:t>
            </a:r>
          </a:p>
          <a:p>
            <a:pPr lvl="4">
              <a:defRPr sz="1800">
                <a:solidFill>
                  <a:srgbClr val="000000"/>
                </a:solidFill>
              </a:defRPr>
            </a:pPr>
            <a:r>
              <a:rPr sz="2000">
                <a:solidFill>
                  <a:srgbClr val="FFFFFF"/>
                </a:solidFill>
              </a:rPr>
              <a:t>Fifth level</a:t>
            </a:r>
          </a:p>
        </p:txBody>
      </p:sp>
      <p:sp>
        <p:nvSpPr>
          <p:cNvPr id="105" name="Shape 105"/>
          <p:cNvSpPr>
            <a:spLocks noGrp="1"/>
          </p:cNvSpPr>
          <p:nvPr>
            <p:ph type="sldNum" sz="quarter" idx="2"/>
          </p:nvPr>
        </p:nvSpPr>
        <p:spPr>
          <a:xfrm>
            <a:off x="5148262" y="6462712"/>
            <a:ext cx="1905002"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166591262"/>
      </p:ext>
    </p:extLst>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x">
  <p:cSld name="1_Title Slide">
    <p:spTree>
      <p:nvGrpSpPr>
        <p:cNvPr id="1" name=""/>
        <p:cNvGrpSpPr/>
        <p:nvPr/>
      </p:nvGrpSpPr>
      <p:grpSpPr>
        <a:xfrm>
          <a:off x="0" y="0"/>
          <a:ext cx="0" cy="0"/>
          <a:chOff x="0" y="0"/>
          <a:chExt cx="0" cy="0"/>
        </a:xfrm>
      </p:grpSpPr>
      <p:pic>
        <p:nvPicPr>
          <p:cNvPr id="113" name="image3.png" descr="wmo_ppt_2012.psd"/>
          <p:cNvPicPr/>
          <p:nvPr/>
        </p:nvPicPr>
        <p:blipFill>
          <a:blip r:embed="rId2">
            <a:extLst/>
          </a:blip>
          <a:stretch>
            <a:fillRect/>
          </a:stretch>
        </p:blipFill>
        <p:spPr>
          <a:xfrm>
            <a:off x="0" y="0"/>
            <a:ext cx="9144000" cy="6858000"/>
          </a:xfrm>
          <a:prstGeom prst="rect">
            <a:avLst/>
          </a:prstGeom>
          <a:ln w="12700">
            <a:miter lim="400000"/>
          </a:ln>
        </p:spPr>
      </p:pic>
      <p:sp>
        <p:nvSpPr>
          <p:cNvPr id="114" name="Shape 114"/>
          <p:cNvSpPr/>
          <p:nvPr/>
        </p:nvSpPr>
        <p:spPr>
          <a:xfrm>
            <a:off x="468312" y="1341437"/>
            <a:ext cx="1079502" cy="421639"/>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spAutoFit/>
          </a:bodyPr>
          <a:lstStyle>
            <a:lvl1pPr algn="ctr">
              <a:spcBef>
                <a:spcPts val="1000"/>
              </a:spcBef>
              <a:defRPr sz="1800" b="1">
                <a:solidFill>
                  <a:srgbClr val="FFFFFF"/>
                </a:solidFill>
                <a:latin typeface="Arial Black"/>
                <a:ea typeface="Arial Black"/>
                <a:cs typeface="Arial Black"/>
                <a:sym typeface="Arial Black"/>
              </a:defRPr>
            </a:lvl1pPr>
          </a:lstStyle>
          <a:p>
            <a:pPr>
              <a:defRPr b="0">
                <a:solidFill>
                  <a:srgbClr val="000000"/>
                </a:solidFill>
              </a:defRPr>
            </a:pPr>
            <a:r>
              <a:rPr kern="0"/>
              <a:t>WMO</a:t>
            </a:r>
          </a:p>
        </p:txBody>
      </p:sp>
      <p:sp>
        <p:nvSpPr>
          <p:cNvPr id="115" name="Shape 115"/>
          <p:cNvSpPr>
            <a:spLocks noGrp="1"/>
          </p:cNvSpPr>
          <p:nvPr>
            <p:ph type="title"/>
          </p:nvPr>
        </p:nvSpPr>
        <p:spPr>
          <a:xfrm>
            <a:off x="1908175" y="0"/>
            <a:ext cx="6985000" cy="1990725"/>
          </a:xfrm>
          <a:prstGeom prst="rect">
            <a:avLst/>
          </a:prstGeom>
        </p:spPr>
        <p:txBody>
          <a:bodyPr/>
          <a:lstStyle>
            <a:lvl1pPr>
              <a:defRPr sz="4000">
                <a:solidFill>
                  <a:srgbClr val="FFFFFF"/>
                </a:solidFill>
              </a:defRPr>
            </a:lvl1pPr>
          </a:lstStyle>
          <a:p>
            <a:pPr lvl="0">
              <a:defRPr sz="1800">
                <a:solidFill>
                  <a:srgbClr val="000000"/>
                </a:solidFill>
              </a:defRPr>
            </a:pPr>
            <a:r>
              <a:rPr sz="4000">
                <a:solidFill>
                  <a:srgbClr val="FFFFFF"/>
                </a:solidFill>
              </a:rPr>
              <a:t>Click to edit Master title style</a:t>
            </a:r>
          </a:p>
        </p:txBody>
      </p:sp>
      <p:sp>
        <p:nvSpPr>
          <p:cNvPr id="116" name="Shape 116"/>
          <p:cNvSpPr>
            <a:spLocks noGrp="1"/>
          </p:cNvSpPr>
          <p:nvPr>
            <p:ph type="body" idx="1"/>
          </p:nvPr>
        </p:nvSpPr>
        <p:spPr>
          <a:xfrm>
            <a:off x="1908175" y="3405187"/>
            <a:ext cx="6985000" cy="3452813"/>
          </a:xfrm>
          <a:prstGeom prst="rect">
            <a:avLst/>
          </a:prstGeom>
        </p:spPr>
        <p:txBody>
          <a:bodyPr/>
          <a:lstStyle>
            <a:lvl1pPr marL="0" indent="0">
              <a:defRPr>
                <a:solidFill>
                  <a:srgbClr val="FFFFFF"/>
                </a:solidFill>
              </a:defRPr>
            </a:lvl1pPr>
          </a:lstStyle>
          <a:p>
            <a:pPr lvl="0">
              <a:defRPr sz="1800">
                <a:solidFill>
                  <a:srgbClr val="000000"/>
                </a:solidFill>
              </a:defRPr>
            </a:pPr>
            <a:r>
              <a:rPr sz="2800">
                <a:solidFill>
                  <a:srgbClr val="FFFFFF"/>
                </a:solidFill>
              </a:rPr>
              <a:t>Click to edit Master subtitle style</a:t>
            </a:r>
          </a:p>
        </p:txBody>
      </p:sp>
      <p:sp>
        <p:nvSpPr>
          <p:cNvPr id="117" name="Shape 117"/>
          <p:cNvSpPr>
            <a:spLocks noGrp="1"/>
          </p:cNvSpPr>
          <p:nvPr>
            <p:ph type="sldNum" sz="quarter" idx="2"/>
          </p:nvPr>
        </p:nvSpPr>
        <p:spPr>
          <a:xfrm>
            <a:off x="5795962" y="6467475"/>
            <a:ext cx="1152527" cy="264253"/>
          </a:xfrm>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4789798"/>
      </p:ext>
    </p:extLst>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2_Section Header">
    <p:spTree>
      <p:nvGrpSpPr>
        <p:cNvPr id="1" name=""/>
        <p:cNvGrpSpPr/>
        <p:nvPr/>
      </p:nvGrpSpPr>
      <p:grpSpPr>
        <a:xfrm>
          <a:off x="0" y="0"/>
          <a:ext cx="0" cy="0"/>
          <a:chOff x="0" y="0"/>
          <a:chExt cx="0" cy="0"/>
        </a:xfrm>
      </p:grpSpPr>
      <p:sp>
        <p:nvSpPr>
          <p:cNvPr id="119" name="Shape 119"/>
          <p:cNvSpPr>
            <a:spLocks noGrp="1"/>
          </p:cNvSpPr>
          <p:nvPr>
            <p:ph type="title"/>
          </p:nvPr>
        </p:nvSpPr>
        <p:spPr>
          <a:xfrm>
            <a:off x="722312" y="4406900"/>
            <a:ext cx="7772401" cy="1362075"/>
          </a:xfrm>
          <a:prstGeom prst="rect">
            <a:avLst/>
          </a:prstGeom>
        </p:spPr>
        <p:txBody>
          <a:bodyPr anchor="t"/>
          <a:lstStyle>
            <a:lvl1pPr>
              <a:defRPr sz="4000" cap="all">
                <a:latin typeface="Arial Bold"/>
                <a:ea typeface="Arial Bold"/>
                <a:cs typeface="Arial Bold"/>
                <a:sym typeface="Arial Bold"/>
              </a:defRPr>
            </a:lvl1pPr>
          </a:lstStyle>
          <a:p>
            <a:pPr lvl="0">
              <a:defRPr sz="1800" cap="none"/>
            </a:pPr>
            <a:r>
              <a:rPr sz="4000" cap="all"/>
              <a:t>Click to edit Master title style</a:t>
            </a:r>
          </a:p>
        </p:txBody>
      </p:sp>
      <p:sp>
        <p:nvSpPr>
          <p:cNvPr id="120" name="Shape 120"/>
          <p:cNvSpPr>
            <a:spLocks noGrp="1"/>
          </p:cNvSpPr>
          <p:nvPr>
            <p:ph type="body" idx="1"/>
          </p:nvPr>
        </p:nvSpPr>
        <p:spPr>
          <a:xfrm>
            <a:off x="722312" y="2906713"/>
            <a:ext cx="7772401" cy="1500189"/>
          </a:xfrm>
          <a:prstGeom prst="rect">
            <a:avLst/>
          </a:prstGeom>
        </p:spPr>
        <p:txBody>
          <a:bodyPr anchor="b"/>
          <a:lstStyle>
            <a:lvl1pPr marL="0" indent="0">
              <a:spcBef>
                <a:spcPts val="400"/>
              </a:spcBef>
              <a:buClrTx/>
              <a:buSzTx/>
              <a:buFontTx/>
              <a:buNone/>
              <a:defRPr sz="2000"/>
            </a:lvl1pPr>
          </a:lstStyle>
          <a:p>
            <a:pPr lvl="0">
              <a:defRPr sz="1800"/>
            </a:pPr>
            <a:r>
              <a:rPr sz="2000"/>
              <a:t>Click to edit Master text styles</a:t>
            </a:r>
          </a:p>
        </p:txBody>
      </p:sp>
      <p:sp>
        <p:nvSpPr>
          <p:cNvPr id="121" name="Shape 121"/>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31216173"/>
      </p:ext>
    </p:extLst>
  </p:cSld>
  <p:clrMapOvr>
    <a:masterClrMapping/>
  </p:clrMapOvr>
  <p:transition spd="med"/>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2_Two Content">
    <p:spTree>
      <p:nvGrpSpPr>
        <p:cNvPr id="1" name=""/>
        <p:cNvGrpSpPr/>
        <p:nvPr/>
      </p:nvGrpSpPr>
      <p:grpSpPr>
        <a:xfrm>
          <a:off x="0" y="0"/>
          <a:ext cx="0" cy="0"/>
          <a:chOff x="0" y="0"/>
          <a:chExt cx="0" cy="0"/>
        </a:xfrm>
      </p:grpSpPr>
      <p:sp>
        <p:nvSpPr>
          <p:cNvPr id="123" name="Shape 123"/>
          <p:cNvSpPr>
            <a:spLocks noGrp="1"/>
          </p:cNvSpPr>
          <p:nvPr>
            <p:ph type="title"/>
          </p:nvPr>
        </p:nvSpPr>
        <p:spPr>
          <a:xfrm>
            <a:off x="250825" y="0"/>
            <a:ext cx="8713790" cy="1169989"/>
          </a:xfrm>
          <a:prstGeom prst="rect">
            <a:avLst/>
          </a:prstGeom>
        </p:spPr>
        <p:txBody>
          <a:bodyPr/>
          <a:lstStyle/>
          <a:p>
            <a:pPr lvl="0">
              <a:defRPr sz="1800"/>
            </a:pPr>
            <a:r>
              <a:rPr sz="3000"/>
              <a:t>Click to edit Master title style</a:t>
            </a:r>
          </a:p>
        </p:txBody>
      </p:sp>
      <p:sp>
        <p:nvSpPr>
          <p:cNvPr id="124" name="Shape 124"/>
          <p:cNvSpPr>
            <a:spLocks noGrp="1"/>
          </p:cNvSpPr>
          <p:nvPr>
            <p:ph type="body" idx="1"/>
          </p:nvPr>
        </p:nvSpPr>
        <p:spPr>
          <a:xfrm>
            <a:off x="1403350" y="1412875"/>
            <a:ext cx="3703638" cy="5445125"/>
          </a:xfrm>
          <a:prstGeom prst="rect">
            <a:avLst/>
          </a:prstGeom>
        </p:spPr>
        <p:txBody>
          <a:bodyPr/>
          <a:lstStyle>
            <a:lvl2pPr marL="1079500" indent="-622300"/>
            <a:lvl3pPr marL="1554478" indent="-640078"/>
            <a:lvl4pPr marL="1964265" indent="-592665"/>
            <a:lvl5pPr marL="2421465" indent="-592665"/>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25" name="Shape 125"/>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781615155"/>
      </p:ext>
    </p:extLst>
  </p:cSld>
  <p:clrMapOvr>
    <a:masterClrMapping/>
  </p:clrMapOvr>
  <p:transition spd="med"/>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2_Comparison">
    <p:spTree>
      <p:nvGrpSpPr>
        <p:cNvPr id="1" name=""/>
        <p:cNvGrpSpPr/>
        <p:nvPr/>
      </p:nvGrpSpPr>
      <p:grpSpPr>
        <a:xfrm>
          <a:off x="0" y="0"/>
          <a:ext cx="0" cy="0"/>
          <a:chOff x="0" y="0"/>
          <a:chExt cx="0" cy="0"/>
        </a:xfrm>
      </p:grpSpPr>
      <p:sp>
        <p:nvSpPr>
          <p:cNvPr id="127" name="Shape 127"/>
          <p:cNvSpPr>
            <a:spLocks noGrp="1"/>
          </p:cNvSpPr>
          <p:nvPr>
            <p:ph type="title"/>
          </p:nvPr>
        </p:nvSpPr>
        <p:spPr>
          <a:xfrm>
            <a:off x="1331640" y="159491"/>
            <a:ext cx="7355162" cy="1138419"/>
          </a:xfrm>
          <a:prstGeom prst="rect">
            <a:avLst/>
          </a:prstGeom>
        </p:spPr>
        <p:txBody>
          <a:bodyPr/>
          <a:lstStyle/>
          <a:p>
            <a:pPr lvl="0">
              <a:defRPr sz="1800"/>
            </a:pPr>
            <a:r>
              <a:rPr sz="3000"/>
              <a:t>Click to edit Master title style</a:t>
            </a:r>
          </a:p>
        </p:txBody>
      </p:sp>
      <p:sp>
        <p:nvSpPr>
          <p:cNvPr id="128" name="Shape 128"/>
          <p:cNvSpPr>
            <a:spLocks noGrp="1"/>
          </p:cNvSpPr>
          <p:nvPr>
            <p:ph type="body" idx="1"/>
          </p:nvPr>
        </p:nvSpPr>
        <p:spPr>
          <a:xfrm>
            <a:off x="457200" y="1297907"/>
            <a:ext cx="4040188" cy="876968"/>
          </a:xfrm>
          <a:prstGeom prst="rect">
            <a:avLst/>
          </a:prstGeom>
        </p:spPr>
        <p:txBody>
          <a:bodyPr anchor="b"/>
          <a:lstStyle>
            <a:lvl1pPr marL="0" indent="0">
              <a:spcBef>
                <a:spcPts val="500"/>
              </a:spcBef>
              <a:buClrTx/>
              <a:buSzTx/>
              <a:buFontTx/>
              <a:buNone/>
              <a:defRPr sz="2400">
                <a:latin typeface="Arial Bold"/>
                <a:ea typeface="Arial Bold"/>
                <a:cs typeface="Arial Bold"/>
                <a:sym typeface="Arial Bold"/>
              </a:defRPr>
            </a:lvl1pPr>
          </a:lstStyle>
          <a:p>
            <a:pPr lvl="0">
              <a:defRPr sz="1800"/>
            </a:pPr>
            <a:r>
              <a:rPr sz="2400"/>
              <a:t>Click to edit Master text styles</a:t>
            </a:r>
          </a:p>
        </p:txBody>
      </p:sp>
      <p:sp>
        <p:nvSpPr>
          <p:cNvPr id="129" name="Shape 129"/>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86586077"/>
      </p:ext>
    </p:extLst>
  </p:cSld>
  <p:clrMapOvr>
    <a:masterClrMapping/>
  </p:clrMapOvr>
  <p:transition spd="med"/>
</p:sldLayout>
</file>

<file path=ppt/slideLayouts/slideLayout25.xml><?xml version="1.0" encoding="utf-8"?>
<p:sldLayout xmlns:a="http://schemas.openxmlformats.org/drawingml/2006/main" xmlns:r="http://schemas.openxmlformats.org/officeDocument/2006/relationships" xmlns:p="http://schemas.openxmlformats.org/presentationml/2006/main" type="tx">
  <p:cSld name="2_Title Only">
    <p:spTree>
      <p:nvGrpSpPr>
        <p:cNvPr id="1" name=""/>
        <p:cNvGrpSpPr/>
        <p:nvPr/>
      </p:nvGrpSpPr>
      <p:grpSpPr>
        <a:xfrm>
          <a:off x="0" y="0"/>
          <a:ext cx="0" cy="0"/>
          <a:chOff x="0" y="0"/>
          <a:chExt cx="0" cy="0"/>
        </a:xfrm>
      </p:grpSpPr>
      <p:sp>
        <p:nvSpPr>
          <p:cNvPr id="131" name="Shape 131"/>
          <p:cNvSpPr>
            <a:spLocks noGrp="1"/>
          </p:cNvSpPr>
          <p:nvPr>
            <p:ph type="title"/>
          </p:nvPr>
        </p:nvSpPr>
        <p:spPr>
          <a:xfrm>
            <a:off x="250825" y="0"/>
            <a:ext cx="8713790" cy="1169989"/>
          </a:xfrm>
          <a:prstGeom prst="rect">
            <a:avLst/>
          </a:prstGeom>
        </p:spPr>
        <p:txBody>
          <a:bodyPr/>
          <a:lstStyle/>
          <a:p>
            <a:pPr lvl="0">
              <a:defRPr sz="1800"/>
            </a:pPr>
            <a:r>
              <a:rPr sz="3000"/>
              <a:t>Click to edit Master title style</a:t>
            </a:r>
          </a:p>
        </p:txBody>
      </p:sp>
      <p:sp>
        <p:nvSpPr>
          <p:cNvPr id="132" name="Shape 132"/>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359450030"/>
      </p:ext>
    </p:extLst>
  </p:cSld>
  <p:clrMapOvr>
    <a:masterClrMapping/>
  </p:clrMapOvr>
  <p:transition spd="med"/>
</p:sldLayout>
</file>

<file path=ppt/slideLayouts/slideLayout26.xml><?xml version="1.0" encoding="utf-8"?>
<p:sldLayout xmlns:a="http://schemas.openxmlformats.org/drawingml/2006/main" xmlns:r="http://schemas.openxmlformats.org/officeDocument/2006/relationships" xmlns:p="http://schemas.openxmlformats.org/presentationml/2006/main" type="tx">
  <p:cSld name="2_Blank">
    <p:spTree>
      <p:nvGrpSpPr>
        <p:cNvPr id="1" name=""/>
        <p:cNvGrpSpPr/>
        <p:nvPr/>
      </p:nvGrpSpPr>
      <p:grpSpPr>
        <a:xfrm>
          <a:off x="0" y="0"/>
          <a:ext cx="0" cy="0"/>
          <a:chOff x="0" y="0"/>
          <a:chExt cx="0" cy="0"/>
        </a:xfrm>
      </p:grpSpPr>
      <p:sp>
        <p:nvSpPr>
          <p:cNvPr id="134" name="Shape 1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989472346"/>
      </p:ext>
    </p:extLst>
  </p:cSld>
  <p:clrMapOvr>
    <a:masterClrMapping/>
  </p:clrMapOvr>
  <p:transition spd="med"/>
</p:sldLayout>
</file>

<file path=ppt/slideLayouts/slideLayout27.xml><?xml version="1.0" encoding="utf-8"?>
<p:sldLayout xmlns:a="http://schemas.openxmlformats.org/drawingml/2006/main" xmlns:r="http://schemas.openxmlformats.org/officeDocument/2006/relationships" xmlns:p="http://schemas.openxmlformats.org/presentationml/2006/main" type="tx">
  <p:cSld name="2_Content with Caption">
    <p:spTree>
      <p:nvGrpSpPr>
        <p:cNvPr id="1" name=""/>
        <p:cNvGrpSpPr/>
        <p:nvPr/>
      </p:nvGrpSpPr>
      <p:grpSpPr>
        <a:xfrm>
          <a:off x="0" y="0"/>
          <a:ext cx="0" cy="0"/>
          <a:chOff x="0" y="0"/>
          <a:chExt cx="0" cy="0"/>
        </a:xfrm>
      </p:grpSpPr>
      <p:sp>
        <p:nvSpPr>
          <p:cNvPr id="136" name="Shape 136"/>
          <p:cNvSpPr>
            <a:spLocks noGrp="1"/>
          </p:cNvSpPr>
          <p:nvPr>
            <p:ph type="title"/>
          </p:nvPr>
        </p:nvSpPr>
        <p:spPr>
          <a:xfrm>
            <a:off x="1331640" y="0"/>
            <a:ext cx="7344817" cy="1385393"/>
          </a:xfrm>
          <a:prstGeom prst="rect">
            <a:avLst/>
          </a:prstGeom>
        </p:spPr>
        <p:txBody>
          <a:bodyPr/>
          <a:lstStyle>
            <a:lvl1pPr>
              <a:defRPr sz="3200"/>
            </a:lvl1pPr>
          </a:lstStyle>
          <a:p>
            <a:pPr lvl="0">
              <a:defRPr sz="1800"/>
            </a:pPr>
            <a:r>
              <a:rPr sz="3200"/>
              <a:t>Click to edit Master title style</a:t>
            </a:r>
          </a:p>
        </p:txBody>
      </p:sp>
      <p:sp>
        <p:nvSpPr>
          <p:cNvPr id="137" name="Shape 137"/>
          <p:cNvSpPr>
            <a:spLocks noGrp="1"/>
          </p:cNvSpPr>
          <p:nvPr>
            <p:ph type="body" idx="1"/>
          </p:nvPr>
        </p:nvSpPr>
        <p:spPr>
          <a:xfrm>
            <a:off x="3575050" y="1412775"/>
            <a:ext cx="5111750" cy="5445225"/>
          </a:xfrm>
          <a:prstGeom prst="rect">
            <a:avLst/>
          </a:prstGeom>
        </p:spPr>
        <p:txBody>
          <a:bodyPr/>
          <a:lstStyle>
            <a:lvl1pPr>
              <a:spcBef>
                <a:spcPts val="700"/>
              </a:spcBef>
              <a:defRPr sz="3200"/>
            </a:lvl1pPr>
            <a:lvl2pPr marL="1066800" indent="-609600">
              <a:spcBef>
                <a:spcPts val="700"/>
              </a:spcBef>
              <a:defRPr sz="3200"/>
            </a:lvl2pPr>
            <a:lvl3pPr marL="1524000" indent="-609600">
              <a:spcBef>
                <a:spcPts val="700"/>
              </a:spcBef>
              <a:defRPr sz="3200"/>
            </a:lvl3pPr>
            <a:lvl4pPr marL="1981200" indent="-609600">
              <a:spcBef>
                <a:spcPts val="700"/>
              </a:spcBef>
              <a:defRPr sz="3200"/>
            </a:lvl4pPr>
            <a:lvl5pPr marL="2438400" indent="-609600">
              <a:spcBef>
                <a:spcPts val="700"/>
              </a:spcBef>
              <a:defRPr sz="3200"/>
            </a:lvl5p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138" name="Shape 138"/>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362773381"/>
      </p:ext>
    </p:extLst>
  </p:cSld>
  <p:clrMapOvr>
    <a:masterClrMapping/>
  </p:clrMapOvr>
  <p:transition spd="med"/>
</p:sldLayout>
</file>

<file path=ppt/slideLayouts/slideLayout28.xml><?xml version="1.0" encoding="utf-8"?>
<p:sldLayout xmlns:a="http://schemas.openxmlformats.org/drawingml/2006/main" xmlns:r="http://schemas.openxmlformats.org/officeDocument/2006/relationships" xmlns:p="http://schemas.openxmlformats.org/presentationml/2006/main" type="tx">
  <p:cSld name="2_Picture with Caption">
    <p:spTree>
      <p:nvGrpSpPr>
        <p:cNvPr id="1" name=""/>
        <p:cNvGrpSpPr/>
        <p:nvPr/>
      </p:nvGrpSpPr>
      <p:grpSpPr>
        <a:xfrm>
          <a:off x="0" y="0"/>
          <a:ext cx="0" cy="0"/>
          <a:chOff x="0" y="0"/>
          <a:chExt cx="0" cy="0"/>
        </a:xfrm>
      </p:grpSpPr>
      <p:sp>
        <p:nvSpPr>
          <p:cNvPr id="140" name="Shape 140"/>
          <p:cNvSpPr>
            <a:spLocks noGrp="1"/>
          </p:cNvSpPr>
          <p:nvPr>
            <p:ph type="title"/>
          </p:nvPr>
        </p:nvSpPr>
        <p:spPr>
          <a:xfrm>
            <a:off x="1792288" y="4800600"/>
            <a:ext cx="5486402" cy="566738"/>
          </a:xfrm>
          <a:prstGeom prst="rect">
            <a:avLst/>
          </a:prstGeom>
        </p:spPr>
        <p:txBody>
          <a:bodyPr anchor="b"/>
          <a:lstStyle>
            <a:lvl1pPr>
              <a:defRPr sz="2000">
                <a:latin typeface="Arial Bold"/>
                <a:ea typeface="Arial Bold"/>
                <a:cs typeface="Arial Bold"/>
                <a:sym typeface="Arial Bold"/>
              </a:defRPr>
            </a:lvl1pPr>
          </a:lstStyle>
          <a:p>
            <a:pPr lvl="0">
              <a:defRPr sz="1800"/>
            </a:pPr>
            <a:r>
              <a:rPr sz="2000"/>
              <a:t>Click to edit Master title style</a:t>
            </a:r>
          </a:p>
        </p:txBody>
      </p:sp>
      <p:sp>
        <p:nvSpPr>
          <p:cNvPr id="141" name="Shape 141"/>
          <p:cNvSpPr>
            <a:spLocks noGrp="1"/>
          </p:cNvSpPr>
          <p:nvPr>
            <p:ph type="body" idx="1"/>
          </p:nvPr>
        </p:nvSpPr>
        <p:spPr>
          <a:xfrm>
            <a:off x="1792288" y="5367337"/>
            <a:ext cx="5486402" cy="804864"/>
          </a:xfrm>
          <a:prstGeom prst="rect">
            <a:avLst/>
          </a:prstGeom>
        </p:spPr>
        <p:txBody>
          <a:bodyPr/>
          <a:lstStyle>
            <a:lvl1pPr marL="0" indent="0">
              <a:spcBef>
                <a:spcPts val="300"/>
              </a:spcBef>
              <a:buClrTx/>
              <a:buSzTx/>
              <a:buFontTx/>
              <a:buNone/>
              <a:defRPr sz="1400"/>
            </a:lvl1pPr>
          </a:lstStyle>
          <a:p>
            <a:pPr lvl="0">
              <a:defRPr sz="1800"/>
            </a:pPr>
            <a:r>
              <a:rPr sz="1400"/>
              <a:t>Click to edit Master text styles</a:t>
            </a:r>
          </a:p>
        </p:txBody>
      </p:sp>
      <p:sp>
        <p:nvSpPr>
          <p:cNvPr id="142" name="Shape 142"/>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718639776"/>
      </p:ext>
    </p:extLst>
  </p:cSld>
  <p:clrMapOvr>
    <a:masterClrMapping/>
  </p:clrMapOvr>
  <p:transition spd="med"/>
</p:sldLayout>
</file>

<file path=ppt/slideLayouts/slideLayout29.xml><?xml version="1.0" encoding="utf-8"?>
<p:sldLayout xmlns:a="http://schemas.openxmlformats.org/drawingml/2006/main" xmlns:r="http://schemas.openxmlformats.org/officeDocument/2006/relationships" xmlns:p="http://schemas.openxmlformats.org/presentationml/2006/main" type="tx">
  <p:cSld name="2_Title and Vertical Text">
    <p:spTree>
      <p:nvGrpSpPr>
        <p:cNvPr id="1" name=""/>
        <p:cNvGrpSpPr/>
        <p:nvPr/>
      </p:nvGrpSpPr>
      <p:grpSpPr>
        <a:xfrm>
          <a:off x="0" y="0"/>
          <a:ext cx="0" cy="0"/>
          <a:chOff x="0" y="0"/>
          <a:chExt cx="0" cy="0"/>
        </a:xfrm>
      </p:grpSpPr>
      <p:sp>
        <p:nvSpPr>
          <p:cNvPr id="144" name="Shape 144"/>
          <p:cNvSpPr>
            <a:spLocks noGrp="1"/>
          </p:cNvSpPr>
          <p:nvPr>
            <p:ph type="title"/>
          </p:nvPr>
        </p:nvSpPr>
        <p:spPr>
          <a:prstGeom prst="rect">
            <a:avLst/>
          </a:prstGeom>
        </p:spPr>
        <p:txBody>
          <a:bodyPr/>
          <a:lstStyle/>
          <a:p>
            <a:pPr lvl="0">
              <a:defRPr sz="1800"/>
            </a:pPr>
            <a:r>
              <a:rPr sz="3000"/>
              <a:t>Click to edit Master title style</a:t>
            </a:r>
          </a:p>
        </p:txBody>
      </p:sp>
      <p:sp>
        <p:nvSpPr>
          <p:cNvPr id="145" name="Shape 145"/>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46" name="Shape 14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2113363444"/>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19" name="Shape 19"/>
          <p:cNvSpPr>
            <a:spLocks noGrp="1"/>
          </p:cNvSpPr>
          <p:nvPr>
            <p:ph type="title"/>
          </p:nvPr>
        </p:nvSpPr>
        <p:spPr>
          <a:xfrm>
            <a:off x="1331640" y="159491"/>
            <a:ext cx="7355162" cy="1138419"/>
          </a:xfrm>
          <a:prstGeom prst="rect">
            <a:avLst/>
          </a:prstGeom>
        </p:spPr>
        <p:txBody>
          <a:bodyPr/>
          <a:lstStyle/>
          <a:p>
            <a:pPr lvl="0">
              <a:defRPr sz="1800"/>
            </a:pPr>
            <a:r>
              <a:rPr sz="3000"/>
              <a:t>Click to edit Master title style</a:t>
            </a:r>
          </a:p>
        </p:txBody>
      </p:sp>
      <p:sp>
        <p:nvSpPr>
          <p:cNvPr id="20" name="Shape 20"/>
          <p:cNvSpPr>
            <a:spLocks noGrp="1"/>
          </p:cNvSpPr>
          <p:nvPr>
            <p:ph type="body" idx="1"/>
          </p:nvPr>
        </p:nvSpPr>
        <p:spPr>
          <a:xfrm>
            <a:off x="457200" y="1297907"/>
            <a:ext cx="4040188" cy="876968"/>
          </a:xfrm>
          <a:prstGeom prst="rect">
            <a:avLst/>
          </a:prstGeom>
        </p:spPr>
        <p:txBody>
          <a:bodyPr anchor="b"/>
          <a:lstStyle>
            <a:lvl1pPr marL="0" indent="0">
              <a:spcBef>
                <a:spcPts val="500"/>
              </a:spcBef>
              <a:buClrTx/>
              <a:buSzTx/>
              <a:buFontTx/>
              <a:buNone/>
              <a:defRPr sz="2400">
                <a:latin typeface="Arial Bold"/>
                <a:ea typeface="Arial Bold"/>
                <a:cs typeface="Arial Bold"/>
                <a:sym typeface="Arial Bold"/>
              </a:defRPr>
            </a:lvl1pPr>
          </a:lstStyle>
          <a:p>
            <a:pPr lvl="0">
              <a:defRPr sz="1800"/>
            </a:pPr>
            <a:r>
              <a:rPr sz="2400"/>
              <a:t>Click to edit Master text styles</a:t>
            </a:r>
          </a:p>
        </p:txBody>
      </p:sp>
      <p:sp>
        <p:nvSpPr>
          <p:cNvPr id="21" name="Shape 21"/>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00770792"/>
      </p:ext>
    </p:extLst>
  </p:cSld>
  <p:clrMapOvr>
    <a:masterClrMapping/>
  </p:clrMapOvr>
  <p:transition spd="med"/>
</p:sldLayout>
</file>

<file path=ppt/slideLayouts/slideLayout30.xml><?xml version="1.0" encoding="utf-8"?>
<p:sldLayout xmlns:a="http://schemas.openxmlformats.org/drawingml/2006/main" xmlns:r="http://schemas.openxmlformats.org/officeDocument/2006/relationships" xmlns:p="http://schemas.openxmlformats.org/presentationml/2006/main" type="tx">
  <p:cSld name="2_Vertical Title and Text">
    <p:spTree>
      <p:nvGrpSpPr>
        <p:cNvPr id="1" name=""/>
        <p:cNvGrpSpPr/>
        <p:nvPr/>
      </p:nvGrpSpPr>
      <p:grpSpPr>
        <a:xfrm>
          <a:off x="0" y="0"/>
          <a:ext cx="0" cy="0"/>
          <a:chOff x="0" y="0"/>
          <a:chExt cx="0" cy="0"/>
        </a:xfrm>
      </p:grpSpPr>
      <p:sp>
        <p:nvSpPr>
          <p:cNvPr id="148" name="Shape 148"/>
          <p:cNvSpPr>
            <a:spLocks noGrp="1"/>
          </p:cNvSpPr>
          <p:nvPr>
            <p:ph type="title"/>
          </p:nvPr>
        </p:nvSpPr>
        <p:spPr>
          <a:xfrm>
            <a:off x="7075488" y="0"/>
            <a:ext cx="1889127" cy="6284915"/>
          </a:xfrm>
          <a:prstGeom prst="rect">
            <a:avLst/>
          </a:prstGeom>
        </p:spPr>
        <p:txBody>
          <a:bodyPr/>
          <a:lstStyle/>
          <a:p>
            <a:pPr lvl="0">
              <a:defRPr sz="1800"/>
            </a:pPr>
            <a:r>
              <a:rPr sz="3000"/>
              <a:t>Click to edit Master title style</a:t>
            </a:r>
          </a:p>
        </p:txBody>
      </p:sp>
      <p:sp>
        <p:nvSpPr>
          <p:cNvPr id="149" name="Shape 149"/>
          <p:cNvSpPr>
            <a:spLocks noGrp="1"/>
          </p:cNvSpPr>
          <p:nvPr>
            <p:ph type="body" idx="1"/>
          </p:nvPr>
        </p:nvSpPr>
        <p:spPr>
          <a:xfrm>
            <a:off x="1403350" y="188912"/>
            <a:ext cx="5519738" cy="6669090"/>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150" name="Shape 150"/>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702332751"/>
      </p:ext>
    </p:extLst>
  </p:cSld>
  <p:clrMapOvr>
    <a:masterClrMapping/>
  </p:clrMapOvr>
  <p:transition spd="med"/>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tx">
  <p:cSld name="2_Title Slide">
    <p:spTree>
      <p:nvGrpSpPr>
        <p:cNvPr id="1" name=""/>
        <p:cNvGrpSpPr/>
        <p:nvPr/>
      </p:nvGrpSpPr>
      <p:grpSpPr>
        <a:xfrm>
          <a:off x="0" y="0"/>
          <a:ext cx="0" cy="0"/>
          <a:chOff x="0" y="0"/>
          <a:chExt cx="0" cy="0"/>
        </a:xfrm>
      </p:grpSpPr>
      <p:pic>
        <p:nvPicPr>
          <p:cNvPr id="152" name="image4.png"/>
          <p:cNvPicPr/>
          <p:nvPr/>
        </p:nvPicPr>
        <p:blipFill>
          <a:blip r:embed="rId2">
            <a:extLst/>
          </a:blip>
          <a:stretch>
            <a:fillRect/>
          </a:stretch>
        </p:blipFill>
        <p:spPr>
          <a:xfrm>
            <a:off x="0" y="2914650"/>
            <a:ext cx="9144000" cy="144463"/>
          </a:xfrm>
          <a:prstGeom prst="rect">
            <a:avLst/>
          </a:prstGeom>
          <a:ln w="12700">
            <a:miter lim="400000"/>
          </a:ln>
        </p:spPr>
      </p:pic>
      <p:sp>
        <p:nvSpPr>
          <p:cNvPr id="153" name="Shape 153"/>
          <p:cNvSpPr>
            <a:spLocks noGrp="1"/>
          </p:cNvSpPr>
          <p:nvPr>
            <p:ph type="title"/>
          </p:nvPr>
        </p:nvSpPr>
        <p:spPr>
          <a:xfrm>
            <a:off x="614362" y="1485899"/>
            <a:ext cx="7916864" cy="827091"/>
          </a:xfrm>
          <a:prstGeom prst="rect">
            <a:avLst/>
          </a:prstGeom>
        </p:spPr>
        <p:txBody>
          <a:bodyPr/>
          <a:lstStyle>
            <a:lvl1pP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
        <p:nvSpPr>
          <p:cNvPr id="154" name="Shape 154"/>
          <p:cNvSpPr>
            <a:spLocks noGrp="1"/>
          </p:cNvSpPr>
          <p:nvPr>
            <p:ph type="body" idx="1"/>
          </p:nvPr>
        </p:nvSpPr>
        <p:spPr>
          <a:xfrm>
            <a:off x="614362" y="2312988"/>
            <a:ext cx="7916864" cy="2433639"/>
          </a:xfrm>
          <a:prstGeom prst="rect">
            <a:avLst/>
          </a:prstGeom>
        </p:spPr>
        <p:txBody>
          <a:bodyPr/>
          <a:lstStyle>
            <a:lvl1pPr marL="0" indent="0">
              <a:buClrTx/>
              <a:buSzTx/>
              <a:buFontTx/>
              <a:buNone/>
              <a:defRPr sz="1800">
                <a:solidFill>
                  <a:srgbClr val="666666"/>
                </a:solidFill>
              </a:defRPr>
            </a:lvl1pPr>
          </a:lstStyle>
          <a:p>
            <a:pPr lvl="0">
              <a:defRPr>
                <a:solidFill>
                  <a:srgbClr val="000000"/>
                </a:solidFill>
              </a:defRPr>
            </a:pPr>
            <a:r>
              <a:rPr>
                <a:solidFill>
                  <a:srgbClr val="666666"/>
                </a:solidFill>
              </a:rPr>
              <a:t>Click to edit Master subtitle style</a:t>
            </a:r>
          </a:p>
        </p:txBody>
      </p:sp>
      <p:pic>
        <p:nvPicPr>
          <p:cNvPr id="155" name="image5.png" descr="logo.eps"/>
          <p:cNvPicPr/>
          <p:nvPr/>
        </p:nvPicPr>
        <p:blipFill>
          <a:blip r:embed="rId3">
            <a:extLst/>
          </a:blip>
          <a:stretch>
            <a:fillRect/>
          </a:stretch>
        </p:blipFill>
        <p:spPr>
          <a:xfrm>
            <a:off x="457200" y="439737"/>
            <a:ext cx="1346200" cy="977901"/>
          </a:xfrm>
          <a:prstGeom prst="rect">
            <a:avLst/>
          </a:prstGeom>
          <a:ln w="12700">
            <a:miter lim="400000"/>
          </a:ln>
        </p:spPr>
      </p:pic>
    </p:spTree>
    <p:extLst>
      <p:ext uri="{BB962C8B-B14F-4D97-AF65-F5344CB8AC3E}">
        <p14:creationId xmlns:p14="http://schemas.microsoft.com/office/powerpoint/2010/main" val="3212935930"/>
      </p:ext>
    </p:extLst>
  </p:cSld>
  <p:clrMapOvr>
    <a:masterClrMapping/>
  </p:clrMapOvr>
  <p:transition spd="med"/>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tx">
  <p:cSld name="2_Title and Content">
    <p:spTree>
      <p:nvGrpSpPr>
        <p:cNvPr id="1" name=""/>
        <p:cNvGrpSpPr/>
        <p:nvPr/>
      </p:nvGrpSpPr>
      <p:grpSpPr>
        <a:xfrm>
          <a:off x="0" y="0"/>
          <a:ext cx="0" cy="0"/>
          <a:chOff x="0" y="0"/>
          <a:chExt cx="0" cy="0"/>
        </a:xfrm>
      </p:grpSpPr>
      <p:pic>
        <p:nvPicPr>
          <p:cNvPr id="157"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58"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59" name="Shape 159"/>
          <p:cNvSpPr>
            <a:spLocks noGrp="1"/>
          </p:cNvSpPr>
          <p:nvPr>
            <p:ph type="title"/>
          </p:nvPr>
        </p:nvSpPr>
        <p:spPr>
          <a:xfrm>
            <a:off x="2155910" y="0"/>
            <a:ext cx="6530890" cy="1692277"/>
          </a:xfrm>
          <a:prstGeom prst="rect">
            <a:avLst/>
          </a:prstGeom>
        </p:spPr>
        <p:txBody>
          <a:bodyPr>
            <a:normAutofit/>
          </a:bodyPr>
          <a:lstStyle>
            <a:lvl1pPr algn="ctr" defTabSz="457200">
              <a:defRPr sz="2800">
                <a:solidFill>
                  <a:srgbClr val="0E5F7E"/>
                </a:solidFill>
              </a:defRPr>
            </a:lvl1pPr>
          </a:lstStyle>
          <a:p>
            <a:pPr lvl="0">
              <a:defRPr sz="1800">
                <a:solidFill>
                  <a:srgbClr val="000000"/>
                </a:solidFill>
              </a:defRPr>
            </a:pPr>
            <a:r>
              <a:rPr sz="2800">
                <a:solidFill>
                  <a:srgbClr val="0E5F7E"/>
                </a:solidFill>
              </a:rPr>
              <a:t>Click to edit Master title style</a:t>
            </a:r>
          </a:p>
        </p:txBody>
      </p:sp>
      <p:sp>
        <p:nvSpPr>
          <p:cNvPr id="160" name="Shape 160"/>
          <p:cNvSpPr>
            <a:spLocks noGrp="1"/>
          </p:cNvSpPr>
          <p:nvPr>
            <p:ph type="body" idx="1"/>
          </p:nvPr>
        </p:nvSpPr>
        <p:spPr>
          <a:xfrm>
            <a:off x="254000" y="1968500"/>
            <a:ext cx="8637590" cy="4889500"/>
          </a:xfrm>
          <a:prstGeom prst="rect">
            <a:avLst/>
          </a:prstGeom>
        </p:spPr>
        <p:txBody>
          <a:bodyPr/>
          <a:lstStyle>
            <a:lvl1pPr marL="342900" indent="-342900">
              <a:spcBef>
                <a:spcPts val="800"/>
              </a:spcBef>
              <a:buClrTx/>
              <a:buSzTx/>
              <a:buFontTx/>
              <a:buNone/>
              <a:defRPr sz="2400">
                <a:solidFill>
                  <a:srgbClr val="666666"/>
                </a:solidFill>
              </a:defRPr>
            </a:lvl1pPr>
            <a:lvl2pPr marL="742950" indent="-285750">
              <a:spcBef>
                <a:spcPts val="800"/>
              </a:spcBef>
              <a:buClrTx/>
              <a:buFontTx/>
              <a:buChar char="•"/>
              <a:defRPr sz="2400">
                <a:solidFill>
                  <a:srgbClr val="666666"/>
                </a:solidFill>
              </a:defRPr>
            </a:lvl2pPr>
            <a:lvl3pPr marL="1143000" indent="-228600">
              <a:spcBef>
                <a:spcPts val="800"/>
              </a:spcBef>
              <a:buClrTx/>
              <a:buFontTx/>
              <a:buChar char="−"/>
              <a:defRPr sz="2400">
                <a:solidFill>
                  <a:srgbClr val="666666"/>
                </a:solidFill>
              </a:defRPr>
            </a:lvl3pPr>
            <a:lvl4pPr marL="1600200" indent="-228600">
              <a:spcBef>
                <a:spcPts val="800"/>
              </a:spcBef>
              <a:buClrTx/>
              <a:buFontTx/>
              <a:buChar char="–"/>
              <a:defRPr sz="2400">
                <a:solidFill>
                  <a:srgbClr val="666666"/>
                </a:solidFill>
              </a:defRPr>
            </a:lvl4pPr>
          </a:lstStyle>
          <a:p>
            <a:pPr lvl="0">
              <a:defRPr sz="1800">
                <a:solidFill>
                  <a:srgbClr val="000000"/>
                </a:solidFill>
              </a:defRPr>
            </a:pPr>
            <a:r>
              <a:rPr sz="2400">
                <a:solidFill>
                  <a:srgbClr val="666666"/>
                </a:solidFill>
              </a:rPr>
              <a:t>Click to edit Master text styles</a:t>
            </a:r>
          </a:p>
          <a:p>
            <a:pPr lvl="1">
              <a:defRPr sz="1800">
                <a:solidFill>
                  <a:srgbClr val="000000"/>
                </a:solidFill>
              </a:defRPr>
            </a:pPr>
            <a:r>
              <a:rPr sz="2400">
                <a:solidFill>
                  <a:srgbClr val="666666"/>
                </a:solidFill>
              </a:rPr>
              <a:t>Second level</a:t>
            </a:r>
          </a:p>
          <a:p>
            <a:pPr lvl="2">
              <a:defRPr sz="1800">
                <a:solidFill>
                  <a:srgbClr val="000000"/>
                </a:solidFill>
              </a:defRPr>
            </a:pPr>
            <a:r>
              <a:rPr sz="2400">
                <a:solidFill>
                  <a:srgbClr val="666666"/>
                </a:solidFill>
              </a:rPr>
              <a:t>Third level</a:t>
            </a:r>
          </a:p>
          <a:p>
            <a:pPr lvl="3">
              <a:defRPr sz="1800">
                <a:solidFill>
                  <a:srgbClr val="000000"/>
                </a:solidFill>
              </a:defRPr>
            </a:pPr>
            <a:r>
              <a:rPr sz="2400">
                <a:solidFill>
                  <a:srgbClr val="666666"/>
                </a:solidFill>
              </a:rPr>
              <a:t>Fourth level</a:t>
            </a:r>
          </a:p>
        </p:txBody>
      </p:sp>
    </p:spTree>
    <p:extLst>
      <p:ext uri="{BB962C8B-B14F-4D97-AF65-F5344CB8AC3E}">
        <p14:creationId xmlns:p14="http://schemas.microsoft.com/office/powerpoint/2010/main" val="1234211662"/>
      </p:ext>
    </p:extLst>
  </p:cSld>
  <p:clrMapOvr>
    <a:masterClrMapping/>
  </p:clrMapOvr>
  <p:transition spd="med"/>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tx">
  <p:cSld name="3_Section Header">
    <p:spTree>
      <p:nvGrpSpPr>
        <p:cNvPr id="1" name=""/>
        <p:cNvGrpSpPr/>
        <p:nvPr/>
      </p:nvGrpSpPr>
      <p:grpSpPr>
        <a:xfrm>
          <a:off x="0" y="0"/>
          <a:ext cx="0" cy="0"/>
          <a:chOff x="0" y="0"/>
          <a:chExt cx="0" cy="0"/>
        </a:xfrm>
      </p:grpSpPr>
      <p:pic>
        <p:nvPicPr>
          <p:cNvPr id="162"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63"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64" name="Shape 164"/>
          <p:cNvSpPr>
            <a:spLocks noGrp="1"/>
          </p:cNvSpPr>
          <p:nvPr>
            <p:ph type="title"/>
          </p:nvPr>
        </p:nvSpPr>
        <p:spPr>
          <a:xfrm>
            <a:off x="722312" y="4406900"/>
            <a:ext cx="7772401" cy="1362075"/>
          </a:xfrm>
          <a:prstGeom prst="rect">
            <a:avLst/>
          </a:prstGeom>
        </p:spPr>
        <p:txBody>
          <a:bodyPr anchor="t"/>
          <a:lstStyle>
            <a:lvl1pPr defTabSz="457200">
              <a:defRPr sz="2800" cap="all">
                <a:solidFill>
                  <a:srgbClr val="0E5F7E"/>
                </a:solidFill>
                <a:latin typeface="Arial Bold"/>
                <a:ea typeface="Arial Bold"/>
                <a:cs typeface="Arial Bold"/>
                <a:sym typeface="Arial Bold"/>
              </a:defRPr>
            </a:lvl1pPr>
          </a:lstStyle>
          <a:p>
            <a:pPr lvl="0">
              <a:defRPr sz="1800" cap="none">
                <a:solidFill>
                  <a:srgbClr val="000000"/>
                </a:solidFill>
              </a:defRPr>
            </a:pPr>
            <a:r>
              <a:rPr sz="2800" cap="all">
                <a:solidFill>
                  <a:srgbClr val="0E5F7E"/>
                </a:solidFill>
              </a:rPr>
              <a:t>Click to edit Master title style</a:t>
            </a:r>
          </a:p>
        </p:txBody>
      </p:sp>
      <p:sp>
        <p:nvSpPr>
          <p:cNvPr id="165" name="Shape 165"/>
          <p:cNvSpPr>
            <a:spLocks noGrp="1"/>
          </p:cNvSpPr>
          <p:nvPr>
            <p:ph type="body" idx="1"/>
          </p:nvPr>
        </p:nvSpPr>
        <p:spPr>
          <a:xfrm>
            <a:off x="722312" y="2906713"/>
            <a:ext cx="7772401" cy="1500189"/>
          </a:xfrm>
          <a:prstGeom prst="rect">
            <a:avLst/>
          </a:prstGeom>
        </p:spPr>
        <p:txBody>
          <a:bodyPr anchor="b"/>
          <a:lstStyle>
            <a:lvl1pPr marL="0" indent="0">
              <a:spcBef>
                <a:spcPts val="700"/>
              </a:spcBef>
              <a:buClrTx/>
              <a:buSzTx/>
              <a:buFontTx/>
              <a:buNone/>
              <a:defRPr sz="2000">
                <a:solidFill>
                  <a:srgbClr val="9E9E9E"/>
                </a:solidFill>
              </a:defRPr>
            </a:lvl1pPr>
          </a:lstStyle>
          <a:p>
            <a:pPr lvl="0">
              <a:defRPr sz="1800">
                <a:solidFill>
                  <a:srgbClr val="000000"/>
                </a:solidFill>
              </a:defRPr>
            </a:pPr>
            <a:r>
              <a:rPr sz="2000">
                <a:solidFill>
                  <a:srgbClr val="9E9E9E"/>
                </a:solidFill>
              </a:rPr>
              <a:t>Click to edit Master text styles</a:t>
            </a:r>
          </a:p>
        </p:txBody>
      </p:sp>
    </p:spTree>
    <p:extLst>
      <p:ext uri="{BB962C8B-B14F-4D97-AF65-F5344CB8AC3E}">
        <p14:creationId xmlns:p14="http://schemas.microsoft.com/office/powerpoint/2010/main" val="4224960076"/>
      </p:ext>
    </p:extLst>
  </p:cSld>
  <p:clrMapOvr>
    <a:masterClrMapping/>
  </p:clrMapOvr>
  <p:transition spd="med"/>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x">
  <p:cSld name="3_Two Content">
    <p:spTree>
      <p:nvGrpSpPr>
        <p:cNvPr id="1" name=""/>
        <p:cNvGrpSpPr/>
        <p:nvPr/>
      </p:nvGrpSpPr>
      <p:grpSpPr>
        <a:xfrm>
          <a:off x="0" y="0"/>
          <a:ext cx="0" cy="0"/>
          <a:chOff x="0" y="0"/>
          <a:chExt cx="0" cy="0"/>
        </a:xfrm>
      </p:grpSpPr>
      <p:pic>
        <p:nvPicPr>
          <p:cNvPr id="167"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68"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69" name="Shape 169"/>
          <p:cNvSpPr>
            <a:spLocks noGrp="1"/>
          </p:cNvSpPr>
          <p:nvPr>
            <p:ph type="title"/>
          </p:nvPr>
        </p:nvSpPr>
        <p:spPr>
          <a:xfrm>
            <a:off x="1920875" y="0"/>
            <a:ext cx="6994525" cy="1692277"/>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
        <p:nvSpPr>
          <p:cNvPr id="170" name="Shape 170"/>
          <p:cNvSpPr>
            <a:spLocks noGrp="1"/>
          </p:cNvSpPr>
          <p:nvPr>
            <p:ph type="body" idx="1"/>
          </p:nvPr>
        </p:nvSpPr>
        <p:spPr>
          <a:xfrm>
            <a:off x="457200" y="1975667"/>
            <a:ext cx="4038600" cy="4882333"/>
          </a:xfrm>
          <a:prstGeom prst="rect">
            <a:avLst/>
          </a:prstGeom>
        </p:spPr>
        <p:txBody>
          <a:bodyPr/>
          <a:lstStyle>
            <a:lvl1pPr marL="342900" indent="-342900">
              <a:spcBef>
                <a:spcPts val="700"/>
              </a:spcBef>
              <a:buClrTx/>
              <a:buFontTx/>
              <a:buChar char="•"/>
              <a:defRPr sz="2000">
                <a:solidFill>
                  <a:srgbClr val="666666"/>
                </a:solidFill>
              </a:defRPr>
            </a:lvl1pPr>
            <a:lvl2pPr marL="774700" indent="-317500">
              <a:spcBef>
                <a:spcPts val="700"/>
              </a:spcBef>
              <a:buClrTx/>
              <a:buFontTx/>
              <a:buChar char="–"/>
              <a:defRPr sz="2000">
                <a:solidFill>
                  <a:srgbClr val="666666"/>
                </a:solidFill>
              </a:defRPr>
            </a:lvl2pPr>
            <a:lvl3pPr marL="1200150" indent="-285750">
              <a:spcBef>
                <a:spcPts val="700"/>
              </a:spcBef>
              <a:buClrTx/>
              <a:buFontTx/>
              <a:buChar char="•"/>
              <a:defRPr sz="2000">
                <a:solidFill>
                  <a:srgbClr val="666666"/>
                </a:solidFill>
              </a:defRPr>
            </a:lvl3pPr>
            <a:lvl4pPr marL="1698170" indent="-326570">
              <a:spcBef>
                <a:spcPts val="700"/>
              </a:spcBef>
              <a:buClrTx/>
              <a:buFontTx/>
              <a:buChar char="–"/>
              <a:defRPr sz="2000">
                <a:solidFill>
                  <a:srgbClr val="666666"/>
                </a:solidFill>
              </a:defRPr>
            </a:lvl4pPr>
          </a:lstStyle>
          <a:p>
            <a:pPr lvl="0">
              <a:defRPr sz="1800">
                <a:solidFill>
                  <a:srgbClr val="000000"/>
                </a:solidFill>
              </a:defRPr>
            </a:pPr>
            <a:r>
              <a:rPr sz="2000">
                <a:solidFill>
                  <a:srgbClr val="666666"/>
                </a:solidFill>
              </a:rPr>
              <a:t>Click to edit Master text styles</a:t>
            </a:r>
          </a:p>
          <a:p>
            <a:pPr lvl="1">
              <a:defRPr sz="1800">
                <a:solidFill>
                  <a:srgbClr val="000000"/>
                </a:solidFill>
              </a:defRPr>
            </a:pPr>
            <a:r>
              <a:rPr sz="2000">
                <a:solidFill>
                  <a:srgbClr val="666666"/>
                </a:solidFill>
              </a:rPr>
              <a:t>Second level</a:t>
            </a:r>
          </a:p>
          <a:p>
            <a:pPr lvl="2">
              <a:defRPr sz="1800">
                <a:solidFill>
                  <a:srgbClr val="000000"/>
                </a:solidFill>
              </a:defRPr>
            </a:pPr>
            <a:r>
              <a:rPr sz="2000">
                <a:solidFill>
                  <a:srgbClr val="666666"/>
                </a:solidFill>
              </a:rPr>
              <a:t>Third level</a:t>
            </a:r>
          </a:p>
          <a:p>
            <a:pPr lvl="3">
              <a:defRPr sz="1800">
                <a:solidFill>
                  <a:srgbClr val="000000"/>
                </a:solidFill>
              </a:defRPr>
            </a:pPr>
            <a:r>
              <a:rPr sz="2000">
                <a:solidFill>
                  <a:srgbClr val="666666"/>
                </a:solidFill>
              </a:rPr>
              <a:t>Fourth level</a:t>
            </a:r>
          </a:p>
        </p:txBody>
      </p:sp>
    </p:spTree>
    <p:extLst>
      <p:ext uri="{BB962C8B-B14F-4D97-AF65-F5344CB8AC3E}">
        <p14:creationId xmlns:p14="http://schemas.microsoft.com/office/powerpoint/2010/main" val="4059434487"/>
      </p:ext>
    </p:extLst>
  </p:cSld>
  <p:clrMapOvr>
    <a:masterClrMapping/>
  </p:clrMapOvr>
  <p:transition spd="med"/>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x">
  <p:cSld name="3_Comparison">
    <p:spTree>
      <p:nvGrpSpPr>
        <p:cNvPr id="1" name=""/>
        <p:cNvGrpSpPr/>
        <p:nvPr/>
      </p:nvGrpSpPr>
      <p:grpSpPr>
        <a:xfrm>
          <a:off x="0" y="0"/>
          <a:ext cx="0" cy="0"/>
          <a:chOff x="0" y="0"/>
          <a:chExt cx="0" cy="0"/>
        </a:xfrm>
      </p:grpSpPr>
      <p:pic>
        <p:nvPicPr>
          <p:cNvPr id="172"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73"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74" name="Shape 174"/>
          <p:cNvSpPr>
            <a:spLocks noGrp="1"/>
          </p:cNvSpPr>
          <p:nvPr>
            <p:ph type="title"/>
          </p:nvPr>
        </p:nvSpPr>
        <p:spPr>
          <a:xfrm>
            <a:off x="1920875" y="197591"/>
            <a:ext cx="6994525" cy="1297094"/>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
        <p:nvSpPr>
          <p:cNvPr id="175" name="Shape 175"/>
          <p:cNvSpPr>
            <a:spLocks noGrp="1"/>
          </p:cNvSpPr>
          <p:nvPr>
            <p:ph type="body" idx="1"/>
          </p:nvPr>
        </p:nvSpPr>
        <p:spPr>
          <a:xfrm>
            <a:off x="457200" y="1494683"/>
            <a:ext cx="4040188" cy="802424"/>
          </a:xfrm>
          <a:prstGeom prst="rect">
            <a:avLst/>
          </a:prstGeom>
        </p:spPr>
        <p:txBody>
          <a:bodyPr anchor="b"/>
          <a:lstStyle>
            <a:lvl1pPr marL="0" indent="0">
              <a:spcBef>
                <a:spcPts val="700"/>
              </a:spcBef>
              <a:buClrTx/>
              <a:buSzTx/>
              <a:buFontTx/>
              <a:buNone/>
              <a:defRPr sz="2000">
                <a:solidFill>
                  <a:srgbClr val="0E5F7E"/>
                </a:solidFill>
                <a:latin typeface="Arial Bold"/>
                <a:ea typeface="Arial Bold"/>
                <a:cs typeface="Arial Bold"/>
                <a:sym typeface="Arial Bold"/>
              </a:defRPr>
            </a:lvl1pPr>
          </a:lstStyle>
          <a:p>
            <a:pPr lvl="0">
              <a:defRPr sz="1800">
                <a:solidFill>
                  <a:srgbClr val="000000"/>
                </a:solidFill>
              </a:defRPr>
            </a:pPr>
            <a:r>
              <a:rPr sz="2000">
                <a:solidFill>
                  <a:srgbClr val="0E5F7E"/>
                </a:solidFill>
              </a:rPr>
              <a:t>Click to edit Master text styles</a:t>
            </a:r>
          </a:p>
        </p:txBody>
      </p:sp>
    </p:spTree>
    <p:extLst>
      <p:ext uri="{BB962C8B-B14F-4D97-AF65-F5344CB8AC3E}">
        <p14:creationId xmlns:p14="http://schemas.microsoft.com/office/powerpoint/2010/main" val="3124620773"/>
      </p:ext>
    </p:extLst>
  </p:cSld>
  <p:clrMapOvr>
    <a:masterClrMapping/>
  </p:clrMapOvr>
  <p:transition spd="med"/>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x">
  <p:cSld name="3_Title Only">
    <p:spTree>
      <p:nvGrpSpPr>
        <p:cNvPr id="1" name=""/>
        <p:cNvGrpSpPr/>
        <p:nvPr/>
      </p:nvGrpSpPr>
      <p:grpSpPr>
        <a:xfrm>
          <a:off x="0" y="0"/>
          <a:ext cx="0" cy="0"/>
          <a:chOff x="0" y="0"/>
          <a:chExt cx="0" cy="0"/>
        </a:xfrm>
      </p:grpSpPr>
      <p:pic>
        <p:nvPicPr>
          <p:cNvPr id="177"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78"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79" name="Shape 179"/>
          <p:cNvSpPr>
            <a:spLocks noGrp="1"/>
          </p:cNvSpPr>
          <p:nvPr>
            <p:ph type="title"/>
          </p:nvPr>
        </p:nvSpPr>
        <p:spPr>
          <a:xfrm>
            <a:off x="1920875" y="0"/>
            <a:ext cx="6994525" cy="1692277"/>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Tree>
    <p:extLst>
      <p:ext uri="{BB962C8B-B14F-4D97-AF65-F5344CB8AC3E}">
        <p14:creationId xmlns:p14="http://schemas.microsoft.com/office/powerpoint/2010/main" val="1784772999"/>
      </p:ext>
    </p:extLst>
  </p:cSld>
  <p:clrMapOvr>
    <a:masterClrMapping/>
  </p:clrMapOvr>
  <p:transition spd="med"/>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x">
  <p:cSld name="3_Blank">
    <p:spTree>
      <p:nvGrpSpPr>
        <p:cNvPr id="1" name=""/>
        <p:cNvGrpSpPr/>
        <p:nvPr/>
      </p:nvGrpSpPr>
      <p:grpSpPr>
        <a:xfrm>
          <a:off x="0" y="0"/>
          <a:ext cx="0" cy="0"/>
          <a:chOff x="0" y="0"/>
          <a:chExt cx="0" cy="0"/>
        </a:xfrm>
      </p:grpSpPr>
      <p:pic>
        <p:nvPicPr>
          <p:cNvPr id="181"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82" name="image5.png" descr="logo.eps"/>
          <p:cNvPicPr/>
          <p:nvPr/>
        </p:nvPicPr>
        <p:blipFill>
          <a:blip r:embed="rId3">
            <a:extLst/>
          </a:blip>
          <a:stretch>
            <a:fillRect/>
          </a:stretch>
        </p:blipFill>
        <p:spPr>
          <a:xfrm>
            <a:off x="457200" y="439737"/>
            <a:ext cx="1346200" cy="977901"/>
          </a:xfrm>
          <a:prstGeom prst="rect">
            <a:avLst/>
          </a:prstGeom>
          <a:ln w="12700">
            <a:miter lim="400000"/>
          </a:ln>
        </p:spPr>
      </p:pic>
    </p:spTree>
    <p:extLst>
      <p:ext uri="{BB962C8B-B14F-4D97-AF65-F5344CB8AC3E}">
        <p14:creationId xmlns:p14="http://schemas.microsoft.com/office/powerpoint/2010/main" val="3293465517"/>
      </p:ext>
    </p:extLst>
  </p:cSld>
  <p:clrMapOvr>
    <a:masterClrMapping/>
  </p:clrMapOvr>
  <p:transition spd="med"/>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x">
  <p:cSld name="3_Content with Caption">
    <p:spTree>
      <p:nvGrpSpPr>
        <p:cNvPr id="1" name=""/>
        <p:cNvGrpSpPr/>
        <p:nvPr/>
      </p:nvGrpSpPr>
      <p:grpSpPr>
        <a:xfrm>
          <a:off x="0" y="0"/>
          <a:ext cx="0" cy="0"/>
          <a:chOff x="0" y="0"/>
          <a:chExt cx="0" cy="0"/>
        </a:xfrm>
      </p:grpSpPr>
      <p:pic>
        <p:nvPicPr>
          <p:cNvPr id="184"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85"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86" name="Shape 186"/>
          <p:cNvSpPr>
            <a:spLocks noGrp="1"/>
          </p:cNvSpPr>
          <p:nvPr>
            <p:ph type="body" idx="1"/>
          </p:nvPr>
        </p:nvSpPr>
        <p:spPr>
          <a:xfrm>
            <a:off x="3575050" y="1896878"/>
            <a:ext cx="5111750" cy="4961122"/>
          </a:xfrm>
          <a:prstGeom prst="rect">
            <a:avLst/>
          </a:prstGeom>
        </p:spPr>
        <p:txBody>
          <a:bodyPr/>
          <a:lstStyle>
            <a:lvl1pPr marL="342900" indent="-342900">
              <a:spcBef>
                <a:spcPts val="700"/>
              </a:spcBef>
              <a:buClrTx/>
              <a:buFontTx/>
              <a:buChar char="•"/>
              <a:defRPr sz="2000">
                <a:solidFill>
                  <a:srgbClr val="666666"/>
                </a:solidFill>
              </a:defRPr>
            </a:lvl1pPr>
            <a:lvl2pPr marL="774700" indent="-317500">
              <a:spcBef>
                <a:spcPts val="700"/>
              </a:spcBef>
              <a:buClrTx/>
              <a:buFontTx/>
              <a:buChar char="–"/>
              <a:defRPr sz="2000">
                <a:solidFill>
                  <a:srgbClr val="666666"/>
                </a:solidFill>
              </a:defRPr>
            </a:lvl2pPr>
            <a:lvl3pPr marL="1200150" indent="-285750">
              <a:spcBef>
                <a:spcPts val="700"/>
              </a:spcBef>
              <a:buClrTx/>
              <a:buFontTx/>
              <a:buChar char="•"/>
              <a:defRPr sz="2000">
                <a:solidFill>
                  <a:srgbClr val="666666"/>
                </a:solidFill>
              </a:defRPr>
            </a:lvl3pPr>
            <a:lvl4pPr marL="0" indent="0">
              <a:spcBef>
                <a:spcPts val="700"/>
              </a:spcBef>
              <a:buClrTx/>
              <a:buSzTx/>
              <a:buFontTx/>
              <a:buNone/>
              <a:defRPr sz="2000">
                <a:solidFill>
                  <a:srgbClr val="666666"/>
                </a:solidFill>
              </a:defRPr>
            </a:lvl4pPr>
            <a:lvl5pPr marL="2209800" indent="-381000">
              <a:spcBef>
                <a:spcPts val="700"/>
              </a:spcBef>
              <a:buClrTx/>
              <a:buFontTx/>
              <a:buChar char="»"/>
              <a:defRPr sz="2000">
                <a:solidFill>
                  <a:srgbClr val="666666"/>
                </a:solidFill>
              </a:defRPr>
            </a:lvl5pPr>
          </a:lstStyle>
          <a:p>
            <a:pPr lvl="0">
              <a:defRPr sz="1800">
                <a:solidFill>
                  <a:srgbClr val="000000"/>
                </a:solidFill>
              </a:defRPr>
            </a:pPr>
            <a:r>
              <a:rPr sz="2000">
                <a:solidFill>
                  <a:srgbClr val="666666"/>
                </a:solidFill>
              </a:rPr>
              <a:t>Click to edit Master text styles</a:t>
            </a:r>
          </a:p>
          <a:p>
            <a:pPr lvl="1">
              <a:defRPr sz="1800">
                <a:solidFill>
                  <a:srgbClr val="000000"/>
                </a:solidFill>
              </a:defRPr>
            </a:pPr>
            <a:r>
              <a:rPr sz="2000">
                <a:solidFill>
                  <a:srgbClr val="666666"/>
                </a:solidFill>
              </a:rPr>
              <a:t>Second level</a:t>
            </a:r>
          </a:p>
          <a:p>
            <a:pPr lvl="2">
              <a:defRPr sz="1800">
                <a:solidFill>
                  <a:srgbClr val="000000"/>
                </a:solidFill>
              </a:defRPr>
            </a:pPr>
            <a:r>
              <a:rPr sz="2000">
                <a:solidFill>
                  <a:srgbClr val="666666"/>
                </a:solidFill>
              </a:rPr>
              <a:t>Third level</a:t>
            </a:r>
          </a:p>
          <a:p>
            <a:pPr lvl="3">
              <a:defRPr sz="1800">
                <a:solidFill>
                  <a:srgbClr val="000000"/>
                </a:solidFill>
              </a:defRPr>
            </a:pPr>
            <a:r>
              <a:rPr sz="2000">
                <a:solidFill>
                  <a:srgbClr val="666666"/>
                </a:solidFill>
              </a:rPr>
              <a:t>Fourth level</a:t>
            </a:r>
          </a:p>
          <a:p>
            <a:pPr lvl="4">
              <a:defRPr sz="1800">
                <a:solidFill>
                  <a:srgbClr val="000000"/>
                </a:solidFill>
              </a:defRPr>
            </a:pPr>
            <a:r>
              <a:rPr sz="2000">
                <a:solidFill>
                  <a:srgbClr val="666666"/>
                </a:solidFill>
              </a:rPr>
              <a:t>Fifth level</a:t>
            </a:r>
          </a:p>
        </p:txBody>
      </p:sp>
      <p:sp>
        <p:nvSpPr>
          <p:cNvPr id="187" name="Shape 187"/>
          <p:cNvSpPr>
            <a:spLocks noGrp="1"/>
          </p:cNvSpPr>
          <p:nvPr>
            <p:ph type="title"/>
          </p:nvPr>
        </p:nvSpPr>
        <p:spPr>
          <a:xfrm>
            <a:off x="2155825" y="0"/>
            <a:ext cx="6530975" cy="1692277"/>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Tree>
    <p:extLst>
      <p:ext uri="{BB962C8B-B14F-4D97-AF65-F5344CB8AC3E}">
        <p14:creationId xmlns:p14="http://schemas.microsoft.com/office/powerpoint/2010/main" val="2351101090"/>
      </p:ext>
    </p:extLst>
  </p:cSld>
  <p:clrMapOvr>
    <a:masterClrMapping/>
  </p:clrMapOvr>
  <p:transition spd="med"/>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x">
  <p:cSld name="3_Picture with Caption">
    <p:spTree>
      <p:nvGrpSpPr>
        <p:cNvPr id="1" name=""/>
        <p:cNvGrpSpPr/>
        <p:nvPr/>
      </p:nvGrpSpPr>
      <p:grpSpPr>
        <a:xfrm>
          <a:off x="0" y="0"/>
          <a:ext cx="0" cy="0"/>
          <a:chOff x="0" y="0"/>
          <a:chExt cx="0" cy="0"/>
        </a:xfrm>
      </p:grpSpPr>
      <p:pic>
        <p:nvPicPr>
          <p:cNvPr id="189"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190"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191" name="Shape 191"/>
          <p:cNvSpPr>
            <a:spLocks noGrp="1"/>
          </p:cNvSpPr>
          <p:nvPr>
            <p:ph type="body" idx="1"/>
          </p:nvPr>
        </p:nvSpPr>
        <p:spPr>
          <a:xfrm>
            <a:off x="1792288" y="5497707"/>
            <a:ext cx="5486402" cy="1360293"/>
          </a:xfrm>
          <a:prstGeom prst="rect">
            <a:avLst/>
          </a:prstGeom>
        </p:spPr>
        <p:txBody>
          <a:bodyPr/>
          <a:lstStyle>
            <a:lvl1pPr marL="0" indent="0">
              <a:spcBef>
                <a:spcPts val="700"/>
              </a:spcBef>
              <a:buClrTx/>
              <a:buSzTx/>
              <a:buFontTx/>
              <a:buNone/>
              <a:defRPr sz="2000">
                <a:solidFill>
                  <a:srgbClr val="666666"/>
                </a:solidFill>
              </a:defRPr>
            </a:lvl1pPr>
          </a:lstStyle>
          <a:p>
            <a:pPr lvl="0">
              <a:defRPr sz="1800">
                <a:solidFill>
                  <a:srgbClr val="000000"/>
                </a:solidFill>
              </a:defRPr>
            </a:pPr>
            <a:r>
              <a:rPr sz="2000">
                <a:solidFill>
                  <a:srgbClr val="666666"/>
                </a:solidFill>
              </a:rPr>
              <a:t>Click to edit Master text styles</a:t>
            </a:r>
          </a:p>
        </p:txBody>
      </p:sp>
      <p:sp>
        <p:nvSpPr>
          <p:cNvPr id="192" name="Shape 192"/>
          <p:cNvSpPr>
            <a:spLocks noGrp="1"/>
          </p:cNvSpPr>
          <p:nvPr>
            <p:ph type="title"/>
          </p:nvPr>
        </p:nvSpPr>
        <p:spPr>
          <a:xfrm>
            <a:off x="2155825" y="0"/>
            <a:ext cx="6530975" cy="1692277"/>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Tree>
    <p:extLst>
      <p:ext uri="{BB962C8B-B14F-4D97-AF65-F5344CB8AC3E}">
        <p14:creationId xmlns:p14="http://schemas.microsoft.com/office/powerpoint/2010/main" val="76931725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23" name="Shape 23"/>
          <p:cNvSpPr>
            <a:spLocks noGrp="1"/>
          </p:cNvSpPr>
          <p:nvPr>
            <p:ph type="title"/>
          </p:nvPr>
        </p:nvSpPr>
        <p:spPr>
          <a:xfrm>
            <a:off x="250825" y="0"/>
            <a:ext cx="8713790" cy="1169989"/>
          </a:xfrm>
          <a:prstGeom prst="rect">
            <a:avLst/>
          </a:prstGeom>
        </p:spPr>
        <p:txBody>
          <a:bodyPr/>
          <a:lstStyle/>
          <a:p>
            <a:pPr lvl="0">
              <a:defRPr sz="1800"/>
            </a:pPr>
            <a:r>
              <a:rPr sz="3000"/>
              <a:t>Click to edit Master title style</a:t>
            </a:r>
          </a:p>
        </p:txBody>
      </p:sp>
      <p:sp>
        <p:nvSpPr>
          <p:cNvPr id="24" name="Shape 2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569944909"/>
      </p:ext>
    </p:extLst>
  </p:cSld>
  <p:clrMapOvr>
    <a:masterClrMapping/>
  </p:clrMapOvr>
  <p:transition spd="med"/>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x">
  <p:cSld name="3_Vertical Title and Text">
    <p:spTree>
      <p:nvGrpSpPr>
        <p:cNvPr id="1" name=""/>
        <p:cNvGrpSpPr/>
        <p:nvPr/>
      </p:nvGrpSpPr>
      <p:grpSpPr>
        <a:xfrm>
          <a:off x="0" y="0"/>
          <a:ext cx="0" cy="0"/>
          <a:chOff x="0" y="0"/>
          <a:chExt cx="0" cy="0"/>
        </a:xfrm>
      </p:grpSpPr>
      <p:pic>
        <p:nvPicPr>
          <p:cNvPr id="199" name="image4.png"/>
          <p:cNvPicPr/>
          <p:nvPr/>
        </p:nvPicPr>
        <p:blipFill>
          <a:blip r:embed="rId2">
            <a:extLst/>
          </a:blip>
          <a:stretch>
            <a:fillRect/>
          </a:stretch>
        </p:blipFill>
        <p:spPr>
          <a:xfrm>
            <a:off x="0" y="1600200"/>
            <a:ext cx="9144000" cy="144463"/>
          </a:xfrm>
          <a:prstGeom prst="rect">
            <a:avLst/>
          </a:prstGeom>
          <a:ln w="12700">
            <a:miter lim="400000"/>
          </a:ln>
        </p:spPr>
      </p:pic>
      <p:pic>
        <p:nvPicPr>
          <p:cNvPr id="200" name="image5.png" descr="logo.eps"/>
          <p:cNvPicPr/>
          <p:nvPr/>
        </p:nvPicPr>
        <p:blipFill>
          <a:blip r:embed="rId3">
            <a:extLst/>
          </a:blip>
          <a:stretch>
            <a:fillRect/>
          </a:stretch>
        </p:blipFill>
        <p:spPr>
          <a:xfrm>
            <a:off x="457200" y="439737"/>
            <a:ext cx="1346200" cy="977901"/>
          </a:xfrm>
          <a:prstGeom prst="rect">
            <a:avLst/>
          </a:prstGeom>
          <a:ln w="12700">
            <a:miter lim="400000"/>
          </a:ln>
        </p:spPr>
      </p:pic>
      <p:sp>
        <p:nvSpPr>
          <p:cNvPr id="201" name="Shape 201"/>
          <p:cNvSpPr>
            <a:spLocks noGrp="1"/>
          </p:cNvSpPr>
          <p:nvPr>
            <p:ph type="title"/>
          </p:nvPr>
        </p:nvSpPr>
        <p:spPr>
          <a:xfrm>
            <a:off x="6629400" y="1243830"/>
            <a:ext cx="2057400" cy="5614170"/>
          </a:xfrm>
          <a:prstGeom prst="rect">
            <a:avLst/>
          </a:prstGeom>
        </p:spPr>
        <p:txBody>
          <a:bodyPr/>
          <a:lstStyle>
            <a:lvl1pPr algn="ctr" defTabSz="457200">
              <a:defRPr sz="3200">
                <a:solidFill>
                  <a:srgbClr val="0E5F7E"/>
                </a:solidFill>
              </a:defRPr>
            </a:lvl1pPr>
          </a:lstStyle>
          <a:p>
            <a:pPr lvl="0">
              <a:defRPr sz="1800">
                <a:solidFill>
                  <a:srgbClr val="000000"/>
                </a:solidFill>
              </a:defRPr>
            </a:pPr>
            <a:r>
              <a:rPr sz="3200">
                <a:solidFill>
                  <a:srgbClr val="0E5F7E"/>
                </a:solidFill>
              </a:rPr>
              <a:t>Click to edit Master title style</a:t>
            </a:r>
          </a:p>
        </p:txBody>
      </p:sp>
      <p:sp>
        <p:nvSpPr>
          <p:cNvPr id="202" name="Shape 202"/>
          <p:cNvSpPr>
            <a:spLocks noGrp="1"/>
          </p:cNvSpPr>
          <p:nvPr>
            <p:ph type="body" idx="1"/>
          </p:nvPr>
        </p:nvSpPr>
        <p:spPr>
          <a:xfrm>
            <a:off x="457200" y="1975667"/>
            <a:ext cx="6019800" cy="4882333"/>
          </a:xfrm>
          <a:prstGeom prst="rect">
            <a:avLst/>
          </a:prstGeom>
        </p:spPr>
        <p:txBody>
          <a:bodyPr/>
          <a:lstStyle>
            <a:lvl1pPr marL="342900" indent="-342900">
              <a:spcBef>
                <a:spcPts val="800"/>
              </a:spcBef>
              <a:buClrTx/>
              <a:buFontTx/>
              <a:buChar char="•"/>
              <a:defRPr sz="2400">
                <a:solidFill>
                  <a:srgbClr val="666666"/>
                </a:solidFill>
              </a:defRPr>
            </a:lvl1pPr>
            <a:lvl2pPr marL="742950" indent="-285750">
              <a:spcBef>
                <a:spcPts val="800"/>
              </a:spcBef>
              <a:buClrTx/>
              <a:buFontTx/>
              <a:buChar char="–"/>
              <a:defRPr sz="2400">
                <a:solidFill>
                  <a:srgbClr val="666666"/>
                </a:solidFill>
              </a:defRPr>
            </a:lvl2pPr>
            <a:lvl3pPr marL="1143000" indent="-228600">
              <a:spcBef>
                <a:spcPts val="800"/>
              </a:spcBef>
              <a:buClrTx/>
              <a:buFontTx/>
              <a:buChar char="•"/>
              <a:defRPr sz="2400">
                <a:solidFill>
                  <a:srgbClr val="666666"/>
                </a:solidFill>
              </a:defRPr>
            </a:lvl3pPr>
            <a:lvl4pPr marL="1600200" indent="-228600">
              <a:spcBef>
                <a:spcPts val="800"/>
              </a:spcBef>
              <a:buClrTx/>
              <a:buFontTx/>
              <a:buChar char="–"/>
              <a:defRPr sz="2400">
                <a:solidFill>
                  <a:srgbClr val="666666"/>
                </a:solidFill>
              </a:defRPr>
            </a:lvl4pPr>
          </a:lstStyle>
          <a:p>
            <a:pPr lvl="0">
              <a:defRPr sz="1800">
                <a:solidFill>
                  <a:srgbClr val="000000"/>
                </a:solidFill>
              </a:defRPr>
            </a:pPr>
            <a:r>
              <a:rPr sz="2400">
                <a:solidFill>
                  <a:srgbClr val="666666"/>
                </a:solidFill>
              </a:rPr>
              <a:t>Click to edit Master text styles</a:t>
            </a:r>
          </a:p>
          <a:p>
            <a:pPr lvl="1">
              <a:defRPr sz="1800">
                <a:solidFill>
                  <a:srgbClr val="000000"/>
                </a:solidFill>
              </a:defRPr>
            </a:pPr>
            <a:r>
              <a:rPr sz="2400">
                <a:solidFill>
                  <a:srgbClr val="666666"/>
                </a:solidFill>
              </a:rPr>
              <a:t>Second level</a:t>
            </a:r>
          </a:p>
          <a:p>
            <a:pPr lvl="2">
              <a:defRPr sz="1800">
                <a:solidFill>
                  <a:srgbClr val="000000"/>
                </a:solidFill>
              </a:defRPr>
            </a:pPr>
            <a:r>
              <a:rPr sz="2400">
                <a:solidFill>
                  <a:srgbClr val="666666"/>
                </a:solidFill>
              </a:rPr>
              <a:t>Third level</a:t>
            </a:r>
          </a:p>
          <a:p>
            <a:pPr lvl="3">
              <a:defRPr sz="1800">
                <a:solidFill>
                  <a:srgbClr val="000000"/>
                </a:solidFill>
              </a:defRPr>
            </a:pPr>
            <a:r>
              <a:rPr sz="2400">
                <a:solidFill>
                  <a:srgbClr val="666666"/>
                </a:solidFill>
              </a:rPr>
              <a:t>Fourth level</a:t>
            </a:r>
          </a:p>
        </p:txBody>
      </p:sp>
    </p:spTree>
    <p:extLst>
      <p:ext uri="{BB962C8B-B14F-4D97-AF65-F5344CB8AC3E}">
        <p14:creationId xmlns:p14="http://schemas.microsoft.com/office/powerpoint/2010/main" val="3161475894"/>
      </p:ext>
    </p:extLst>
  </p:cSld>
  <p:clrMapOvr>
    <a:masterClrMapping/>
  </p:clrMapOvr>
  <p:transition spd="med"/>
</p:sldLayout>
</file>

<file path=ppt/slideLayouts/slideLayout4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5" name="Shape 205"/>
          <p:cNvSpPr>
            <a:spLocks noGrp="1"/>
          </p:cNvSpPr>
          <p:nvPr>
            <p:ph type="sldNum" sz="quarter" idx="2"/>
          </p:nvPr>
        </p:nvSpPr>
        <p:spPr>
          <a:xfrm>
            <a:off x="5867400" y="6478587"/>
            <a:ext cx="1152525" cy="345629"/>
          </a:xfrm>
          <a:prstGeom prst="rect">
            <a:avLst/>
          </a:prstGeom>
        </p:spPr>
        <p:txBody>
          <a:bodyPr lIns="0" tIns="0" rIns="0" bIns="0"/>
          <a:lstStyle>
            <a:lvl1pPr>
              <a:defRPr sz="2400"/>
            </a:lvl1pPr>
          </a:lstStyle>
          <a:p>
            <a:fld id="{86CB4B4D-7CA3-9044-876B-883B54F8677D}" type="slidenum">
              <a:rPr/>
              <a:pPr/>
              <a:t>‹#›</a:t>
            </a:fld>
            <a:endParaRPr/>
          </a:p>
        </p:txBody>
      </p:sp>
      <p:sp>
        <p:nvSpPr>
          <p:cNvPr id="206" name="Shape 206"/>
          <p:cNvSpPr>
            <a:spLocks noGrp="1"/>
          </p:cNvSpPr>
          <p:nvPr>
            <p:ph type="title"/>
          </p:nvPr>
        </p:nvSpPr>
        <p:spPr>
          <a:xfrm>
            <a:off x="457200" y="274636"/>
            <a:ext cx="8229600" cy="1325564"/>
          </a:xfrm>
          <a:prstGeom prst="rect">
            <a:avLst/>
          </a:prstGeom>
        </p:spPr>
        <p:txBody>
          <a:bodyPr lIns="0" tIns="0" rIns="0" bIns="0" anchor="t"/>
          <a:lstStyle>
            <a:lvl1pPr defTabSz="457200">
              <a:defRPr sz="1200">
                <a:latin typeface="+mn-lt"/>
                <a:ea typeface="+mn-ea"/>
                <a:cs typeface="+mn-cs"/>
                <a:sym typeface="Helvetica"/>
              </a:defRPr>
            </a:lvl1pPr>
          </a:lstStyle>
          <a:p>
            <a:pPr lvl="0">
              <a:defRPr sz="1800"/>
            </a:pPr>
            <a:r>
              <a:rPr sz="1200"/>
              <a:t>Title Text</a:t>
            </a:r>
          </a:p>
        </p:txBody>
      </p:sp>
      <p:sp>
        <p:nvSpPr>
          <p:cNvPr id="207" name="Shape 207"/>
          <p:cNvSpPr>
            <a:spLocks noGrp="1"/>
          </p:cNvSpPr>
          <p:nvPr>
            <p:ph type="body" idx="1"/>
          </p:nvPr>
        </p:nvSpPr>
        <p:spPr>
          <a:xfrm>
            <a:off x="457200" y="1600200"/>
            <a:ext cx="8229600" cy="5257800"/>
          </a:xfrm>
          <a:prstGeom prst="rect">
            <a:avLst/>
          </a:prstGeom>
        </p:spPr>
        <p:txBody>
          <a:bodyPr lIns="0" tIns="0" rIns="0" bIns="0"/>
          <a:lstStyle>
            <a:lvl1pPr marL="0" indent="0" defTabSz="457200">
              <a:spcBef>
                <a:spcPts val="0"/>
              </a:spcBef>
              <a:buClrTx/>
              <a:buSzTx/>
              <a:buFontTx/>
              <a:buNone/>
              <a:defRPr sz="1200">
                <a:latin typeface="+mn-lt"/>
                <a:ea typeface="+mn-ea"/>
                <a:cs typeface="+mn-cs"/>
                <a:sym typeface="Helvetica"/>
              </a:defRPr>
            </a:lvl1pPr>
            <a:lvl2pPr marL="0" indent="0" defTabSz="457200">
              <a:spcBef>
                <a:spcPts val="0"/>
              </a:spcBef>
              <a:buClrTx/>
              <a:buSzTx/>
              <a:buFontTx/>
              <a:buNone/>
              <a:defRPr sz="1200">
                <a:latin typeface="+mn-lt"/>
                <a:ea typeface="+mn-ea"/>
                <a:cs typeface="+mn-cs"/>
                <a:sym typeface="Helvetica"/>
              </a:defRPr>
            </a:lvl2pPr>
            <a:lvl3pPr marL="0" indent="0" defTabSz="457200">
              <a:spcBef>
                <a:spcPts val="0"/>
              </a:spcBef>
              <a:buClrTx/>
              <a:buSzTx/>
              <a:buFontTx/>
              <a:buNone/>
              <a:defRPr sz="1200">
                <a:latin typeface="+mn-lt"/>
                <a:ea typeface="+mn-ea"/>
                <a:cs typeface="+mn-cs"/>
                <a:sym typeface="Helvetica"/>
              </a:defRPr>
            </a:lvl3pPr>
            <a:lvl4pPr marL="0" indent="0" defTabSz="457200">
              <a:spcBef>
                <a:spcPts val="0"/>
              </a:spcBef>
              <a:buClrTx/>
              <a:buSzTx/>
              <a:buFontTx/>
              <a:buNone/>
              <a:defRPr sz="1200">
                <a:latin typeface="+mn-lt"/>
                <a:ea typeface="+mn-ea"/>
                <a:cs typeface="+mn-cs"/>
                <a:sym typeface="Helvetica"/>
              </a:defRPr>
            </a:lvl4pPr>
            <a:lvl5pPr marL="0" indent="0" defTabSz="457200">
              <a:spcBef>
                <a:spcPts val="0"/>
              </a:spcBef>
              <a:buClrTx/>
              <a:buSzTx/>
              <a:buFontTx/>
              <a:buNone/>
              <a:defRPr sz="1200">
                <a:latin typeface="+mn-lt"/>
                <a:ea typeface="+mn-ea"/>
                <a:cs typeface="+mn-cs"/>
                <a:sym typeface="Helvetica"/>
              </a:defRPr>
            </a:lvl5pPr>
          </a:lstStyle>
          <a:p>
            <a:pPr lvl="0">
              <a:defRPr sz="1800"/>
            </a:pPr>
            <a:r>
              <a:rPr sz="1200"/>
              <a:t>Body Level One</a:t>
            </a:r>
          </a:p>
          <a:p>
            <a:pPr lvl="1">
              <a:defRPr sz="1800"/>
            </a:pPr>
            <a:r>
              <a:rPr sz="1200"/>
              <a:t>Body Level Two</a:t>
            </a:r>
          </a:p>
          <a:p>
            <a:pPr lvl="2">
              <a:defRPr sz="1800"/>
            </a:pPr>
            <a:r>
              <a:rPr sz="1200"/>
              <a:t>Body Level Three</a:t>
            </a:r>
          </a:p>
          <a:p>
            <a:pPr lvl="3">
              <a:defRPr sz="1800"/>
            </a:pPr>
            <a:r>
              <a:rPr sz="1200"/>
              <a:t>Body Level Four</a:t>
            </a:r>
          </a:p>
          <a:p>
            <a:pPr lvl="4">
              <a:defRPr sz="1800"/>
            </a:pPr>
            <a:r>
              <a:rPr sz="1200"/>
              <a:t>Body Level Five</a:t>
            </a:r>
          </a:p>
        </p:txBody>
      </p:sp>
    </p:spTree>
    <p:extLst>
      <p:ext uri="{BB962C8B-B14F-4D97-AF65-F5344CB8AC3E}">
        <p14:creationId xmlns:p14="http://schemas.microsoft.com/office/powerpoint/2010/main" val="813959857"/>
      </p:ext>
    </p:extLst>
  </p:cSld>
  <p:clrMapOvr>
    <a:masterClrMapping/>
  </p:clrMapOvr>
  <p:transition spd="med"/>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9"/>
            <a:ext cx="1079500" cy="369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0" fontAlgn="base" hangingPunct="0">
              <a:spcBef>
                <a:spcPct val="50000"/>
              </a:spcBef>
              <a:spcAft>
                <a:spcPct val="0"/>
              </a:spcAft>
              <a:defRPr/>
            </a:pPr>
            <a:r>
              <a:rPr lang="en-US" sz="1800" smtClean="0">
                <a:solidFill>
                  <a:srgbClr val="FFFFFF"/>
                </a:solidFill>
                <a:latin typeface="Arial Black" pitchFamily="34" charset="0"/>
              </a:rPr>
              <a:t>WMO</a:t>
            </a:r>
          </a:p>
        </p:txBody>
      </p:sp>
      <p:sp>
        <p:nvSpPr>
          <p:cNvPr id="38916" name="Rectangle 3"/>
          <p:cNvSpPr>
            <a:spLocks noGrp="1" noChangeArrowheads="1"/>
          </p:cNvSpPr>
          <p:nvPr>
            <p:ph type="ctrTitle"/>
          </p:nvPr>
        </p:nvSpPr>
        <p:spPr>
          <a:xfrm>
            <a:off x="611188" y="3211515"/>
            <a:ext cx="7921625" cy="1730375"/>
          </a:xfrm>
        </p:spPr>
        <p:txBody>
          <a:bodyPr/>
          <a:lstStyle>
            <a:lvl1pPr algn="ctr">
              <a:defRPr sz="4000" smtClean="0">
                <a:solidFill>
                  <a:schemeClr val="bg1"/>
                </a:solidFill>
              </a:defRPr>
            </a:lvl1pPr>
          </a:lstStyle>
          <a:p>
            <a:pPr lvl="0"/>
            <a:r>
              <a:rPr lang="en-US" noProof="0" smtClean="0"/>
              <a:t>Click to edit Master title style</a:t>
            </a:r>
          </a:p>
        </p:txBody>
      </p:sp>
      <p:sp>
        <p:nvSpPr>
          <p:cNvPr id="38917" name="Rectangle 4"/>
          <p:cNvSpPr>
            <a:spLocks noGrp="1" noChangeArrowheads="1"/>
          </p:cNvSpPr>
          <p:nvPr>
            <p:ph type="subTitle" idx="1"/>
          </p:nvPr>
        </p:nvSpPr>
        <p:spPr>
          <a:xfrm>
            <a:off x="611188" y="5106988"/>
            <a:ext cx="7921625" cy="914400"/>
          </a:xfrm>
        </p:spPr>
        <p:txBody>
          <a:bodyPr/>
          <a:lstStyle>
            <a:lvl1pPr marL="0" indent="0" algn="ctr">
              <a:buFont typeface="Wingdings" pitchFamily="2" charset="2"/>
              <a:buNone/>
              <a:defRPr smtClean="0">
                <a:solidFill>
                  <a:schemeClr val="bg1"/>
                </a:solidFill>
              </a:defRPr>
            </a:lvl1pPr>
          </a:lstStyle>
          <a:p>
            <a:pPr lvl="0"/>
            <a:r>
              <a:rPr lang="en-US" noProof="0" smtClean="0"/>
              <a:t>Click to edit Master subtitle style</a:t>
            </a:r>
          </a:p>
        </p:txBody>
      </p:sp>
      <p:sp>
        <p:nvSpPr>
          <p:cNvPr id="6" name="Rectangle 6"/>
          <p:cNvSpPr>
            <a:spLocks noGrp="1" noChangeArrowheads="1"/>
          </p:cNvSpPr>
          <p:nvPr>
            <p:ph type="ftr" sz="quarter" idx="10"/>
          </p:nvPr>
        </p:nvSpPr>
        <p:spPr>
          <a:xfrm>
            <a:off x="2843215"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5" y="6467475"/>
            <a:ext cx="1152525" cy="331788"/>
          </a:xfrm>
        </p:spPr>
        <p:txBody>
          <a:bodyPr/>
          <a:lstStyle>
            <a:lvl1pPr>
              <a:defRPr/>
            </a:lvl1pPr>
          </a:lstStyle>
          <a:p>
            <a:pPr>
              <a:defRPr/>
            </a:pPr>
            <a:fld id="{07BCE371-A013-426A-9734-7B607ADD054B}" type="slidenum">
              <a:rPr lang="en-US"/>
              <a:pPr>
                <a:defRPr/>
              </a:pPr>
              <a:t>‹#›</a:t>
            </a:fld>
            <a:endParaRPr lang="en-US"/>
          </a:p>
        </p:txBody>
      </p:sp>
    </p:spTree>
    <p:extLst>
      <p:ext uri="{BB962C8B-B14F-4D97-AF65-F5344CB8AC3E}">
        <p14:creationId xmlns:p14="http://schemas.microsoft.com/office/powerpoint/2010/main" val="1025213743"/>
      </p:ext>
    </p:extLst>
  </p:cSld>
  <p:clrMapOvr>
    <a:masterClrMapping/>
  </p:clrMapOvr>
  <p:transition spd="slow"/>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wmo_ppt_2012.psd"/>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7"/>
          <p:cNvSpPr txBox="1">
            <a:spLocks noChangeArrowheads="1"/>
          </p:cNvSpPr>
          <p:nvPr/>
        </p:nvSpPr>
        <p:spPr bwMode="auto">
          <a:xfrm>
            <a:off x="468313" y="1341439"/>
            <a:ext cx="1079500" cy="369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29" tIns="45715" rIns="91429" bIns="45715">
            <a:spAutoFit/>
          </a:bodyPr>
          <a:lstStyle>
            <a:lvl1pPr>
              <a:spcBef>
                <a:spcPct val="0"/>
              </a:spcBef>
              <a:defRPr sz="2400">
                <a:solidFill>
                  <a:schemeClr val="tx1"/>
                </a:solidFill>
                <a:latin typeface="Times" charset="0"/>
              </a:defRPr>
            </a:lvl1pPr>
            <a:lvl2pPr marL="742950" indent="-285750">
              <a:spcBef>
                <a:spcPct val="0"/>
              </a:spcBef>
              <a:defRPr sz="2400">
                <a:solidFill>
                  <a:schemeClr val="tx1"/>
                </a:solidFill>
                <a:latin typeface="Times" charset="0"/>
              </a:defRPr>
            </a:lvl2pPr>
            <a:lvl3pPr marL="1143000" indent="-228600">
              <a:spcBef>
                <a:spcPct val="0"/>
              </a:spcBef>
              <a:defRPr sz="2400">
                <a:solidFill>
                  <a:schemeClr val="tx1"/>
                </a:solidFill>
                <a:latin typeface="Times" charset="0"/>
              </a:defRPr>
            </a:lvl3pPr>
            <a:lvl4pPr marL="1600200" indent="-228600">
              <a:spcBef>
                <a:spcPct val="0"/>
              </a:spcBef>
              <a:defRPr sz="2400">
                <a:solidFill>
                  <a:schemeClr val="tx1"/>
                </a:solidFill>
                <a:latin typeface="Times" charset="0"/>
              </a:defRPr>
            </a:lvl4pPr>
            <a:lvl5pPr marL="2057400" indent="-228600">
              <a:spcBef>
                <a:spcPct val="0"/>
              </a:spcBef>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eaLnBrk="0" fontAlgn="base" hangingPunct="0">
              <a:spcBef>
                <a:spcPct val="50000"/>
              </a:spcBef>
              <a:spcAft>
                <a:spcPct val="0"/>
              </a:spcAft>
              <a:defRPr/>
            </a:pPr>
            <a:r>
              <a:rPr lang="en-US" sz="1800" smtClean="0">
                <a:solidFill>
                  <a:srgbClr val="FFFFFF"/>
                </a:solidFill>
                <a:latin typeface="Arial Black" pitchFamily="34" charset="0"/>
              </a:rPr>
              <a:t>WMO</a:t>
            </a:r>
          </a:p>
        </p:txBody>
      </p:sp>
      <p:sp>
        <p:nvSpPr>
          <p:cNvPr id="51203" name="Rectangle 3"/>
          <p:cNvSpPr>
            <a:spLocks noGrp="1" noChangeArrowheads="1"/>
          </p:cNvSpPr>
          <p:nvPr>
            <p:ph type="ctrTitle"/>
          </p:nvPr>
        </p:nvSpPr>
        <p:spPr>
          <a:xfrm>
            <a:off x="1908177" y="260354"/>
            <a:ext cx="6985000" cy="1470025"/>
          </a:xfrm>
        </p:spPr>
        <p:txBody>
          <a:bodyPr/>
          <a:lstStyle>
            <a:lvl1pPr>
              <a:defRPr sz="4000">
                <a:solidFill>
                  <a:schemeClr val="bg1"/>
                </a:solidFill>
              </a:defRPr>
            </a:lvl1pPr>
          </a:lstStyle>
          <a:p>
            <a:pPr lvl="0"/>
            <a:r>
              <a:rPr lang="en-GB" noProof="0" smtClean="0"/>
              <a:t>Click to edit Master title style</a:t>
            </a:r>
          </a:p>
        </p:txBody>
      </p:sp>
      <p:sp>
        <p:nvSpPr>
          <p:cNvPr id="51204" name="Rectangle 4"/>
          <p:cNvSpPr>
            <a:spLocks noGrp="1" noChangeArrowheads="1"/>
          </p:cNvSpPr>
          <p:nvPr>
            <p:ph type="subTitle" idx="1"/>
          </p:nvPr>
        </p:nvSpPr>
        <p:spPr>
          <a:xfrm>
            <a:off x="1908177" y="3405188"/>
            <a:ext cx="6985000" cy="1752600"/>
          </a:xfrm>
        </p:spPr>
        <p:txBody>
          <a:bodyPr/>
          <a:lstStyle>
            <a:lvl1pPr marL="0" indent="0">
              <a:defRPr>
                <a:solidFill>
                  <a:schemeClr val="bg1"/>
                </a:solidFill>
              </a:defRPr>
            </a:lvl1pPr>
          </a:lstStyle>
          <a:p>
            <a:pPr lvl="0"/>
            <a:r>
              <a:rPr lang="en-GB" noProof="0" smtClean="0"/>
              <a:t>Click to edit Master subtitle style</a:t>
            </a:r>
          </a:p>
        </p:txBody>
      </p:sp>
      <p:sp>
        <p:nvSpPr>
          <p:cNvPr id="6" name="Rectangle 6"/>
          <p:cNvSpPr>
            <a:spLocks noGrp="1" noChangeArrowheads="1"/>
          </p:cNvSpPr>
          <p:nvPr>
            <p:ph type="ftr" sz="quarter" idx="10"/>
          </p:nvPr>
        </p:nvSpPr>
        <p:spPr>
          <a:xfrm>
            <a:off x="2843215" y="6467475"/>
            <a:ext cx="2520950" cy="331788"/>
          </a:xfrm>
        </p:spPr>
        <p:txBody>
          <a:bodyPr/>
          <a:lstStyle>
            <a:lvl1pPr>
              <a:defRPr/>
            </a:lvl1pPr>
          </a:lstStyle>
          <a:p>
            <a:pPr>
              <a:defRPr/>
            </a:pPr>
            <a:r>
              <a:rPr lang="en-US"/>
              <a:t>test footer</a:t>
            </a:r>
          </a:p>
        </p:txBody>
      </p:sp>
      <p:sp>
        <p:nvSpPr>
          <p:cNvPr id="7" name="Rectangle 7"/>
          <p:cNvSpPr>
            <a:spLocks noGrp="1" noChangeArrowheads="1"/>
          </p:cNvSpPr>
          <p:nvPr>
            <p:ph type="sldNum" sz="quarter" idx="11"/>
          </p:nvPr>
        </p:nvSpPr>
        <p:spPr>
          <a:xfrm>
            <a:off x="5795965" y="6467475"/>
            <a:ext cx="1152525" cy="331788"/>
          </a:xfrm>
        </p:spPr>
        <p:txBody>
          <a:bodyPr/>
          <a:lstStyle>
            <a:lvl1pPr>
              <a:defRPr/>
            </a:lvl1pPr>
          </a:lstStyle>
          <a:p>
            <a:pPr>
              <a:defRPr/>
            </a:pPr>
            <a:fld id="{AE41E84A-E7DF-45E6-8184-3ACF034D289C}" type="slidenum">
              <a:rPr lang="en-US"/>
              <a:pPr>
                <a:defRPr/>
              </a:pPr>
              <a:t>‹#›</a:t>
            </a:fld>
            <a:endParaRPr lang="en-US"/>
          </a:p>
        </p:txBody>
      </p:sp>
    </p:spTree>
    <p:extLst>
      <p:ext uri="{BB962C8B-B14F-4D97-AF65-F5344CB8AC3E}">
        <p14:creationId xmlns:p14="http://schemas.microsoft.com/office/powerpoint/2010/main" val="1522238145"/>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9B57E662-81A5-404F-9471-3DD9619C7C95}" type="slidenum">
              <a:rPr lang="en-US"/>
              <a:pPr>
                <a:defRPr/>
              </a:pPr>
              <a:t>‹#›</a:t>
            </a:fld>
            <a:endParaRPr lang="en-US"/>
          </a:p>
        </p:txBody>
      </p:sp>
    </p:spTree>
    <p:extLst>
      <p:ext uri="{BB962C8B-B14F-4D97-AF65-F5344CB8AC3E}">
        <p14:creationId xmlns:p14="http://schemas.microsoft.com/office/powerpoint/2010/main" val="270578377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148" indent="0">
              <a:buNone/>
              <a:defRPr sz="1800"/>
            </a:lvl2pPr>
            <a:lvl3pPr marL="914296" indent="0">
              <a:buNone/>
              <a:defRPr sz="1600"/>
            </a:lvl3pPr>
            <a:lvl4pPr marL="1371445" indent="0">
              <a:buNone/>
              <a:defRPr sz="1400"/>
            </a:lvl4pPr>
            <a:lvl5pPr marL="1828592" indent="0">
              <a:buNone/>
              <a:defRPr sz="1400"/>
            </a:lvl5pPr>
            <a:lvl6pPr marL="2285740" indent="0">
              <a:buNone/>
              <a:defRPr sz="1400"/>
            </a:lvl6pPr>
            <a:lvl7pPr marL="2742888" indent="0">
              <a:buNone/>
              <a:defRPr sz="1400"/>
            </a:lvl7pPr>
            <a:lvl8pPr marL="3200036" indent="0">
              <a:buNone/>
              <a:defRPr sz="1400"/>
            </a:lvl8pPr>
            <a:lvl9pPr marL="3657184" indent="0">
              <a:buNone/>
              <a:defRPr sz="1400"/>
            </a:lvl9pPr>
          </a:lstStyle>
          <a:p>
            <a:pPr lvl="0"/>
            <a:r>
              <a:rPr lang="en-US" smtClean="0"/>
              <a:t>Click to edit Master text styles</a:t>
            </a:r>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82DC5614-CFD8-4824-A7D8-0424E97BD963}" type="slidenum">
              <a:rPr lang="en-US"/>
              <a:pPr>
                <a:defRPr/>
              </a:pPr>
              <a:t>‹#›</a:t>
            </a:fld>
            <a:endParaRPr lang="en-US"/>
          </a:p>
        </p:txBody>
      </p:sp>
    </p:spTree>
    <p:extLst>
      <p:ext uri="{BB962C8B-B14F-4D97-AF65-F5344CB8AC3E}">
        <p14:creationId xmlns:p14="http://schemas.microsoft.com/office/powerpoint/2010/main" val="85577441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2" y="1412877"/>
            <a:ext cx="3703638" cy="4683125"/>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259390" y="1412877"/>
            <a:ext cx="3705225" cy="4683125"/>
          </a:xfrm>
        </p:spPr>
        <p:txBody>
          <a:bodyPr/>
          <a:lstStyle>
            <a:lvl1pPr>
              <a:defRPr sz="28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2EA82FED-BD87-4874-ABAB-9D7FF36DA3DE}" type="slidenum">
              <a:rPr lang="en-US"/>
              <a:pPr>
                <a:defRPr/>
              </a:pPr>
              <a:t>‹#›</a:t>
            </a:fld>
            <a:endParaRPr lang="en-US"/>
          </a:p>
        </p:txBody>
      </p:sp>
    </p:spTree>
    <p:extLst>
      <p:ext uri="{BB962C8B-B14F-4D97-AF65-F5344CB8AC3E}">
        <p14:creationId xmlns:p14="http://schemas.microsoft.com/office/powerpoint/2010/main" val="10557200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55160" cy="1080120"/>
          </a:xfrm>
        </p:spPr>
        <p:txBody>
          <a:bodyPr/>
          <a:lstStyle>
            <a:lvl1pPr>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7200" y="1535114"/>
            <a:ext cx="4040188" cy="639763"/>
          </a:xfrm>
        </p:spPr>
        <p:txBody>
          <a:bodyPr anchor="b"/>
          <a:lstStyle>
            <a:lvl1pPr marL="0" indent="0">
              <a:buNone/>
              <a:defRPr sz="23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4"/>
            <a:ext cx="4041775" cy="639763"/>
          </a:xfrm>
        </p:spPr>
        <p:txBody>
          <a:bodyPr anchor="b"/>
          <a:lstStyle>
            <a:lvl1pPr marL="0" indent="0">
              <a:buNone/>
              <a:defRPr sz="2300" b="1"/>
            </a:lvl1pPr>
            <a:lvl2pPr marL="457148" indent="0">
              <a:buNone/>
              <a:defRPr sz="2000" b="1"/>
            </a:lvl2pPr>
            <a:lvl3pPr marL="914296" indent="0">
              <a:buNone/>
              <a:defRPr sz="1800" b="1"/>
            </a:lvl3pPr>
            <a:lvl4pPr marL="1371445"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3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8" name="Rectangle 7"/>
          <p:cNvSpPr>
            <a:spLocks noGrp="1" noChangeArrowheads="1"/>
          </p:cNvSpPr>
          <p:nvPr>
            <p:ph type="sldNum" sz="quarter" idx="11"/>
          </p:nvPr>
        </p:nvSpPr>
        <p:spPr>
          <a:ln/>
        </p:spPr>
        <p:txBody>
          <a:bodyPr/>
          <a:lstStyle>
            <a:lvl1pPr>
              <a:defRPr/>
            </a:lvl1pPr>
          </a:lstStyle>
          <a:p>
            <a:pPr>
              <a:defRPr/>
            </a:pPr>
            <a:fld id="{9537A9EF-2C2F-42BC-8D3B-16DBEB39B23B}" type="slidenum">
              <a:rPr lang="en-US"/>
              <a:pPr>
                <a:defRPr/>
              </a:pPr>
              <a:t>‹#›</a:t>
            </a:fld>
            <a:endParaRPr lang="en-US"/>
          </a:p>
        </p:txBody>
      </p:sp>
    </p:spTree>
    <p:extLst>
      <p:ext uri="{BB962C8B-B14F-4D97-AF65-F5344CB8AC3E}">
        <p14:creationId xmlns:p14="http://schemas.microsoft.com/office/powerpoint/2010/main" val="355306999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4" name="Rectangle 7"/>
          <p:cNvSpPr>
            <a:spLocks noGrp="1" noChangeArrowheads="1"/>
          </p:cNvSpPr>
          <p:nvPr>
            <p:ph type="sldNum" sz="quarter" idx="11"/>
          </p:nvPr>
        </p:nvSpPr>
        <p:spPr>
          <a:ln/>
        </p:spPr>
        <p:txBody>
          <a:bodyPr/>
          <a:lstStyle>
            <a:lvl1pPr>
              <a:defRPr/>
            </a:lvl1pPr>
          </a:lstStyle>
          <a:p>
            <a:pPr>
              <a:defRPr/>
            </a:pPr>
            <a:fld id="{76F799FA-6132-42C4-8B82-B3E957E085CE}" type="slidenum">
              <a:rPr lang="en-US"/>
              <a:pPr>
                <a:defRPr/>
              </a:pPr>
              <a:t>‹#›</a:t>
            </a:fld>
            <a:endParaRPr lang="en-US"/>
          </a:p>
        </p:txBody>
      </p:sp>
    </p:spTree>
    <p:extLst>
      <p:ext uri="{BB962C8B-B14F-4D97-AF65-F5344CB8AC3E}">
        <p14:creationId xmlns:p14="http://schemas.microsoft.com/office/powerpoint/2010/main" val="21416768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3" name="Rectangle 7"/>
          <p:cNvSpPr>
            <a:spLocks noGrp="1" noChangeArrowheads="1"/>
          </p:cNvSpPr>
          <p:nvPr>
            <p:ph type="sldNum" sz="quarter" idx="11"/>
          </p:nvPr>
        </p:nvSpPr>
        <p:spPr>
          <a:ln/>
        </p:spPr>
        <p:txBody>
          <a:bodyPr/>
          <a:lstStyle>
            <a:lvl1pPr>
              <a:defRPr/>
            </a:lvl1pPr>
          </a:lstStyle>
          <a:p>
            <a:pPr>
              <a:defRPr/>
            </a:pPr>
            <a:fld id="{AB591614-4D03-4056-BF2F-79FDE1B330CB}" type="slidenum">
              <a:rPr lang="en-US"/>
              <a:pPr>
                <a:defRPr/>
              </a:pPr>
              <a:t>‹#›</a:t>
            </a:fld>
            <a:endParaRPr lang="en-US"/>
          </a:p>
        </p:txBody>
      </p:sp>
    </p:spTree>
    <p:extLst>
      <p:ext uri="{BB962C8B-B14F-4D97-AF65-F5344CB8AC3E}">
        <p14:creationId xmlns:p14="http://schemas.microsoft.com/office/powerpoint/2010/main" val="8096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267119215"/>
      </p:ext>
    </p:extLst>
  </p:cSld>
  <p:clrMapOvr>
    <a:masterClrMapping/>
  </p:clrMapOvr>
  <p:transition spd="med"/>
</p:sldLayout>
</file>

<file path=ppt/slideLayouts/slideLayout5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31640" y="188640"/>
            <a:ext cx="7344816" cy="1008112"/>
          </a:xfrm>
        </p:spPr>
        <p:txBody>
          <a:bodyPr/>
          <a:lstStyle>
            <a:lvl1pPr algn="l">
              <a:defRPr sz="3200" b="0"/>
            </a:lvl1pPr>
          </a:lstStyle>
          <a:p>
            <a:r>
              <a:rPr lang="en-US" dirty="0" smtClean="0"/>
              <a:t>Click to edit Master title style</a:t>
            </a:r>
            <a:endParaRPr lang="en-GB" dirty="0"/>
          </a:p>
        </p:txBody>
      </p:sp>
      <p:sp>
        <p:nvSpPr>
          <p:cNvPr id="3" name="Content Placeholder 2"/>
          <p:cNvSpPr>
            <a:spLocks noGrp="1"/>
          </p:cNvSpPr>
          <p:nvPr>
            <p:ph idx="1"/>
          </p:nvPr>
        </p:nvSpPr>
        <p:spPr>
          <a:xfrm>
            <a:off x="3575051" y="1412778"/>
            <a:ext cx="5111750" cy="4713387"/>
          </a:xfrm>
        </p:spPr>
        <p:txBody>
          <a:bodyPr/>
          <a:lstStyle>
            <a:lvl1pPr>
              <a:defRPr sz="3200"/>
            </a:lvl1pPr>
            <a:lvl2pPr>
              <a:defRPr sz="28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3"/>
            <a:ext cx="3008313" cy="4691063"/>
          </a:xfrm>
        </p:spPr>
        <p:txBody>
          <a:bodyPr/>
          <a:lstStyle>
            <a:lvl1pPr marL="0" indent="0">
              <a:buNone/>
              <a:defRPr sz="1400"/>
            </a:lvl1pPr>
            <a:lvl2pPr marL="457148" indent="0">
              <a:buNone/>
              <a:defRPr sz="1200"/>
            </a:lvl2pPr>
            <a:lvl3pPr marL="914296" indent="0">
              <a:buNone/>
              <a:defRPr sz="11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F4DDB122-2F32-4BEA-968D-B88AE3AFF28E}" type="slidenum">
              <a:rPr lang="en-US"/>
              <a:pPr>
                <a:defRPr/>
              </a:pPr>
              <a:t>‹#›</a:t>
            </a:fld>
            <a:endParaRPr lang="en-US"/>
          </a:p>
        </p:txBody>
      </p:sp>
    </p:spTree>
    <p:extLst>
      <p:ext uri="{BB962C8B-B14F-4D97-AF65-F5344CB8AC3E}">
        <p14:creationId xmlns:p14="http://schemas.microsoft.com/office/powerpoint/2010/main" val="223053513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48" indent="0">
              <a:buNone/>
              <a:defRPr sz="2800"/>
            </a:lvl2pPr>
            <a:lvl3pPr marL="914296" indent="0">
              <a:buNone/>
              <a:defRPr sz="2300"/>
            </a:lvl3pPr>
            <a:lvl4pPr marL="1371445"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pPr lvl="0"/>
            <a:endParaRPr lang="en-GB" noProof="0" smtClean="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148" indent="0">
              <a:buNone/>
              <a:defRPr sz="1200"/>
            </a:lvl2pPr>
            <a:lvl3pPr marL="914296" indent="0">
              <a:buNone/>
              <a:defRPr sz="1100"/>
            </a:lvl3pPr>
            <a:lvl4pPr marL="1371445"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en-US" smtClean="0"/>
              <a:t>Click to edit Master text styles</a:t>
            </a:r>
          </a:p>
        </p:txBody>
      </p:sp>
      <p:sp>
        <p:nvSpPr>
          <p:cNvPr id="5"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6" name="Rectangle 7"/>
          <p:cNvSpPr>
            <a:spLocks noGrp="1" noChangeArrowheads="1"/>
          </p:cNvSpPr>
          <p:nvPr>
            <p:ph type="sldNum" sz="quarter" idx="11"/>
          </p:nvPr>
        </p:nvSpPr>
        <p:spPr>
          <a:ln/>
        </p:spPr>
        <p:txBody>
          <a:bodyPr/>
          <a:lstStyle>
            <a:lvl1pPr>
              <a:defRPr/>
            </a:lvl1pPr>
          </a:lstStyle>
          <a:p>
            <a:pPr>
              <a:defRPr/>
            </a:pPr>
            <a:fld id="{F44A94B5-9A45-4E52-8DE8-7CB707F2C5DE}" type="slidenum">
              <a:rPr lang="en-US"/>
              <a:pPr>
                <a:defRPr/>
              </a:pPr>
              <a:t>‹#›</a:t>
            </a:fld>
            <a:endParaRPr lang="en-US"/>
          </a:p>
        </p:txBody>
      </p:sp>
    </p:spTree>
    <p:extLst>
      <p:ext uri="{BB962C8B-B14F-4D97-AF65-F5344CB8AC3E}">
        <p14:creationId xmlns:p14="http://schemas.microsoft.com/office/powerpoint/2010/main" val="28359754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CE32635F-BBB7-46DB-863E-C84C40E95546}" type="slidenum">
              <a:rPr lang="en-US"/>
              <a:pPr>
                <a:defRPr/>
              </a:pPr>
              <a:t>‹#›</a:t>
            </a:fld>
            <a:endParaRPr lang="en-US"/>
          </a:p>
        </p:txBody>
      </p:sp>
    </p:spTree>
    <p:extLst>
      <p:ext uri="{BB962C8B-B14F-4D97-AF65-F5344CB8AC3E}">
        <p14:creationId xmlns:p14="http://schemas.microsoft.com/office/powerpoint/2010/main" val="9220575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490" y="188916"/>
            <a:ext cx="1889125" cy="5907087"/>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1403350" y="188916"/>
            <a:ext cx="5519738" cy="59070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6"/>
          <p:cNvSpPr>
            <a:spLocks noGrp="1" noChangeArrowheads="1"/>
          </p:cNvSpPr>
          <p:nvPr>
            <p:ph type="ftr" sz="quarter" idx="10"/>
          </p:nvPr>
        </p:nvSpPr>
        <p:spPr>
          <a:ln/>
        </p:spPr>
        <p:txBody>
          <a:bodyPr/>
          <a:lstStyle>
            <a:lvl1pPr>
              <a:defRPr/>
            </a:lvl1pPr>
          </a:lstStyle>
          <a:p>
            <a:pPr>
              <a:defRPr/>
            </a:pPr>
            <a:r>
              <a:rPr lang="en-US"/>
              <a:t>test footer</a:t>
            </a:r>
          </a:p>
        </p:txBody>
      </p:sp>
      <p:sp>
        <p:nvSpPr>
          <p:cNvPr id="5" name="Rectangle 7"/>
          <p:cNvSpPr>
            <a:spLocks noGrp="1" noChangeArrowheads="1"/>
          </p:cNvSpPr>
          <p:nvPr>
            <p:ph type="sldNum" sz="quarter" idx="11"/>
          </p:nvPr>
        </p:nvSpPr>
        <p:spPr>
          <a:ln/>
        </p:spPr>
        <p:txBody>
          <a:bodyPr/>
          <a:lstStyle>
            <a:lvl1pPr>
              <a:defRPr/>
            </a:lvl1pPr>
          </a:lstStyle>
          <a:p>
            <a:pPr>
              <a:defRPr/>
            </a:pPr>
            <a:fld id="{D7333D4F-50CF-4F62-A92F-B6A83C08D7B3}" type="slidenum">
              <a:rPr lang="en-US"/>
              <a:pPr>
                <a:defRPr/>
              </a:pPr>
              <a:t>‹#›</a:t>
            </a:fld>
            <a:endParaRPr lang="en-US"/>
          </a:p>
        </p:txBody>
      </p:sp>
    </p:spTree>
    <p:extLst>
      <p:ext uri="{BB962C8B-B14F-4D97-AF65-F5344CB8AC3E}">
        <p14:creationId xmlns:p14="http://schemas.microsoft.com/office/powerpoint/2010/main" val="3490790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28" name="Shape 28"/>
          <p:cNvSpPr>
            <a:spLocks noGrp="1"/>
          </p:cNvSpPr>
          <p:nvPr>
            <p:ph type="title"/>
          </p:nvPr>
        </p:nvSpPr>
        <p:spPr>
          <a:xfrm>
            <a:off x="1331640" y="0"/>
            <a:ext cx="7344817" cy="1385393"/>
          </a:xfrm>
          <a:prstGeom prst="rect">
            <a:avLst/>
          </a:prstGeom>
        </p:spPr>
        <p:txBody>
          <a:bodyPr/>
          <a:lstStyle>
            <a:lvl1pPr>
              <a:defRPr sz="3200"/>
            </a:lvl1pPr>
          </a:lstStyle>
          <a:p>
            <a:pPr lvl="0">
              <a:defRPr sz="1800"/>
            </a:pPr>
            <a:r>
              <a:rPr sz="3200"/>
              <a:t>Click to edit Master title style</a:t>
            </a:r>
          </a:p>
        </p:txBody>
      </p:sp>
      <p:sp>
        <p:nvSpPr>
          <p:cNvPr id="29" name="Shape 29"/>
          <p:cNvSpPr>
            <a:spLocks noGrp="1"/>
          </p:cNvSpPr>
          <p:nvPr>
            <p:ph type="body" idx="1"/>
          </p:nvPr>
        </p:nvSpPr>
        <p:spPr>
          <a:xfrm>
            <a:off x="3575050" y="1412775"/>
            <a:ext cx="5111750" cy="5445225"/>
          </a:xfrm>
          <a:prstGeom prst="rect">
            <a:avLst/>
          </a:prstGeom>
        </p:spPr>
        <p:txBody>
          <a:bodyPr/>
          <a:lstStyle>
            <a:lvl1pPr>
              <a:spcBef>
                <a:spcPts val="700"/>
              </a:spcBef>
              <a:defRPr sz="3200"/>
            </a:lvl1pPr>
            <a:lvl2pPr marL="1066800" indent="-609600">
              <a:spcBef>
                <a:spcPts val="700"/>
              </a:spcBef>
              <a:defRPr sz="3200"/>
            </a:lvl2pPr>
            <a:lvl3pPr marL="1524000" indent="-609600">
              <a:spcBef>
                <a:spcPts val="700"/>
              </a:spcBef>
              <a:defRPr sz="3200"/>
            </a:lvl3pPr>
            <a:lvl4pPr marL="1981200" indent="-609600">
              <a:spcBef>
                <a:spcPts val="700"/>
              </a:spcBef>
              <a:defRPr sz="3200"/>
            </a:lvl4pPr>
            <a:lvl5pPr marL="2438400" indent="-609600">
              <a:spcBef>
                <a:spcPts val="700"/>
              </a:spcBef>
              <a:defRPr sz="3200"/>
            </a:lvl5pPr>
          </a:lstStyle>
          <a:p>
            <a:pPr lvl="0">
              <a:defRPr sz="1800"/>
            </a:pPr>
            <a:r>
              <a:rPr sz="3200"/>
              <a:t>Click to edit Master text styles</a:t>
            </a:r>
          </a:p>
          <a:p>
            <a:pPr lvl="1">
              <a:defRPr sz="1800"/>
            </a:pPr>
            <a:r>
              <a:rPr sz="3200"/>
              <a:t>Second level</a:t>
            </a:r>
          </a:p>
          <a:p>
            <a:pPr lvl="2">
              <a:defRPr sz="1800"/>
            </a:pPr>
            <a:r>
              <a:rPr sz="3200"/>
              <a:t>Third level</a:t>
            </a:r>
          </a:p>
          <a:p>
            <a:pPr lvl="3">
              <a:defRPr sz="1800"/>
            </a:pPr>
            <a:r>
              <a:rPr sz="3200"/>
              <a:t>Fourth level</a:t>
            </a:r>
          </a:p>
          <a:p>
            <a:pPr lvl="4">
              <a:defRPr sz="1800"/>
            </a:pPr>
            <a:r>
              <a:rPr sz="3200"/>
              <a:t>Fifth level</a:t>
            </a:r>
          </a:p>
        </p:txBody>
      </p:sp>
      <p:sp>
        <p:nvSpPr>
          <p:cNvPr id="30" name="Shape 30"/>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933572357"/>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2" name="Shape 32"/>
          <p:cNvSpPr>
            <a:spLocks noGrp="1"/>
          </p:cNvSpPr>
          <p:nvPr>
            <p:ph type="title"/>
          </p:nvPr>
        </p:nvSpPr>
        <p:spPr>
          <a:xfrm>
            <a:off x="1792288" y="4800600"/>
            <a:ext cx="5486402" cy="566738"/>
          </a:xfrm>
          <a:prstGeom prst="rect">
            <a:avLst/>
          </a:prstGeom>
        </p:spPr>
        <p:txBody>
          <a:bodyPr anchor="b"/>
          <a:lstStyle>
            <a:lvl1pPr>
              <a:defRPr sz="2000">
                <a:latin typeface="Arial Bold"/>
                <a:ea typeface="Arial Bold"/>
                <a:cs typeface="Arial Bold"/>
                <a:sym typeface="Arial Bold"/>
              </a:defRPr>
            </a:lvl1pPr>
          </a:lstStyle>
          <a:p>
            <a:pPr lvl="0">
              <a:defRPr sz="1800"/>
            </a:pPr>
            <a:r>
              <a:rPr sz="2000"/>
              <a:t>Click to edit Master title style</a:t>
            </a:r>
          </a:p>
        </p:txBody>
      </p:sp>
      <p:sp>
        <p:nvSpPr>
          <p:cNvPr id="33" name="Shape 33"/>
          <p:cNvSpPr>
            <a:spLocks noGrp="1"/>
          </p:cNvSpPr>
          <p:nvPr>
            <p:ph type="body" idx="1"/>
          </p:nvPr>
        </p:nvSpPr>
        <p:spPr>
          <a:xfrm>
            <a:off x="1792288" y="5367337"/>
            <a:ext cx="5486402" cy="804864"/>
          </a:xfrm>
          <a:prstGeom prst="rect">
            <a:avLst/>
          </a:prstGeom>
        </p:spPr>
        <p:txBody>
          <a:bodyPr/>
          <a:lstStyle>
            <a:lvl1pPr marL="0" indent="0">
              <a:spcBef>
                <a:spcPts val="300"/>
              </a:spcBef>
              <a:buClrTx/>
              <a:buSzTx/>
              <a:buFontTx/>
              <a:buNone/>
              <a:defRPr sz="1400"/>
            </a:lvl1pPr>
          </a:lstStyle>
          <a:p>
            <a:pPr lvl="0">
              <a:defRPr sz="1800"/>
            </a:pPr>
            <a:r>
              <a:rPr sz="1400"/>
              <a:t>Click to edit Master text styles</a:t>
            </a:r>
          </a:p>
        </p:txBody>
      </p:sp>
      <p:sp>
        <p:nvSpPr>
          <p:cNvPr id="34" name="Shape 34"/>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104711291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36" name="Shape 36"/>
          <p:cNvSpPr>
            <a:spLocks noGrp="1"/>
          </p:cNvSpPr>
          <p:nvPr>
            <p:ph type="title"/>
          </p:nvPr>
        </p:nvSpPr>
        <p:spPr>
          <a:prstGeom prst="rect">
            <a:avLst/>
          </a:prstGeom>
        </p:spPr>
        <p:txBody>
          <a:bodyPr/>
          <a:lstStyle/>
          <a:p>
            <a:pPr lvl="0">
              <a:defRPr sz="1800"/>
            </a:pPr>
            <a:r>
              <a:rPr sz="3000"/>
              <a:t>Click to edit Master title style</a:t>
            </a:r>
          </a:p>
        </p:txBody>
      </p:sp>
      <p:sp>
        <p:nvSpPr>
          <p:cNvPr id="37" name="Shape 37"/>
          <p:cNvSpPr>
            <a:spLocks noGrp="1"/>
          </p:cNvSpPr>
          <p:nvPr>
            <p:ph type="body" idx="1"/>
          </p:nvPr>
        </p:nvSpPr>
        <p:spPr>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38" name="Shape 38"/>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937967698"/>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0" name="Shape 40"/>
          <p:cNvSpPr>
            <a:spLocks noGrp="1"/>
          </p:cNvSpPr>
          <p:nvPr>
            <p:ph type="title"/>
          </p:nvPr>
        </p:nvSpPr>
        <p:spPr>
          <a:xfrm>
            <a:off x="7075488" y="0"/>
            <a:ext cx="1889127" cy="6284915"/>
          </a:xfrm>
          <a:prstGeom prst="rect">
            <a:avLst/>
          </a:prstGeom>
        </p:spPr>
        <p:txBody>
          <a:bodyPr/>
          <a:lstStyle/>
          <a:p>
            <a:pPr lvl="0">
              <a:defRPr sz="1800"/>
            </a:pPr>
            <a:r>
              <a:rPr sz="3000"/>
              <a:t>Click to edit Master title style</a:t>
            </a:r>
          </a:p>
        </p:txBody>
      </p:sp>
      <p:sp>
        <p:nvSpPr>
          <p:cNvPr id="41" name="Shape 41"/>
          <p:cNvSpPr>
            <a:spLocks noGrp="1"/>
          </p:cNvSpPr>
          <p:nvPr>
            <p:ph type="body" idx="1"/>
          </p:nvPr>
        </p:nvSpPr>
        <p:spPr>
          <a:xfrm>
            <a:off x="1403350" y="188912"/>
            <a:ext cx="5519738" cy="6669090"/>
          </a:xfrm>
          <a:prstGeom prst="rect">
            <a:avLst/>
          </a:prstGeom>
        </p:spPr>
        <p:txBody>
          <a:bodyPr/>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42" name="Shape 42"/>
          <p:cNvSpPr>
            <a:spLocks noGrp="1"/>
          </p:cNvSpPr>
          <p:nvPr>
            <p:ph type="sldNum" sz="quarter" idx="2"/>
          </p:nvPr>
        </p:nvSpPr>
        <p:spPr>
          <a:prstGeom prst="rect">
            <a:avLst/>
          </a:prstGeom>
        </p:spPr>
        <p:txBody>
          <a:bodyPr/>
          <a:lstStyle/>
          <a:p>
            <a:fld id="{86CB4B4D-7CA3-9044-876B-883B54F8677D}" type="slidenum">
              <a:rPr/>
              <a:pPr/>
              <a:t>‹#›</a:t>
            </a:fld>
            <a:endParaRPr/>
          </a:p>
        </p:txBody>
      </p:sp>
    </p:spTree>
    <p:extLst>
      <p:ext uri="{BB962C8B-B14F-4D97-AF65-F5344CB8AC3E}">
        <p14:creationId xmlns:p14="http://schemas.microsoft.com/office/powerpoint/2010/main" val="318594484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9.xml"/><Relationship Id="rId13" Type="http://schemas.openxmlformats.org/officeDocument/2006/relationships/theme" Target="../theme/theme2.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slideLayout" Target="../slideLayouts/slideLayout53.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wmo_ppt_2012.jpg"/>
          <p:cNvPicPr/>
          <p:nvPr/>
        </p:nvPicPr>
        <p:blipFill>
          <a:blip r:embed="rId43">
            <a:extLst/>
          </a:blip>
          <a:stretch>
            <a:fillRect/>
          </a:stretch>
        </p:blipFill>
        <p:spPr>
          <a:xfrm>
            <a:off x="0" y="0"/>
            <a:ext cx="9144000" cy="6858000"/>
          </a:xfrm>
          <a:prstGeom prst="rect">
            <a:avLst/>
          </a:prstGeom>
          <a:ln w="12700">
            <a:miter lim="400000"/>
          </a:ln>
        </p:spPr>
      </p:pic>
      <p:sp>
        <p:nvSpPr>
          <p:cNvPr id="3" name="Shape 3"/>
          <p:cNvSpPr>
            <a:spLocks noGrp="1"/>
          </p:cNvSpPr>
          <p:nvPr>
            <p:ph type="title"/>
          </p:nvPr>
        </p:nvSpPr>
        <p:spPr>
          <a:xfrm>
            <a:off x="250825" y="117475"/>
            <a:ext cx="8713790" cy="935038"/>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p>
            <a:pPr lvl="0">
              <a:defRPr sz="1800"/>
            </a:pPr>
            <a:r>
              <a:rPr sz="3000"/>
              <a:t>Click to edit Master title style</a:t>
            </a:r>
          </a:p>
        </p:txBody>
      </p:sp>
      <p:sp>
        <p:nvSpPr>
          <p:cNvPr id="4" name="Shape 4"/>
          <p:cNvSpPr>
            <a:spLocks noGrp="1"/>
          </p:cNvSpPr>
          <p:nvPr>
            <p:ph type="body" idx="1"/>
          </p:nvPr>
        </p:nvSpPr>
        <p:spPr>
          <a:xfrm>
            <a:off x="250825" y="1052512"/>
            <a:ext cx="8713790" cy="5805490"/>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lstStyle/>
          <a:p>
            <a:pPr lvl="0">
              <a:defRPr sz="1800"/>
            </a:pPr>
            <a:r>
              <a:rPr sz="2800"/>
              <a:t>Click to edit Master text styles</a:t>
            </a:r>
          </a:p>
          <a:p>
            <a:pPr lvl="1">
              <a:defRPr sz="1800"/>
            </a:pPr>
            <a:r>
              <a:rPr sz="2800"/>
              <a:t>Second level</a:t>
            </a:r>
          </a:p>
          <a:p>
            <a:pPr lvl="2">
              <a:defRPr sz="1800"/>
            </a:pPr>
            <a:r>
              <a:rPr sz="2800"/>
              <a:t>Third level</a:t>
            </a:r>
          </a:p>
          <a:p>
            <a:pPr lvl="3">
              <a:defRPr sz="1800"/>
            </a:pPr>
            <a:r>
              <a:rPr sz="2800"/>
              <a:t>Fourth level</a:t>
            </a:r>
          </a:p>
          <a:p>
            <a:pPr lvl="4">
              <a:defRPr sz="1800"/>
            </a:pPr>
            <a:r>
              <a:rPr sz="2800"/>
              <a:t>Fifth level</a:t>
            </a:r>
          </a:p>
        </p:txBody>
      </p:sp>
      <p:sp>
        <p:nvSpPr>
          <p:cNvPr id="5" name="Shape 5"/>
          <p:cNvSpPr>
            <a:spLocks noGrp="1"/>
          </p:cNvSpPr>
          <p:nvPr>
            <p:ph type="sldNum" sz="quarter" idx="2"/>
          </p:nvPr>
        </p:nvSpPr>
        <p:spPr>
          <a:xfrm>
            <a:off x="5867400" y="6478587"/>
            <a:ext cx="1152525" cy="264253"/>
          </a:xfrm>
          <a:prstGeom prst="rect">
            <a:avLst/>
          </a:prstGeom>
          <a:ln w="12700">
            <a:miter lim="400000"/>
          </a:ln>
        </p:spPr>
        <p:txBody>
          <a:bodyPr lIns="45718" tIns="45718" rIns="45718" bIns="45718">
            <a:spAutoFit/>
          </a:bodyPr>
          <a:lstStyle>
            <a:lvl1pPr algn="r">
              <a:spcBef>
                <a:spcPts val="0"/>
              </a:spcBef>
              <a:defRPr sz="1200">
                <a:latin typeface="Arial"/>
                <a:ea typeface="Arial"/>
                <a:cs typeface="Arial"/>
                <a:sym typeface="Arial"/>
              </a:defRPr>
            </a:lvl1pPr>
          </a:lstStyle>
          <a:p>
            <a:fld id="{86CB4B4D-7CA3-9044-876B-883B54F8677D}" type="slidenum">
              <a:rPr kern="0">
                <a:solidFill>
                  <a:sysClr val="windowText" lastClr="000000"/>
                </a:solidFill>
              </a:rPr>
              <a:pPr/>
              <a:t>‹#›</a:t>
            </a:fld>
            <a:endParaRPr kern="0">
              <a:solidFill>
                <a:sysClr val="windowText" lastClr="000000"/>
              </a:solidFill>
            </a:endParaRPr>
          </a:p>
        </p:txBody>
      </p:sp>
    </p:spTree>
    <p:extLst>
      <p:ext uri="{BB962C8B-B14F-4D97-AF65-F5344CB8AC3E}">
        <p14:creationId xmlns:p14="http://schemas.microsoft.com/office/powerpoint/2010/main" val="2563194584"/>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 id="2147483686" r:id="rId25"/>
    <p:sldLayoutId id="2147483687" r:id="rId26"/>
    <p:sldLayoutId id="2147483688" r:id="rId27"/>
    <p:sldLayoutId id="2147483689" r:id="rId28"/>
    <p:sldLayoutId id="2147483690" r:id="rId29"/>
    <p:sldLayoutId id="2147483691" r:id="rId30"/>
    <p:sldLayoutId id="2147483692" r:id="rId31"/>
    <p:sldLayoutId id="2147483693" r:id="rId32"/>
    <p:sldLayoutId id="2147483694" r:id="rId33"/>
    <p:sldLayoutId id="2147483695" r:id="rId34"/>
    <p:sldLayoutId id="2147483696" r:id="rId35"/>
    <p:sldLayoutId id="2147483697" r:id="rId36"/>
    <p:sldLayoutId id="2147483698" r:id="rId37"/>
    <p:sldLayoutId id="2147483699" r:id="rId38"/>
    <p:sldLayoutId id="2147483700" r:id="rId39"/>
    <p:sldLayoutId id="2147483701" r:id="rId40"/>
    <p:sldLayoutId id="2147483702" r:id="rId41"/>
  </p:sldLayoutIdLst>
  <p:transition spd="med"/>
  <p:txStyles>
    <p:titleStyle>
      <a:lvl1pPr>
        <a:defRPr sz="3000">
          <a:latin typeface="Arial"/>
          <a:ea typeface="Arial"/>
          <a:cs typeface="Arial"/>
          <a:sym typeface="Arial"/>
        </a:defRPr>
      </a:lvl1pPr>
      <a:lvl2pPr>
        <a:defRPr sz="3000">
          <a:latin typeface="Arial"/>
          <a:ea typeface="Arial"/>
          <a:cs typeface="Arial"/>
          <a:sym typeface="Arial"/>
        </a:defRPr>
      </a:lvl2pPr>
      <a:lvl3pPr>
        <a:defRPr sz="3000">
          <a:latin typeface="Arial"/>
          <a:ea typeface="Arial"/>
          <a:cs typeface="Arial"/>
          <a:sym typeface="Arial"/>
        </a:defRPr>
      </a:lvl3pPr>
      <a:lvl4pPr>
        <a:defRPr sz="3000">
          <a:latin typeface="Arial"/>
          <a:ea typeface="Arial"/>
          <a:cs typeface="Arial"/>
          <a:sym typeface="Arial"/>
        </a:defRPr>
      </a:lvl4pPr>
      <a:lvl5pPr>
        <a:defRPr sz="3000">
          <a:latin typeface="Arial"/>
          <a:ea typeface="Arial"/>
          <a:cs typeface="Arial"/>
          <a:sym typeface="Arial"/>
        </a:defRPr>
      </a:lvl5pPr>
      <a:lvl6pPr>
        <a:defRPr sz="3000">
          <a:latin typeface="Arial"/>
          <a:ea typeface="Arial"/>
          <a:cs typeface="Arial"/>
          <a:sym typeface="Arial"/>
        </a:defRPr>
      </a:lvl6pPr>
      <a:lvl7pPr>
        <a:defRPr sz="3000">
          <a:latin typeface="Arial"/>
          <a:ea typeface="Arial"/>
          <a:cs typeface="Arial"/>
          <a:sym typeface="Arial"/>
        </a:defRPr>
      </a:lvl7pPr>
      <a:lvl8pPr>
        <a:defRPr sz="3000">
          <a:latin typeface="Arial"/>
          <a:ea typeface="Arial"/>
          <a:cs typeface="Arial"/>
          <a:sym typeface="Arial"/>
        </a:defRPr>
      </a:lvl8pPr>
      <a:lvl9pPr>
        <a:defRPr sz="3000">
          <a:latin typeface="Arial"/>
          <a:ea typeface="Arial"/>
          <a:cs typeface="Arial"/>
          <a:sym typeface="Arial"/>
        </a:defRPr>
      </a:lvl9pPr>
    </p:titleStyle>
    <p:bodyStyle>
      <a:lvl1pPr marL="533400" indent="-533400">
        <a:spcBef>
          <a:spcPts val="600"/>
        </a:spcBef>
        <a:buClr>
          <a:srgbClr val="FF9900"/>
        </a:buClr>
        <a:buSzPct val="100000"/>
        <a:buFont typeface="Wingdings"/>
        <a:buChar char="▪"/>
        <a:defRPr sz="2800">
          <a:latin typeface="Arial"/>
          <a:ea typeface="Arial"/>
          <a:cs typeface="Arial"/>
          <a:sym typeface="Arial"/>
        </a:defRPr>
      </a:lvl1pPr>
      <a:lvl2pPr marL="990600" indent="-533400">
        <a:spcBef>
          <a:spcPts val="600"/>
        </a:spcBef>
        <a:buClr>
          <a:srgbClr val="FF9900"/>
        </a:buClr>
        <a:buSzPct val="100000"/>
        <a:buFont typeface="Wingdings"/>
        <a:buChar char="▪"/>
        <a:defRPr sz="2800">
          <a:latin typeface="Arial"/>
          <a:ea typeface="Arial"/>
          <a:cs typeface="Arial"/>
          <a:sym typeface="Arial"/>
        </a:defRPr>
      </a:lvl2pPr>
      <a:lvl3pPr marL="1447800" indent="-533400">
        <a:spcBef>
          <a:spcPts val="600"/>
        </a:spcBef>
        <a:buClr>
          <a:srgbClr val="FF9900"/>
        </a:buClr>
        <a:buSzPct val="100000"/>
        <a:buFont typeface="Wingdings"/>
        <a:buChar char="▪"/>
        <a:defRPr sz="2800">
          <a:latin typeface="Arial"/>
          <a:ea typeface="Arial"/>
          <a:cs typeface="Arial"/>
          <a:sym typeface="Arial"/>
        </a:defRPr>
      </a:lvl3pPr>
      <a:lvl4pPr marL="1905000" indent="-533400">
        <a:spcBef>
          <a:spcPts val="600"/>
        </a:spcBef>
        <a:buClr>
          <a:srgbClr val="FF9900"/>
        </a:buClr>
        <a:buSzPct val="100000"/>
        <a:buFont typeface="Wingdings"/>
        <a:buChar char="▪"/>
        <a:defRPr sz="2800">
          <a:latin typeface="Arial"/>
          <a:ea typeface="Arial"/>
          <a:cs typeface="Arial"/>
          <a:sym typeface="Arial"/>
        </a:defRPr>
      </a:lvl4pPr>
      <a:lvl5pPr marL="2362200" indent="-533400">
        <a:spcBef>
          <a:spcPts val="600"/>
        </a:spcBef>
        <a:buClr>
          <a:srgbClr val="FF9900"/>
        </a:buClr>
        <a:buSzPct val="100000"/>
        <a:buFont typeface="Wingdings"/>
        <a:buChar char="▪"/>
        <a:defRPr sz="2800">
          <a:latin typeface="Arial"/>
          <a:ea typeface="Arial"/>
          <a:cs typeface="Arial"/>
          <a:sym typeface="Arial"/>
        </a:defRPr>
      </a:lvl5pPr>
      <a:lvl6pPr marL="2819400" indent="-533400">
        <a:spcBef>
          <a:spcPts val="600"/>
        </a:spcBef>
        <a:buClr>
          <a:srgbClr val="FF9900"/>
        </a:buClr>
        <a:buSzPct val="100000"/>
        <a:buFont typeface="Wingdings"/>
        <a:buChar char="▪"/>
        <a:defRPr sz="2800">
          <a:latin typeface="Arial"/>
          <a:ea typeface="Arial"/>
          <a:cs typeface="Arial"/>
          <a:sym typeface="Arial"/>
        </a:defRPr>
      </a:lvl6pPr>
      <a:lvl7pPr marL="3276600" indent="-533400">
        <a:spcBef>
          <a:spcPts val="600"/>
        </a:spcBef>
        <a:buClr>
          <a:srgbClr val="FF9900"/>
        </a:buClr>
        <a:buSzPct val="100000"/>
        <a:buFont typeface="Wingdings"/>
        <a:buChar char="▪"/>
        <a:defRPr sz="2800">
          <a:latin typeface="Arial"/>
          <a:ea typeface="Arial"/>
          <a:cs typeface="Arial"/>
          <a:sym typeface="Arial"/>
        </a:defRPr>
      </a:lvl7pPr>
      <a:lvl8pPr marL="3733800" indent="-533400">
        <a:spcBef>
          <a:spcPts val="600"/>
        </a:spcBef>
        <a:buClr>
          <a:srgbClr val="FF9900"/>
        </a:buClr>
        <a:buSzPct val="100000"/>
        <a:buFont typeface="Wingdings"/>
        <a:buChar char="▪"/>
        <a:defRPr sz="2800">
          <a:latin typeface="Arial"/>
          <a:ea typeface="Arial"/>
          <a:cs typeface="Arial"/>
          <a:sym typeface="Arial"/>
        </a:defRPr>
      </a:lvl8pPr>
      <a:lvl9pPr marL="4191000" indent="-533400">
        <a:spcBef>
          <a:spcPts val="600"/>
        </a:spcBef>
        <a:buClr>
          <a:srgbClr val="FF9900"/>
        </a:buClr>
        <a:buSzPct val="100000"/>
        <a:buFont typeface="Wingdings"/>
        <a:buChar char="▪"/>
        <a:defRPr sz="2800">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algn="r">
        <a:defRPr sz="1200">
          <a:solidFill>
            <a:schemeClr val="tx1"/>
          </a:solidFill>
          <a:latin typeface="+mn-lt"/>
          <a:ea typeface="+mn-ea"/>
          <a:cs typeface="+mn-cs"/>
          <a:sym typeface="Arial"/>
        </a:defRPr>
      </a:lvl2pPr>
      <a:lvl3pPr algn="r">
        <a:defRPr sz="1200">
          <a:solidFill>
            <a:schemeClr val="tx1"/>
          </a:solidFill>
          <a:latin typeface="+mn-lt"/>
          <a:ea typeface="+mn-ea"/>
          <a:cs typeface="+mn-cs"/>
          <a:sym typeface="Arial"/>
        </a:defRPr>
      </a:lvl3pPr>
      <a:lvl4pPr algn="r">
        <a:defRPr sz="1200">
          <a:solidFill>
            <a:schemeClr val="tx1"/>
          </a:solidFill>
          <a:latin typeface="+mn-lt"/>
          <a:ea typeface="+mn-ea"/>
          <a:cs typeface="+mn-cs"/>
          <a:sym typeface="Arial"/>
        </a:defRPr>
      </a:lvl4pPr>
      <a:lvl5pPr algn="r">
        <a:defRPr sz="1200">
          <a:solidFill>
            <a:schemeClr val="tx1"/>
          </a:solidFill>
          <a:latin typeface="+mn-lt"/>
          <a:ea typeface="+mn-ea"/>
          <a:cs typeface="+mn-cs"/>
          <a:sym typeface="Arial"/>
        </a:defRPr>
      </a:lvl5pPr>
      <a:lvl6pPr algn="r">
        <a:defRPr sz="1200">
          <a:solidFill>
            <a:schemeClr val="tx1"/>
          </a:solidFill>
          <a:latin typeface="+mn-lt"/>
          <a:ea typeface="+mn-ea"/>
          <a:cs typeface="+mn-cs"/>
          <a:sym typeface="Arial"/>
        </a:defRPr>
      </a:lvl6pPr>
      <a:lvl7pPr algn="r">
        <a:defRPr sz="1200">
          <a:solidFill>
            <a:schemeClr val="tx1"/>
          </a:solidFill>
          <a:latin typeface="+mn-lt"/>
          <a:ea typeface="+mn-ea"/>
          <a:cs typeface="+mn-cs"/>
          <a:sym typeface="Arial"/>
        </a:defRPr>
      </a:lvl7pPr>
      <a:lvl8pPr algn="r">
        <a:defRPr sz="1200">
          <a:solidFill>
            <a:schemeClr val="tx1"/>
          </a:solidFill>
          <a:latin typeface="+mn-lt"/>
          <a:ea typeface="+mn-ea"/>
          <a:cs typeface="+mn-cs"/>
          <a:sym typeface="Arial"/>
        </a:defRPr>
      </a:lvl8pPr>
      <a:lvl9pPr algn="r">
        <a:defRPr sz="1200">
          <a:solidFill>
            <a:schemeClr val="tx1"/>
          </a:solidFill>
          <a:latin typeface="+mn-lt"/>
          <a:ea typeface="+mn-ea"/>
          <a:cs typeface="+mn-cs"/>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3" descr="wmo_ppt_2012.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bwMode="auto">
          <a:xfrm>
            <a:off x="250825" y="188914"/>
            <a:ext cx="8713788"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bodyPr>
          <a:lstStyle/>
          <a:p>
            <a:pPr lvl="0"/>
            <a:r>
              <a:rPr lang="en-US" smtClean="0"/>
              <a:t>Click to edit Master title style</a:t>
            </a:r>
          </a:p>
        </p:txBody>
      </p:sp>
      <p:sp>
        <p:nvSpPr>
          <p:cNvPr id="3076" name="Rectangle 4"/>
          <p:cNvSpPr>
            <a:spLocks noGrp="1" noChangeArrowheads="1"/>
          </p:cNvSpPr>
          <p:nvPr>
            <p:ph type="body" idx="1"/>
          </p:nvPr>
        </p:nvSpPr>
        <p:spPr bwMode="auto">
          <a:xfrm>
            <a:off x="250825" y="1052516"/>
            <a:ext cx="8713788" cy="4897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t" anchorCtr="0" compatLnSpc="1">
            <a:prstTxWarp prst="textNoShape">
              <a:avLst/>
            </a:prstTxWarp>
          </a:bodyPr>
          <a:lstStyle/>
          <a:p>
            <a:pPr lvl="0"/>
            <a:r>
              <a:rPr lang="en-US" smtClean="0"/>
              <a:t>Click to edit Master text styles</a:t>
            </a:r>
          </a:p>
          <a:p>
            <a:pPr lvl="0"/>
            <a:r>
              <a:rPr lang="en-US" smtClean="0"/>
              <a:t>First level</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2" name="Rectangle 6"/>
          <p:cNvSpPr>
            <a:spLocks noGrp="1" noChangeArrowheads="1"/>
          </p:cNvSpPr>
          <p:nvPr>
            <p:ph type="ftr" sz="quarter" idx="3"/>
          </p:nvPr>
        </p:nvSpPr>
        <p:spPr bwMode="auto">
          <a:xfrm>
            <a:off x="1042990" y="6453191"/>
            <a:ext cx="4465637" cy="312737"/>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spcBef>
                <a:spcPct val="0"/>
              </a:spcBef>
              <a:buClrTx/>
              <a:buFontTx/>
              <a:buNone/>
              <a:defRPr sz="1200">
                <a:solidFill>
                  <a:srgbClr val="000000"/>
                </a:solidFill>
                <a:latin typeface="Arial" charset="0"/>
              </a:defRPr>
            </a:lvl1pPr>
          </a:lstStyle>
          <a:p>
            <a:pPr eaLnBrk="0" fontAlgn="base" hangingPunct="0">
              <a:spcAft>
                <a:spcPct val="0"/>
              </a:spcAft>
              <a:defRPr/>
            </a:pPr>
            <a:r>
              <a:rPr lang="en-US"/>
              <a:t>test footer</a:t>
            </a:r>
          </a:p>
        </p:txBody>
      </p:sp>
      <p:sp>
        <p:nvSpPr>
          <p:cNvPr id="24583" name="Rectangle 7"/>
          <p:cNvSpPr>
            <a:spLocks noGrp="1" noChangeArrowheads="1"/>
          </p:cNvSpPr>
          <p:nvPr>
            <p:ph type="sldNum" sz="quarter" idx="4"/>
          </p:nvPr>
        </p:nvSpPr>
        <p:spPr bwMode="auto">
          <a:xfrm>
            <a:off x="5867402" y="6478591"/>
            <a:ext cx="1152525" cy="312737"/>
          </a:xfrm>
          <a:prstGeom prst="rect">
            <a:avLst/>
          </a:prstGeom>
          <a:noFill/>
          <a:ln w="9525">
            <a:noFill/>
            <a:miter lim="800000"/>
            <a:headEnd/>
            <a:tailEnd/>
          </a:ln>
          <a:effectLst/>
        </p:spPr>
        <p:txBody>
          <a:bodyPr vert="horz" wrap="square" lIns="91429" tIns="45715" rIns="91429" bIns="45715" numCol="1" anchor="t" anchorCtr="0" compatLnSpc="1">
            <a:prstTxWarp prst="textNoShape">
              <a:avLst/>
            </a:prstTxWarp>
          </a:bodyPr>
          <a:lstStyle>
            <a:lvl1pPr algn="r">
              <a:spcBef>
                <a:spcPct val="0"/>
              </a:spcBef>
              <a:buClrTx/>
              <a:buFontTx/>
              <a:buNone/>
              <a:defRPr sz="1200">
                <a:solidFill>
                  <a:srgbClr val="000000"/>
                </a:solidFill>
                <a:latin typeface="Arial" charset="0"/>
              </a:defRPr>
            </a:lvl1pPr>
          </a:lstStyle>
          <a:p>
            <a:pPr eaLnBrk="0" fontAlgn="base" hangingPunct="0">
              <a:spcAft>
                <a:spcPct val="0"/>
              </a:spcAft>
              <a:defRPr/>
            </a:pPr>
            <a:fld id="{099AED99-1D12-406A-806A-00B33C0BA7D7}" type="slidenum">
              <a:rPr lang="en-US"/>
              <a:pPr eaLnBrk="0" fontAlgn="base" hangingPunct="0">
                <a:spcAft>
                  <a:spcPct val="0"/>
                </a:spcAft>
                <a:defRPr/>
              </a:pPr>
              <a:t>‹#›</a:t>
            </a:fld>
            <a:endParaRPr lang="en-US"/>
          </a:p>
        </p:txBody>
      </p:sp>
    </p:spTree>
    <p:extLst>
      <p:ext uri="{BB962C8B-B14F-4D97-AF65-F5344CB8AC3E}">
        <p14:creationId xmlns:p14="http://schemas.microsoft.com/office/powerpoint/2010/main" val="283756117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hf hdr="0" dt="0"/>
  <p:txStyles>
    <p:titleStyle>
      <a:lvl1pPr algn="l" rtl="0" eaLnBrk="0" fontAlgn="base" hangingPunct="0">
        <a:spcBef>
          <a:spcPct val="0"/>
        </a:spcBef>
        <a:spcAft>
          <a:spcPct val="0"/>
        </a:spcAft>
        <a:defRPr sz="3100">
          <a:solidFill>
            <a:schemeClr val="tx2"/>
          </a:solidFill>
          <a:latin typeface="Arial" charset="0"/>
          <a:ea typeface="+mj-ea"/>
          <a:cs typeface="+mj-cs"/>
        </a:defRPr>
      </a:lvl1pPr>
      <a:lvl2pPr algn="l" rtl="0" eaLnBrk="0" fontAlgn="base" hangingPunct="0">
        <a:spcBef>
          <a:spcPct val="0"/>
        </a:spcBef>
        <a:spcAft>
          <a:spcPct val="0"/>
        </a:spcAft>
        <a:defRPr sz="3100">
          <a:solidFill>
            <a:schemeClr val="tx2"/>
          </a:solidFill>
          <a:latin typeface="Arial" charset="0"/>
        </a:defRPr>
      </a:lvl2pPr>
      <a:lvl3pPr algn="l" rtl="0" eaLnBrk="0" fontAlgn="base" hangingPunct="0">
        <a:spcBef>
          <a:spcPct val="0"/>
        </a:spcBef>
        <a:spcAft>
          <a:spcPct val="0"/>
        </a:spcAft>
        <a:defRPr sz="3100">
          <a:solidFill>
            <a:schemeClr val="tx2"/>
          </a:solidFill>
          <a:latin typeface="Arial" charset="0"/>
        </a:defRPr>
      </a:lvl3pPr>
      <a:lvl4pPr algn="l" rtl="0" eaLnBrk="0" fontAlgn="base" hangingPunct="0">
        <a:spcBef>
          <a:spcPct val="0"/>
        </a:spcBef>
        <a:spcAft>
          <a:spcPct val="0"/>
        </a:spcAft>
        <a:defRPr sz="3100">
          <a:solidFill>
            <a:schemeClr val="tx2"/>
          </a:solidFill>
          <a:latin typeface="Arial" charset="0"/>
        </a:defRPr>
      </a:lvl4pPr>
      <a:lvl5pPr algn="l" rtl="0" eaLnBrk="0" fontAlgn="base" hangingPunct="0">
        <a:spcBef>
          <a:spcPct val="0"/>
        </a:spcBef>
        <a:spcAft>
          <a:spcPct val="0"/>
        </a:spcAft>
        <a:defRPr sz="3100">
          <a:solidFill>
            <a:schemeClr val="tx2"/>
          </a:solidFill>
          <a:latin typeface="Arial" charset="0"/>
        </a:defRPr>
      </a:lvl5pPr>
      <a:lvl6pPr marL="457148" algn="l" rtl="0" eaLnBrk="0" fontAlgn="base" hangingPunct="0">
        <a:spcBef>
          <a:spcPct val="0"/>
        </a:spcBef>
        <a:spcAft>
          <a:spcPct val="0"/>
        </a:spcAft>
        <a:defRPr sz="3200">
          <a:solidFill>
            <a:schemeClr val="tx2"/>
          </a:solidFill>
          <a:latin typeface="Arial Narrow" pitchFamily="34" charset="0"/>
        </a:defRPr>
      </a:lvl6pPr>
      <a:lvl7pPr marL="914296" algn="l" rtl="0" eaLnBrk="0" fontAlgn="base" hangingPunct="0">
        <a:spcBef>
          <a:spcPct val="0"/>
        </a:spcBef>
        <a:spcAft>
          <a:spcPct val="0"/>
        </a:spcAft>
        <a:defRPr sz="3200">
          <a:solidFill>
            <a:schemeClr val="tx2"/>
          </a:solidFill>
          <a:latin typeface="Arial Narrow" pitchFamily="34" charset="0"/>
        </a:defRPr>
      </a:lvl7pPr>
      <a:lvl8pPr marL="1371445" algn="l" rtl="0" eaLnBrk="0" fontAlgn="base" hangingPunct="0">
        <a:spcBef>
          <a:spcPct val="0"/>
        </a:spcBef>
        <a:spcAft>
          <a:spcPct val="0"/>
        </a:spcAft>
        <a:defRPr sz="3200">
          <a:solidFill>
            <a:schemeClr val="tx2"/>
          </a:solidFill>
          <a:latin typeface="Arial Narrow" pitchFamily="34" charset="0"/>
        </a:defRPr>
      </a:lvl8pPr>
      <a:lvl9pPr marL="1828592" algn="l" rtl="0" eaLnBrk="0" fontAlgn="base" hangingPunct="0">
        <a:spcBef>
          <a:spcPct val="0"/>
        </a:spcBef>
        <a:spcAft>
          <a:spcPct val="0"/>
        </a:spcAft>
        <a:defRPr sz="3200">
          <a:solidFill>
            <a:schemeClr val="tx2"/>
          </a:solidFill>
          <a:latin typeface="Arial Narrow" pitchFamily="34" charset="0"/>
        </a:defRPr>
      </a:lvl9pPr>
    </p:titleStyle>
    <p:bodyStyle>
      <a:lvl1pPr marL="533339" indent="-533339"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ea typeface="+mn-ea"/>
          <a:cs typeface="+mn-cs"/>
        </a:defRPr>
      </a:lvl1pPr>
      <a:lvl2pPr marL="990487" indent="-533339" algn="l" rtl="0" eaLnBrk="0" fontAlgn="base" hangingPunct="0">
        <a:spcBef>
          <a:spcPct val="20000"/>
        </a:spcBef>
        <a:spcAft>
          <a:spcPct val="0"/>
        </a:spcAft>
        <a:buClr>
          <a:srgbClr val="FF9900"/>
        </a:buClr>
        <a:buFont typeface="Wingdings" pitchFamily="2" charset="2"/>
        <a:buChar char="§"/>
        <a:defRPr sz="2800">
          <a:solidFill>
            <a:schemeClr val="tx1"/>
          </a:solidFill>
          <a:latin typeface="Arial" charset="0"/>
        </a:defRPr>
      </a:lvl2pPr>
      <a:lvl3pPr marL="1371445" indent="-457148" algn="l" rtl="0" eaLnBrk="0" fontAlgn="base" hangingPunct="0">
        <a:spcBef>
          <a:spcPct val="20000"/>
        </a:spcBef>
        <a:spcAft>
          <a:spcPct val="0"/>
        </a:spcAft>
        <a:buClr>
          <a:srgbClr val="FF9900"/>
        </a:buClr>
        <a:buFont typeface="Wingdings" pitchFamily="2" charset="2"/>
        <a:buChar char="§"/>
        <a:defRPr sz="2300">
          <a:solidFill>
            <a:schemeClr val="tx1"/>
          </a:solidFill>
          <a:latin typeface="Arial" charset="0"/>
        </a:defRPr>
      </a:lvl3pPr>
      <a:lvl4pPr marL="1752401"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4pPr>
      <a:lvl5pPr marL="2209549"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Arial" charset="0"/>
        </a:defRPr>
      </a:lvl5pPr>
      <a:lvl6pPr marL="2666696"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6pPr>
      <a:lvl7pPr marL="3123844"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7pPr>
      <a:lvl8pPr marL="3580993"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8pPr>
      <a:lvl9pPr marL="4038141" indent="-380956" algn="l" rtl="0" eaLnBrk="0" fontAlgn="base" hangingPunct="0">
        <a:spcBef>
          <a:spcPct val="20000"/>
        </a:spcBef>
        <a:spcAft>
          <a:spcPct val="0"/>
        </a:spcAft>
        <a:buClr>
          <a:srgbClr val="FF9900"/>
        </a:buClr>
        <a:buFont typeface="Wingdings" pitchFamily="2" charset="2"/>
        <a:buChar char="§"/>
        <a:defRPr sz="2000">
          <a:solidFill>
            <a:schemeClr val="tx1"/>
          </a:solidFill>
          <a:latin typeface="+mn-lt"/>
        </a:defRPr>
      </a:lvl9pPr>
    </p:bodyStyle>
    <p:otherStyle>
      <a:defPPr>
        <a:defRPr lang="en-US"/>
      </a:defPPr>
      <a:lvl1pPr marL="0" algn="l" defTabSz="914296" rtl="0" eaLnBrk="1" latinLnBrk="0" hangingPunct="1">
        <a:defRPr sz="1800" kern="1200">
          <a:solidFill>
            <a:schemeClr val="tx1"/>
          </a:solidFill>
          <a:latin typeface="+mn-lt"/>
          <a:ea typeface="+mn-ea"/>
          <a:cs typeface="+mn-cs"/>
        </a:defRPr>
      </a:lvl1pPr>
      <a:lvl2pPr marL="457148" algn="l" defTabSz="914296" rtl="0" eaLnBrk="1" latinLnBrk="0" hangingPunct="1">
        <a:defRPr sz="1800" kern="1200">
          <a:solidFill>
            <a:schemeClr val="tx1"/>
          </a:solidFill>
          <a:latin typeface="+mn-lt"/>
          <a:ea typeface="+mn-ea"/>
          <a:cs typeface="+mn-cs"/>
        </a:defRPr>
      </a:lvl2pPr>
      <a:lvl3pPr marL="914296" algn="l" defTabSz="914296" rtl="0" eaLnBrk="1" latinLnBrk="0" hangingPunct="1">
        <a:defRPr sz="1800" kern="1200">
          <a:solidFill>
            <a:schemeClr val="tx1"/>
          </a:solidFill>
          <a:latin typeface="+mn-lt"/>
          <a:ea typeface="+mn-ea"/>
          <a:cs typeface="+mn-cs"/>
        </a:defRPr>
      </a:lvl3pPr>
      <a:lvl4pPr marL="1371445" algn="l" defTabSz="914296" rtl="0" eaLnBrk="1" latinLnBrk="0" hangingPunct="1">
        <a:defRPr sz="1800" kern="1200">
          <a:solidFill>
            <a:schemeClr val="tx1"/>
          </a:solidFill>
          <a:latin typeface="+mn-lt"/>
          <a:ea typeface="+mn-ea"/>
          <a:cs typeface="+mn-cs"/>
        </a:defRPr>
      </a:lvl4pPr>
      <a:lvl5pPr marL="1828592" algn="l" defTabSz="914296" rtl="0" eaLnBrk="1" latinLnBrk="0" hangingPunct="1">
        <a:defRPr sz="1800" kern="1200">
          <a:solidFill>
            <a:schemeClr val="tx1"/>
          </a:solidFill>
          <a:latin typeface="+mn-lt"/>
          <a:ea typeface="+mn-ea"/>
          <a:cs typeface="+mn-cs"/>
        </a:defRPr>
      </a:lvl5pPr>
      <a:lvl6pPr marL="2285740" algn="l" defTabSz="914296" rtl="0" eaLnBrk="1" latinLnBrk="0" hangingPunct="1">
        <a:defRPr sz="1800" kern="1200">
          <a:solidFill>
            <a:schemeClr val="tx1"/>
          </a:solidFill>
          <a:latin typeface="+mn-lt"/>
          <a:ea typeface="+mn-ea"/>
          <a:cs typeface="+mn-cs"/>
        </a:defRPr>
      </a:lvl6pPr>
      <a:lvl7pPr marL="2742888" algn="l" defTabSz="914296" rtl="0" eaLnBrk="1" latinLnBrk="0" hangingPunct="1">
        <a:defRPr sz="1800" kern="1200">
          <a:solidFill>
            <a:schemeClr val="tx1"/>
          </a:solidFill>
          <a:latin typeface="+mn-lt"/>
          <a:ea typeface="+mn-ea"/>
          <a:cs typeface="+mn-cs"/>
        </a:defRPr>
      </a:lvl7pPr>
      <a:lvl8pPr marL="3200036" algn="l" defTabSz="914296" rtl="0" eaLnBrk="1" latinLnBrk="0" hangingPunct="1">
        <a:defRPr sz="1800" kern="1200">
          <a:solidFill>
            <a:schemeClr val="tx1"/>
          </a:solidFill>
          <a:latin typeface="+mn-lt"/>
          <a:ea typeface="+mn-ea"/>
          <a:cs typeface="+mn-cs"/>
        </a:defRPr>
      </a:lvl8pPr>
      <a:lvl9pPr marL="3657184" algn="l" defTabSz="914296"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4.xml"/></Relationships>
</file>

<file path=ppt/slides/_rels/slide4.xml.rels><?xml version="1.0" encoding="UTF-8" standalone="yes"?>
<Relationships xmlns="http://schemas.openxmlformats.org/package/2006/relationships"><Relationship Id="rId8" Type="http://schemas.openxmlformats.org/officeDocument/2006/relationships/hyperlink" Target="http://www.wmo.int/pages/prog/www/wigos/wir/qm.html" TargetMode="External"/><Relationship Id="rId13" Type="http://schemas.openxmlformats.org/officeDocument/2006/relationships/hyperlink" Target="http://www.wmo.int/pages/prog/www/wigos/wir/discovery.html" TargetMode="External"/><Relationship Id="rId3" Type="http://schemas.openxmlformats.org/officeDocument/2006/relationships/hyperlink" Target="http://www.wmo.int/pages/prog/www/wigos/index_en.html" TargetMode="External"/><Relationship Id="rId7" Type="http://schemas.openxmlformats.org/officeDocument/2006/relationships/hyperlink" Target="http://www.wmo.int/pages/prog/www/wigos/wir/outreach.html" TargetMode="External"/><Relationship Id="rId12" Type="http://schemas.openxmlformats.org/officeDocument/2006/relationships/hyperlink" Target="http://www.wmo.int/pages/prog/www/wigos/wir/osde.html"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hyperlink" Target="http://www.wmo.int/pages/prog/www/wigos/wir/co-sponsored.html" TargetMode="External"/><Relationship Id="rId11" Type="http://schemas.openxmlformats.org/officeDocument/2006/relationships/hyperlink" Target="http://www.wmo.int/pages/prog/www/wigos/wir/cb.html" TargetMode="External"/><Relationship Id="rId5" Type="http://schemas.openxmlformats.org/officeDocument/2006/relationships/hyperlink" Target="http://www.wmo.int/pages/prog/www/wigos/wir/manage.html" TargetMode="External"/><Relationship Id="rId15" Type="http://schemas.openxmlformats.org/officeDocument/2006/relationships/image" Target="../media/image7.png"/><Relationship Id="rId10" Type="http://schemas.openxmlformats.org/officeDocument/2006/relationships/hyperlink" Target="http://www.wmo.int/pages/prog/www/wigos/wir/index_en.html" TargetMode="External"/><Relationship Id="rId4" Type="http://schemas.openxmlformats.org/officeDocument/2006/relationships/image" Target="../media/image6.jpeg"/><Relationship Id="rId9" Type="http://schemas.openxmlformats.org/officeDocument/2006/relationships/hyperlink" Target="http://www.wmo.int/pages/prog/www/wigos/wir/standards.html" TargetMode="External"/><Relationship Id="rId14" Type="http://schemas.openxmlformats.org/officeDocument/2006/relationships/hyperlink" Target="http://www.wmo.int/pages/prog/www/wigos/wir/operation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hemeOverride" Target="../theme/themeOverride1.xml"/><Relationship Id="rId6" Type="http://schemas.openxmlformats.org/officeDocument/2006/relationships/image" Target="../media/image7.png"/><Relationship Id="rId5" Type="http://schemas.openxmlformats.org/officeDocument/2006/relationships/hyperlink" Target="http://www.wmo.int/pages/prog/www/wigos/index_en.html" TargetMode="Externa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hemeOverride" Target="../theme/themeOverride2.xml"/><Relationship Id="rId6" Type="http://schemas.openxmlformats.org/officeDocument/2006/relationships/image" Target="../media/image7.png"/><Relationship Id="rId5" Type="http://schemas.openxmlformats.org/officeDocument/2006/relationships/hyperlink" Target="http://www.wmo.int/pages/prog/www/wigos/index_en.html" TargetMode="Externa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ctrTitle"/>
          </p:nvPr>
        </p:nvSpPr>
        <p:spPr>
          <a:xfrm>
            <a:off x="323853" y="2346826"/>
            <a:ext cx="8496300" cy="1946275"/>
          </a:xfrm>
        </p:spPr>
        <p:txBody>
          <a:bodyPr/>
          <a:lstStyle/>
          <a:p>
            <a:r>
              <a:rPr lang="en-GB" b="1" dirty="0"/>
              <a:t>WMO INTEGRATED GLOBAL OBSERVING SYSTEM </a:t>
            </a:r>
            <a:br>
              <a:rPr lang="en-GB" b="1" dirty="0"/>
            </a:br>
            <a:r>
              <a:rPr lang="en-GB" b="1" dirty="0"/>
              <a:t>(WIGOS)</a:t>
            </a:r>
            <a:r>
              <a:rPr lang="en-US" sz="3600" dirty="0"/>
              <a:t> </a:t>
            </a:r>
          </a:p>
        </p:txBody>
      </p:sp>
      <p:sp>
        <p:nvSpPr>
          <p:cNvPr id="6147" name="Rectangle 6"/>
          <p:cNvSpPr>
            <a:spLocks noGrp="1" noChangeArrowheads="1"/>
          </p:cNvSpPr>
          <p:nvPr>
            <p:ph type="subTitle" idx="1"/>
          </p:nvPr>
        </p:nvSpPr>
        <p:spPr>
          <a:xfrm>
            <a:off x="395290" y="4509124"/>
            <a:ext cx="8280400" cy="1490663"/>
          </a:xfrm>
        </p:spPr>
        <p:txBody>
          <a:bodyPr/>
          <a:lstStyle/>
          <a:p>
            <a:pPr>
              <a:lnSpc>
                <a:spcPct val="80000"/>
              </a:lnSpc>
            </a:pPr>
            <a:endParaRPr lang="en-GB" sz="3200" dirty="0" smtClean="0"/>
          </a:p>
          <a:p>
            <a:pPr>
              <a:lnSpc>
                <a:spcPct val="80000"/>
              </a:lnSpc>
            </a:pPr>
            <a:r>
              <a:rPr lang="en-GB" sz="3200" dirty="0" smtClean="0"/>
              <a:t>TT-PWPP-2</a:t>
            </a:r>
          </a:p>
          <a:p>
            <a:pPr>
              <a:lnSpc>
                <a:spcPct val="80000"/>
              </a:lnSpc>
            </a:pPr>
            <a:r>
              <a:rPr lang="en-GB" dirty="0" smtClean="0"/>
              <a:t>Chair's Opening Remarks</a:t>
            </a:r>
          </a:p>
        </p:txBody>
      </p:sp>
      <p:sp>
        <p:nvSpPr>
          <p:cNvPr id="6148" name="Title 9"/>
          <p:cNvSpPr txBox="1">
            <a:spLocks/>
          </p:cNvSpPr>
          <p:nvPr/>
        </p:nvSpPr>
        <p:spPr bwMode="auto">
          <a:xfrm>
            <a:off x="117475" y="6453193"/>
            <a:ext cx="2438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nchor="ctr"/>
          <a:lstStyle>
            <a:lvl1pPr defTabSz="457200">
              <a:defRPr sz="2400">
                <a:solidFill>
                  <a:schemeClr val="tx1"/>
                </a:solidFill>
                <a:latin typeface="Arial" charset="0"/>
              </a:defRPr>
            </a:lvl1pPr>
            <a:lvl2pPr marL="742950" indent="-285750" defTabSz="457200">
              <a:defRPr sz="2400">
                <a:solidFill>
                  <a:schemeClr val="tx1"/>
                </a:solidFill>
                <a:latin typeface="Arial" charset="0"/>
              </a:defRPr>
            </a:lvl2pPr>
            <a:lvl3pPr marL="1143000" indent="-228600" defTabSz="457200">
              <a:defRPr sz="2400">
                <a:solidFill>
                  <a:schemeClr val="tx1"/>
                </a:solidFill>
                <a:latin typeface="Arial" charset="0"/>
              </a:defRPr>
            </a:lvl3pPr>
            <a:lvl4pPr marL="1600200" indent="-228600" defTabSz="457200">
              <a:defRPr sz="2400">
                <a:solidFill>
                  <a:schemeClr val="tx1"/>
                </a:solidFill>
                <a:latin typeface="Arial" charset="0"/>
              </a:defRPr>
            </a:lvl4pPr>
            <a:lvl5pPr marL="2057400" indent="-228600" defTabSz="457200">
              <a:defRPr sz="2400">
                <a:solidFill>
                  <a:schemeClr val="tx1"/>
                </a:solidFill>
                <a:latin typeface="Arial" charset="0"/>
              </a:defRPr>
            </a:lvl5pPr>
            <a:lvl6pPr marL="25146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6pPr>
            <a:lvl7pPr marL="29718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7pPr>
            <a:lvl8pPr marL="34290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8pPr>
            <a:lvl9pPr marL="3886200" indent="-228600" defTabSz="457200" eaLnBrk="0" fontAlgn="base" hangingPunct="0">
              <a:spcBef>
                <a:spcPct val="50000"/>
              </a:spcBef>
              <a:spcAft>
                <a:spcPct val="0"/>
              </a:spcAft>
              <a:buClr>
                <a:srgbClr val="FF9900"/>
              </a:buClr>
              <a:buFont typeface="Wingdings" pitchFamily="2" charset="2"/>
              <a:defRPr sz="2400">
                <a:solidFill>
                  <a:schemeClr val="tx1"/>
                </a:solidFill>
                <a:latin typeface="Arial" charset="0"/>
              </a:defRPr>
            </a:lvl9pPr>
          </a:lstStyle>
          <a:p>
            <a:pPr fontAlgn="base">
              <a:spcBef>
                <a:spcPct val="0"/>
              </a:spcBef>
              <a:spcAft>
                <a:spcPct val="0"/>
              </a:spcAft>
            </a:pPr>
            <a:r>
              <a:rPr lang="en-US" sz="1200">
                <a:solidFill>
                  <a:srgbClr val="000000"/>
                </a:solidFill>
                <a:cs typeface="Arial" charset="0"/>
              </a:rPr>
              <a:t>WMO; OBS</a:t>
            </a:r>
          </a:p>
        </p:txBody>
      </p:sp>
    </p:spTree>
    <p:extLst>
      <p:ext uri="{BB962C8B-B14F-4D97-AF65-F5344CB8AC3E}">
        <p14:creationId xmlns:p14="http://schemas.microsoft.com/office/powerpoint/2010/main" val="36190991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kern="1200" dirty="0">
                <a:solidFill>
                  <a:schemeClr val="accent2"/>
                </a:solidFill>
                <a:latin typeface="Helvetica" panose="020B0604020202020204" pitchFamily="34" charset="0"/>
                <a:cs typeface="Helvetica" panose="020B0604020202020204" pitchFamily="34" charset="0"/>
              </a:rPr>
              <a:t>WPP Priority </a:t>
            </a:r>
            <a:r>
              <a:rPr lang="en-AU" b="1" kern="1200" dirty="0" smtClean="0">
                <a:solidFill>
                  <a:schemeClr val="accent2"/>
                </a:solidFill>
                <a:latin typeface="Helvetica" panose="020B0604020202020204" pitchFamily="34" charset="0"/>
                <a:cs typeface="Helvetica" panose="020B0604020202020204" pitchFamily="34" charset="0"/>
              </a:rPr>
              <a:t>Areas – inter-dependent</a:t>
            </a:r>
            <a:endParaRPr lang="en-AU" b="1" kern="1200" dirty="0">
              <a:solidFill>
                <a:schemeClr val="accent2"/>
              </a:solidFill>
              <a:latin typeface="Helvetica" panose="020B0604020202020204" pitchFamily="34" charset="0"/>
              <a:cs typeface="Helvetica" panose="020B0604020202020204" pitchFamily="34" charset="0"/>
            </a:endParaRPr>
          </a:p>
        </p:txBody>
      </p:sp>
      <p:sp>
        <p:nvSpPr>
          <p:cNvPr id="7" name="Rectangle 6"/>
          <p:cNvSpPr/>
          <p:nvPr/>
        </p:nvSpPr>
        <p:spPr>
          <a:xfrm>
            <a:off x="899593" y="1452217"/>
            <a:ext cx="6912768" cy="641197"/>
          </a:xfrm>
          <a:prstGeom prst="rect">
            <a:avLst/>
          </a:prstGeom>
          <a:solidFill>
            <a:srgbClr val="FFFFFF"/>
          </a:solidFill>
          <a:ln w="25400" cap="flat">
            <a:solidFill>
              <a:srgbClr val="BBE0E3"/>
            </a:solidFill>
            <a:prstDash val="solid"/>
            <a:bevel/>
          </a:ln>
          <a:effectLst>
            <a:glow rad="101600">
              <a:schemeClr val="accent6">
                <a:satMod val="175000"/>
                <a:alpha val="40000"/>
              </a:schemeClr>
            </a:glow>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b">
            <a:spAutoFit/>
          </a:bodyPr>
          <a:lstStyle/>
          <a:p>
            <a:pPr algn="ctr" latinLnBrk="1" hangingPunct="0">
              <a:spcBef>
                <a:spcPts val="1400"/>
              </a:spcBef>
            </a:pPr>
            <a:r>
              <a:rPr lang="en-AU" sz="2400" dirty="0">
                <a:solidFill>
                  <a:srgbClr val="000000"/>
                </a:solidFill>
                <a:sym typeface="Helvetica"/>
              </a:rPr>
              <a:t>National WIGOS Implementation</a:t>
            </a:r>
          </a:p>
        </p:txBody>
      </p:sp>
      <p:sp>
        <p:nvSpPr>
          <p:cNvPr id="8" name="Rectangle 7"/>
          <p:cNvSpPr/>
          <p:nvPr/>
        </p:nvSpPr>
        <p:spPr>
          <a:xfrm>
            <a:off x="2397119" y="2787803"/>
            <a:ext cx="3687049" cy="641197"/>
          </a:xfrm>
          <a:prstGeom prst="rect">
            <a:avLst/>
          </a:prstGeom>
          <a:solidFill>
            <a:srgbClr val="FFFFFF"/>
          </a:solidFill>
          <a:ln w="25400" cap="flat">
            <a:solidFill>
              <a:srgbClr val="BBE0E3"/>
            </a:solidFill>
            <a:prstDash val="solid"/>
            <a:bevel/>
          </a:ln>
          <a:effectLst>
            <a:glow rad="101600">
              <a:schemeClr val="accent6">
                <a:satMod val="175000"/>
                <a:alpha val="40000"/>
              </a:schemeClr>
            </a:glow>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latinLnBrk="1" hangingPunct="0">
              <a:spcBef>
                <a:spcPts val="1400"/>
              </a:spcBef>
            </a:pPr>
            <a:r>
              <a:rPr lang="en-AU" sz="2400" dirty="0">
                <a:solidFill>
                  <a:srgbClr val="000000"/>
                </a:solidFill>
                <a:sym typeface="Helvetica"/>
              </a:rPr>
              <a:t>Regional WIGOS Centers</a:t>
            </a:r>
          </a:p>
        </p:txBody>
      </p:sp>
      <p:sp>
        <p:nvSpPr>
          <p:cNvPr id="9" name="Rectangle 8"/>
          <p:cNvSpPr/>
          <p:nvPr/>
        </p:nvSpPr>
        <p:spPr>
          <a:xfrm>
            <a:off x="899593" y="5380091"/>
            <a:ext cx="6912768" cy="641197"/>
          </a:xfrm>
          <a:prstGeom prst="rect">
            <a:avLst/>
          </a:prstGeom>
          <a:solidFill>
            <a:srgbClr val="FFFFFF"/>
          </a:solidFill>
          <a:ln w="25400" cap="flat">
            <a:solidFill>
              <a:srgbClr val="BBE0E3"/>
            </a:solidFill>
            <a:prstDash val="solid"/>
            <a:bevel/>
          </a:ln>
          <a:effectLst>
            <a:glow rad="101600">
              <a:schemeClr val="accent6">
                <a:satMod val="175000"/>
                <a:alpha val="40000"/>
              </a:schemeClr>
            </a:glow>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marL="0" marR="0" indent="0" algn="ctr" defTabSz="914400" rtl="0" fontAlgn="auto" latinLnBrk="1" hangingPunct="0">
              <a:lnSpc>
                <a:spcPct val="100000"/>
              </a:lnSpc>
              <a:spcBef>
                <a:spcPts val="1400"/>
              </a:spcBef>
              <a:spcAft>
                <a:spcPts val="0"/>
              </a:spcAft>
              <a:buClrTx/>
              <a:buSzTx/>
              <a:buFontTx/>
              <a:buNone/>
              <a:tabLst/>
            </a:pPr>
            <a:r>
              <a:rPr lang="en-AU" sz="2400" dirty="0" smtClean="0">
                <a:solidFill>
                  <a:srgbClr val="000000"/>
                </a:solidFill>
                <a:sym typeface="Helvetica"/>
              </a:rPr>
              <a:t>WIGOS Manual</a:t>
            </a:r>
            <a:r>
              <a:rPr kumimoji="0" lang="en-AU" sz="2400" b="0" i="0" u="none" strike="noStrike" cap="none" spc="0" normalizeH="0" dirty="0" smtClean="0">
                <a:ln>
                  <a:noFill/>
                </a:ln>
                <a:solidFill>
                  <a:srgbClr val="000000"/>
                </a:solidFill>
                <a:effectLst/>
                <a:uFillTx/>
                <a:latin typeface="+mn-lt"/>
                <a:ea typeface="+mn-ea"/>
                <a:cs typeface="+mn-cs"/>
                <a:sym typeface="Helvetica"/>
              </a:rPr>
              <a:t> &amp; Guide</a:t>
            </a:r>
            <a:endParaRPr kumimoji="0" lang="en-AU" sz="2400" b="0" i="0" u="none" strike="noStrike" cap="none" spc="0" normalizeH="0" baseline="0" dirty="0">
              <a:ln>
                <a:noFill/>
              </a:ln>
              <a:solidFill>
                <a:srgbClr val="000000"/>
              </a:solidFill>
              <a:effectLst/>
              <a:uFillTx/>
              <a:latin typeface="+mn-lt"/>
              <a:ea typeface="+mn-ea"/>
              <a:cs typeface="+mn-cs"/>
              <a:sym typeface="Helvetica"/>
            </a:endParaRPr>
          </a:p>
        </p:txBody>
      </p:sp>
      <p:sp>
        <p:nvSpPr>
          <p:cNvPr id="10" name="Rectangle 9"/>
          <p:cNvSpPr/>
          <p:nvPr/>
        </p:nvSpPr>
        <p:spPr>
          <a:xfrm>
            <a:off x="1525079" y="4149080"/>
            <a:ext cx="1822785" cy="641197"/>
          </a:xfrm>
          <a:prstGeom prst="rect">
            <a:avLst/>
          </a:prstGeom>
          <a:solidFill>
            <a:srgbClr val="FFFFFF"/>
          </a:solidFill>
          <a:ln w="25400" cap="flat">
            <a:solidFill>
              <a:srgbClr val="BBE0E3"/>
            </a:solidFill>
            <a:prstDash val="solid"/>
            <a:bevel/>
          </a:ln>
          <a:effectLst>
            <a:glow rad="101600">
              <a:schemeClr val="accent6">
                <a:satMod val="175000"/>
                <a:alpha val="40000"/>
              </a:schemeClr>
            </a:glow>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latinLnBrk="1" hangingPunct="0">
              <a:spcBef>
                <a:spcPts val="1400"/>
              </a:spcBef>
            </a:pPr>
            <a:r>
              <a:rPr lang="en-AU" sz="2400" dirty="0">
                <a:solidFill>
                  <a:srgbClr val="000000"/>
                </a:solidFill>
                <a:sym typeface="Helvetica"/>
              </a:rPr>
              <a:t>WIR</a:t>
            </a:r>
          </a:p>
        </p:txBody>
      </p:sp>
      <p:sp>
        <p:nvSpPr>
          <p:cNvPr id="11" name="Rectangle 10"/>
          <p:cNvSpPr/>
          <p:nvPr/>
        </p:nvSpPr>
        <p:spPr>
          <a:xfrm>
            <a:off x="5292080" y="4149080"/>
            <a:ext cx="1822785" cy="641197"/>
          </a:xfrm>
          <a:prstGeom prst="rect">
            <a:avLst/>
          </a:prstGeom>
          <a:solidFill>
            <a:srgbClr val="FFFFFF"/>
          </a:solidFill>
          <a:ln w="25400" cap="flat">
            <a:solidFill>
              <a:srgbClr val="BBE0E3"/>
            </a:solidFill>
            <a:prstDash val="solid"/>
            <a:bevel/>
          </a:ln>
          <a:effectLst>
            <a:glow rad="101600">
              <a:schemeClr val="accent6">
                <a:satMod val="175000"/>
                <a:alpha val="40000"/>
              </a:schemeClr>
            </a:glow>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ctr">
            <a:spAutoFit/>
          </a:bodyPr>
          <a:lstStyle/>
          <a:p>
            <a:pPr algn="ctr" latinLnBrk="1" hangingPunct="0">
              <a:spcBef>
                <a:spcPts val="1400"/>
              </a:spcBef>
            </a:pPr>
            <a:r>
              <a:rPr lang="en-AU" sz="2400" dirty="0">
                <a:solidFill>
                  <a:srgbClr val="000000"/>
                </a:solidFill>
                <a:sym typeface="Helvetica"/>
              </a:rPr>
              <a:t>WDQMS</a:t>
            </a:r>
          </a:p>
        </p:txBody>
      </p:sp>
      <p:cxnSp>
        <p:nvCxnSpPr>
          <p:cNvPr id="13" name="Straight Arrow Connector 12"/>
          <p:cNvCxnSpPr/>
          <p:nvPr/>
        </p:nvCxnSpPr>
        <p:spPr>
          <a:xfrm flipV="1">
            <a:off x="7524328" y="2111250"/>
            <a:ext cx="0" cy="3237309"/>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15" name="Straight Arrow Connector 14"/>
          <p:cNvCxnSpPr/>
          <p:nvPr/>
        </p:nvCxnSpPr>
        <p:spPr>
          <a:xfrm flipV="1">
            <a:off x="1115616" y="2142782"/>
            <a:ext cx="0" cy="3205777"/>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17" name="Straight Arrow Connector 16"/>
          <p:cNvCxnSpPr>
            <a:stCxn id="11" idx="2"/>
          </p:cNvCxnSpPr>
          <p:nvPr/>
        </p:nvCxnSpPr>
        <p:spPr>
          <a:xfrm flipH="1">
            <a:off x="6203472" y="4790277"/>
            <a:ext cx="1" cy="589814"/>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19" name="Straight Arrow Connector 18"/>
          <p:cNvCxnSpPr/>
          <p:nvPr/>
        </p:nvCxnSpPr>
        <p:spPr>
          <a:xfrm flipH="1">
            <a:off x="2627783" y="4797152"/>
            <a:ext cx="1" cy="589814"/>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21" name="Straight Arrow Connector 20"/>
          <p:cNvCxnSpPr/>
          <p:nvPr/>
        </p:nvCxnSpPr>
        <p:spPr>
          <a:xfrm flipV="1">
            <a:off x="5580112" y="3429000"/>
            <a:ext cx="0" cy="704314"/>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23" name="Straight Arrow Connector 22"/>
          <p:cNvCxnSpPr/>
          <p:nvPr/>
        </p:nvCxnSpPr>
        <p:spPr>
          <a:xfrm flipV="1">
            <a:off x="3059832" y="3444766"/>
            <a:ext cx="0" cy="688548"/>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25" name="Straight Arrow Connector 24"/>
          <p:cNvCxnSpPr/>
          <p:nvPr/>
        </p:nvCxnSpPr>
        <p:spPr>
          <a:xfrm flipV="1">
            <a:off x="1763688" y="2124946"/>
            <a:ext cx="0" cy="2024134"/>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27" name="Straight Arrow Connector 26"/>
          <p:cNvCxnSpPr/>
          <p:nvPr/>
        </p:nvCxnSpPr>
        <p:spPr>
          <a:xfrm flipV="1">
            <a:off x="6804248" y="2093414"/>
            <a:ext cx="0" cy="2055666"/>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29" name="Straight Arrow Connector 28"/>
          <p:cNvCxnSpPr>
            <a:stCxn id="8" idx="0"/>
          </p:cNvCxnSpPr>
          <p:nvPr/>
        </p:nvCxnSpPr>
        <p:spPr>
          <a:xfrm flipH="1" flipV="1">
            <a:off x="4240643" y="2093414"/>
            <a:ext cx="1" cy="694389"/>
          </a:xfrm>
          <a:prstGeom prst="straightConnector1">
            <a:avLst/>
          </a:prstGeom>
          <a:noFill/>
          <a:ln w="57150" cap="flat">
            <a:solidFill>
              <a:schemeClr val="accent4">
                <a:lumMod val="60000"/>
                <a:lumOff val="40000"/>
              </a:schemeClr>
            </a:solidFill>
            <a:prstDash val="solid"/>
            <a:bevel/>
            <a:headEnd type="none"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cxnSp>
        <p:nvCxnSpPr>
          <p:cNvPr id="38" name="Straight Arrow Connector 37"/>
          <p:cNvCxnSpPr>
            <a:stCxn id="8" idx="2"/>
          </p:cNvCxnSpPr>
          <p:nvPr/>
        </p:nvCxnSpPr>
        <p:spPr>
          <a:xfrm flipH="1">
            <a:off x="4240643" y="3429000"/>
            <a:ext cx="1" cy="1919559"/>
          </a:xfrm>
          <a:prstGeom prst="straightConnector1">
            <a:avLst/>
          </a:prstGeom>
          <a:noFill/>
          <a:ln w="57150" cap="flat">
            <a:solidFill>
              <a:schemeClr val="accent4">
                <a:lumMod val="60000"/>
                <a:lumOff val="40000"/>
              </a:schemeClr>
            </a:solidFill>
            <a:prstDash val="solid"/>
            <a:bevel/>
            <a:headEnd type="arrow" w="med" len="med"/>
            <a:tailEnd type="arrow"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2762494772"/>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Shape 243"/>
          <p:cNvSpPr/>
          <p:nvPr/>
        </p:nvSpPr>
        <p:spPr>
          <a:xfrm>
            <a:off x="354842" y="1700807"/>
            <a:ext cx="8407698" cy="4326342"/>
          </a:xfrm>
          <a:prstGeom prst="rect">
            <a:avLst/>
          </a:prstGeom>
          <a:solidFill>
            <a:srgbClr val="CCCCCC"/>
          </a:solidFill>
          <a:ln w="12700">
            <a:miter lim="400000"/>
          </a:ln>
          <a:effectLst>
            <a:outerShdw blurRad="38100" dist="23000" dir="5400000" rotWithShape="0">
              <a:srgbClr val="000000">
                <a:alpha val="35000"/>
              </a:srgbClr>
            </a:outerShdw>
          </a:effectLst>
        </p:spPr>
        <p:txBody>
          <a:bodyPr lIns="0" tIns="0" rIns="0" bIns="0" anchor="ctr"/>
          <a:lstStyle/>
          <a:p>
            <a:pPr lvl="0" algn="ctr">
              <a:defRPr>
                <a:solidFill>
                  <a:srgbClr val="FFFFFF"/>
                </a:solidFill>
              </a:defRPr>
            </a:pPr>
            <a:endParaRPr/>
          </a:p>
        </p:txBody>
      </p:sp>
      <p:sp>
        <p:nvSpPr>
          <p:cNvPr id="244" name="Shape 244"/>
          <p:cNvSpPr>
            <a:spLocks noGrp="1"/>
          </p:cNvSpPr>
          <p:nvPr>
            <p:ph type="title"/>
          </p:nvPr>
        </p:nvSpPr>
        <p:spPr>
          <a:xfrm>
            <a:off x="250824" y="188912"/>
            <a:ext cx="8713790" cy="792164"/>
          </a:xfrm>
          <a:prstGeom prst="rect">
            <a:avLst/>
          </a:prstGeom>
        </p:spPr>
        <p:txBody>
          <a:bodyPr lIns="0" tIns="0" rIns="0" bIns="0">
            <a:normAutofit/>
          </a:bodyPr>
          <a:lstStyle>
            <a:lvl1pPr>
              <a:defRPr>
                <a:solidFill>
                  <a:srgbClr val="333399"/>
                </a:solidFill>
                <a:latin typeface="Arial Bold"/>
                <a:ea typeface="Arial Bold"/>
                <a:cs typeface="Arial Bold"/>
                <a:sym typeface="Arial Bold"/>
              </a:defRPr>
            </a:lvl1pPr>
          </a:lstStyle>
          <a:p>
            <a:pPr lvl="0">
              <a:defRPr sz="1800">
                <a:solidFill>
                  <a:srgbClr val="000000"/>
                </a:solidFill>
              </a:defRPr>
            </a:pPr>
            <a:r>
              <a:rPr sz="3000" dirty="0">
                <a:solidFill>
                  <a:srgbClr val="333399"/>
                </a:solidFill>
              </a:rPr>
              <a:t>WIGOS Timeline</a:t>
            </a:r>
          </a:p>
        </p:txBody>
      </p:sp>
      <p:sp>
        <p:nvSpPr>
          <p:cNvPr id="245" name="Shape 245"/>
          <p:cNvSpPr/>
          <p:nvPr/>
        </p:nvSpPr>
        <p:spPr>
          <a:xfrm>
            <a:off x="757703" y="4172646"/>
            <a:ext cx="1942090" cy="5699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defTabSz="457200">
              <a:lnSpc>
                <a:spcPct val="80000"/>
              </a:lnSpc>
              <a:spcBef>
                <a:spcPts val="400"/>
              </a:spcBef>
              <a:defRPr sz="1800"/>
            </a:pPr>
            <a:r>
              <a:rPr sz="2000">
                <a:solidFill>
                  <a:srgbClr val="002060"/>
                </a:solidFill>
                <a:latin typeface="Arial Bold"/>
                <a:ea typeface="Arial Bold"/>
                <a:cs typeface="Arial Bold"/>
                <a:sym typeface="Arial Bold"/>
              </a:rPr>
              <a:t>WIGOS</a:t>
            </a:r>
            <a:endParaRPr sz="1400">
              <a:solidFill>
                <a:srgbClr val="FFFFFF"/>
              </a:solidFill>
              <a:latin typeface="Arial"/>
              <a:ea typeface="Arial"/>
              <a:cs typeface="Arial"/>
              <a:sym typeface="Arial"/>
            </a:endParaRPr>
          </a:p>
          <a:p>
            <a:pPr lvl="0" algn="ctr" defTabSz="457200">
              <a:lnSpc>
                <a:spcPct val="80000"/>
              </a:lnSpc>
              <a:spcBef>
                <a:spcPts val="400"/>
              </a:spcBef>
              <a:defRPr sz="1800"/>
            </a:pPr>
            <a:r>
              <a:rPr sz="2000">
                <a:solidFill>
                  <a:srgbClr val="002060"/>
                </a:solidFill>
                <a:latin typeface="Arial Bold"/>
                <a:ea typeface="Arial Bold"/>
                <a:cs typeface="Arial Bold"/>
                <a:sym typeface="Arial Bold"/>
              </a:rPr>
              <a:t>Concept </a:t>
            </a:r>
          </a:p>
        </p:txBody>
      </p:sp>
      <p:sp>
        <p:nvSpPr>
          <p:cNvPr id="246" name="Shape 246"/>
          <p:cNvSpPr/>
          <p:nvPr/>
        </p:nvSpPr>
        <p:spPr>
          <a:xfrm>
            <a:off x="6218895" y="4172646"/>
            <a:ext cx="2097522" cy="5699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defTabSz="457200">
              <a:lnSpc>
                <a:spcPct val="80000"/>
              </a:lnSpc>
              <a:spcBef>
                <a:spcPts val="400"/>
              </a:spcBef>
              <a:defRPr sz="1800"/>
            </a:pPr>
            <a:r>
              <a:rPr sz="2000">
                <a:solidFill>
                  <a:srgbClr val="002060"/>
                </a:solidFill>
                <a:latin typeface="Arial Bold"/>
                <a:ea typeface="Arial Bold"/>
                <a:cs typeface="Arial Bold"/>
                <a:sym typeface="Arial Bold"/>
              </a:rPr>
              <a:t>WIGOS</a:t>
            </a:r>
            <a:endParaRPr sz="1400">
              <a:solidFill>
                <a:srgbClr val="FFFFFF"/>
              </a:solidFill>
              <a:latin typeface="Arial"/>
              <a:ea typeface="Arial"/>
              <a:cs typeface="Arial"/>
              <a:sym typeface="Arial"/>
            </a:endParaRPr>
          </a:p>
          <a:p>
            <a:pPr lvl="0" algn="ctr" defTabSz="457200">
              <a:lnSpc>
                <a:spcPct val="80000"/>
              </a:lnSpc>
              <a:spcBef>
                <a:spcPts val="400"/>
              </a:spcBef>
              <a:defRPr sz="1800"/>
            </a:pPr>
            <a:r>
              <a:rPr sz="2000">
                <a:solidFill>
                  <a:srgbClr val="002060"/>
                </a:solidFill>
                <a:latin typeface="Arial Bold"/>
                <a:ea typeface="Arial Bold"/>
                <a:cs typeface="Arial Bold"/>
                <a:sym typeface="Arial Bold"/>
              </a:rPr>
              <a:t>Operational</a:t>
            </a:r>
          </a:p>
        </p:txBody>
      </p:sp>
      <p:sp>
        <p:nvSpPr>
          <p:cNvPr id="247" name="Shape 247"/>
          <p:cNvSpPr/>
          <p:nvPr/>
        </p:nvSpPr>
        <p:spPr>
          <a:xfrm>
            <a:off x="3563887" y="4172646"/>
            <a:ext cx="1942090" cy="569933"/>
          </a:xfrm>
          <a:prstGeom prst="rect">
            <a:avLst/>
          </a:prstGeom>
          <a:ln w="12700">
            <a:miter lim="400000"/>
          </a:ln>
          <a:extLst>
            <a:ext uri="{C572A759-6A51-4108-AA02-DFA0A04FC94B}">
              <ma14:wrappingTextBoxFlag xmlns:ma14="http://schemas.microsoft.com/office/mac/drawingml/2011/main" xmlns="" val="1"/>
            </a:ext>
          </a:extLst>
        </p:spPr>
        <p:txBody>
          <a:bodyPr lIns="0" tIns="0" rIns="0" bIns="0">
            <a:spAutoFit/>
          </a:bodyPr>
          <a:lstStyle/>
          <a:p>
            <a:pPr lvl="0" algn="ctr" defTabSz="457200">
              <a:lnSpc>
                <a:spcPct val="80000"/>
              </a:lnSpc>
              <a:spcBef>
                <a:spcPts val="400"/>
              </a:spcBef>
              <a:defRPr sz="1800"/>
            </a:pPr>
            <a:r>
              <a:rPr sz="2000">
                <a:solidFill>
                  <a:srgbClr val="002060"/>
                </a:solidFill>
                <a:latin typeface="Arial Bold"/>
                <a:ea typeface="Arial Bold"/>
                <a:cs typeface="Arial Bold"/>
                <a:sym typeface="Arial Bold"/>
              </a:rPr>
              <a:t>WIGOS</a:t>
            </a:r>
            <a:endParaRPr sz="1400">
              <a:solidFill>
                <a:srgbClr val="FFFFFF"/>
              </a:solidFill>
              <a:latin typeface="Arial"/>
              <a:ea typeface="Arial"/>
              <a:cs typeface="Arial"/>
              <a:sym typeface="Arial"/>
            </a:endParaRPr>
          </a:p>
          <a:p>
            <a:pPr lvl="0" algn="ctr" defTabSz="457200">
              <a:lnSpc>
                <a:spcPct val="80000"/>
              </a:lnSpc>
              <a:spcBef>
                <a:spcPts val="400"/>
              </a:spcBef>
              <a:defRPr sz="1800"/>
            </a:pPr>
            <a:r>
              <a:rPr sz="2000">
                <a:solidFill>
                  <a:srgbClr val="002060"/>
                </a:solidFill>
                <a:latin typeface="Arial Bold"/>
                <a:ea typeface="Arial Bold"/>
                <a:cs typeface="Arial Bold"/>
                <a:sym typeface="Arial Bold"/>
              </a:rPr>
              <a:t>Framework</a:t>
            </a:r>
          </a:p>
        </p:txBody>
      </p:sp>
      <p:grpSp>
        <p:nvGrpSpPr>
          <p:cNvPr id="259" name="Group 259"/>
          <p:cNvGrpSpPr/>
          <p:nvPr/>
        </p:nvGrpSpPr>
        <p:grpSpPr>
          <a:xfrm>
            <a:off x="695450" y="2045486"/>
            <a:ext cx="7711499" cy="1962730"/>
            <a:chOff x="0" y="0"/>
            <a:chExt cx="7711498" cy="1962728"/>
          </a:xfrm>
        </p:grpSpPr>
        <p:grpSp>
          <p:nvGrpSpPr>
            <p:cNvPr id="250" name="Group 250"/>
            <p:cNvGrpSpPr/>
            <p:nvPr/>
          </p:nvGrpSpPr>
          <p:grpSpPr>
            <a:xfrm>
              <a:off x="0" y="0"/>
              <a:ext cx="7711499" cy="1962729"/>
              <a:chOff x="0" y="0"/>
              <a:chExt cx="7711498" cy="1962728"/>
            </a:xfrm>
          </p:grpSpPr>
          <p:sp>
            <p:nvSpPr>
              <p:cNvPr id="248" name="Shape 248"/>
              <p:cNvSpPr/>
              <p:nvPr/>
            </p:nvSpPr>
            <p:spPr>
              <a:xfrm>
                <a:off x="0" y="0"/>
                <a:ext cx="7705726" cy="1962729"/>
              </a:xfrm>
              <a:prstGeom prst="leftRightArrow">
                <a:avLst>
                  <a:gd name="adj1" fmla="val 64901"/>
                  <a:gd name="adj2" fmla="val 40980"/>
                </a:avLst>
              </a:prstGeom>
              <a:solidFill>
                <a:srgbClr val="A6A6A6"/>
              </a:solid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sp>
            <p:nvSpPr>
              <p:cNvPr id="249" name="Shape 249"/>
              <p:cNvSpPr/>
              <p:nvPr/>
            </p:nvSpPr>
            <p:spPr>
              <a:xfrm>
                <a:off x="5773" y="981364"/>
                <a:ext cx="7705726" cy="1"/>
              </a:xfrm>
              <a:prstGeom prst="line">
                <a:avLst/>
              </a:prstGeom>
              <a:solidFill>
                <a:srgbClr val="A6A6A6"/>
              </a:solidFill>
              <a:ln w="25400" cap="flat">
                <a:solidFill>
                  <a:srgbClr val="FFFFFF"/>
                </a:solidFill>
                <a:prstDash val="sysDot"/>
                <a:bevel/>
              </a:ln>
              <a:effectLst/>
            </p:spPr>
            <p:txBody>
              <a:bodyPr wrap="square" lIns="0" tIns="0" rIns="0" bIns="0" numCol="1" anchor="t">
                <a:noAutofit/>
              </a:bodyPr>
              <a:lstStyle/>
              <a:p>
                <a:pPr lvl="0" defTabSz="457200">
                  <a:spcBef>
                    <a:spcPts val="0"/>
                  </a:spcBef>
                  <a:defRPr sz="1200">
                    <a:latin typeface="+mn-lt"/>
                    <a:ea typeface="+mn-ea"/>
                    <a:cs typeface="+mn-cs"/>
                    <a:sym typeface="Helvetica"/>
                  </a:defRPr>
                </a:pPr>
                <a:endParaRPr/>
              </a:p>
            </p:txBody>
          </p:sp>
        </p:grpSp>
        <p:sp>
          <p:nvSpPr>
            <p:cNvPr id="251" name="Shape 251"/>
            <p:cNvSpPr/>
            <p:nvPr/>
          </p:nvSpPr>
          <p:spPr>
            <a:xfrm>
              <a:off x="601517" y="486841"/>
              <a:ext cx="1546842" cy="215782"/>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defTabSz="457200">
                <a:lnSpc>
                  <a:spcPts val="1700"/>
                </a:lnSpc>
                <a:spcBef>
                  <a:spcPts val="400"/>
                </a:spcBef>
                <a:defRPr sz="1600" cap="all">
                  <a:solidFill>
                    <a:srgbClr val="FFFFFF"/>
                  </a:solidFill>
                  <a:latin typeface="Arial Bold"/>
                  <a:ea typeface="Arial Bold"/>
                  <a:cs typeface="Arial Bold"/>
                  <a:sym typeface="Arial Bold"/>
                </a:defRPr>
              </a:lvl1pPr>
            </a:lstStyle>
            <a:p>
              <a:pPr lvl="0">
                <a:defRPr sz="1800" cap="none">
                  <a:solidFill>
                    <a:srgbClr val="000000"/>
                  </a:solidFill>
                </a:defRPr>
              </a:pPr>
              <a:r>
                <a:rPr sz="1600" cap="all">
                  <a:solidFill>
                    <a:srgbClr val="FFFFFF"/>
                  </a:solidFill>
                </a:rPr>
                <a:t>Congress 16</a:t>
              </a:r>
            </a:p>
          </p:txBody>
        </p:sp>
        <p:sp>
          <p:nvSpPr>
            <p:cNvPr id="252" name="Shape 252"/>
            <p:cNvSpPr/>
            <p:nvPr/>
          </p:nvSpPr>
          <p:spPr>
            <a:xfrm>
              <a:off x="5532734" y="489920"/>
              <a:ext cx="1568874" cy="215781"/>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r" defTabSz="457200">
                <a:lnSpc>
                  <a:spcPts val="1700"/>
                </a:lnSpc>
                <a:spcBef>
                  <a:spcPts val="400"/>
                </a:spcBef>
                <a:defRPr sz="1600" cap="all">
                  <a:solidFill>
                    <a:srgbClr val="FFFFFF"/>
                  </a:solidFill>
                  <a:latin typeface="Arial Bold"/>
                  <a:ea typeface="Arial Bold"/>
                  <a:cs typeface="Arial Bold"/>
                  <a:sym typeface="Arial Bold"/>
                </a:defRPr>
              </a:lvl1pPr>
            </a:lstStyle>
            <a:p>
              <a:pPr lvl="0">
                <a:defRPr sz="1800" cap="none">
                  <a:solidFill>
                    <a:srgbClr val="000000"/>
                  </a:solidFill>
                </a:defRPr>
              </a:pPr>
              <a:r>
                <a:rPr sz="1600" cap="all">
                  <a:solidFill>
                    <a:srgbClr val="FFFFFF"/>
                  </a:solidFill>
                </a:rPr>
                <a:t>Congress 18</a:t>
              </a:r>
            </a:p>
          </p:txBody>
        </p:sp>
        <p:grpSp>
          <p:nvGrpSpPr>
            <p:cNvPr id="255" name="Group 255"/>
            <p:cNvGrpSpPr/>
            <p:nvPr/>
          </p:nvGrpSpPr>
          <p:grpSpPr>
            <a:xfrm>
              <a:off x="3122900" y="489920"/>
              <a:ext cx="1520678" cy="672324"/>
              <a:chOff x="0" y="0"/>
              <a:chExt cx="1520677" cy="672323"/>
            </a:xfrm>
          </p:grpSpPr>
          <p:sp>
            <p:nvSpPr>
              <p:cNvPr id="253" name="Shape 253"/>
              <p:cNvSpPr/>
              <p:nvPr/>
            </p:nvSpPr>
            <p:spPr>
              <a:xfrm>
                <a:off x="-1" y="-1"/>
                <a:ext cx="1520679" cy="215782"/>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457200">
                  <a:lnSpc>
                    <a:spcPts val="1700"/>
                  </a:lnSpc>
                  <a:spcBef>
                    <a:spcPts val="400"/>
                  </a:spcBef>
                  <a:defRPr sz="1600" cap="all">
                    <a:solidFill>
                      <a:srgbClr val="FFFFFF"/>
                    </a:solidFill>
                    <a:latin typeface="Arial Bold"/>
                    <a:ea typeface="Arial Bold"/>
                    <a:cs typeface="Arial Bold"/>
                    <a:sym typeface="Arial Bold"/>
                  </a:defRPr>
                </a:lvl1pPr>
              </a:lstStyle>
              <a:p>
                <a:pPr lvl="0">
                  <a:defRPr sz="1800" cap="none">
                    <a:solidFill>
                      <a:srgbClr val="000000"/>
                    </a:solidFill>
                  </a:defRPr>
                </a:pPr>
                <a:r>
                  <a:rPr sz="1600" cap="all">
                    <a:solidFill>
                      <a:srgbClr val="FFFFFF"/>
                    </a:solidFill>
                  </a:rPr>
                  <a:t>Congress 17</a:t>
                </a:r>
              </a:p>
            </p:txBody>
          </p:sp>
          <p:sp>
            <p:nvSpPr>
              <p:cNvPr id="254" name="Shape 254"/>
              <p:cNvSpPr/>
              <p:nvPr/>
            </p:nvSpPr>
            <p:spPr>
              <a:xfrm>
                <a:off x="574729" y="302869"/>
                <a:ext cx="335857" cy="369455"/>
              </a:xfrm>
              <a:custGeom>
                <a:avLst/>
                <a:gdLst/>
                <a:ahLst/>
                <a:cxnLst>
                  <a:cxn ang="0">
                    <a:pos x="wd2" y="hd2"/>
                  </a:cxn>
                  <a:cxn ang="5400000">
                    <a:pos x="wd2" y="hd2"/>
                  </a:cxn>
                  <a:cxn ang="10800000">
                    <a:pos x="wd2" y="hd2"/>
                  </a:cxn>
                  <a:cxn ang="16200000">
                    <a:pos x="wd2" y="hd2"/>
                  </a:cxn>
                </a:cxnLst>
                <a:rect l="0" t="0" r="r" b="b"/>
                <a:pathLst>
                  <a:path w="19679" h="19679" extrusionOk="0">
                    <a:moveTo>
                      <a:pt x="16796" y="2882"/>
                    </a:moveTo>
                    <a:cubicBezTo>
                      <a:pt x="20639" y="6724"/>
                      <a:pt x="20639" y="12954"/>
                      <a:pt x="16796" y="16796"/>
                    </a:cubicBezTo>
                    <a:cubicBezTo>
                      <a:pt x="12954" y="20639"/>
                      <a:pt x="6724" y="20639"/>
                      <a:pt x="2882" y="16796"/>
                    </a:cubicBezTo>
                    <a:cubicBezTo>
                      <a:pt x="-961" y="12954"/>
                      <a:pt x="-961" y="6724"/>
                      <a:pt x="2882" y="2882"/>
                    </a:cubicBezTo>
                    <a:cubicBezTo>
                      <a:pt x="6724" y="-961"/>
                      <a:pt x="12954" y="-961"/>
                      <a:pt x="16796" y="2882"/>
                    </a:cubicBezTo>
                    <a:close/>
                  </a:path>
                </a:pathLst>
              </a:custGeom>
              <a:solidFill>
                <a:srgbClr val="A6A6A6"/>
              </a:solidFill>
              <a:ln w="12700" cap="flat">
                <a:noFill/>
                <a:miter lim="400000"/>
              </a:ln>
              <a:effectLst>
                <a:outerShdw blurRad="38100" dist="23000" dir="5400000" rotWithShape="0">
                  <a:srgbClr val="000000">
                    <a:alpha val="35000"/>
                  </a:srgbClr>
                </a:outerShdw>
              </a:effectLst>
            </p:spPr>
            <p:txBody>
              <a:bodyPr wrap="square" lIns="0" tIns="0" rIns="0" bIns="0" numCol="1" anchor="ctr">
                <a:noAutofit/>
              </a:bodyPr>
              <a:lstStyle/>
              <a:p>
                <a:pPr lvl="0" algn="ctr">
                  <a:defRPr>
                    <a:solidFill>
                      <a:srgbClr val="FFFFFF"/>
                    </a:solidFill>
                  </a:defRPr>
                </a:pPr>
                <a:endParaRPr/>
              </a:p>
            </p:txBody>
          </p:sp>
        </p:grpSp>
        <p:sp>
          <p:nvSpPr>
            <p:cNvPr id="256" name="Shape 256"/>
            <p:cNvSpPr/>
            <p:nvPr/>
          </p:nvSpPr>
          <p:spPr>
            <a:xfrm>
              <a:off x="2580407" y="1201122"/>
              <a:ext cx="2592288" cy="210400"/>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457200">
                <a:lnSpc>
                  <a:spcPts val="1700"/>
                </a:lnSpc>
                <a:spcBef>
                  <a:spcPts val="400"/>
                </a:spcBef>
                <a:defRPr sz="1400" cap="all">
                  <a:solidFill>
                    <a:srgbClr val="010000"/>
                  </a:solidFill>
                  <a:latin typeface="Arial Bold"/>
                  <a:ea typeface="Arial Bold"/>
                  <a:cs typeface="Arial Bold"/>
                  <a:sym typeface="Arial Bold"/>
                </a:defRPr>
              </a:lvl1pPr>
            </a:lstStyle>
            <a:p>
              <a:pPr lvl="0">
                <a:defRPr sz="1800" cap="none">
                  <a:solidFill>
                    <a:srgbClr val="000000"/>
                  </a:solidFill>
                </a:defRPr>
              </a:pPr>
              <a:r>
                <a:rPr sz="1400" cap="all">
                  <a:solidFill>
                    <a:srgbClr val="010000"/>
                  </a:solidFill>
                </a:rPr>
                <a:t>Wigos strategic priority</a:t>
              </a:r>
            </a:p>
          </p:txBody>
        </p:sp>
        <p:sp>
          <p:nvSpPr>
            <p:cNvPr id="257" name="Shape 257"/>
            <p:cNvSpPr/>
            <p:nvPr/>
          </p:nvSpPr>
          <p:spPr>
            <a:xfrm>
              <a:off x="401626" y="1201122"/>
              <a:ext cx="1458701" cy="210400"/>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457200">
                <a:lnSpc>
                  <a:spcPts val="1700"/>
                </a:lnSpc>
                <a:spcBef>
                  <a:spcPts val="400"/>
                </a:spcBef>
                <a:defRPr sz="1400" cap="all">
                  <a:solidFill>
                    <a:srgbClr val="010000"/>
                  </a:solidFill>
                  <a:latin typeface="Arial Bold"/>
                  <a:ea typeface="Arial Bold"/>
                  <a:cs typeface="Arial Bold"/>
                  <a:sym typeface="Arial Bold"/>
                </a:defRPr>
              </a:lvl1pPr>
            </a:lstStyle>
            <a:p>
              <a:pPr lvl="0">
                <a:defRPr sz="1800" cap="none">
                  <a:solidFill>
                    <a:srgbClr val="000000"/>
                  </a:solidFill>
                </a:defRPr>
              </a:pPr>
              <a:r>
                <a:rPr sz="1400" cap="all">
                  <a:solidFill>
                    <a:srgbClr val="010000"/>
                  </a:solidFill>
                </a:rPr>
                <a:t>ICG-WIGOS</a:t>
              </a:r>
            </a:p>
          </p:txBody>
        </p:sp>
        <p:sp>
          <p:nvSpPr>
            <p:cNvPr id="258" name="Shape 258"/>
            <p:cNvSpPr/>
            <p:nvPr/>
          </p:nvSpPr>
          <p:spPr>
            <a:xfrm>
              <a:off x="5964782" y="1201122"/>
              <a:ext cx="1447402" cy="210400"/>
            </a:xfrm>
            <a:prstGeom prst="rect">
              <a:avLst/>
            </a:prstGeom>
            <a:solidFill>
              <a:srgbClr val="A6A6A6"/>
            </a:solid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t">
              <a:spAutoFit/>
            </a:bodyPr>
            <a:lstStyle>
              <a:lvl1pPr algn="ctr" defTabSz="457200">
                <a:lnSpc>
                  <a:spcPts val="1700"/>
                </a:lnSpc>
                <a:spcBef>
                  <a:spcPts val="400"/>
                </a:spcBef>
                <a:defRPr sz="1400" cap="all">
                  <a:solidFill>
                    <a:srgbClr val="010000"/>
                  </a:solidFill>
                  <a:latin typeface="Arial Bold"/>
                  <a:ea typeface="Arial Bold"/>
                  <a:cs typeface="Arial Bold"/>
                  <a:sym typeface="Arial Bold"/>
                </a:defRPr>
              </a:lvl1pPr>
            </a:lstStyle>
            <a:p>
              <a:pPr lvl="0">
                <a:defRPr sz="1800" cap="none">
                  <a:solidFill>
                    <a:srgbClr val="000000"/>
                  </a:solidFill>
                </a:defRPr>
              </a:pPr>
              <a:r>
                <a:rPr lang="en-AU" sz="1400" cap="all" dirty="0" smtClean="0">
                  <a:solidFill>
                    <a:srgbClr val="010000"/>
                  </a:solidFill>
                </a:rPr>
                <a:t>WIGOS Ready</a:t>
              </a:r>
              <a:endParaRPr sz="1400" cap="all" dirty="0">
                <a:solidFill>
                  <a:srgbClr val="010000"/>
                </a:solidFill>
              </a:endParaRPr>
            </a:p>
          </p:txBody>
        </p:sp>
      </p:grpSp>
      <p:grpSp>
        <p:nvGrpSpPr>
          <p:cNvPr id="262" name="Group 262"/>
          <p:cNvGrpSpPr/>
          <p:nvPr/>
        </p:nvGrpSpPr>
        <p:grpSpPr>
          <a:xfrm>
            <a:off x="748134" y="4725144"/>
            <a:ext cx="7573595" cy="1330938"/>
            <a:chOff x="-1" y="0"/>
            <a:chExt cx="7573593" cy="1152129"/>
          </a:xfrm>
        </p:grpSpPr>
        <p:sp>
          <p:nvSpPr>
            <p:cNvPr id="260" name="Shape 260"/>
            <p:cNvSpPr/>
            <p:nvPr/>
          </p:nvSpPr>
          <p:spPr>
            <a:xfrm>
              <a:off x="0" y="0"/>
              <a:ext cx="7573592" cy="1152129"/>
            </a:xfrm>
            <a:prstGeom prst="rightArrow">
              <a:avLst>
                <a:gd name="adj1" fmla="val 50000"/>
                <a:gd name="adj2" fmla="val 50000"/>
              </a:avLst>
            </a:prstGeom>
            <a:gradFill flip="none" rotWithShape="1">
              <a:gsLst>
                <a:gs pos="0">
                  <a:srgbClr val="4A4A4A"/>
                </a:gs>
                <a:gs pos="50000">
                  <a:srgbClr val="6B6B6B"/>
                </a:gs>
                <a:gs pos="100000">
                  <a:srgbClr val="808080"/>
                </a:gs>
              </a:gsLst>
              <a:lin ang="10800000" scaled="0"/>
            </a:gradFill>
            <a:ln w="25400" cap="flat">
              <a:solidFill>
                <a:srgbClr val="808080"/>
              </a:solidFill>
              <a:prstDash val="solid"/>
              <a:bevel/>
            </a:ln>
            <a:effectLst/>
          </p:spPr>
          <p:txBody>
            <a:bodyPr wrap="square" lIns="0" tIns="0" rIns="0" bIns="0" numCol="1" anchor="ctr">
              <a:noAutofit/>
            </a:bodyPr>
            <a:lstStyle/>
            <a:p>
              <a:pPr lvl="0" algn="ctr">
                <a:defRPr>
                  <a:solidFill>
                    <a:srgbClr val="FFFFFF"/>
                  </a:solidFill>
                </a:defRPr>
              </a:pPr>
              <a:endParaRPr/>
            </a:p>
          </p:txBody>
        </p:sp>
        <p:sp>
          <p:nvSpPr>
            <p:cNvPr id="261" name="Shape 261"/>
            <p:cNvSpPr/>
            <p:nvPr/>
          </p:nvSpPr>
          <p:spPr>
            <a:xfrm>
              <a:off x="-1" y="268287"/>
              <a:ext cx="7285561" cy="615552"/>
            </a:xfrm>
            <a:prstGeom prst="rect">
              <a:avLst/>
            </a:prstGeom>
            <a:noFill/>
            <a:ln w="12700" cap="flat">
              <a:noFill/>
              <a:miter lim="400000"/>
            </a:ln>
            <a:effectLst/>
            <a:extLst>
              <a:ext uri="{C572A759-6A51-4108-AA02-DFA0A04FC94B}">
                <ma14:wrappingTextBoxFlag xmlns:ma14="http://schemas.microsoft.com/office/mac/drawingml/2011/main" xmlns="" val="1"/>
              </a:ext>
            </a:extLst>
          </p:spPr>
          <p:txBody>
            <a:bodyPr wrap="square" lIns="0" tIns="0" rIns="0" bIns="0" numCol="1" anchor="ctr">
              <a:spAutoFit/>
            </a:bodyPr>
            <a:lstStyle>
              <a:lvl1pPr algn="ctr">
                <a:defRPr>
                  <a:solidFill>
                    <a:srgbClr val="FFFFFF"/>
                  </a:solidFill>
                </a:defRPr>
              </a:lvl1pPr>
            </a:lstStyle>
            <a:p>
              <a:pPr lvl="0">
                <a:defRPr sz="1800">
                  <a:solidFill>
                    <a:srgbClr val="000000"/>
                  </a:solidFill>
                </a:defRPr>
              </a:pPr>
              <a:r>
                <a:rPr sz="2000" dirty="0">
                  <a:solidFill>
                    <a:srgbClr val="FFFFFF"/>
                  </a:solidFill>
                </a:rPr>
                <a:t>Technical </a:t>
              </a:r>
              <a:r>
                <a:rPr sz="2000" dirty="0">
                  <a:solidFill>
                    <a:schemeClr val="bg1"/>
                  </a:solidFill>
                </a:rPr>
                <a:t>Commissions, under leadership of CBS and </a:t>
              </a:r>
              <a:r>
                <a:rPr sz="2000" dirty="0" smtClean="0">
                  <a:solidFill>
                    <a:schemeClr val="bg1"/>
                  </a:solidFill>
                </a:rPr>
                <a:t>CIMO</a:t>
              </a:r>
              <a:endParaRPr lang="en-AU" sz="2000" dirty="0" smtClean="0">
                <a:solidFill>
                  <a:schemeClr val="bg1"/>
                </a:solidFill>
              </a:endParaRPr>
            </a:p>
            <a:p>
              <a:pPr lvl="0">
                <a:defRPr sz="1800">
                  <a:solidFill>
                    <a:srgbClr val="000000"/>
                  </a:solidFill>
                </a:defRPr>
              </a:pPr>
              <a:r>
                <a:rPr lang="en-AU" sz="2000" dirty="0">
                  <a:solidFill>
                    <a:schemeClr val="bg1"/>
                  </a:solidFill>
                </a:rPr>
                <a:t>In collaboration with Regional Associations</a:t>
              </a:r>
              <a:endParaRPr sz="2000" dirty="0">
                <a:solidFill>
                  <a:schemeClr val="bg1"/>
                </a:solidFill>
              </a:endParaRPr>
            </a:p>
          </p:txBody>
        </p:sp>
      </p:grpSp>
      <p:sp>
        <p:nvSpPr>
          <p:cNvPr id="263" name="Shape 263"/>
          <p:cNvSpPr/>
          <p:nvPr/>
        </p:nvSpPr>
        <p:spPr>
          <a:xfrm>
            <a:off x="4139951" y="1311150"/>
            <a:ext cx="4271627" cy="437070"/>
          </a:xfrm>
          <a:prstGeom prst="rect">
            <a:avLst/>
          </a:prstGeom>
          <a:ln w="12700">
            <a:miter lim="400000"/>
          </a:ln>
          <a:extLst>
            <a:ext uri="{C572A759-6A51-4108-AA02-DFA0A04FC94B}">
              <ma14:wrappingTextBoxFlag xmlns:ma14="http://schemas.microsoft.com/office/mac/drawingml/2011/main" xmlns="" val="1"/>
            </a:ext>
          </a:extLst>
        </p:spPr>
        <p:txBody>
          <a:bodyPr wrap="none" lIns="45719" rIns="45719">
            <a:spAutoFit/>
          </a:bodyPr>
          <a:lstStyle>
            <a:lvl1pPr>
              <a:defRPr>
                <a:latin typeface="Arial"/>
                <a:ea typeface="Arial"/>
                <a:cs typeface="Arial"/>
                <a:sym typeface="Arial"/>
              </a:defRPr>
            </a:lvl1pPr>
          </a:lstStyle>
          <a:p>
            <a:pPr lvl="0">
              <a:defRPr sz="1800"/>
            </a:pPr>
            <a:r>
              <a:rPr sz="2400"/>
              <a:t>WIGOS Pre-operational Phase</a:t>
            </a:r>
          </a:p>
        </p:txBody>
      </p:sp>
      <p:sp>
        <p:nvSpPr>
          <p:cNvPr id="264" name="Shape 264"/>
          <p:cNvSpPr/>
          <p:nvPr/>
        </p:nvSpPr>
        <p:spPr>
          <a:xfrm>
            <a:off x="4578687" y="1916832"/>
            <a:ext cx="3089658" cy="1"/>
          </a:xfrm>
          <a:prstGeom prst="line">
            <a:avLst/>
          </a:prstGeom>
          <a:ln w="76200">
            <a:solidFill>
              <a:srgbClr val="FF0000"/>
            </a:solidFill>
            <a:tailEnd type="triangle"/>
          </a:ln>
        </p:spPr>
        <p:txBody>
          <a:bodyPr lIns="0" tIns="0" rIns="0" bIns="0"/>
          <a:lstStyle/>
          <a:p>
            <a:pPr lvl="0" defTabSz="457200">
              <a:spcBef>
                <a:spcPts val="0"/>
              </a:spcBef>
              <a:defRPr sz="1200">
                <a:latin typeface="+mn-lt"/>
                <a:ea typeface="+mn-ea"/>
                <a:cs typeface="+mn-cs"/>
                <a:sym typeface="Helvetica"/>
              </a:defRPr>
            </a:pPr>
            <a:endParaRPr/>
          </a:p>
        </p:txBody>
      </p:sp>
    </p:spTree>
    <p:extLst>
      <p:ext uri="{BB962C8B-B14F-4D97-AF65-F5344CB8AC3E}">
        <p14:creationId xmlns:p14="http://schemas.microsoft.com/office/powerpoint/2010/main" val="837042920"/>
      </p:ext>
    </p:extLst>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250825" y="300305"/>
            <a:ext cx="8713790" cy="56937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9" tIns="45715" rIns="91429" bIns="45715" numCol="1" anchor="ctr" anchorCtr="0" compatLnSpc="1">
            <a:prstTxWarp prst="textNoShape">
              <a:avLst/>
            </a:prstTxWarp>
            <a:spAutoFit/>
          </a:bodyPr>
          <a:lstStyle/>
          <a:p>
            <a:pPr algn="l" rtl="0" fontAlgn="base">
              <a:spcBef>
                <a:spcPct val="0"/>
              </a:spcBef>
              <a:spcAft>
                <a:spcPct val="0"/>
              </a:spcAft>
            </a:pPr>
            <a:r>
              <a:rPr lang="en-AU" sz="3100" b="1" kern="1200" dirty="0" smtClean="0">
                <a:solidFill>
                  <a:schemeClr val="accent2"/>
                </a:solidFill>
                <a:latin typeface="Helvetica" panose="020B0604020202020204" pitchFamily="34" charset="0"/>
                <a:ea typeface="+mj-ea"/>
                <a:cs typeface="Helvetica" panose="020B0604020202020204" pitchFamily="34" charset="0"/>
              </a:rPr>
              <a:t>Closing the opening…</a:t>
            </a:r>
            <a:endParaRPr lang="en-AU" sz="3100" b="1" kern="1200" dirty="0">
              <a:solidFill>
                <a:schemeClr val="accent2"/>
              </a:solidFill>
              <a:latin typeface="Helvetica" panose="020B0604020202020204" pitchFamily="34" charset="0"/>
              <a:ea typeface="+mj-ea"/>
              <a:cs typeface="Helvetica" panose="020B0604020202020204" pitchFamily="34" charset="0"/>
            </a:endParaRPr>
          </a:p>
        </p:txBody>
      </p:sp>
      <p:sp>
        <p:nvSpPr>
          <p:cNvPr id="23" name="Text Placeholder 19"/>
          <p:cNvSpPr>
            <a:spLocks noGrp="1"/>
          </p:cNvSpPr>
          <p:nvPr>
            <p:ph type="body" idx="1"/>
          </p:nvPr>
        </p:nvSpPr>
        <p:spPr>
          <a:xfrm>
            <a:off x="250825" y="892954"/>
            <a:ext cx="8713790" cy="5805490"/>
          </a:xfrm>
        </p:spPr>
        <p:txBody>
          <a:bodyPr/>
          <a:lstStyle/>
          <a:p>
            <a:pPr>
              <a:buFont typeface="Wingdings" panose="05000000000000000000" pitchFamily="2" charset="2"/>
              <a:buChar char="§"/>
            </a:pPr>
            <a:r>
              <a:rPr lang="en-AU" sz="2400" dirty="0" smtClean="0"/>
              <a:t>WIGOS to be implemented by Cg18</a:t>
            </a:r>
          </a:p>
          <a:p>
            <a:pPr lvl="1">
              <a:buFont typeface="Arial" panose="020B0604020202020204" pitchFamily="34" charset="0"/>
              <a:buChar char="•"/>
            </a:pPr>
            <a:r>
              <a:rPr lang="en-AU" sz="2000" dirty="0" smtClean="0"/>
              <a:t>Requires a solid, prompt and comprehensive PWPP</a:t>
            </a:r>
          </a:p>
          <a:p>
            <a:pPr lvl="1">
              <a:buFont typeface="Arial" panose="020B0604020202020204" pitchFamily="34" charset="0"/>
              <a:buChar char="•"/>
            </a:pPr>
            <a:r>
              <a:rPr lang="en-AU" sz="2000" dirty="0" smtClean="0"/>
              <a:t>But achieving full operation and compliance will be ongoing</a:t>
            </a:r>
          </a:p>
          <a:p>
            <a:pPr>
              <a:buFont typeface="Wingdings" panose="05000000000000000000" pitchFamily="2" charset="2"/>
              <a:buChar char="§"/>
            </a:pPr>
            <a:r>
              <a:rPr lang="en-AU" sz="2400" dirty="0"/>
              <a:t>WIGOS, with its strong and evolving foundation, will:</a:t>
            </a:r>
          </a:p>
          <a:p>
            <a:pPr lvl="1">
              <a:buFont typeface="Arial" panose="020B0604020202020204" pitchFamily="34" charset="0"/>
              <a:buChar char="•"/>
            </a:pPr>
            <a:r>
              <a:rPr lang="en-AU" sz="2000" dirty="0" smtClean="0"/>
              <a:t>Build on Regulatory Material (Phase 1), WIGOS Metadata, WIR and other building blocks;</a:t>
            </a:r>
          </a:p>
          <a:p>
            <a:pPr lvl="1">
              <a:buFont typeface="Arial" panose="020B0604020202020204" pitchFamily="34" charset="0"/>
              <a:buChar char="•"/>
            </a:pPr>
            <a:r>
              <a:rPr lang="en-AU" sz="2000" dirty="0" smtClean="0"/>
              <a:t>Enable WMO to assist and guide Members, in context of all WMO priorities (DRR, GFCS, </a:t>
            </a:r>
            <a:r>
              <a:rPr lang="en-AU" sz="2000" dirty="0" err="1" smtClean="0"/>
              <a:t>etc</a:t>
            </a:r>
            <a:r>
              <a:rPr lang="en-AU" sz="2000" dirty="0" smtClean="0"/>
              <a:t>);</a:t>
            </a:r>
          </a:p>
          <a:p>
            <a:pPr lvl="1">
              <a:buFont typeface="Arial" panose="020B0604020202020204" pitchFamily="34" charset="0"/>
              <a:buChar char="•"/>
            </a:pPr>
            <a:r>
              <a:rPr lang="en-AU" sz="2000" dirty="0" smtClean="0"/>
              <a:t>Enable RAs to support, improve and evolve observing and service capacities within their region;</a:t>
            </a:r>
          </a:p>
          <a:p>
            <a:pPr lvl="1">
              <a:buFont typeface="Arial" panose="020B0604020202020204" pitchFamily="34" charset="0"/>
              <a:buChar char="•"/>
            </a:pPr>
            <a:r>
              <a:rPr lang="en-AU" sz="2000" dirty="0" smtClean="0"/>
              <a:t>Empower Members:</a:t>
            </a:r>
          </a:p>
          <a:p>
            <a:pPr lvl="2">
              <a:buFont typeface="Arial" panose="020B0604020202020204" pitchFamily="34" charset="0"/>
              <a:buChar char="•"/>
            </a:pPr>
            <a:r>
              <a:rPr lang="en-AU" sz="2000" dirty="0" smtClean="0"/>
              <a:t>To design, evolve and sustain integrated observing systems that meet national needs; and</a:t>
            </a:r>
          </a:p>
          <a:p>
            <a:pPr lvl="2">
              <a:buFont typeface="Arial" panose="020B0604020202020204" pitchFamily="34" charset="0"/>
              <a:buChar char="•"/>
            </a:pPr>
            <a:r>
              <a:rPr lang="en-AU" sz="2000" dirty="0" smtClean="0"/>
              <a:t>To reinforce their national mandate and leadership, under WIGOS, WIS and WMO banners.</a:t>
            </a:r>
          </a:p>
          <a:p>
            <a:pPr>
              <a:buFont typeface="Wingdings" panose="05000000000000000000" pitchFamily="2" charset="2"/>
              <a:buChar char="§"/>
            </a:pPr>
            <a:endParaRPr lang="en-AU" dirty="0" smtClean="0"/>
          </a:p>
          <a:p>
            <a:pPr lvl="1">
              <a:buFont typeface="Wingdings" panose="05000000000000000000" pitchFamily="2" charset="2"/>
              <a:buChar char="§"/>
            </a:pPr>
            <a:endParaRPr lang="en-AU" dirty="0"/>
          </a:p>
        </p:txBody>
      </p:sp>
    </p:spTree>
    <p:extLst>
      <p:ext uri="{BB962C8B-B14F-4D97-AF65-F5344CB8AC3E}">
        <p14:creationId xmlns:p14="http://schemas.microsoft.com/office/powerpoint/2010/main" val="3603157277"/>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p:cNvSpPr txBox="1">
            <a:spLocks/>
          </p:cNvSpPr>
          <p:nvPr/>
        </p:nvSpPr>
        <p:spPr>
          <a:xfrm>
            <a:off x="250825" y="792088"/>
            <a:ext cx="8713790" cy="1412776"/>
          </a:xfrm>
          <a:prstGeom prst="rect">
            <a:avLst/>
          </a:prstGeom>
          <a:ln w="12700">
            <a:miter lim="400000"/>
          </a:ln>
          <a:extLst>
            <a:ext uri="{C572A759-6A51-4108-AA02-DFA0A04FC94B}">
              <ma14:wrappingTextBoxFlag xmlns:ma14="http://schemas.microsoft.com/office/mac/drawingml/2011/main" xmlns="" val="1"/>
            </a:ext>
          </a:extLst>
        </p:spPr>
        <p:txBody>
          <a:bodyPr lIns="45718" tIns="45718" rIns="45718" bIns="45718" anchor="ctr"/>
          <a:lstStyle>
            <a:lvl1pPr>
              <a:defRPr sz="3000">
                <a:latin typeface="Arial"/>
                <a:ea typeface="Arial"/>
                <a:cs typeface="Arial"/>
                <a:sym typeface="Arial"/>
              </a:defRPr>
            </a:lvl1pPr>
            <a:lvl2pPr>
              <a:defRPr sz="3000">
                <a:latin typeface="Arial"/>
                <a:ea typeface="Arial"/>
                <a:cs typeface="Arial"/>
                <a:sym typeface="Arial"/>
              </a:defRPr>
            </a:lvl2pPr>
            <a:lvl3pPr>
              <a:defRPr sz="3000">
                <a:latin typeface="Arial"/>
                <a:ea typeface="Arial"/>
                <a:cs typeface="Arial"/>
                <a:sym typeface="Arial"/>
              </a:defRPr>
            </a:lvl3pPr>
            <a:lvl4pPr>
              <a:defRPr sz="3000">
                <a:latin typeface="Arial"/>
                <a:ea typeface="Arial"/>
                <a:cs typeface="Arial"/>
                <a:sym typeface="Arial"/>
              </a:defRPr>
            </a:lvl4pPr>
            <a:lvl5pPr>
              <a:defRPr sz="3000">
                <a:latin typeface="Arial"/>
                <a:ea typeface="Arial"/>
                <a:cs typeface="Arial"/>
                <a:sym typeface="Arial"/>
              </a:defRPr>
            </a:lvl5pPr>
            <a:lvl6pPr>
              <a:defRPr sz="3000">
                <a:latin typeface="Arial"/>
                <a:ea typeface="Arial"/>
                <a:cs typeface="Arial"/>
                <a:sym typeface="Arial"/>
              </a:defRPr>
            </a:lvl6pPr>
            <a:lvl7pPr>
              <a:defRPr sz="3000">
                <a:latin typeface="Arial"/>
                <a:ea typeface="Arial"/>
                <a:cs typeface="Arial"/>
                <a:sym typeface="Arial"/>
              </a:defRPr>
            </a:lvl7pPr>
            <a:lvl8pPr>
              <a:defRPr sz="3000">
                <a:latin typeface="Arial"/>
                <a:ea typeface="Arial"/>
                <a:cs typeface="Arial"/>
                <a:sym typeface="Arial"/>
              </a:defRPr>
            </a:lvl8pPr>
            <a:lvl9pPr>
              <a:defRPr sz="3000">
                <a:latin typeface="Arial"/>
                <a:ea typeface="Arial"/>
                <a:cs typeface="Arial"/>
                <a:sym typeface="Arial"/>
              </a:defRPr>
            </a:lvl9pPr>
          </a:lstStyle>
          <a:p>
            <a:pPr algn="ctr"/>
            <a:r>
              <a:rPr lang="en-AU" kern="0" dirty="0" smtClean="0">
                <a:solidFill>
                  <a:sysClr val="windowText" lastClr="000000"/>
                </a:solidFill>
              </a:rPr>
              <a:t/>
            </a:r>
            <a:br>
              <a:rPr lang="en-AU" kern="0" dirty="0" smtClean="0">
                <a:solidFill>
                  <a:sysClr val="windowText" lastClr="000000"/>
                </a:solidFill>
              </a:rPr>
            </a:br>
            <a:r>
              <a:rPr lang="en-AU" kern="0" dirty="0" smtClean="0">
                <a:solidFill>
                  <a:sysClr val="windowText" lastClr="000000"/>
                </a:solidFill>
              </a:rPr>
              <a:t/>
            </a:r>
            <a:br>
              <a:rPr lang="en-AU" kern="0" dirty="0" smtClean="0">
                <a:solidFill>
                  <a:sysClr val="windowText" lastClr="000000"/>
                </a:solidFill>
              </a:rPr>
            </a:br>
            <a:r>
              <a:rPr lang="en-AU" sz="4000" b="1" kern="0" dirty="0" smtClean="0">
                <a:solidFill>
                  <a:srgbClr val="002060"/>
                </a:solidFill>
              </a:rPr>
              <a:t>Thank you</a:t>
            </a:r>
            <a:endParaRPr lang="en-AU" sz="4000" b="1" kern="0" dirty="0">
              <a:solidFill>
                <a:srgbClr val="002060"/>
              </a:solidFill>
            </a:endParaRPr>
          </a:p>
        </p:txBody>
      </p:sp>
    </p:spTree>
    <p:extLst>
      <p:ext uri="{BB962C8B-B14F-4D97-AF65-F5344CB8AC3E}">
        <p14:creationId xmlns:p14="http://schemas.microsoft.com/office/powerpoint/2010/main" val="3166206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a:solidFill>
                  <a:srgbClr val="333399"/>
                </a:solidFill>
              </a:rPr>
              <a:t>Objectives of TT-PWPP-2</a:t>
            </a:r>
          </a:p>
        </p:txBody>
      </p:sp>
      <p:sp>
        <p:nvSpPr>
          <p:cNvPr id="5" name="Content Placeholder 4"/>
          <p:cNvSpPr>
            <a:spLocks noGrp="1"/>
          </p:cNvSpPr>
          <p:nvPr>
            <p:ph idx="1"/>
          </p:nvPr>
        </p:nvSpPr>
        <p:spPr/>
        <p:txBody>
          <a:bodyPr/>
          <a:lstStyle/>
          <a:p>
            <a:pPr marL="457200" lvl="0" indent="-457200">
              <a:buAutoNum type="alphaLcParenBoth"/>
            </a:pPr>
            <a:r>
              <a:rPr lang="en-AU" sz="2400" dirty="0" smtClean="0"/>
              <a:t>To </a:t>
            </a:r>
            <a:r>
              <a:rPr lang="en-AU" sz="2400" dirty="0"/>
              <a:t>develop a draft plan for the WIGOS Pre-operational Phase (WPP), for endorsement by ICG-WIGOS-5 and, following further refinement, </a:t>
            </a:r>
            <a:r>
              <a:rPr lang="en-AU" sz="2400" dirty="0" smtClean="0"/>
              <a:t>submission </a:t>
            </a:r>
            <a:r>
              <a:rPr lang="en-AU" sz="2400" dirty="0"/>
              <a:t>to EC68 for approval as a 'living plan</a:t>
            </a:r>
            <a:r>
              <a:rPr lang="en-AU" sz="2400" dirty="0" smtClean="0"/>
              <a:t>'.</a:t>
            </a:r>
          </a:p>
          <a:p>
            <a:pPr marL="0" indent="0">
              <a:buNone/>
            </a:pPr>
            <a:r>
              <a:rPr lang="en-AU" sz="2400" i="1" dirty="0" smtClean="0"/>
              <a:t>Further</a:t>
            </a:r>
            <a:r>
              <a:rPr lang="en-AU" sz="2400" i="1" dirty="0"/>
              <a:t>, given the size of the challenge posed by the </a:t>
            </a:r>
            <a:r>
              <a:rPr lang="en-AU" sz="2400" i="1" dirty="0" smtClean="0"/>
              <a:t>WPP </a:t>
            </a:r>
            <a:r>
              <a:rPr lang="en-AU" sz="2400" i="1" dirty="0"/>
              <a:t>and the need </a:t>
            </a:r>
            <a:r>
              <a:rPr lang="en-AU" sz="2400" i="1" dirty="0" smtClean="0"/>
              <a:t>to both </a:t>
            </a:r>
            <a:r>
              <a:rPr lang="en-AU" sz="2400" i="1" dirty="0"/>
              <a:t>retain momentum on existing activities and trigger early </a:t>
            </a:r>
            <a:r>
              <a:rPr lang="en-AU" sz="2400" i="1" dirty="0" smtClean="0"/>
              <a:t>new action</a:t>
            </a:r>
            <a:r>
              <a:rPr lang="en-AU" sz="2400" i="1" dirty="0"/>
              <a:t>:</a:t>
            </a:r>
          </a:p>
          <a:p>
            <a:pPr marL="457200" lvl="0" indent="-457200">
              <a:buAutoNum type="alphaLcParenBoth" startAt="2"/>
            </a:pPr>
            <a:r>
              <a:rPr lang="en-AU" sz="2400" dirty="0" smtClean="0"/>
              <a:t>To </a:t>
            </a:r>
            <a:r>
              <a:rPr lang="en-AU" sz="2400" dirty="0"/>
              <a:t>review and advise on progress of </a:t>
            </a:r>
            <a:r>
              <a:rPr lang="en-AU" sz="2400" dirty="0" smtClean="0"/>
              <a:t>ongoing framework activities</a:t>
            </a:r>
            <a:r>
              <a:rPr lang="en-AU" sz="2400" dirty="0"/>
              <a:t>; and </a:t>
            </a:r>
            <a:endParaRPr lang="en-AU" sz="2400" dirty="0" smtClean="0"/>
          </a:p>
          <a:p>
            <a:pPr marL="457200" lvl="0" indent="-457200">
              <a:buAutoNum type="alphaLcParenBoth" startAt="2"/>
            </a:pPr>
            <a:r>
              <a:rPr lang="en-AU" sz="2400" dirty="0" smtClean="0"/>
              <a:t>on </a:t>
            </a:r>
            <a:r>
              <a:rPr lang="en-AU" sz="2400" dirty="0"/>
              <a:t>a no-regrets </a:t>
            </a:r>
            <a:r>
              <a:rPr lang="en-AU" sz="2400" dirty="0" smtClean="0"/>
              <a:t>basis, </a:t>
            </a:r>
            <a:r>
              <a:rPr lang="en-AU" sz="2400" dirty="0"/>
              <a:t>to initiate additional actions and steps deemed necessary and timely to achieve the outcomes and deliverables of the WPP.</a:t>
            </a:r>
          </a:p>
          <a:p>
            <a:pPr lvl="0"/>
            <a:endParaRPr lang="en-AU" dirty="0"/>
          </a:p>
        </p:txBody>
      </p:sp>
      <p:sp>
        <p:nvSpPr>
          <p:cNvPr id="3" name="Slide Number Placeholder 2"/>
          <p:cNvSpPr>
            <a:spLocks noGrp="1"/>
          </p:cNvSpPr>
          <p:nvPr>
            <p:ph type="sldNum" sz="quarter" idx="11"/>
          </p:nvPr>
        </p:nvSpPr>
        <p:spPr/>
        <p:txBody>
          <a:bodyPr/>
          <a:lstStyle/>
          <a:p>
            <a:pPr>
              <a:defRPr/>
            </a:pPr>
            <a:fld id="{AB591614-4D03-4056-BF2F-79FDE1B330CB}" type="slidenum">
              <a:rPr lang="en-US" smtClean="0"/>
              <a:pPr>
                <a:defRPr/>
              </a:pPr>
              <a:t>2</a:t>
            </a:fld>
            <a:endParaRPr lang="en-US"/>
          </a:p>
        </p:txBody>
      </p:sp>
    </p:spTree>
    <p:extLst>
      <p:ext uri="{BB962C8B-B14F-4D97-AF65-F5344CB8AC3E}">
        <p14:creationId xmlns:p14="http://schemas.microsoft.com/office/powerpoint/2010/main" val="2161762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ln w="12700">
            <a:miter lim="400000"/>
          </a:ln>
        </p:spPr>
        <p:txBody>
          <a:bodyPr lIns="0" tIns="0" rIns="0" bIns="0" anchor="ctr">
            <a:normAutofit/>
          </a:bodyPr>
          <a:lstStyle/>
          <a:p>
            <a:r>
              <a:rPr lang="en-AU" b="1" dirty="0">
                <a:solidFill>
                  <a:srgbClr val="333399"/>
                </a:solidFill>
              </a:rPr>
              <a:t>Why a WIGOS Pre-operational Phase?</a:t>
            </a:r>
          </a:p>
        </p:txBody>
      </p:sp>
      <p:sp>
        <p:nvSpPr>
          <p:cNvPr id="5" name="Text Placeholder 4"/>
          <p:cNvSpPr>
            <a:spLocks noGrp="1"/>
          </p:cNvSpPr>
          <p:nvPr>
            <p:ph type="body" idx="1"/>
          </p:nvPr>
        </p:nvSpPr>
        <p:spPr/>
        <p:txBody>
          <a:bodyPr/>
          <a:lstStyle/>
          <a:p>
            <a:r>
              <a:rPr lang="en-AU" sz="2400" dirty="0">
                <a:sym typeface="Wingdings" panose="05000000000000000000" pitchFamily="2" charset="2"/>
              </a:rPr>
              <a:t>Enabling regional and national </a:t>
            </a:r>
            <a:r>
              <a:rPr lang="en-AU" sz="2400" dirty="0" smtClean="0">
                <a:sym typeface="Wingdings" panose="05000000000000000000" pitchFamily="2" charset="2"/>
              </a:rPr>
              <a:t>mechanisms</a:t>
            </a:r>
          </a:p>
          <a:p>
            <a:pPr lvl="1">
              <a:buFont typeface="Arial" panose="020B0604020202020204" pitchFamily="34" charset="0"/>
              <a:buChar char="•"/>
            </a:pPr>
            <a:r>
              <a:rPr lang="en-AU" sz="2400" dirty="0" smtClean="0">
                <a:sym typeface="Wingdings" panose="05000000000000000000" pitchFamily="2" charset="2"/>
              </a:rPr>
              <a:t>Tools, guidance, governance, capacity development</a:t>
            </a:r>
            <a:endParaRPr lang="en-AU" sz="2400" dirty="0">
              <a:sym typeface="Wingdings" panose="05000000000000000000" pitchFamily="2" charset="2"/>
            </a:endParaRPr>
          </a:p>
          <a:p>
            <a:pPr>
              <a:buFont typeface="Wingdings" panose="05000000000000000000" pitchFamily="2" charset="2"/>
              <a:buChar char="§"/>
            </a:pPr>
            <a:r>
              <a:rPr lang="en-AU" sz="2400" dirty="0" smtClean="0"/>
              <a:t>Staged approach – from WIGOS concept to framework to operational</a:t>
            </a:r>
          </a:p>
          <a:p>
            <a:pPr>
              <a:buFont typeface="Wingdings" panose="05000000000000000000" pitchFamily="2" charset="2"/>
              <a:buChar char="§"/>
            </a:pPr>
            <a:r>
              <a:rPr lang="en-AU" sz="2400" dirty="0" smtClean="0"/>
              <a:t>Regulatory material + guidance </a:t>
            </a:r>
            <a:r>
              <a:rPr lang="en-AU" sz="2400" dirty="0" smtClean="0">
                <a:sym typeface="Wingdings" panose="05000000000000000000" pitchFamily="2" charset="2"/>
              </a:rPr>
              <a:t> into use</a:t>
            </a:r>
          </a:p>
          <a:p>
            <a:pPr lvl="1">
              <a:buFont typeface="Arial" panose="020B0604020202020204" pitchFamily="34" charset="0"/>
              <a:buChar char="•"/>
            </a:pPr>
            <a:r>
              <a:rPr lang="en-AU" sz="2400" dirty="0" smtClean="0">
                <a:sym typeface="Wingdings" panose="05000000000000000000" pitchFamily="2" charset="2"/>
              </a:rPr>
              <a:t>Build culture of compliance</a:t>
            </a:r>
          </a:p>
          <a:p>
            <a:pPr>
              <a:buFont typeface="Wingdings" panose="05000000000000000000" pitchFamily="2" charset="2"/>
              <a:buChar char="§"/>
            </a:pPr>
            <a:r>
              <a:rPr lang="en-AU" sz="2400" dirty="0">
                <a:sym typeface="Wingdings" panose="05000000000000000000" pitchFamily="2" charset="2"/>
              </a:rPr>
              <a:t>Integrate </a:t>
            </a:r>
            <a:r>
              <a:rPr lang="en-AU" sz="2400" dirty="0" smtClean="0">
                <a:sym typeface="Wingdings" panose="05000000000000000000" pitchFamily="2" charset="2"/>
              </a:rPr>
              <a:t>observations from </a:t>
            </a:r>
            <a:r>
              <a:rPr lang="en-AU" sz="2400" dirty="0">
                <a:sym typeface="Wingdings" panose="05000000000000000000" pitchFamily="2" charset="2"/>
              </a:rPr>
              <a:t>non-NMHS </a:t>
            </a:r>
            <a:r>
              <a:rPr lang="en-AU" sz="2400" dirty="0" smtClean="0">
                <a:sym typeface="Wingdings" panose="05000000000000000000" pitchFamily="2" charset="2"/>
              </a:rPr>
              <a:t>sources</a:t>
            </a:r>
          </a:p>
          <a:p>
            <a:pPr lvl="1">
              <a:buFont typeface="Arial" panose="020B0604020202020204" pitchFamily="34" charset="0"/>
              <a:buChar char="•"/>
            </a:pPr>
            <a:r>
              <a:rPr lang="en-AU" sz="2400" dirty="0" smtClean="0">
                <a:sym typeface="Wingdings" panose="05000000000000000000" pitchFamily="2" charset="2"/>
              </a:rPr>
              <a:t>Both a partnering and integration challenge</a:t>
            </a:r>
            <a:endParaRPr lang="en-AU" sz="2400" dirty="0">
              <a:sym typeface="Wingdings" panose="05000000000000000000" pitchFamily="2" charset="2"/>
            </a:endParaRPr>
          </a:p>
          <a:p>
            <a:pPr>
              <a:buFont typeface="Wingdings" panose="05000000000000000000" pitchFamily="2" charset="2"/>
              <a:buChar char="§"/>
            </a:pPr>
            <a:r>
              <a:rPr lang="en-AU" sz="2400" dirty="0" smtClean="0">
                <a:sym typeface="Wingdings" panose="05000000000000000000" pitchFamily="2" charset="2"/>
              </a:rPr>
              <a:t>Data challenges</a:t>
            </a:r>
          </a:p>
          <a:p>
            <a:pPr lvl="1">
              <a:buFont typeface="Arial" panose="020B0604020202020204" pitchFamily="34" charset="0"/>
              <a:buChar char="•"/>
            </a:pPr>
            <a:r>
              <a:rPr lang="en-AU" sz="2400" dirty="0" smtClean="0">
                <a:sym typeface="Wingdings" panose="05000000000000000000" pitchFamily="2" charset="2"/>
              </a:rPr>
              <a:t>Lifecycle data management and extracting value</a:t>
            </a:r>
          </a:p>
          <a:p>
            <a:r>
              <a:rPr lang="en-AU" sz="2400" dirty="0" smtClean="0"/>
              <a:t>Full </a:t>
            </a:r>
            <a:r>
              <a:rPr lang="en-AU" sz="2400" dirty="0"/>
              <a:t>operation is an ongoing task</a:t>
            </a:r>
          </a:p>
          <a:p>
            <a:pPr lvl="1">
              <a:buFont typeface="Arial" panose="020B0604020202020204" pitchFamily="34" charset="0"/>
              <a:buChar char="•"/>
            </a:pPr>
            <a:r>
              <a:rPr lang="en-AU" sz="2400" dirty="0"/>
              <a:t>Needs commitment and resources at all levels</a:t>
            </a:r>
          </a:p>
          <a:p>
            <a:pPr lvl="1">
              <a:buFont typeface="Wingdings" panose="05000000000000000000" pitchFamily="2" charset="2"/>
              <a:buChar char="§"/>
            </a:pPr>
            <a:endParaRPr lang="en-AU" sz="2400" dirty="0" smtClean="0">
              <a:sym typeface="Wingdings" panose="05000000000000000000" pitchFamily="2" charset="2"/>
            </a:endParaRPr>
          </a:p>
          <a:p>
            <a:pPr lvl="1">
              <a:buFont typeface="Wingdings" panose="05000000000000000000" pitchFamily="2" charset="2"/>
              <a:buChar char="§"/>
            </a:pPr>
            <a:endParaRPr lang="en-AU" sz="2400" dirty="0" smtClean="0">
              <a:sym typeface="Wingdings" panose="05000000000000000000" pitchFamily="2" charset="2"/>
            </a:endParaRPr>
          </a:p>
          <a:p>
            <a:pPr>
              <a:buFont typeface="Wingdings" panose="05000000000000000000" pitchFamily="2" charset="2"/>
              <a:buChar char="§"/>
            </a:pPr>
            <a:endParaRPr lang="en-AU" sz="2400" dirty="0" smtClean="0"/>
          </a:p>
          <a:p>
            <a:pPr>
              <a:buFont typeface="Wingdings" panose="05000000000000000000" pitchFamily="2" charset="2"/>
              <a:buChar char="§"/>
            </a:pPr>
            <a:endParaRPr lang="en-AU" sz="2400" dirty="0" smtClean="0"/>
          </a:p>
          <a:p>
            <a:pPr>
              <a:buFont typeface="Wingdings" panose="05000000000000000000" pitchFamily="2" charset="2"/>
              <a:buChar char="§"/>
            </a:pPr>
            <a:endParaRPr lang="en-AU" sz="2400" dirty="0" smtClean="0"/>
          </a:p>
          <a:p>
            <a:pPr>
              <a:buFont typeface="Wingdings" panose="05000000000000000000" pitchFamily="2" charset="2"/>
              <a:buChar char="§"/>
            </a:pPr>
            <a:endParaRPr lang="en-AU" sz="2400" dirty="0"/>
          </a:p>
        </p:txBody>
      </p:sp>
    </p:spTree>
    <p:extLst>
      <p:ext uri="{BB962C8B-B14F-4D97-AF65-F5344CB8AC3E}">
        <p14:creationId xmlns:p14="http://schemas.microsoft.com/office/powerpoint/2010/main" val="12017655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4" descr="Key Comp">
            <a:hlinkClick r:id="rId3"/>
          </p:cNvPr>
          <p:cNvPicPr>
            <a:picLocks noChangeAspect="1" noChangeArrowheads="1"/>
          </p:cNvPicPr>
          <p:nvPr/>
        </p:nvPicPr>
        <p:blipFill>
          <a:blip r:embed="rId4"/>
          <a:srcRect l="27370" t="26199" r="24561" b="18594"/>
          <a:stretch>
            <a:fillRect/>
          </a:stretch>
        </p:blipFill>
        <p:spPr bwMode="auto">
          <a:xfrm>
            <a:off x="3021013" y="2133600"/>
            <a:ext cx="3124200" cy="2690813"/>
          </a:xfrm>
          <a:prstGeom prst="rect">
            <a:avLst/>
          </a:prstGeom>
          <a:noFill/>
          <a:ln w="9525">
            <a:noFill/>
            <a:miter lim="800000"/>
            <a:headEnd/>
            <a:tailEnd/>
          </a:ln>
        </p:spPr>
      </p:pic>
      <p:sp>
        <p:nvSpPr>
          <p:cNvPr id="57346" name="TextBox 3"/>
          <p:cNvSpPr txBox="1">
            <a:spLocks noChangeArrowheads="1"/>
          </p:cNvSpPr>
          <p:nvPr/>
        </p:nvSpPr>
        <p:spPr bwMode="auto">
          <a:xfrm>
            <a:off x="2484438" y="1700213"/>
            <a:ext cx="4267200" cy="336550"/>
          </a:xfrm>
          <a:prstGeom prst="rect">
            <a:avLst/>
          </a:prstGeom>
          <a:noFill/>
          <a:ln w="9525">
            <a:noFill/>
            <a:miter lim="800000"/>
            <a:headEnd/>
            <a:tailEnd/>
          </a:ln>
        </p:spPr>
        <p:txBody>
          <a:bodyPr>
            <a:spAutoFit/>
          </a:bodyPr>
          <a:lstStyle/>
          <a:p>
            <a:pPr algn="ctr" eaLnBrk="0" hangingPunct="0">
              <a:spcBef>
                <a:spcPct val="50000"/>
              </a:spcBef>
              <a:buClr>
                <a:srgbClr val="FF9900"/>
              </a:buClr>
              <a:buFont typeface="Wingdings" pitchFamily="2" charset="2"/>
              <a:buNone/>
            </a:pPr>
            <a:r>
              <a:rPr lang="en-AU" sz="1600" b="0" i="1" dirty="0">
                <a:solidFill>
                  <a:schemeClr val="tx1"/>
                </a:solidFill>
              </a:rPr>
              <a:t>To oversee, guide and coordinate WIGOS </a:t>
            </a:r>
          </a:p>
        </p:txBody>
      </p:sp>
      <p:sp>
        <p:nvSpPr>
          <p:cNvPr id="57347" name="TextBox 9"/>
          <p:cNvSpPr txBox="1">
            <a:spLocks noChangeArrowheads="1"/>
          </p:cNvSpPr>
          <p:nvPr/>
        </p:nvSpPr>
        <p:spPr bwMode="auto">
          <a:xfrm>
            <a:off x="2051050" y="4868863"/>
            <a:ext cx="4910138" cy="336550"/>
          </a:xfrm>
          <a:prstGeom prst="rect">
            <a:avLst/>
          </a:prstGeom>
          <a:noFill/>
          <a:ln w="9525">
            <a:noFill/>
            <a:miter lim="800000"/>
            <a:headEnd/>
            <a:tailEnd/>
          </a:ln>
        </p:spPr>
        <p:txBody>
          <a:bodyPr>
            <a:spAutoFit/>
          </a:bodyPr>
          <a:lstStyle/>
          <a:p>
            <a:pPr algn="ctr" eaLnBrk="0" hangingPunct="0">
              <a:spcBef>
                <a:spcPct val="50000"/>
              </a:spcBef>
              <a:buClr>
                <a:srgbClr val="FF9900"/>
              </a:buClr>
              <a:buFont typeface="Wingdings" pitchFamily="2" charset="2"/>
              <a:buNone/>
            </a:pPr>
            <a:r>
              <a:rPr lang="en-AU" sz="1600" b="0" i="1">
                <a:solidFill>
                  <a:schemeClr val="tx1"/>
                </a:solidFill>
              </a:rPr>
              <a:t>To facilitate and support the operation of WIGOS </a:t>
            </a:r>
          </a:p>
        </p:txBody>
      </p:sp>
      <p:sp>
        <p:nvSpPr>
          <p:cNvPr id="57348" name="TextBox 10"/>
          <p:cNvSpPr txBox="1">
            <a:spLocks noChangeArrowheads="1"/>
          </p:cNvSpPr>
          <p:nvPr/>
        </p:nvSpPr>
        <p:spPr bwMode="auto">
          <a:xfrm rot="5400000">
            <a:off x="4860926" y="3140075"/>
            <a:ext cx="3460750" cy="581025"/>
          </a:xfrm>
          <a:prstGeom prst="rect">
            <a:avLst/>
          </a:prstGeom>
          <a:noFill/>
          <a:ln w="9525">
            <a:noFill/>
            <a:miter lim="800000"/>
            <a:headEnd/>
            <a:tailEnd/>
          </a:ln>
        </p:spPr>
        <p:txBody>
          <a:bodyPr>
            <a:spAutoFit/>
          </a:bodyPr>
          <a:lstStyle/>
          <a:p>
            <a:pPr algn="ctr" eaLnBrk="0" hangingPunct="0">
              <a:spcBef>
                <a:spcPct val="50000"/>
              </a:spcBef>
              <a:buClr>
                <a:srgbClr val="FF9900"/>
              </a:buClr>
              <a:buFont typeface="Wingdings" pitchFamily="2" charset="2"/>
              <a:buNone/>
            </a:pPr>
            <a:r>
              <a:rPr lang="en-AU" sz="1600" b="0" i="1">
                <a:solidFill>
                  <a:schemeClr val="tx1"/>
                </a:solidFill>
              </a:rPr>
              <a:t>To plan, implement and evolve WIGOS component systems  </a:t>
            </a:r>
          </a:p>
        </p:txBody>
      </p:sp>
      <p:sp>
        <p:nvSpPr>
          <p:cNvPr id="57349" name="TextBox 11"/>
          <p:cNvSpPr txBox="1">
            <a:spLocks noChangeArrowheads="1"/>
          </p:cNvSpPr>
          <p:nvPr/>
        </p:nvSpPr>
        <p:spPr bwMode="auto">
          <a:xfrm rot="-5400000">
            <a:off x="563563" y="3040062"/>
            <a:ext cx="3835400" cy="581025"/>
          </a:xfrm>
          <a:prstGeom prst="rect">
            <a:avLst/>
          </a:prstGeom>
          <a:noFill/>
          <a:ln w="9525">
            <a:noFill/>
            <a:miter lim="800000"/>
            <a:headEnd/>
            <a:tailEnd/>
          </a:ln>
        </p:spPr>
        <p:txBody>
          <a:bodyPr>
            <a:spAutoFit/>
          </a:bodyPr>
          <a:lstStyle/>
          <a:p>
            <a:pPr algn="ctr" eaLnBrk="0" hangingPunct="0">
              <a:spcBef>
                <a:spcPct val="50000"/>
              </a:spcBef>
              <a:buClr>
                <a:srgbClr val="FF9900"/>
              </a:buClr>
              <a:buFont typeface="Wingdings" pitchFamily="2" charset="2"/>
              <a:buNone/>
            </a:pPr>
            <a:r>
              <a:rPr lang="en-AU" sz="1600" b="0" i="1">
                <a:solidFill>
                  <a:schemeClr val="tx1"/>
                </a:solidFill>
              </a:rPr>
              <a:t>To ensure supply of and access to WIGOS  observations</a:t>
            </a:r>
          </a:p>
        </p:txBody>
      </p:sp>
      <p:sp>
        <p:nvSpPr>
          <p:cNvPr id="57350" name="Rectangle 6"/>
          <p:cNvSpPr>
            <a:spLocks noChangeArrowheads="1"/>
          </p:cNvSpPr>
          <p:nvPr/>
        </p:nvSpPr>
        <p:spPr bwMode="auto">
          <a:xfrm>
            <a:off x="1835150" y="836613"/>
            <a:ext cx="2665413" cy="720725"/>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a:solidFill>
                  <a:schemeClr val="tx1"/>
                </a:solidFill>
                <a:hlinkClick r:id="rId5"/>
              </a:rPr>
              <a:t>Management of WIGOS Implementation / operation</a:t>
            </a:r>
            <a:endParaRPr lang="en-AU" sz="1600" b="0">
              <a:solidFill>
                <a:schemeClr val="tx1"/>
              </a:solidFill>
            </a:endParaRPr>
          </a:p>
        </p:txBody>
      </p:sp>
      <p:sp>
        <p:nvSpPr>
          <p:cNvPr id="57351" name="Rectangle 13"/>
          <p:cNvSpPr>
            <a:spLocks noChangeArrowheads="1"/>
          </p:cNvSpPr>
          <p:nvPr/>
        </p:nvSpPr>
        <p:spPr bwMode="auto">
          <a:xfrm>
            <a:off x="4773613" y="836613"/>
            <a:ext cx="2390775" cy="825500"/>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a:solidFill>
                  <a:schemeClr val="tx1"/>
                </a:solidFill>
                <a:hlinkClick r:id="rId6"/>
              </a:rPr>
              <a:t>Collaboration with co-sponsors and partners</a:t>
            </a:r>
            <a:endParaRPr lang="en-AU" sz="1600" b="0">
              <a:solidFill>
                <a:schemeClr val="tx1"/>
              </a:solidFill>
            </a:endParaRPr>
          </a:p>
        </p:txBody>
      </p:sp>
      <p:sp>
        <p:nvSpPr>
          <p:cNvPr id="57352" name="Rectangle 14"/>
          <p:cNvSpPr>
            <a:spLocks noChangeArrowheads="1"/>
          </p:cNvSpPr>
          <p:nvPr/>
        </p:nvSpPr>
        <p:spPr bwMode="auto">
          <a:xfrm>
            <a:off x="107950" y="5230813"/>
            <a:ext cx="2160588" cy="719137"/>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a:hlinkClick r:id="rId7"/>
              </a:rPr>
              <a:t>Communications and outreach</a:t>
            </a:r>
            <a:endParaRPr lang="en-AU" sz="1600"/>
          </a:p>
        </p:txBody>
      </p:sp>
      <p:sp>
        <p:nvSpPr>
          <p:cNvPr id="57353" name="Rectangle 15"/>
          <p:cNvSpPr>
            <a:spLocks noChangeArrowheads="1"/>
          </p:cNvSpPr>
          <p:nvPr/>
        </p:nvSpPr>
        <p:spPr bwMode="auto">
          <a:xfrm>
            <a:off x="7169150" y="3827463"/>
            <a:ext cx="1435100" cy="609600"/>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a:solidFill>
                  <a:schemeClr val="tx1"/>
                </a:solidFill>
                <a:hlinkClick r:id="rId8"/>
              </a:rPr>
              <a:t>Quality Management</a:t>
            </a:r>
            <a:endParaRPr lang="en-AU" sz="1600" b="0">
              <a:solidFill>
                <a:schemeClr val="tx1"/>
              </a:solidFill>
            </a:endParaRPr>
          </a:p>
        </p:txBody>
      </p:sp>
      <p:sp>
        <p:nvSpPr>
          <p:cNvPr id="57354" name="Rectangle 16"/>
          <p:cNvSpPr>
            <a:spLocks noChangeArrowheads="1"/>
          </p:cNvSpPr>
          <p:nvPr/>
        </p:nvSpPr>
        <p:spPr bwMode="auto">
          <a:xfrm>
            <a:off x="4675188" y="5300663"/>
            <a:ext cx="1722437" cy="919162"/>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dirty="0">
                <a:solidFill>
                  <a:schemeClr val="tx1"/>
                </a:solidFill>
                <a:hlinkClick r:id="rId9"/>
              </a:rPr>
              <a:t>Standardization, interoperability &amp; compatibility</a:t>
            </a:r>
            <a:endParaRPr lang="en-AU" sz="1600" b="0" dirty="0">
              <a:solidFill>
                <a:schemeClr val="tx1"/>
              </a:solidFill>
            </a:endParaRPr>
          </a:p>
        </p:txBody>
      </p:sp>
      <p:sp>
        <p:nvSpPr>
          <p:cNvPr id="57355" name="Rectangle 17"/>
          <p:cNvSpPr>
            <a:spLocks noChangeArrowheads="1"/>
          </p:cNvSpPr>
          <p:nvPr/>
        </p:nvSpPr>
        <p:spPr bwMode="auto">
          <a:xfrm>
            <a:off x="2817813" y="5300663"/>
            <a:ext cx="1600200" cy="919162"/>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a:solidFill>
                  <a:schemeClr val="tx1"/>
                </a:solidFill>
                <a:hlinkClick r:id="rId10"/>
              </a:rPr>
              <a:t>Operational Information Resource</a:t>
            </a:r>
            <a:endParaRPr lang="en-AU" sz="1600" b="0">
              <a:solidFill>
                <a:schemeClr val="tx1"/>
              </a:solidFill>
            </a:endParaRPr>
          </a:p>
        </p:txBody>
      </p:sp>
      <p:sp>
        <p:nvSpPr>
          <p:cNvPr id="57356" name="Rectangle 18"/>
          <p:cNvSpPr>
            <a:spLocks noChangeArrowheads="1"/>
          </p:cNvSpPr>
          <p:nvPr/>
        </p:nvSpPr>
        <p:spPr bwMode="auto">
          <a:xfrm>
            <a:off x="7092950" y="5157788"/>
            <a:ext cx="1655763" cy="792162"/>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a:hlinkClick r:id="rId11"/>
              </a:rPr>
              <a:t>Capacity Development</a:t>
            </a:r>
            <a:endParaRPr lang="en-AU" sz="1600"/>
          </a:p>
        </p:txBody>
      </p:sp>
      <p:sp>
        <p:nvSpPr>
          <p:cNvPr id="57357" name="Rectangle 19"/>
          <p:cNvSpPr>
            <a:spLocks noChangeArrowheads="1"/>
          </p:cNvSpPr>
          <p:nvPr/>
        </p:nvSpPr>
        <p:spPr bwMode="auto">
          <a:xfrm>
            <a:off x="7164388" y="2093913"/>
            <a:ext cx="1223962" cy="1406525"/>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a:solidFill>
                  <a:schemeClr val="tx1"/>
                </a:solidFill>
                <a:hlinkClick r:id="rId12"/>
              </a:rPr>
              <a:t>Design, planning and optimised evolution</a:t>
            </a:r>
            <a:endParaRPr lang="en-AU" sz="1600" b="0">
              <a:solidFill>
                <a:schemeClr val="tx1"/>
              </a:solidFill>
            </a:endParaRPr>
          </a:p>
        </p:txBody>
      </p:sp>
      <p:sp>
        <p:nvSpPr>
          <p:cNvPr id="57358" name="Rectangle 21"/>
          <p:cNvSpPr>
            <a:spLocks noChangeArrowheads="1"/>
          </p:cNvSpPr>
          <p:nvPr/>
        </p:nvSpPr>
        <p:spPr bwMode="auto">
          <a:xfrm>
            <a:off x="595313" y="1844675"/>
            <a:ext cx="1384300" cy="1220788"/>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dirty="0">
                <a:solidFill>
                  <a:schemeClr val="tx1"/>
                </a:solidFill>
                <a:hlinkClick r:id="rId13"/>
              </a:rPr>
              <a:t>Data </a:t>
            </a:r>
            <a:r>
              <a:rPr lang="en-AU" sz="1600" b="0" dirty="0" smtClean="0">
                <a:solidFill>
                  <a:schemeClr val="tx1"/>
                </a:solidFill>
                <a:hlinkClick r:id="rId13"/>
              </a:rPr>
              <a:t>discovery, delivery &amp; archival</a:t>
            </a:r>
            <a:endParaRPr lang="en-AU" sz="1600" b="0" dirty="0">
              <a:solidFill>
                <a:schemeClr val="tx1"/>
              </a:solidFill>
            </a:endParaRPr>
          </a:p>
        </p:txBody>
      </p:sp>
      <p:sp>
        <p:nvSpPr>
          <p:cNvPr id="57359" name="Rectangle 22"/>
          <p:cNvSpPr>
            <a:spLocks noChangeArrowheads="1"/>
          </p:cNvSpPr>
          <p:nvPr/>
        </p:nvSpPr>
        <p:spPr bwMode="auto">
          <a:xfrm>
            <a:off x="590550" y="3573463"/>
            <a:ext cx="1389063" cy="1158875"/>
          </a:xfrm>
          <a:prstGeom prst="rect">
            <a:avLst/>
          </a:prstGeom>
          <a:solidFill>
            <a:schemeClr val="accent1"/>
          </a:solidFill>
          <a:ln w="9525" algn="ctr">
            <a:solidFill>
              <a:schemeClr val="tx1"/>
            </a:solidFill>
            <a:round/>
            <a:headEnd/>
            <a:tailEnd/>
          </a:ln>
        </p:spPr>
        <p:txBody>
          <a:bodyPr/>
          <a:lstStyle/>
          <a:p>
            <a:pPr eaLnBrk="0" hangingPunct="0">
              <a:spcBef>
                <a:spcPct val="50000"/>
              </a:spcBef>
              <a:buClr>
                <a:srgbClr val="FF9900"/>
              </a:buClr>
              <a:buFont typeface="Wingdings" pitchFamily="2" charset="2"/>
              <a:buNone/>
            </a:pPr>
            <a:r>
              <a:rPr lang="en-AU" sz="1600" b="0" dirty="0">
                <a:solidFill>
                  <a:schemeClr val="tx1"/>
                </a:solidFill>
                <a:hlinkClick r:id="rId14"/>
              </a:rPr>
              <a:t>Observing system operation &amp; maintenance</a:t>
            </a:r>
            <a:endParaRPr lang="en-AU" sz="1600" b="0" dirty="0">
              <a:solidFill>
                <a:schemeClr val="tx1"/>
              </a:solidFill>
            </a:endParaRPr>
          </a:p>
        </p:txBody>
      </p:sp>
      <p:sp>
        <p:nvSpPr>
          <p:cNvPr id="57360" name="TextBox 7"/>
          <p:cNvSpPr txBox="1">
            <a:spLocks noChangeArrowheads="1"/>
          </p:cNvSpPr>
          <p:nvPr/>
        </p:nvSpPr>
        <p:spPr bwMode="auto">
          <a:xfrm>
            <a:off x="228600" y="115888"/>
            <a:ext cx="8736013" cy="549275"/>
          </a:xfrm>
          <a:prstGeom prst="rect">
            <a:avLst/>
          </a:prstGeom>
          <a:noFill/>
          <a:ln w="9525">
            <a:noFill/>
            <a:miter lim="800000"/>
            <a:headEnd/>
            <a:tailEnd/>
          </a:ln>
        </p:spPr>
        <p:txBody>
          <a:bodyPr>
            <a:spAutoFit/>
          </a:bodyPr>
          <a:lstStyle/>
          <a:p>
            <a:pPr algn="ctr" eaLnBrk="0" hangingPunct="0">
              <a:spcBef>
                <a:spcPct val="50000"/>
              </a:spcBef>
              <a:buClr>
                <a:srgbClr val="FF9900"/>
              </a:buClr>
              <a:buFont typeface="Wingdings" pitchFamily="2" charset="2"/>
              <a:buNone/>
              <a:defRPr sz="1800">
                <a:solidFill>
                  <a:srgbClr val="000000"/>
                </a:solidFill>
              </a:defRPr>
            </a:pPr>
            <a:r>
              <a:rPr lang="en-US" sz="3000" dirty="0">
                <a:solidFill>
                  <a:srgbClr val="333399"/>
                </a:solidFill>
                <a:latin typeface="Arial Bold"/>
                <a:ea typeface="Arial Bold"/>
                <a:cs typeface="Arial Bold"/>
                <a:sym typeface="Arial Bold"/>
              </a:rPr>
              <a:t>WIGOS Framework:  </a:t>
            </a:r>
            <a:r>
              <a:rPr lang="en-AU" sz="3000" dirty="0">
                <a:solidFill>
                  <a:srgbClr val="333399"/>
                </a:solidFill>
                <a:latin typeface="Arial Bold"/>
                <a:ea typeface="Arial Bold"/>
                <a:cs typeface="Arial Bold"/>
                <a:sym typeface="Arial Bold"/>
              </a:rPr>
              <a:t>Key activity areas </a:t>
            </a:r>
          </a:p>
        </p:txBody>
      </p:sp>
      <p:pic>
        <p:nvPicPr>
          <p:cNvPr id="57361" name="Picture 5" descr="WIGOS_Logo-V5">
            <a:hlinkClick r:id="rId3"/>
          </p:cNvPr>
          <p:cNvPicPr>
            <a:picLocks noChangeAspect="1" noChangeArrowheads="1"/>
          </p:cNvPicPr>
          <p:nvPr/>
        </p:nvPicPr>
        <p:blipFill>
          <a:blip r:embed="rId15"/>
          <a:srcRect/>
          <a:stretch>
            <a:fillRect/>
          </a:stretch>
        </p:blipFill>
        <p:spPr bwMode="auto">
          <a:xfrm>
            <a:off x="3389313" y="3306763"/>
            <a:ext cx="2233612" cy="739775"/>
          </a:xfrm>
          <a:prstGeom prst="rect">
            <a:avLst/>
          </a:prstGeom>
          <a:noFill/>
          <a:ln w="9525">
            <a:noFill/>
            <a:miter lim="800000"/>
            <a:headEnd/>
            <a:tailEnd/>
          </a:ln>
        </p:spPr>
      </p:pic>
    </p:spTree>
    <p:extLst>
      <p:ext uri="{BB962C8B-B14F-4D97-AF65-F5344CB8AC3E}">
        <p14:creationId xmlns:p14="http://schemas.microsoft.com/office/powerpoint/2010/main" val="417117063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4"/>
          <p:cNvSpPr>
            <a:spLocks noGrp="1"/>
          </p:cNvSpPr>
          <p:nvPr>
            <p:ph type="title"/>
          </p:nvPr>
        </p:nvSpPr>
        <p:spPr/>
        <p:txBody>
          <a:bodyPr/>
          <a:lstStyle/>
          <a:p>
            <a:pPr eaLnBrk="1" hangingPunct="1"/>
            <a:r>
              <a:rPr lang="en-AU" b="1" dirty="0" smtClean="0">
                <a:solidFill>
                  <a:schemeClr val="accent2"/>
                </a:solidFill>
              </a:rPr>
              <a:t>WIGOS Framework – strengthen &amp; build on</a:t>
            </a:r>
          </a:p>
        </p:txBody>
      </p:sp>
      <p:sp>
        <p:nvSpPr>
          <p:cNvPr id="48130" name="Content Placeholder 5"/>
          <p:cNvSpPr>
            <a:spLocks noGrp="1"/>
          </p:cNvSpPr>
          <p:nvPr>
            <p:ph type="body" idx="1"/>
          </p:nvPr>
        </p:nvSpPr>
        <p:spPr/>
        <p:txBody>
          <a:bodyPr/>
          <a:lstStyle/>
          <a:p>
            <a:pPr eaLnBrk="1" hangingPunct="1">
              <a:lnSpc>
                <a:spcPct val="90000"/>
              </a:lnSpc>
              <a:buFont typeface="Wingdings" pitchFamily="2" charset="2"/>
              <a:buChar char="§"/>
            </a:pPr>
            <a:r>
              <a:rPr lang="en-US" sz="2400" dirty="0" smtClean="0"/>
              <a:t>At its simplest, the WIGOS framework is about:</a:t>
            </a:r>
          </a:p>
          <a:p>
            <a:pPr lvl="1" eaLnBrk="1" hangingPunct="1">
              <a:lnSpc>
                <a:spcPct val="90000"/>
              </a:lnSpc>
              <a:buFont typeface="Arial" pitchFamily="34" charset="0"/>
              <a:buChar char="•"/>
            </a:pPr>
            <a:r>
              <a:rPr lang="en-US" sz="2400" b="1" i="1" dirty="0" smtClean="0">
                <a:solidFill>
                  <a:srgbClr val="000099"/>
                </a:solidFill>
              </a:rPr>
              <a:t>Documenting and implementing</a:t>
            </a:r>
            <a:r>
              <a:rPr lang="en-US" sz="2400" dirty="0" smtClean="0"/>
              <a:t> standard and recommended practices and procedures for making and sharing observations,</a:t>
            </a:r>
          </a:p>
          <a:p>
            <a:pPr lvl="1" eaLnBrk="1" hangingPunct="1">
              <a:lnSpc>
                <a:spcPct val="90000"/>
              </a:lnSpc>
              <a:buFont typeface="Arial" pitchFamily="34" charset="0"/>
              <a:buChar char="•"/>
            </a:pPr>
            <a:r>
              <a:rPr lang="en-US" sz="2400" b="1" i="1" dirty="0">
                <a:solidFill>
                  <a:srgbClr val="000099"/>
                </a:solidFill>
              </a:rPr>
              <a:t>Coordination and collaboration </a:t>
            </a:r>
            <a:r>
              <a:rPr lang="en-US" sz="2400" dirty="0" smtClean="0"/>
              <a:t>for efficiency and effectiveness,</a:t>
            </a:r>
          </a:p>
          <a:p>
            <a:pPr lvl="1" eaLnBrk="1" hangingPunct="1">
              <a:lnSpc>
                <a:spcPct val="90000"/>
              </a:lnSpc>
              <a:buFont typeface="Arial" pitchFamily="34" charset="0"/>
              <a:buChar char="•"/>
            </a:pPr>
            <a:r>
              <a:rPr lang="en-US" sz="2400" b="1" i="1" dirty="0">
                <a:solidFill>
                  <a:srgbClr val="000099"/>
                </a:solidFill>
              </a:rPr>
              <a:t>Integration and interoperability </a:t>
            </a:r>
            <a:r>
              <a:rPr lang="en-US" sz="2400" dirty="0" smtClean="0"/>
              <a:t>in all senses,</a:t>
            </a:r>
          </a:p>
          <a:p>
            <a:pPr lvl="1" eaLnBrk="1" hangingPunct="1">
              <a:lnSpc>
                <a:spcPct val="90000"/>
              </a:lnSpc>
              <a:buFont typeface="Arial" pitchFamily="34" charset="0"/>
              <a:buChar char="•"/>
            </a:pPr>
            <a:r>
              <a:rPr lang="en-US" sz="2400" b="1" i="1" dirty="0" smtClean="0">
                <a:solidFill>
                  <a:srgbClr val="000099"/>
                </a:solidFill>
              </a:rPr>
              <a:t>Timely delivery of observations</a:t>
            </a:r>
            <a:r>
              <a:rPr lang="en-US" sz="2400" dirty="0" smtClean="0"/>
              <a:t> that meet user needs in a way they can use them,</a:t>
            </a:r>
          </a:p>
          <a:p>
            <a:pPr lvl="1" eaLnBrk="1" hangingPunct="1">
              <a:lnSpc>
                <a:spcPct val="90000"/>
              </a:lnSpc>
              <a:buFont typeface="Arial" pitchFamily="34" charset="0"/>
              <a:buChar char="•"/>
            </a:pPr>
            <a:r>
              <a:rPr lang="en-US" sz="2400" b="1" i="1" dirty="0">
                <a:solidFill>
                  <a:srgbClr val="000099"/>
                </a:solidFill>
              </a:rPr>
              <a:t>Empowering</a:t>
            </a:r>
            <a:r>
              <a:rPr lang="en-US" sz="2400" dirty="0"/>
              <a:t> and extending the reach of NMHSs, reinforcing their leadership and building partnerships with contributors &amp; users of observations,</a:t>
            </a:r>
          </a:p>
          <a:p>
            <a:pPr lvl="1" eaLnBrk="1" hangingPunct="1">
              <a:lnSpc>
                <a:spcPct val="90000"/>
              </a:lnSpc>
              <a:buFont typeface="Arial" pitchFamily="34" charset="0"/>
              <a:buChar char="•"/>
            </a:pPr>
            <a:r>
              <a:rPr lang="en-US" sz="2400" b="1" i="1" dirty="0" smtClean="0">
                <a:solidFill>
                  <a:srgbClr val="000099"/>
                </a:solidFill>
              </a:rPr>
              <a:t>Delivering </a:t>
            </a:r>
            <a:r>
              <a:rPr lang="en-US" sz="2400" b="1" i="1" dirty="0">
                <a:solidFill>
                  <a:srgbClr val="000099"/>
                </a:solidFill>
              </a:rPr>
              <a:t>value </a:t>
            </a:r>
            <a:r>
              <a:rPr lang="en-US" sz="2400" dirty="0" smtClean="0"/>
              <a:t>through sharing, management and use of observations</a:t>
            </a:r>
          </a:p>
          <a:p>
            <a:pPr>
              <a:lnSpc>
                <a:spcPct val="90000"/>
              </a:lnSpc>
              <a:buFont typeface="Arial" pitchFamily="34" charset="0"/>
              <a:buChar char="•"/>
            </a:pPr>
            <a:endParaRPr lang="en-AU" sz="2400" dirty="0"/>
          </a:p>
        </p:txBody>
      </p:sp>
    </p:spTree>
    <p:extLst>
      <p:ext uri="{BB962C8B-B14F-4D97-AF65-F5344CB8AC3E}">
        <p14:creationId xmlns:p14="http://schemas.microsoft.com/office/powerpoint/2010/main" val="2533005298"/>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5327"/>
            <a:ext cx="8519864" cy="569377"/>
          </a:xfrm>
          <a:prstGeom prst="rect">
            <a:avLst/>
          </a:prstGeom>
          <a:noFill/>
        </p:spPr>
        <p:txBody>
          <a:bodyPr wrap="square" lIns="91429" tIns="45715" rIns="91429" bIns="45715">
            <a:spAutoFit/>
          </a:bodyPr>
          <a:lstStyle/>
          <a:p>
            <a:pPr>
              <a:defRPr/>
            </a:pPr>
            <a:r>
              <a:rPr lang="en-AU" sz="3100" b="1" dirty="0" smtClean="0">
                <a:solidFill>
                  <a:schemeClr val="accent2"/>
                </a:solidFill>
                <a:ea typeface="+mj-ea"/>
                <a:cs typeface="+mj-cs"/>
              </a:rPr>
              <a:t>WIGOS Framework is the foundation</a:t>
            </a:r>
            <a:endParaRPr lang="en-AU" sz="3100" b="1" dirty="0">
              <a:solidFill>
                <a:schemeClr val="accent2"/>
              </a:solidFill>
              <a:ea typeface="+mj-ea"/>
              <a:cs typeface="+mj-cs"/>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8061" t="75803" r="10218" b="9078"/>
          <a:stretch/>
        </p:blipFill>
        <p:spPr>
          <a:xfrm>
            <a:off x="2444994" y="5046275"/>
            <a:ext cx="6115141" cy="903004"/>
          </a:xfrm>
          <a:prstGeom prst="rect">
            <a:avLst/>
          </a:prstGeom>
          <a:effectLst/>
        </p:spPr>
      </p:pic>
      <p:sp>
        <p:nvSpPr>
          <p:cNvPr id="10" name="TextBox 9"/>
          <p:cNvSpPr txBox="1"/>
          <p:nvPr/>
        </p:nvSpPr>
        <p:spPr>
          <a:xfrm>
            <a:off x="3907311" y="1453079"/>
            <a:ext cx="3323446" cy="369332"/>
          </a:xfrm>
          <a:prstGeom prst="rect">
            <a:avLst/>
          </a:prstGeom>
          <a:noFill/>
        </p:spPr>
        <p:txBody>
          <a:bodyPr wrap="square" rtlCol="0">
            <a:spAutoFit/>
          </a:bodyPr>
          <a:lstStyle/>
          <a:p>
            <a:pPr algn="ctr"/>
            <a:r>
              <a:rPr lang="en-US" sz="1800" dirty="0" smtClean="0">
                <a:solidFill>
                  <a:schemeClr val="bg1"/>
                </a:solidFill>
              </a:rPr>
              <a:t>WMO priorities</a:t>
            </a:r>
            <a:endParaRPr lang="en-US" sz="1800" dirty="0">
              <a:solidFill>
                <a:schemeClr val="bg1"/>
              </a:solidFill>
            </a:endParaRPr>
          </a:p>
        </p:txBody>
      </p:sp>
      <p:sp>
        <p:nvSpPr>
          <p:cNvPr id="11" name="TextBox 10"/>
          <p:cNvSpPr txBox="1"/>
          <p:nvPr/>
        </p:nvSpPr>
        <p:spPr>
          <a:xfrm>
            <a:off x="2862003" y="2083262"/>
            <a:ext cx="864096" cy="323165"/>
          </a:xfrm>
          <a:prstGeom prst="rect">
            <a:avLst/>
          </a:prstGeom>
          <a:noFill/>
        </p:spPr>
        <p:txBody>
          <a:bodyPr wrap="square" rtlCol="0">
            <a:spAutoFit/>
          </a:bodyPr>
          <a:lstStyle/>
          <a:p>
            <a:pPr algn="ctr"/>
            <a:r>
              <a:rPr lang="en-US" sz="1500" dirty="0" smtClean="0">
                <a:solidFill>
                  <a:schemeClr val="bg1"/>
                </a:solidFill>
              </a:rPr>
              <a:t>DRR</a:t>
            </a:r>
            <a:endParaRPr lang="en-US" sz="1500" dirty="0">
              <a:solidFill>
                <a:schemeClr val="bg1"/>
              </a:solidFill>
            </a:endParaRPr>
          </a:p>
        </p:txBody>
      </p:sp>
      <p:sp>
        <p:nvSpPr>
          <p:cNvPr id="13" name="TextBox 12"/>
          <p:cNvSpPr txBox="1"/>
          <p:nvPr/>
        </p:nvSpPr>
        <p:spPr>
          <a:xfrm>
            <a:off x="5834910" y="2083262"/>
            <a:ext cx="864096" cy="323165"/>
          </a:xfrm>
          <a:prstGeom prst="rect">
            <a:avLst/>
          </a:prstGeom>
          <a:noFill/>
        </p:spPr>
        <p:txBody>
          <a:bodyPr wrap="square" rtlCol="0">
            <a:spAutoFit/>
          </a:bodyPr>
          <a:lstStyle/>
          <a:p>
            <a:pPr algn="ctr"/>
            <a:r>
              <a:rPr lang="en-US" sz="1500" dirty="0" smtClean="0">
                <a:solidFill>
                  <a:schemeClr val="bg1"/>
                </a:solidFill>
              </a:rPr>
              <a:t>Polar</a:t>
            </a:r>
            <a:endParaRPr lang="en-US" sz="1500" dirty="0">
              <a:solidFill>
                <a:schemeClr val="bg1"/>
              </a:solidFill>
            </a:endParaRPr>
          </a:p>
        </p:txBody>
      </p:sp>
      <p:sp>
        <p:nvSpPr>
          <p:cNvPr id="14" name="TextBox 13"/>
          <p:cNvSpPr txBox="1"/>
          <p:nvPr/>
        </p:nvSpPr>
        <p:spPr>
          <a:xfrm>
            <a:off x="7230757" y="2083262"/>
            <a:ext cx="1063503" cy="323165"/>
          </a:xfrm>
          <a:prstGeom prst="rect">
            <a:avLst/>
          </a:prstGeom>
          <a:noFill/>
        </p:spPr>
        <p:txBody>
          <a:bodyPr wrap="square" rtlCol="0">
            <a:spAutoFit/>
          </a:bodyPr>
          <a:lstStyle/>
          <a:p>
            <a:pPr algn="ctr"/>
            <a:r>
              <a:rPr lang="en-US" sz="1500" dirty="0" smtClean="0">
                <a:solidFill>
                  <a:schemeClr val="bg1"/>
                </a:solidFill>
              </a:rPr>
              <a:t>Aviation</a:t>
            </a:r>
            <a:endParaRPr lang="en-US" sz="1500" dirty="0">
              <a:solidFill>
                <a:schemeClr val="bg1"/>
              </a:solidFill>
            </a:endParaRPr>
          </a:p>
        </p:txBody>
      </p:sp>
      <p:sp>
        <p:nvSpPr>
          <p:cNvPr id="15" name="TextBox 14"/>
          <p:cNvSpPr txBox="1"/>
          <p:nvPr/>
        </p:nvSpPr>
        <p:spPr>
          <a:xfrm>
            <a:off x="467544" y="5046275"/>
            <a:ext cx="1778045" cy="830997"/>
          </a:xfrm>
          <a:prstGeom prst="rect">
            <a:avLst/>
          </a:prstGeom>
          <a:noFill/>
        </p:spPr>
        <p:txBody>
          <a:bodyPr wrap="square" rtlCol="0">
            <a:spAutoFit/>
          </a:bodyPr>
          <a:lstStyle/>
          <a:p>
            <a:pPr algn="ctr"/>
            <a:r>
              <a:rPr lang="en-US" sz="2400" b="1" dirty="0" smtClean="0"/>
              <a:t>WIGOS framework</a:t>
            </a:r>
            <a:endParaRPr lang="en-US" sz="2400" b="1" dirty="0"/>
          </a:p>
        </p:txBody>
      </p:sp>
      <p:sp>
        <p:nvSpPr>
          <p:cNvPr id="3" name="TextBox 2"/>
          <p:cNvSpPr txBox="1"/>
          <p:nvPr/>
        </p:nvSpPr>
        <p:spPr>
          <a:xfrm>
            <a:off x="6482982" y="5298431"/>
            <a:ext cx="897330"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WIR</a:t>
            </a:r>
          </a:p>
        </p:txBody>
      </p:sp>
      <p:sp>
        <p:nvSpPr>
          <p:cNvPr id="18" name="TextBox 17"/>
          <p:cNvSpPr txBox="1"/>
          <p:nvPr/>
        </p:nvSpPr>
        <p:spPr>
          <a:xfrm>
            <a:off x="7092280" y="4869160"/>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QM</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19" name="TextBox 18"/>
          <p:cNvSpPr txBox="1"/>
          <p:nvPr/>
        </p:nvSpPr>
        <p:spPr>
          <a:xfrm>
            <a:off x="2642298" y="4869159"/>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CD</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0" name="TextBox 19"/>
          <p:cNvSpPr txBox="1"/>
          <p:nvPr/>
        </p:nvSpPr>
        <p:spPr>
          <a:xfrm>
            <a:off x="5796136" y="4869160"/>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Design</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1" name="TextBox 20"/>
          <p:cNvSpPr txBox="1"/>
          <p:nvPr/>
        </p:nvSpPr>
        <p:spPr>
          <a:xfrm>
            <a:off x="3491880" y="4869160"/>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lang="en-AU" sz="1600" dirty="0" smtClean="0">
                <a:solidFill>
                  <a:srgbClr val="000000"/>
                </a:solidFill>
                <a:sym typeface="Helvetica"/>
              </a:rPr>
              <a:t>Mgmt</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2" name="TextBox 21"/>
          <p:cNvSpPr txBox="1"/>
          <p:nvPr/>
        </p:nvSpPr>
        <p:spPr>
          <a:xfrm>
            <a:off x="4513084" y="4869160"/>
            <a:ext cx="8510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lang="en-AU" sz="1600" dirty="0" smtClean="0">
                <a:solidFill>
                  <a:srgbClr val="000000"/>
                </a:solidFill>
                <a:sym typeface="Helvetica"/>
              </a:rPr>
              <a:t>Partner</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3" name="TextBox 22"/>
          <p:cNvSpPr txBox="1"/>
          <p:nvPr/>
        </p:nvSpPr>
        <p:spPr>
          <a:xfrm>
            <a:off x="3880948" y="5298430"/>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Operate</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4" name="TextBox 23"/>
          <p:cNvSpPr txBox="1"/>
          <p:nvPr/>
        </p:nvSpPr>
        <p:spPr>
          <a:xfrm>
            <a:off x="5119598" y="5301208"/>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err="1" smtClean="0">
                <a:ln>
                  <a:noFill/>
                </a:ln>
                <a:solidFill>
                  <a:srgbClr val="000000"/>
                </a:solidFill>
                <a:effectLst/>
                <a:uFillTx/>
                <a:latin typeface="+mn-lt"/>
                <a:ea typeface="+mn-ea"/>
                <a:cs typeface="+mn-cs"/>
                <a:sym typeface="Helvetica"/>
              </a:rPr>
              <a:t>Comms</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5" name="TextBox 24"/>
          <p:cNvSpPr txBox="1"/>
          <p:nvPr/>
        </p:nvSpPr>
        <p:spPr>
          <a:xfrm>
            <a:off x="7413667" y="5301208"/>
            <a:ext cx="1041346"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lang="en-AU" sz="1600" dirty="0" smtClean="0">
                <a:solidFill>
                  <a:srgbClr val="000000"/>
                </a:solidFill>
                <a:sym typeface="Helvetica"/>
              </a:rPr>
              <a:t>Standards</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6" name="TextBox 25"/>
          <p:cNvSpPr txBox="1"/>
          <p:nvPr/>
        </p:nvSpPr>
        <p:spPr>
          <a:xfrm>
            <a:off x="2875221" y="5301208"/>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lang="en-AU" sz="1600" dirty="0" smtClean="0">
                <a:solidFill>
                  <a:srgbClr val="000000"/>
                </a:solidFill>
                <a:sym typeface="Helvetica"/>
              </a:rPr>
              <a:t>Data</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
        <p:nvSpPr>
          <p:cNvPr id="27" name="TextBox 26"/>
          <p:cNvSpPr txBox="1"/>
          <p:nvPr/>
        </p:nvSpPr>
        <p:spPr>
          <a:xfrm>
            <a:off x="7999356" y="4869160"/>
            <a:ext cx="936104" cy="51808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8" tIns="45718" rIns="45718" bIns="45718" numCol="1" spcCol="38100" rtlCol="0" anchor="t">
            <a:spAutoFit/>
          </a:bodyPr>
          <a:lstStyle/>
          <a:p>
            <a:pPr marL="0" marR="0" indent="0" algn="l" defTabSz="914400" rtl="0" fontAlgn="auto" latinLnBrk="1" hangingPunct="0">
              <a:lnSpc>
                <a:spcPct val="100000"/>
              </a:lnSpc>
              <a:spcBef>
                <a:spcPts val="1400"/>
              </a:spcBef>
              <a:spcAft>
                <a:spcPts val="0"/>
              </a:spcAft>
              <a:buClrTx/>
              <a:buSzTx/>
              <a:buFontTx/>
              <a:buNone/>
              <a:tabLst/>
            </a:pPr>
            <a:r>
              <a:rPr kumimoji="0" lang="en-AU" sz="1600" b="0" i="0" u="none" strike="noStrike" cap="none" spc="0" normalizeH="0" baseline="0" dirty="0" smtClean="0">
                <a:ln>
                  <a:noFill/>
                </a:ln>
                <a:solidFill>
                  <a:srgbClr val="000000"/>
                </a:solidFill>
                <a:effectLst/>
                <a:uFillTx/>
                <a:latin typeface="+mn-lt"/>
                <a:ea typeface="+mn-ea"/>
                <a:cs typeface="+mn-cs"/>
                <a:sym typeface="Helvetica"/>
              </a:rPr>
              <a:t>CD</a:t>
            </a:r>
            <a:endParaRPr kumimoji="0" lang="en-AU" sz="1600" b="0" i="0" u="none" strike="noStrike" cap="none" spc="0" normalizeH="0" baseline="0" dirty="0">
              <a:ln>
                <a:noFill/>
              </a:ln>
              <a:solidFill>
                <a:srgbClr val="000000"/>
              </a:solidFill>
              <a:effectLst/>
              <a:uFillTx/>
              <a:latin typeface="+mn-lt"/>
              <a:ea typeface="+mn-ea"/>
              <a:cs typeface="+mn-cs"/>
              <a:sym typeface="Helvetica"/>
            </a:endParaRPr>
          </a:p>
        </p:txBody>
      </p:sp>
    </p:spTree>
    <p:extLst>
      <p:ext uri="{BB962C8B-B14F-4D97-AF65-F5344CB8AC3E}">
        <p14:creationId xmlns:p14="http://schemas.microsoft.com/office/powerpoint/2010/main" val="2072165830"/>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195327"/>
            <a:ext cx="8519864" cy="569377"/>
          </a:xfrm>
          <a:prstGeom prst="rect">
            <a:avLst/>
          </a:prstGeom>
          <a:noFill/>
        </p:spPr>
        <p:txBody>
          <a:bodyPr wrap="square" lIns="91429" tIns="45715" rIns="91429" bIns="45715">
            <a:spAutoFit/>
          </a:bodyPr>
          <a:lstStyle/>
          <a:p>
            <a:pPr>
              <a:defRPr/>
            </a:pPr>
            <a:r>
              <a:rPr lang="en-AU" sz="3100" b="1" dirty="0" smtClean="0">
                <a:solidFill>
                  <a:schemeClr val="accent2"/>
                </a:solidFill>
                <a:ea typeface="+mj-ea"/>
                <a:cs typeface="+mj-cs"/>
              </a:rPr>
              <a:t>Next step: WIGOS Pre-operational Phase</a:t>
            </a:r>
            <a:endParaRPr lang="en-AU" sz="3100" b="1" dirty="0">
              <a:solidFill>
                <a:schemeClr val="accent2"/>
              </a:solidFill>
              <a:ea typeface="+mj-ea"/>
              <a:cs typeface="+mj-cs"/>
            </a:endParaRPr>
          </a:p>
        </p:txBody>
      </p:sp>
      <p:pic>
        <p:nvPicPr>
          <p:cNvPr id="2" name="Picture 1"/>
          <p:cNvPicPr>
            <a:picLocks noChangeAspect="1"/>
          </p:cNvPicPr>
          <p:nvPr/>
        </p:nvPicPr>
        <p:blipFill rotWithShape="1">
          <a:blip r:embed="rId3" cstate="print">
            <a:extLst>
              <a:ext uri="{28A0092B-C50C-407E-A947-70E740481C1C}">
                <a14:useLocalDpi xmlns:a14="http://schemas.microsoft.com/office/drawing/2010/main" val="0"/>
              </a:ext>
            </a:extLst>
          </a:blip>
          <a:srcRect l="18061" t="12558" r="10218" b="9076"/>
          <a:stretch/>
        </p:blipFill>
        <p:spPr>
          <a:xfrm>
            <a:off x="2444994" y="1268760"/>
            <a:ext cx="6115141" cy="4680520"/>
          </a:xfrm>
          <a:prstGeom prst="rect">
            <a:avLst/>
          </a:prstGeom>
          <a:effectLst/>
        </p:spPr>
      </p:pic>
      <p:sp>
        <p:nvSpPr>
          <p:cNvPr id="5" name="TextBox 4"/>
          <p:cNvSpPr txBox="1"/>
          <p:nvPr/>
        </p:nvSpPr>
        <p:spPr>
          <a:xfrm rot="16200000">
            <a:off x="6986594" y="3313441"/>
            <a:ext cx="1807742" cy="1015663"/>
          </a:xfrm>
          <a:prstGeom prst="rect">
            <a:avLst/>
          </a:prstGeom>
          <a:noFill/>
        </p:spPr>
        <p:txBody>
          <a:bodyPr wrap="square" rtlCol="0">
            <a:spAutoFit/>
          </a:bodyPr>
          <a:lstStyle/>
          <a:p>
            <a:pPr algn="ctr"/>
            <a:r>
              <a:rPr lang="en-US" sz="2000" dirty="0" smtClean="0"/>
              <a:t>Regulatory </a:t>
            </a:r>
            <a:endParaRPr lang="en-US" sz="2000" dirty="0"/>
          </a:p>
          <a:p>
            <a:pPr algn="ctr"/>
            <a:r>
              <a:rPr lang="en-US" sz="2000" dirty="0" smtClean="0"/>
              <a:t>&amp; Guidance Material</a:t>
            </a:r>
            <a:endParaRPr lang="en-US" sz="2000" dirty="0"/>
          </a:p>
        </p:txBody>
      </p:sp>
      <p:sp>
        <p:nvSpPr>
          <p:cNvPr id="6" name="TextBox 5"/>
          <p:cNvSpPr txBox="1"/>
          <p:nvPr/>
        </p:nvSpPr>
        <p:spPr>
          <a:xfrm rot="16200000">
            <a:off x="4494732" y="3434818"/>
            <a:ext cx="2015664" cy="707886"/>
          </a:xfrm>
          <a:prstGeom prst="rect">
            <a:avLst/>
          </a:prstGeom>
          <a:noFill/>
        </p:spPr>
        <p:txBody>
          <a:bodyPr wrap="square" rtlCol="0">
            <a:spAutoFit/>
          </a:bodyPr>
          <a:lstStyle/>
          <a:p>
            <a:pPr algn="ctr"/>
            <a:r>
              <a:rPr lang="en-US" sz="2000" dirty="0" smtClean="0"/>
              <a:t>Information Resource (WIR)</a:t>
            </a:r>
            <a:endParaRPr lang="en-US" sz="2000" dirty="0"/>
          </a:p>
        </p:txBody>
      </p:sp>
      <p:sp>
        <p:nvSpPr>
          <p:cNvPr id="7" name="TextBox 6"/>
          <p:cNvSpPr txBox="1"/>
          <p:nvPr/>
        </p:nvSpPr>
        <p:spPr>
          <a:xfrm rot="16200000">
            <a:off x="5798906" y="3309671"/>
            <a:ext cx="1800199" cy="1015663"/>
          </a:xfrm>
          <a:prstGeom prst="rect">
            <a:avLst/>
          </a:prstGeom>
          <a:noFill/>
        </p:spPr>
        <p:txBody>
          <a:bodyPr wrap="square" rtlCol="0">
            <a:spAutoFit/>
          </a:bodyPr>
          <a:lstStyle/>
          <a:p>
            <a:pPr algn="ctr"/>
            <a:r>
              <a:rPr lang="en-US" sz="2000" dirty="0" smtClean="0"/>
              <a:t>Data quality  monitoring system</a:t>
            </a:r>
            <a:endParaRPr lang="en-US" sz="2000" dirty="0"/>
          </a:p>
        </p:txBody>
      </p:sp>
      <p:sp>
        <p:nvSpPr>
          <p:cNvPr id="8" name="TextBox 7"/>
          <p:cNvSpPr txBox="1"/>
          <p:nvPr/>
        </p:nvSpPr>
        <p:spPr>
          <a:xfrm rot="16200000">
            <a:off x="3261295" y="3463560"/>
            <a:ext cx="2015663" cy="707886"/>
          </a:xfrm>
          <a:prstGeom prst="rect">
            <a:avLst/>
          </a:prstGeom>
          <a:noFill/>
        </p:spPr>
        <p:txBody>
          <a:bodyPr wrap="square" rtlCol="0">
            <a:spAutoFit/>
          </a:bodyPr>
          <a:lstStyle/>
          <a:p>
            <a:pPr algn="ctr"/>
            <a:r>
              <a:rPr lang="en-US" sz="2000" dirty="0" smtClean="0"/>
              <a:t>Regional WIGOS Centres</a:t>
            </a:r>
            <a:endParaRPr lang="en-US" sz="2000" dirty="0"/>
          </a:p>
        </p:txBody>
      </p:sp>
      <p:sp>
        <p:nvSpPr>
          <p:cNvPr id="9" name="TextBox 8"/>
          <p:cNvSpPr txBox="1"/>
          <p:nvPr/>
        </p:nvSpPr>
        <p:spPr>
          <a:xfrm rot="16200000">
            <a:off x="2135545" y="3268632"/>
            <a:ext cx="2015662" cy="1015663"/>
          </a:xfrm>
          <a:prstGeom prst="rect">
            <a:avLst/>
          </a:prstGeom>
          <a:noFill/>
        </p:spPr>
        <p:txBody>
          <a:bodyPr wrap="square" rtlCol="0">
            <a:spAutoFit/>
          </a:bodyPr>
          <a:lstStyle/>
          <a:p>
            <a:pPr algn="ctr"/>
            <a:r>
              <a:rPr lang="en-US" sz="2000" dirty="0" smtClean="0"/>
              <a:t>National  WIGOS implementation</a:t>
            </a:r>
            <a:endParaRPr lang="en-US" sz="2000" dirty="0"/>
          </a:p>
        </p:txBody>
      </p:sp>
      <p:sp>
        <p:nvSpPr>
          <p:cNvPr id="10" name="TextBox 9"/>
          <p:cNvSpPr txBox="1"/>
          <p:nvPr/>
        </p:nvSpPr>
        <p:spPr>
          <a:xfrm>
            <a:off x="3907311" y="1453079"/>
            <a:ext cx="3323446" cy="369332"/>
          </a:xfrm>
          <a:prstGeom prst="rect">
            <a:avLst/>
          </a:prstGeom>
          <a:noFill/>
        </p:spPr>
        <p:txBody>
          <a:bodyPr wrap="square" rtlCol="0">
            <a:spAutoFit/>
          </a:bodyPr>
          <a:lstStyle/>
          <a:p>
            <a:pPr algn="ctr"/>
            <a:r>
              <a:rPr lang="en-US" sz="1800" dirty="0" smtClean="0">
                <a:solidFill>
                  <a:schemeClr val="bg1"/>
                </a:solidFill>
              </a:rPr>
              <a:t>WMO priorities</a:t>
            </a:r>
            <a:endParaRPr lang="en-US" sz="1800" dirty="0">
              <a:solidFill>
                <a:schemeClr val="bg1"/>
              </a:solidFill>
            </a:endParaRPr>
          </a:p>
        </p:txBody>
      </p:sp>
      <p:sp>
        <p:nvSpPr>
          <p:cNvPr id="11" name="TextBox 10"/>
          <p:cNvSpPr txBox="1"/>
          <p:nvPr/>
        </p:nvSpPr>
        <p:spPr>
          <a:xfrm>
            <a:off x="2862003" y="2083262"/>
            <a:ext cx="864096" cy="323165"/>
          </a:xfrm>
          <a:prstGeom prst="rect">
            <a:avLst/>
          </a:prstGeom>
          <a:noFill/>
        </p:spPr>
        <p:txBody>
          <a:bodyPr wrap="square" rtlCol="0">
            <a:spAutoFit/>
          </a:bodyPr>
          <a:lstStyle/>
          <a:p>
            <a:pPr algn="ctr"/>
            <a:r>
              <a:rPr lang="en-US" sz="1500" dirty="0" smtClean="0">
                <a:solidFill>
                  <a:schemeClr val="bg1"/>
                </a:solidFill>
              </a:rPr>
              <a:t>DRR</a:t>
            </a:r>
            <a:endParaRPr lang="en-US" sz="1500" dirty="0">
              <a:solidFill>
                <a:schemeClr val="bg1"/>
              </a:solidFill>
            </a:endParaRPr>
          </a:p>
        </p:txBody>
      </p:sp>
      <p:sp>
        <p:nvSpPr>
          <p:cNvPr id="12" name="TextBox 11"/>
          <p:cNvSpPr txBox="1"/>
          <p:nvPr/>
        </p:nvSpPr>
        <p:spPr>
          <a:xfrm>
            <a:off x="4372593" y="2083262"/>
            <a:ext cx="864096" cy="323165"/>
          </a:xfrm>
          <a:prstGeom prst="rect">
            <a:avLst/>
          </a:prstGeom>
          <a:noFill/>
        </p:spPr>
        <p:txBody>
          <a:bodyPr wrap="square" rtlCol="0">
            <a:spAutoFit/>
          </a:bodyPr>
          <a:lstStyle/>
          <a:p>
            <a:pPr algn="ctr"/>
            <a:r>
              <a:rPr lang="en-US" sz="1500" dirty="0" smtClean="0">
                <a:solidFill>
                  <a:schemeClr val="bg1"/>
                </a:solidFill>
              </a:rPr>
              <a:t>GFCS</a:t>
            </a:r>
            <a:endParaRPr lang="en-US" sz="1500" dirty="0">
              <a:solidFill>
                <a:schemeClr val="bg1"/>
              </a:solidFill>
            </a:endParaRPr>
          </a:p>
        </p:txBody>
      </p:sp>
      <p:sp>
        <p:nvSpPr>
          <p:cNvPr id="13" name="TextBox 12"/>
          <p:cNvSpPr txBox="1"/>
          <p:nvPr/>
        </p:nvSpPr>
        <p:spPr>
          <a:xfrm>
            <a:off x="5834910" y="2083262"/>
            <a:ext cx="864096" cy="323165"/>
          </a:xfrm>
          <a:prstGeom prst="rect">
            <a:avLst/>
          </a:prstGeom>
          <a:noFill/>
        </p:spPr>
        <p:txBody>
          <a:bodyPr wrap="square" rtlCol="0">
            <a:spAutoFit/>
          </a:bodyPr>
          <a:lstStyle/>
          <a:p>
            <a:pPr algn="ctr"/>
            <a:r>
              <a:rPr lang="en-US" sz="1500" dirty="0" smtClean="0">
                <a:solidFill>
                  <a:schemeClr val="bg1"/>
                </a:solidFill>
              </a:rPr>
              <a:t>Polar</a:t>
            </a:r>
            <a:endParaRPr lang="en-US" sz="1500" dirty="0">
              <a:solidFill>
                <a:schemeClr val="bg1"/>
              </a:solidFill>
            </a:endParaRPr>
          </a:p>
        </p:txBody>
      </p:sp>
      <p:sp>
        <p:nvSpPr>
          <p:cNvPr id="14" name="TextBox 13"/>
          <p:cNvSpPr txBox="1"/>
          <p:nvPr/>
        </p:nvSpPr>
        <p:spPr>
          <a:xfrm>
            <a:off x="7230757" y="2083262"/>
            <a:ext cx="1063503" cy="323165"/>
          </a:xfrm>
          <a:prstGeom prst="rect">
            <a:avLst/>
          </a:prstGeom>
          <a:noFill/>
        </p:spPr>
        <p:txBody>
          <a:bodyPr wrap="square" rtlCol="0">
            <a:spAutoFit/>
          </a:bodyPr>
          <a:lstStyle/>
          <a:p>
            <a:pPr algn="ctr"/>
            <a:r>
              <a:rPr lang="en-US" sz="1500" dirty="0" smtClean="0">
                <a:solidFill>
                  <a:schemeClr val="bg1"/>
                </a:solidFill>
              </a:rPr>
              <a:t>Aviation</a:t>
            </a:r>
            <a:endParaRPr lang="en-US" sz="1500" dirty="0">
              <a:solidFill>
                <a:schemeClr val="bg1"/>
              </a:solidFill>
            </a:endParaRPr>
          </a:p>
        </p:txBody>
      </p:sp>
      <p:sp>
        <p:nvSpPr>
          <p:cNvPr id="15" name="TextBox 14"/>
          <p:cNvSpPr txBox="1"/>
          <p:nvPr/>
        </p:nvSpPr>
        <p:spPr>
          <a:xfrm>
            <a:off x="467544" y="5046275"/>
            <a:ext cx="1778045" cy="830997"/>
          </a:xfrm>
          <a:prstGeom prst="rect">
            <a:avLst/>
          </a:prstGeom>
          <a:noFill/>
        </p:spPr>
        <p:txBody>
          <a:bodyPr wrap="square" rtlCol="0">
            <a:spAutoFit/>
          </a:bodyPr>
          <a:lstStyle/>
          <a:p>
            <a:pPr algn="ctr"/>
            <a:r>
              <a:rPr lang="en-US" sz="2400" b="1" dirty="0" smtClean="0"/>
              <a:t>WIGOS framework</a:t>
            </a:r>
            <a:endParaRPr lang="en-US" sz="2400" b="1" dirty="0"/>
          </a:p>
        </p:txBody>
      </p:sp>
      <p:sp>
        <p:nvSpPr>
          <p:cNvPr id="16" name="TextBox 15"/>
          <p:cNvSpPr txBox="1"/>
          <p:nvPr/>
        </p:nvSpPr>
        <p:spPr>
          <a:xfrm>
            <a:off x="107504" y="3140968"/>
            <a:ext cx="2448272" cy="1200329"/>
          </a:xfrm>
          <a:prstGeom prst="rect">
            <a:avLst/>
          </a:prstGeom>
          <a:noFill/>
        </p:spPr>
        <p:txBody>
          <a:bodyPr wrap="square" rtlCol="0">
            <a:spAutoFit/>
          </a:bodyPr>
          <a:lstStyle/>
          <a:p>
            <a:pPr algn="ctr"/>
            <a:r>
              <a:rPr lang="en-US" sz="2400" b="1" dirty="0" smtClean="0"/>
              <a:t>WIGOS </a:t>
            </a:r>
            <a:br>
              <a:rPr lang="en-US" sz="2400" b="1" dirty="0" smtClean="0"/>
            </a:br>
            <a:r>
              <a:rPr lang="en-US" sz="2400" b="1" dirty="0" smtClean="0"/>
              <a:t>Pre-operational Phase</a:t>
            </a:r>
            <a:endParaRPr lang="en-US" sz="2400" b="1" dirty="0"/>
          </a:p>
        </p:txBody>
      </p:sp>
      <p:cxnSp>
        <p:nvCxnSpPr>
          <p:cNvPr id="17" name="Straight Arrow Connector 16"/>
          <p:cNvCxnSpPr/>
          <p:nvPr/>
        </p:nvCxnSpPr>
        <p:spPr>
          <a:xfrm flipV="1">
            <a:off x="1331640" y="4341297"/>
            <a:ext cx="0" cy="549791"/>
          </a:xfrm>
          <a:prstGeom prst="straightConnector1">
            <a:avLst/>
          </a:prstGeom>
          <a:noFill/>
          <a:ln w="76200" cap="flat">
            <a:solidFill>
              <a:schemeClr val="accent1"/>
            </a:solidFill>
            <a:prstDash val="solid"/>
            <a:bevel/>
            <a:headEnd type="none" w="med" len="med"/>
            <a:tailEnd type="triangle" w="med" len="med"/>
          </a:ln>
          <a:effectLst>
            <a:outerShdw blurRad="38100" dist="23000" dir="5400000" rotWithShape="0">
              <a:srgbClr val="000000">
                <a:alpha val="35000"/>
              </a:srgbClr>
            </a:outerShdw>
          </a:effectLst>
        </p:spPr>
        <p:style>
          <a:lnRef idx="0">
            <a:scrgbClr r="0" g="0" b="0"/>
          </a:lnRef>
          <a:fillRef idx="0">
            <a:scrgbClr r="0" g="0" b="0"/>
          </a:fillRef>
          <a:effectRef idx="0">
            <a:scrgbClr r="0" g="0" b="0"/>
          </a:effectRef>
          <a:fontRef idx="none"/>
        </p:style>
      </p:cxnSp>
    </p:spTree>
    <p:extLst>
      <p:ext uri="{BB962C8B-B14F-4D97-AF65-F5344CB8AC3E}">
        <p14:creationId xmlns:p14="http://schemas.microsoft.com/office/powerpoint/2010/main" val="129946100"/>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825" y="300307"/>
            <a:ext cx="8713788" cy="569377"/>
          </a:xfrm>
          <a:noFill/>
        </p:spPr>
        <p:txBody>
          <a:bodyPr wrap="square" lIns="91429" tIns="45715" rIns="91429" bIns="45715">
            <a:spAutoFit/>
          </a:bodyPr>
          <a:lstStyle/>
          <a:p>
            <a:pPr eaLnBrk="1" hangingPunct="1"/>
            <a:r>
              <a:rPr lang="en-AU" b="1" kern="1200" dirty="0">
                <a:solidFill>
                  <a:schemeClr val="accent2"/>
                </a:solidFill>
                <a:latin typeface="Helvetica" panose="020B0604020202020204" pitchFamily="34" charset="0"/>
                <a:cs typeface="Helvetica" panose="020B0604020202020204" pitchFamily="34" charset="0"/>
              </a:rPr>
              <a:t>Plan for WIGOS Pre-operational Phase</a:t>
            </a:r>
          </a:p>
        </p:txBody>
      </p:sp>
      <p:sp>
        <p:nvSpPr>
          <p:cNvPr id="3" name="Content Placeholder 2"/>
          <p:cNvSpPr>
            <a:spLocks noGrp="1"/>
          </p:cNvSpPr>
          <p:nvPr>
            <p:ph type="body" idx="1"/>
          </p:nvPr>
        </p:nvSpPr>
        <p:spPr/>
        <p:txBody>
          <a:bodyPr/>
          <a:lstStyle/>
          <a:p>
            <a:pPr>
              <a:buFont typeface="Wingdings" panose="05000000000000000000" pitchFamily="2" charset="2"/>
              <a:buChar char="§"/>
            </a:pPr>
            <a:r>
              <a:rPr lang="en-AU" sz="2400" dirty="0" smtClean="0"/>
              <a:t>Objective of the WIGOS Pre-operational Phase </a:t>
            </a:r>
          </a:p>
          <a:p>
            <a:pPr lvl="1">
              <a:buFont typeface="Wingdings" panose="05000000000000000000" pitchFamily="2" charset="2"/>
              <a:buChar char="§"/>
            </a:pPr>
            <a:r>
              <a:rPr lang="en-AU" sz="2400" dirty="0" smtClean="0">
                <a:sym typeface="Wingdings" panose="05000000000000000000" pitchFamily="2" charset="2"/>
              </a:rPr>
              <a:t>To build on and strengthen the WIGOS framework to deliver a </a:t>
            </a:r>
            <a:r>
              <a:rPr lang="en-AU" sz="2400" dirty="0" smtClean="0"/>
              <a:t>fully operational WIGOS in 2020;</a:t>
            </a:r>
          </a:p>
          <a:p>
            <a:pPr lvl="1">
              <a:buFont typeface="Wingdings" panose="05000000000000000000" pitchFamily="2" charset="2"/>
              <a:buChar char="§"/>
            </a:pPr>
            <a:r>
              <a:rPr lang="en-AU" sz="2400" dirty="0" smtClean="0"/>
              <a:t>To place increased emphasis on regional and national activities.</a:t>
            </a:r>
          </a:p>
          <a:p>
            <a:pPr>
              <a:buFont typeface="Wingdings" panose="05000000000000000000" pitchFamily="2" charset="2"/>
              <a:buChar char="§"/>
            </a:pPr>
            <a:r>
              <a:rPr lang="en-AU" sz="2400" dirty="0" smtClean="0"/>
              <a:t>Five priority areas:</a:t>
            </a:r>
          </a:p>
          <a:p>
            <a:pPr lvl="1">
              <a:buFont typeface="+mj-lt"/>
              <a:buAutoNum type="arabicPeriod"/>
            </a:pPr>
            <a:r>
              <a:rPr lang="en-AU" sz="2400" dirty="0"/>
              <a:t>National WIGOS implementation</a:t>
            </a:r>
          </a:p>
          <a:p>
            <a:pPr lvl="1">
              <a:buFont typeface="+mj-lt"/>
              <a:buAutoNum type="arabicPeriod"/>
            </a:pPr>
            <a:r>
              <a:rPr lang="en-AU" sz="2400" dirty="0"/>
              <a:t>Regional WIGOS Centers </a:t>
            </a:r>
          </a:p>
          <a:p>
            <a:pPr lvl="1">
              <a:buFont typeface="+mj-lt"/>
              <a:buAutoNum type="arabicPeriod"/>
            </a:pPr>
            <a:r>
              <a:rPr lang="en-AU" sz="2400" dirty="0"/>
              <a:t>WIGOS Information Resource</a:t>
            </a:r>
          </a:p>
          <a:p>
            <a:pPr lvl="1">
              <a:buFont typeface="+mj-lt"/>
              <a:buAutoNum type="arabicPeriod"/>
            </a:pPr>
            <a:r>
              <a:rPr lang="en-AU" sz="2400" dirty="0"/>
              <a:t>WIGOS Data Quality Monitoring System</a:t>
            </a:r>
          </a:p>
          <a:p>
            <a:pPr lvl="1">
              <a:buFont typeface="+mj-lt"/>
              <a:buAutoNum type="arabicPeriod"/>
            </a:pPr>
            <a:r>
              <a:rPr lang="en-AU" sz="2400" dirty="0" smtClean="0"/>
              <a:t>WIGOS Regulatory and Guidance Material</a:t>
            </a:r>
          </a:p>
          <a:p>
            <a:pPr>
              <a:buFont typeface="Wingdings" panose="05000000000000000000" pitchFamily="2" charset="2"/>
              <a:buChar char="§"/>
            </a:pPr>
            <a:r>
              <a:rPr lang="en-AU" sz="2400" dirty="0" smtClean="0"/>
              <a:t>ICG-WIGOS to prepare draft PWPP for EC-68</a:t>
            </a:r>
            <a:endParaRPr lang="en-AU" sz="2400" dirty="0"/>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18061" t="12558" r="10218" b="9076"/>
          <a:stretch/>
        </p:blipFill>
        <p:spPr>
          <a:xfrm>
            <a:off x="7174588" y="4800022"/>
            <a:ext cx="1971911" cy="1509298"/>
          </a:xfrm>
          <a:prstGeom prst="rect">
            <a:avLst/>
          </a:prstGeom>
          <a:effectLst/>
        </p:spPr>
      </p:pic>
      <p:pic>
        <p:nvPicPr>
          <p:cNvPr id="6" name="Picture 5" descr="WIGOS_Logo-V5">
            <a:hlinkClick r:id="rId5"/>
          </p:cNvPr>
          <p:cNvPicPr>
            <a:picLocks noChangeAspect="1" noChangeArrowheads="1"/>
          </p:cNvPicPr>
          <p:nvPr/>
        </p:nvPicPr>
        <p:blipFill>
          <a:blip r:embed="rId6"/>
          <a:srcRect/>
          <a:stretch>
            <a:fillRect/>
          </a:stretch>
        </p:blipFill>
        <p:spPr bwMode="auto">
          <a:xfrm>
            <a:off x="7018908" y="5257666"/>
            <a:ext cx="2233612" cy="739775"/>
          </a:xfrm>
          <a:prstGeom prst="rect">
            <a:avLst/>
          </a:prstGeom>
          <a:noFill/>
          <a:ln w="9525">
            <a:noFill/>
            <a:miter lim="800000"/>
            <a:headEnd/>
            <a:tailEnd/>
          </a:ln>
        </p:spPr>
      </p:pic>
    </p:spTree>
    <p:extLst>
      <p:ext uri="{BB962C8B-B14F-4D97-AF65-F5344CB8AC3E}">
        <p14:creationId xmlns:p14="http://schemas.microsoft.com/office/powerpoint/2010/main" val="38239589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0825" y="300307"/>
            <a:ext cx="8713788" cy="569377"/>
          </a:xfrm>
          <a:noFill/>
        </p:spPr>
        <p:txBody>
          <a:bodyPr wrap="square" lIns="91429" tIns="45715" rIns="91429" bIns="45715">
            <a:spAutoFit/>
          </a:bodyPr>
          <a:lstStyle/>
          <a:p>
            <a:pPr eaLnBrk="1" hangingPunct="1"/>
            <a:r>
              <a:rPr lang="en-AU" b="1" kern="1200" dirty="0">
                <a:solidFill>
                  <a:schemeClr val="accent2"/>
                </a:solidFill>
                <a:latin typeface="Helvetica" panose="020B0604020202020204" pitchFamily="34" charset="0"/>
                <a:cs typeface="Helvetica" panose="020B0604020202020204" pitchFamily="34" charset="0"/>
              </a:rPr>
              <a:t>Plan for WIGOS Pre-operational Phase</a:t>
            </a:r>
          </a:p>
        </p:txBody>
      </p:sp>
      <p:sp>
        <p:nvSpPr>
          <p:cNvPr id="3" name="Content Placeholder 2"/>
          <p:cNvSpPr>
            <a:spLocks noGrp="1"/>
          </p:cNvSpPr>
          <p:nvPr>
            <p:ph type="body" idx="1"/>
          </p:nvPr>
        </p:nvSpPr>
        <p:spPr/>
        <p:txBody>
          <a:bodyPr/>
          <a:lstStyle/>
          <a:p>
            <a:pPr>
              <a:buFont typeface="Wingdings" panose="05000000000000000000" pitchFamily="2" charset="2"/>
              <a:buChar char="§"/>
            </a:pPr>
            <a:r>
              <a:rPr lang="en-AU" sz="2400" dirty="0" smtClean="0"/>
              <a:t>Objective of the WIGOS Pre-operational Phase </a:t>
            </a:r>
          </a:p>
          <a:p>
            <a:pPr lvl="1">
              <a:buFont typeface="Wingdings" panose="05000000000000000000" pitchFamily="2" charset="2"/>
              <a:buChar char="§"/>
            </a:pPr>
            <a:r>
              <a:rPr lang="en-AU" sz="2400" dirty="0" smtClean="0">
                <a:sym typeface="Wingdings" panose="05000000000000000000" pitchFamily="2" charset="2"/>
              </a:rPr>
              <a:t>To build on and strengthen the WIGOS framework to deliver a </a:t>
            </a:r>
            <a:r>
              <a:rPr lang="en-AU" sz="2400" dirty="0" smtClean="0"/>
              <a:t>fully operational WIGOS in 2020;</a:t>
            </a:r>
          </a:p>
          <a:p>
            <a:pPr lvl="1">
              <a:buFont typeface="Wingdings" panose="05000000000000000000" pitchFamily="2" charset="2"/>
              <a:buChar char="§"/>
            </a:pPr>
            <a:r>
              <a:rPr lang="en-AU" sz="2400" dirty="0" smtClean="0"/>
              <a:t>To place increased emphasis on regional and national activities.</a:t>
            </a:r>
          </a:p>
          <a:p>
            <a:pPr>
              <a:buFont typeface="Wingdings" panose="05000000000000000000" pitchFamily="2" charset="2"/>
              <a:buChar char="§"/>
            </a:pPr>
            <a:r>
              <a:rPr lang="en-AU" sz="2400" dirty="0" smtClean="0"/>
              <a:t>Five priority areas:</a:t>
            </a:r>
          </a:p>
          <a:p>
            <a:pPr lvl="1">
              <a:buFont typeface="+mj-lt"/>
              <a:buAutoNum type="arabicPeriod"/>
            </a:pPr>
            <a:r>
              <a:rPr lang="en-AU" sz="2400" b="1" dirty="0"/>
              <a:t>National WIGOS implementation</a:t>
            </a:r>
          </a:p>
          <a:p>
            <a:pPr lvl="1">
              <a:buFont typeface="+mj-lt"/>
              <a:buAutoNum type="arabicPeriod"/>
            </a:pPr>
            <a:r>
              <a:rPr lang="en-AU" sz="2400" b="1" dirty="0"/>
              <a:t>Regional WIGOS Centers </a:t>
            </a:r>
          </a:p>
          <a:p>
            <a:pPr lvl="1">
              <a:buFont typeface="+mj-lt"/>
              <a:buAutoNum type="arabicPeriod"/>
            </a:pPr>
            <a:r>
              <a:rPr lang="en-AU" sz="2400" dirty="0"/>
              <a:t>WIGOS Information Resource</a:t>
            </a:r>
          </a:p>
          <a:p>
            <a:pPr lvl="1">
              <a:buFont typeface="+mj-lt"/>
              <a:buAutoNum type="arabicPeriod"/>
            </a:pPr>
            <a:r>
              <a:rPr lang="en-AU" sz="2400" dirty="0"/>
              <a:t>WIGOS Data Quality Monitoring System</a:t>
            </a:r>
          </a:p>
          <a:p>
            <a:pPr lvl="1">
              <a:buFont typeface="+mj-lt"/>
              <a:buAutoNum type="arabicPeriod"/>
            </a:pPr>
            <a:r>
              <a:rPr lang="en-AU" sz="2400" dirty="0" smtClean="0"/>
              <a:t>WIGOS Regulatory and Guidance Material</a:t>
            </a:r>
          </a:p>
          <a:p>
            <a:pPr>
              <a:buFont typeface="Wingdings" panose="05000000000000000000" pitchFamily="2" charset="2"/>
              <a:buChar char="§"/>
            </a:pPr>
            <a:r>
              <a:rPr lang="en-AU" sz="2400" dirty="0" smtClean="0"/>
              <a:t>ICG-WIGOS to prepare draft PWPP for EC-68</a:t>
            </a:r>
            <a:endParaRPr lang="en-AU" sz="2400" dirty="0"/>
          </a:p>
        </p:txBody>
      </p:sp>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l="18061" t="12558" r="10218" b="9076"/>
          <a:stretch/>
        </p:blipFill>
        <p:spPr>
          <a:xfrm>
            <a:off x="7174588" y="4800022"/>
            <a:ext cx="1971911" cy="1509298"/>
          </a:xfrm>
          <a:prstGeom prst="rect">
            <a:avLst/>
          </a:prstGeom>
          <a:effectLst/>
        </p:spPr>
      </p:pic>
      <p:pic>
        <p:nvPicPr>
          <p:cNvPr id="6" name="Picture 5" descr="WIGOS_Logo-V5">
            <a:hlinkClick r:id="rId5"/>
          </p:cNvPr>
          <p:cNvPicPr>
            <a:picLocks noChangeAspect="1" noChangeArrowheads="1"/>
          </p:cNvPicPr>
          <p:nvPr/>
        </p:nvPicPr>
        <p:blipFill>
          <a:blip r:embed="rId6"/>
          <a:srcRect/>
          <a:stretch>
            <a:fillRect/>
          </a:stretch>
        </p:blipFill>
        <p:spPr bwMode="auto">
          <a:xfrm>
            <a:off x="7018908" y="5257666"/>
            <a:ext cx="2233612" cy="739775"/>
          </a:xfrm>
          <a:prstGeom prst="rect">
            <a:avLst/>
          </a:prstGeom>
          <a:noFill/>
          <a:ln w="9525">
            <a:noFill/>
            <a:miter lim="800000"/>
            <a:headEnd/>
            <a:tailEnd/>
          </a:ln>
        </p:spPr>
      </p:pic>
    </p:spTree>
    <p:extLst>
      <p:ext uri="{BB962C8B-B14F-4D97-AF65-F5344CB8AC3E}">
        <p14:creationId xmlns:p14="http://schemas.microsoft.com/office/powerpoint/2010/main" val="87299219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140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1400"/>
          </a:spcBef>
          <a:spcAft>
            <a:spcPts val="0"/>
          </a:spcAft>
          <a:buClrTx/>
          <a:buSzTx/>
          <a:buFontTx/>
          <a:buNone/>
          <a:tabLst/>
          <a:defRPr kumimoji="0" sz="24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1_Body slide">
  <a:themeElements>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WMO-Title-SF">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WMO-Title-SF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WMO-Title-SF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WMO-Title-SF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WMO-Title-SF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WMO-Title-SF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WMO-Title-SF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WMO-Title-SF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WMO-Title-SF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WMO-Title-SF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WMO-Title-SF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WMO-Title-SF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WMO-Title-SF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themeOverride>
</file>

<file path=ppt/theme/themeOverride2.xml><?xml version="1.0" encoding="utf-8"?>
<a:themeOverride xmlns:a="http://schemas.openxmlformats.org/drawingml/2006/main">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AEDEF"/>
    </a:accent5>
    <a:accent6>
      <a:srgbClr val="2D2D8A"/>
    </a:accent6>
    <a:hlink>
      <a:srgbClr val="0000FF"/>
    </a:hlink>
    <a:folHlink>
      <a:srgbClr val="FF00FF"/>
    </a:folHlink>
  </a:clrScheme>
</a:themeOverride>
</file>

<file path=docProps/app.xml><?xml version="1.0" encoding="utf-8"?>
<Properties xmlns="http://schemas.openxmlformats.org/officeDocument/2006/extended-properties" xmlns:vt="http://schemas.openxmlformats.org/officeDocument/2006/docPropsVTypes">
  <TotalTime>1744</TotalTime>
  <Words>2429</Words>
  <Application>Microsoft Office PowerPoint</Application>
  <PresentationFormat>On-screen Show (4:3)</PresentationFormat>
  <Paragraphs>268</Paragraphs>
  <Slides>13</Slides>
  <Notes>10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Default</vt:lpstr>
      <vt:lpstr>1_Body slide</vt:lpstr>
      <vt:lpstr>WMO INTEGRATED GLOBAL OBSERVING SYSTEM  (WIGOS) </vt:lpstr>
      <vt:lpstr>Objectives of TT-PWPP-2</vt:lpstr>
      <vt:lpstr>Why a WIGOS Pre-operational Phase?</vt:lpstr>
      <vt:lpstr>PowerPoint Presentation</vt:lpstr>
      <vt:lpstr>WIGOS Framework – strengthen &amp; build on</vt:lpstr>
      <vt:lpstr>PowerPoint Presentation</vt:lpstr>
      <vt:lpstr>PowerPoint Presentation</vt:lpstr>
      <vt:lpstr>Plan for WIGOS Pre-operational Phase</vt:lpstr>
      <vt:lpstr>Plan for WIGOS Pre-operational Phase</vt:lpstr>
      <vt:lpstr>WPP Priority Areas – inter-dependent</vt:lpstr>
      <vt:lpstr>WIGOS Timeline</vt:lpstr>
      <vt:lpstr>Closing the opening…</vt:lpstr>
      <vt:lpstr>PowerPoint Presentation</vt:lpstr>
    </vt:vector>
  </TitlesOfParts>
  <Company>Bureau of Meteorology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 Barrell</dc:creator>
  <cp:lastModifiedBy>Sue Barrell</cp:lastModifiedBy>
  <cp:revision>99</cp:revision>
  <dcterms:created xsi:type="dcterms:W3CDTF">2015-05-16T11:25:56Z</dcterms:created>
  <dcterms:modified xsi:type="dcterms:W3CDTF">2015-09-14T19:06:17Z</dcterms:modified>
</cp:coreProperties>
</file>