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69" r:id="rId3"/>
    <p:sldId id="258" r:id="rId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50" autoAdjust="0"/>
    <p:restoredTop sz="98335" autoAdjust="0"/>
  </p:normalViewPr>
  <p:slideViewPr>
    <p:cSldViewPr snapToGrid="0" snapToObjects="1">
      <p:cViewPr varScale="1">
        <p:scale>
          <a:sx n="102" d="100"/>
          <a:sy n="102" d="100"/>
        </p:scale>
        <p:origin x="-10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16/11/2018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lfnunes@wmo.int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95952" y="5837102"/>
            <a:ext cx="41729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solidFill>
                  <a:srgbClr val="000090"/>
                </a:solidFill>
              </a:rPr>
              <a:t>TT-OD-1, 26-28 </a:t>
            </a:r>
            <a:r>
              <a:rPr lang="de-DE" sz="2000" dirty="0">
                <a:solidFill>
                  <a:srgbClr val="000090"/>
                </a:solidFill>
              </a:rPr>
              <a:t>November </a:t>
            </a:r>
            <a:r>
              <a:rPr lang="de-DE" sz="2000" dirty="0" smtClean="0">
                <a:solidFill>
                  <a:srgbClr val="000090"/>
                </a:solidFill>
              </a:rPr>
              <a:t>2018, </a:t>
            </a:r>
            <a:r>
              <a:rPr lang="de-DE" sz="2000" dirty="0" err="1" smtClean="0">
                <a:solidFill>
                  <a:srgbClr val="000090"/>
                </a:solidFill>
              </a:rPr>
              <a:t>Geneva</a:t>
            </a:r>
            <a:r>
              <a:rPr lang="de-DE" sz="2000" dirty="0" smtClean="0">
                <a:solidFill>
                  <a:srgbClr val="000090"/>
                </a:solidFill>
              </a:rPr>
              <a:t>, </a:t>
            </a:r>
            <a:r>
              <a:rPr lang="de-DE" sz="2000" dirty="0" err="1">
                <a:solidFill>
                  <a:srgbClr val="000090"/>
                </a:solidFill>
              </a:rPr>
              <a:t>Switzerland</a:t>
            </a:r>
            <a:endParaRPr lang="de-DE" sz="2000" dirty="0">
              <a:solidFill>
                <a:srgbClr val="000090"/>
              </a:solidFill>
            </a:endParaRPr>
          </a:p>
        </p:txBody>
      </p:sp>
      <p:sp>
        <p:nvSpPr>
          <p:cNvPr id="7" name="Shape 231"/>
          <p:cNvSpPr txBox="1">
            <a:spLocks/>
          </p:cNvSpPr>
          <p:nvPr/>
        </p:nvSpPr>
        <p:spPr>
          <a:xfrm>
            <a:off x="120649" y="1002683"/>
            <a:ext cx="8865446" cy="1108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rgbClr val="000090"/>
                </a:solidFill>
              </a:rPr>
              <a:t>TITLE/AGENDA ITEM NUMBER</a:t>
            </a:r>
            <a:endParaRPr lang="en-US" sz="40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4000" b="1" dirty="0" smtClean="0">
                <a:solidFill>
                  <a:srgbClr val="000090"/>
                </a:solidFill>
              </a:rPr>
              <a:t>Agenda sub-item number</a:t>
            </a:r>
            <a:endParaRPr lang="en-US" sz="4000" b="1" dirty="0">
              <a:solidFill>
                <a:srgbClr val="00009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17344" y="2101743"/>
            <a:ext cx="2408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11993"/>
                </a:solidFill>
                <a:latin typeface="+mj-lt"/>
                <a:ea typeface="Arial"/>
                <a:cs typeface="Arial"/>
                <a:sym typeface="Arial"/>
              </a:rPr>
              <a:t>Submitted by</a:t>
            </a:r>
            <a:endParaRPr lang="en-US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en-US" sz="2800" dirty="0" smtClean="0"/>
              <a:t>… 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800" dirty="0" smtClean="0"/>
              <a:t>…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8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2439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2098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400" dirty="0" smtClean="0">
                <a:solidFill>
                  <a:srgbClr val="000090"/>
                </a:solidFill>
              </a:rPr>
              <a:t>Thank you</a:t>
            </a:r>
          </a:p>
          <a:p>
            <a:endParaRPr lang="en-US" sz="4800" dirty="0" smtClean="0">
              <a:solidFill>
                <a:srgbClr val="000090"/>
              </a:solidFill>
            </a:endParaRPr>
          </a:p>
          <a:p>
            <a:r>
              <a:rPr lang="en-US" sz="3100" dirty="0" smtClean="0">
                <a:solidFill>
                  <a:srgbClr val="000090"/>
                </a:solidFill>
                <a:hlinkClick r:id="rId3"/>
              </a:rPr>
              <a:t>youremail@ddress.com</a:t>
            </a:r>
            <a:r>
              <a:rPr lang="en-US" sz="3100" dirty="0" smtClean="0">
                <a:solidFill>
                  <a:srgbClr val="000090"/>
                </a:solidFill>
              </a:rPr>
              <a:t> </a:t>
            </a:r>
          </a:p>
          <a:p>
            <a:r>
              <a:rPr lang="en-US" sz="3100" dirty="0" smtClean="0">
                <a:solidFill>
                  <a:srgbClr val="00009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4345</TotalTime>
  <Words>25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WMO_WHITE_Powerpoint_en_fr</vt:lpstr>
      <vt:lpstr>PowerPoint Presentation</vt:lpstr>
      <vt:lpstr>Outline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keywords>TT-WMD-7</cp:keywords>
  <cp:lastModifiedBy>Timo Proescholdt</cp:lastModifiedBy>
  <cp:revision>532</cp:revision>
  <cp:lastPrinted>2017-09-29T07:54:09Z</cp:lastPrinted>
  <dcterms:created xsi:type="dcterms:W3CDTF">2016-05-27T11:05:50Z</dcterms:created>
  <dcterms:modified xsi:type="dcterms:W3CDTF">2018-11-16T11:50:32Z</dcterms:modified>
</cp:coreProperties>
</file>