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Lst>
  <p:notesMasterIdLst>
    <p:notesMasterId r:id="rId33"/>
  </p:notesMasterIdLst>
  <p:sldIdLst>
    <p:sldId id="281" r:id="rId3"/>
    <p:sldId id="332" r:id="rId4"/>
    <p:sldId id="317" r:id="rId5"/>
    <p:sldId id="316" r:id="rId6"/>
    <p:sldId id="337" r:id="rId7"/>
    <p:sldId id="319" r:id="rId8"/>
    <p:sldId id="320" r:id="rId9"/>
    <p:sldId id="321" r:id="rId10"/>
    <p:sldId id="333" r:id="rId11"/>
    <p:sldId id="334" r:id="rId12"/>
    <p:sldId id="335" r:id="rId13"/>
    <p:sldId id="336" r:id="rId14"/>
    <p:sldId id="338" r:id="rId15"/>
    <p:sldId id="339" r:id="rId16"/>
    <p:sldId id="340" r:id="rId17"/>
    <p:sldId id="341" r:id="rId18"/>
    <p:sldId id="342" r:id="rId19"/>
    <p:sldId id="345" r:id="rId20"/>
    <p:sldId id="315" r:id="rId21"/>
    <p:sldId id="314" r:id="rId22"/>
    <p:sldId id="322" r:id="rId23"/>
    <p:sldId id="323" r:id="rId24"/>
    <p:sldId id="324" r:id="rId25"/>
    <p:sldId id="325" r:id="rId26"/>
    <p:sldId id="326" r:id="rId27"/>
    <p:sldId id="327" r:id="rId28"/>
    <p:sldId id="328" r:id="rId29"/>
    <p:sldId id="329" r:id="rId30"/>
    <p:sldId id="330" r:id="rId31"/>
    <p:sldId id="33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CC"/>
    <a:srgbClr val="0033CC"/>
    <a:srgbClr val="008000"/>
    <a:srgbClr val="0000FF"/>
    <a:srgbClr val="E9CD01"/>
    <a:srgbClr val="FF8A3B"/>
    <a:srgbClr val="FF6600"/>
    <a:srgbClr val="FFD5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485" autoAdjust="0"/>
    <p:restoredTop sz="82897" autoAdjust="0"/>
  </p:normalViewPr>
  <p:slideViewPr>
    <p:cSldViewPr>
      <p:cViewPr>
        <p:scale>
          <a:sx n="66" d="100"/>
          <a:sy n="66" d="100"/>
        </p:scale>
        <p:origin x="-246" y="972"/>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662DA-7C76-44A8-80F2-3B8FB8DEE591}" type="datetimeFigureOut">
              <a:rPr lang="en-AU" smtClean="0"/>
              <a:pPr/>
              <a:t>2/11/2015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5507E-7320-4498-80EB-82154FEF8354}" type="slidenum">
              <a:rPr lang="en-AU" smtClean="0"/>
              <a:pPr/>
              <a:t>‹#›</a:t>
            </a:fld>
            <a:endParaRPr lang="en-AU"/>
          </a:p>
        </p:txBody>
      </p:sp>
    </p:spTree>
    <p:extLst>
      <p:ext uri="{BB962C8B-B14F-4D97-AF65-F5344CB8AC3E}">
        <p14:creationId xmlns:p14="http://schemas.microsoft.com/office/powerpoint/2010/main" xmlns="" val="363162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tLang="en-US" smtClean="0">
                <a:latin typeface="Times"/>
              </a:rPr>
              <a:t>Getting value from observations means addressing emerging data challenges and opportunities</a:t>
            </a:r>
          </a:p>
          <a:p>
            <a:r>
              <a:rPr lang="en-AU" altLang="en-US" smtClean="0">
                <a:latin typeface="Times"/>
              </a:rPr>
              <a:t>Enhance NMHS leadership – standards, network design, network management on behalf of 3</a:t>
            </a:r>
            <a:r>
              <a:rPr lang="en-AU" altLang="en-US" baseline="30000" smtClean="0">
                <a:latin typeface="Times"/>
              </a:rPr>
              <a:t>rd</a:t>
            </a:r>
            <a:r>
              <a:rPr lang="en-AU" altLang="en-US" smtClean="0">
                <a:latin typeface="Times"/>
              </a:rPr>
              <a:t> parties, access to WIS</a:t>
            </a:r>
          </a:p>
          <a:p>
            <a:r>
              <a:rPr lang="en-AU" altLang="en-US" smtClean="0">
                <a:latin typeface="Times"/>
              </a:rPr>
              <a:t>Lifecycle management also for efficiency, timeliness of access, archiving, tiered network management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9D73BE06-14DC-478D-ADAB-A87602434422}" type="slidenum">
              <a:rPr lang="en-AU" altLang="en-US" smtClean="0"/>
              <a:pPr algn="r">
                <a:spcBef>
                  <a:spcPct val="0"/>
                </a:spcBef>
              </a:pPr>
              <a:t>10</a:t>
            </a:fld>
            <a:endParaRPr lang="en-AU"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000" smtClean="0">
              <a:latin typeface="Calibri" pitchFamily="34" charset="0"/>
              <a:ea typeface="Times"/>
              <a:cs typeface="Times"/>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8A8117CF-DEDC-41B0-9F5C-914FE83BD37E}" type="slidenum">
              <a:rPr lang="en-AU" altLang="en-US" smtClean="0"/>
              <a:pPr algn="r">
                <a:spcBef>
                  <a:spcPct val="0"/>
                </a:spcBef>
              </a:pPr>
              <a:t>11</a:t>
            </a:fld>
            <a:endParaRPr lang="en-AU"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tLang="en-US" dirty="0" smtClean="0">
                <a:latin typeface="Times"/>
              </a:rPr>
              <a:t>More details in </a:t>
            </a:r>
            <a:r>
              <a:rPr lang="en-US" altLang="en-US" dirty="0" smtClean="0">
                <a:latin typeface="Times"/>
              </a:rPr>
              <a:t>SESSION 3: National WIGOS implementation</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E732388D-A4AD-4CC4-8424-D77C17EEAB62}" type="slidenum">
              <a:rPr lang="en-AU" altLang="en-US" smtClean="0"/>
              <a:pPr algn="r">
                <a:spcBef>
                  <a:spcPct val="0"/>
                </a:spcBef>
              </a:pPr>
              <a:t>12</a:t>
            </a:fld>
            <a:endParaRPr lang="en-AU"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BFCB093B-E8AA-435C-968A-5345F34F5748}" type="slidenum">
              <a:rPr lang="en-AU" altLang="en-US" smtClean="0"/>
              <a:pPr algn="r">
                <a:spcBef>
                  <a:spcPct val="0"/>
                </a:spcBef>
              </a:pPr>
              <a:t>13</a:t>
            </a:fld>
            <a:endParaRPr lang="en-AU"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Times"/>
              </a:rPr>
              <a:t>Just to mention some of them as examples</a:t>
            </a:r>
          </a:p>
          <a:p>
            <a:endParaRPr lang="fr-CH" altLang="en-US" smtClean="0">
              <a:solidFill>
                <a:srgbClr val="080808"/>
              </a:solidFill>
              <a:latin typeface="Verdana" pitchFamily="34" charset="0"/>
              <a:cs typeface="Arial" pitchFamily="34" charset="0"/>
            </a:endParaRPr>
          </a:p>
          <a:p>
            <a:r>
              <a:rPr lang="en-US" altLang="en-US" smtClean="0">
                <a:solidFill>
                  <a:srgbClr val="080808"/>
                </a:solidFill>
                <a:latin typeface="Verdana" pitchFamily="34" charset="0"/>
                <a:cs typeface="Arial" pitchFamily="34" charset="0"/>
              </a:rPr>
              <a:t>(see WIGOS Technical Regulations in: WMO-No. 1157 (Eng. version: http://library.wmo.int/pmb_ged/wmo_1157_en.pdf; Resolutions 25 and 26 respectively))</a:t>
            </a:r>
            <a:endParaRPr lang="en-US" altLang="en-US" smtClean="0">
              <a:latin typeface="Times"/>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2F0E7533-C1F6-4B4A-8020-D50A97FCEB50}" type="slidenum">
              <a:rPr lang="en-US" altLang="en-US" smtClean="0"/>
              <a:pPr algn="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B59EA914-1053-4013-ACB7-5848A4FF90DA}" type="slidenum">
              <a:rPr lang="en-US" altLang="en-US" smtClean="0"/>
              <a:pPr algn="r">
                <a:spcBef>
                  <a:spcPct val="0"/>
                </a:spcBef>
              </a:pPr>
              <a:t>15</a:t>
            </a:fld>
            <a:endParaRPr lang="en-US" altLang="en-US" smtClean="0"/>
          </a:p>
        </p:txBody>
      </p:sp>
      <p:sp>
        <p:nvSpPr>
          <p:cNvPr id="61443"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altLang="en-US" dirty="0" smtClean="0">
                <a:latin typeface="+mn-lt"/>
              </a:rPr>
              <a:t>Request for sharing by Members those best practices, procedures to be used by others at the Regional / Global levels </a:t>
            </a:r>
          </a:p>
          <a:p>
            <a:pPr eaLnBrk="1" hangingPunct="1">
              <a:defRPr/>
            </a:pPr>
            <a:endParaRPr lang="fr-CH" altLang="en-US" dirty="0" smtClean="0">
              <a:latin typeface="+mn-lt"/>
            </a:endParaRPr>
          </a:p>
          <a:p>
            <a:pPr eaLnBrk="1" hangingPunct="1">
              <a:defRPr/>
            </a:pPr>
            <a:r>
              <a:rPr lang="en-GB" dirty="0" smtClean="0">
                <a:latin typeface="+mn-lt"/>
              </a:rPr>
              <a:t>The Guide should provide more detailed information, best practices and procedures, explanation and examples on how to implement standard and recommended practices and procedures specified in the Volume I, Part I – WIGOS of the </a:t>
            </a:r>
            <a:r>
              <a:rPr lang="en-GB" i="1" dirty="0" smtClean="0">
                <a:latin typeface="+mn-lt"/>
              </a:rPr>
              <a:t>WMO Technical Regulations</a:t>
            </a:r>
            <a:r>
              <a:rPr lang="en-GB" dirty="0" smtClean="0">
                <a:latin typeface="+mn-lt"/>
              </a:rPr>
              <a:t> (WMO-No. 49) and </a:t>
            </a:r>
            <a:r>
              <a:rPr lang="en-GB" i="1" dirty="0" smtClean="0">
                <a:latin typeface="+mn-lt"/>
              </a:rPr>
              <a:t>Manual on WIGOS</a:t>
            </a:r>
            <a:r>
              <a:rPr lang="en-GB" dirty="0" smtClean="0">
                <a:latin typeface="+mn-lt"/>
              </a:rPr>
              <a:t> into day-to-day operations.</a:t>
            </a:r>
          </a:p>
          <a:p>
            <a:pPr eaLnBrk="1" hangingPunct="1">
              <a:defRPr/>
            </a:pPr>
            <a:endParaRPr lang="en-GB" altLang="en-US" dirty="0" smtClean="0">
              <a:latin typeface="+mn-lt"/>
            </a:endParaRPr>
          </a:p>
          <a:p>
            <a:pPr eaLnBrk="1" hangingPunct="1">
              <a:defRPr/>
            </a:pPr>
            <a:r>
              <a:rPr lang="en-GB" dirty="0" smtClean="0">
                <a:latin typeface="+mn-lt"/>
              </a:rPr>
              <a:t>The Guide is intended to be used by managers/supervisors and other technical staff of NMHSs responsible for planning, implementation, performance and operation of national observing systems/networks. These individuals are the target audience. </a:t>
            </a:r>
            <a:endParaRPr lang="en-US" altLang="en-US" dirty="0" smtClean="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tLang="en-US" dirty="0" smtClean="0">
                <a:latin typeface="Times"/>
              </a:rPr>
              <a:t>A specific presentation on </a:t>
            </a:r>
            <a:r>
              <a:rPr lang="en-AU" altLang="en-US" dirty="0" err="1" smtClean="0">
                <a:latin typeface="Times"/>
              </a:rPr>
              <a:t>WIR</a:t>
            </a:r>
            <a:r>
              <a:rPr lang="en-AU" altLang="en-US" dirty="0" smtClean="0">
                <a:latin typeface="Times"/>
              </a:rPr>
              <a:t> by</a:t>
            </a:r>
            <a:r>
              <a:rPr lang="en-AU" altLang="en-US" baseline="0" dirty="0" smtClean="0">
                <a:latin typeface="Times"/>
              </a:rPr>
              <a:t> </a:t>
            </a:r>
            <a:r>
              <a:rPr lang="en-GB" sz="1200" kern="1200" dirty="0" smtClean="0">
                <a:solidFill>
                  <a:schemeClr val="tx1"/>
                </a:solidFill>
                <a:effectLst/>
                <a:latin typeface="+mn-lt"/>
                <a:ea typeface="+mn-ea"/>
                <a:cs typeface="+mn-cs"/>
              </a:rPr>
              <a:t>L.P. Riishojgaard</a:t>
            </a:r>
            <a:endParaRPr lang="en-AU" altLang="en-US" dirty="0" smtClean="0">
              <a:latin typeface="Times"/>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78B723A7-D18F-4892-85B6-FF14CEB4D89D}" type="slidenum">
              <a:rPr lang="en-AU" altLang="en-US" smtClean="0"/>
              <a:pPr algn="r">
                <a:spcBef>
                  <a:spcPct val="0"/>
                </a:spcBef>
              </a:pPr>
              <a:t>16</a:t>
            </a:fld>
            <a:endParaRPr lang="en-AU"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tLang="en-US" dirty="0" smtClean="0">
                <a:latin typeface="Times"/>
              </a:rPr>
              <a:t>A specific presentation by I. Zahumensky</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B6DBA286-719D-495D-A204-CCCB476A5B09}" type="slidenum">
              <a:rPr lang="en-AU" altLang="en-US" smtClean="0"/>
              <a:pPr algn="r">
                <a:spcBef>
                  <a:spcPct val="0"/>
                </a:spcBef>
              </a:pPr>
              <a:t>17</a:t>
            </a:fld>
            <a:endParaRPr lang="en-AU"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tLang="en-US" dirty="0" smtClean="0">
                <a:latin typeface="Times"/>
              </a:rPr>
              <a:t>A specific presentation by A. Makarau</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15F9B883-F0EB-4FE1-B4E2-0A2C0F63682A}" type="slidenum">
              <a:rPr lang="en-AU" altLang="en-US" smtClean="0"/>
              <a:pPr algn="r">
                <a:spcBef>
                  <a:spcPct val="0"/>
                </a:spcBef>
              </a:pPr>
              <a:t>18</a:t>
            </a:fld>
            <a:endParaRPr lang="en-AU"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Implementation will, like GOS, be an ongoing thing but the foundation that we build now:</a:t>
            </a:r>
          </a:p>
          <a:p>
            <a:pPr marL="171450" indent="-171450">
              <a:buFontTx/>
              <a:buChar char="-"/>
            </a:pPr>
            <a:r>
              <a:rPr lang="en-AU" baseline="0" dirty="0" smtClean="0"/>
              <a:t>will position WMO well to assist and guide members, in the context of all of the WMO priorities (including GFCS, DRR </a:t>
            </a:r>
            <a:r>
              <a:rPr lang="en-AU" baseline="0" dirty="0" err="1" smtClean="0"/>
              <a:t>etc</a:t>
            </a:r>
            <a:r>
              <a:rPr lang="en-AU" baseline="0" dirty="0" smtClean="0"/>
              <a:t>) and</a:t>
            </a:r>
          </a:p>
          <a:p>
            <a:pPr marL="171450" indent="-171450">
              <a:buFontTx/>
              <a:buChar char="-"/>
            </a:pPr>
            <a:r>
              <a:rPr lang="en-AU" baseline="0" dirty="0" smtClean="0"/>
              <a:t>will equip regional associations to assist and evolve observing and service capacities within their region;</a:t>
            </a:r>
          </a:p>
          <a:p>
            <a:pPr marL="171450" indent="-171450">
              <a:buFontTx/>
              <a:buChar char="-"/>
            </a:pPr>
            <a:r>
              <a:rPr lang="en-AU" baseline="0" dirty="0" smtClean="0"/>
              <a:t>Will empower Members to design, evolve and sustain the observing systems that best meet national needs, and provide national leadership on integrated observations with the global brand recognition of WMO</a:t>
            </a:r>
          </a:p>
        </p:txBody>
      </p:sp>
      <p:sp>
        <p:nvSpPr>
          <p:cNvPr id="4" name="Slide Number Placeholder 3"/>
          <p:cNvSpPr>
            <a:spLocks noGrp="1"/>
          </p:cNvSpPr>
          <p:nvPr>
            <p:ph type="sldNum" sz="quarter" idx="10"/>
          </p:nvPr>
        </p:nvSpPr>
        <p:spPr/>
        <p:txBody>
          <a:bodyPr/>
          <a:lstStyle/>
          <a:p>
            <a:fld id="{AE85507E-7320-4498-80EB-82154FEF8354}" type="slidenum">
              <a:rPr lang="en-AU" smtClean="0"/>
              <a:pPr/>
              <a:t>19</a:t>
            </a:fld>
            <a:endParaRPr lang="en-AU"/>
          </a:p>
        </p:txBody>
      </p:sp>
    </p:spTree>
    <p:extLst>
      <p:ext uri="{BB962C8B-B14F-4D97-AF65-F5344CB8AC3E}">
        <p14:creationId xmlns:p14="http://schemas.microsoft.com/office/powerpoint/2010/main" xmlns="" val="187043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AFDA7B25-1A82-4AC3-9B60-8ACD96F78A5F}" type="slidenum">
              <a:rPr lang="en-US" altLang="en-US" b="0"/>
              <a:pPr algn="r">
                <a:spcBef>
                  <a:spcPct val="0"/>
                </a:spcBef>
              </a:pPr>
              <a:t>2</a:t>
            </a:fld>
            <a:endParaRPr lang="en-US" altLang="en-US"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21</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z="1600" smtClean="0">
              <a:latin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22</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z="1600" dirty="0" smtClean="0">
                <a:latin typeface="Arial Unicode MS" pitchFamily="34" charset="-128"/>
              </a:rPr>
              <a:t>GCOS, GCW, CGMS reps on ICG-WIGOS</a:t>
            </a:r>
          </a:p>
          <a:p>
            <a:r>
              <a:rPr lang="en-US" sz="1600" dirty="0" smtClean="0">
                <a:latin typeface="Arial Unicode MS" pitchFamily="34" charset="-128"/>
              </a:rPr>
              <a:t>Chair ICG-WIGOS on GCW, GCOS SC</a:t>
            </a:r>
          </a:p>
          <a:p>
            <a:r>
              <a:rPr lang="en-US" sz="1600" dirty="0" smtClean="0">
                <a:latin typeface="Arial Unicode MS" pitchFamily="34" charset="-128"/>
              </a:rPr>
              <a:t>Took</a:t>
            </a:r>
            <a:r>
              <a:rPr lang="en-US" sz="1600" baseline="0" dirty="0" smtClean="0">
                <a:latin typeface="Arial Unicode MS" pitchFamily="34" charset="-128"/>
              </a:rPr>
              <a:t> while to establish PO but now working very effectively – need more resources to assist</a:t>
            </a:r>
            <a:endParaRPr lang="en-US" sz="1600" dirty="0" smtClean="0">
              <a:latin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23</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z="1600" dirty="0" smtClean="0">
                <a:latin typeface="Arial Unicode MS" pitchFamily="34" charset="-128"/>
              </a:rPr>
              <a:t>RRR extended to GAW</a:t>
            </a:r>
          </a:p>
          <a:p>
            <a:r>
              <a:rPr lang="en-US" sz="1600" dirty="0" smtClean="0">
                <a:latin typeface="Arial Unicode MS" pitchFamily="34" charset="-128"/>
              </a:rPr>
              <a:t>Asking Congress to agree to establish the GCW </a:t>
            </a:r>
            <a:r>
              <a:rPr lang="en-US" sz="1600" dirty="0" err="1" smtClean="0">
                <a:latin typeface="Arial Unicode MS" pitchFamily="34" charset="-128"/>
              </a:rPr>
              <a:t>Cryonet</a:t>
            </a:r>
            <a:endParaRPr lang="en-US" sz="1600" dirty="0" smtClean="0">
              <a:latin typeface="Arial Unicode MS" pitchFamily="34" charset="-128"/>
            </a:endParaRPr>
          </a:p>
          <a:p>
            <a:endParaRPr lang="en-US" sz="1600" dirty="0" smtClean="0">
              <a:latin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24</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354817" lvl="0" indent="-354817" defTabSz="832104">
              <a:lnSpc>
                <a:spcPct val="90000"/>
              </a:lnSpc>
              <a:spcBef>
                <a:spcPts val="700"/>
              </a:spcBef>
              <a:buClrTx/>
              <a:buFont typeface="Arial Bold"/>
              <a:buChar char="•"/>
              <a:defRPr sz="1800"/>
            </a:pPr>
            <a:r>
              <a:rPr lang="en-US" sz="1820" dirty="0" smtClean="0"/>
              <a:t>WIGOS Data Quality Monitoring System</a:t>
            </a:r>
          </a:p>
          <a:p>
            <a:pPr marL="770869" lvl="1" indent="-354817" defTabSz="832104">
              <a:lnSpc>
                <a:spcPct val="90000"/>
              </a:lnSpc>
              <a:spcBef>
                <a:spcPts val="700"/>
              </a:spcBef>
              <a:buClrTx/>
              <a:buFont typeface="Arial Bold"/>
              <a:buChar char="•"/>
              <a:defRPr sz="1800"/>
            </a:pPr>
            <a:r>
              <a:rPr lang="en-US" sz="1820" dirty="0" smtClean="0"/>
              <a:t>Electronic online real-time monitoring of performance (both data availability and data quality)</a:t>
            </a:r>
          </a:p>
          <a:p>
            <a:pPr marL="770869" lvl="1" indent="-354817" defTabSz="832104">
              <a:lnSpc>
                <a:spcPct val="90000"/>
              </a:lnSpc>
              <a:spcBef>
                <a:spcPts val="700"/>
              </a:spcBef>
              <a:buClrTx/>
              <a:buFont typeface="Arial Bold"/>
              <a:buChar char="•"/>
              <a:defRPr sz="1800"/>
            </a:pPr>
            <a:r>
              <a:rPr lang="en-US" sz="1820" dirty="0" smtClean="0"/>
              <a:t>Pilot project underway with input from ECMWF and NCEP</a:t>
            </a:r>
          </a:p>
          <a:p>
            <a:endParaRPr lang="en-US" sz="1600" dirty="0" smtClean="0">
              <a:latin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25</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Unicode MS" pitchFamily="34" charset="-128"/>
              </a:rPr>
              <a:t>Especially RA-I projects,</a:t>
            </a:r>
            <a:r>
              <a:rPr lang="en-US" sz="1600" baseline="0" dirty="0" smtClean="0">
                <a:latin typeface="Arial Unicode MS" pitchFamily="34" charset="-128"/>
              </a:rPr>
              <a:t> Cote d'Ivoire, Tanzania – hear more at side event on Wed 3 June.</a:t>
            </a:r>
            <a:endParaRPr lang="en-US" sz="1600" dirty="0" smtClean="0">
              <a:latin typeface="Arial Unicode MS" pitchFamily="34" charset="-128"/>
            </a:endParaRPr>
          </a:p>
          <a:p>
            <a:r>
              <a:rPr lang="en-US" sz="1600" dirty="0" smtClean="0">
                <a:latin typeface="Arial Unicode MS" pitchFamily="34" charset="-128"/>
              </a:rPr>
              <a:t>RA-III</a:t>
            </a:r>
            <a:r>
              <a:rPr lang="en-US" sz="1600" baseline="0" dirty="0" smtClean="0">
                <a:latin typeface="Arial Unicode MS" pitchFamily="34" charset="-128"/>
              </a:rPr>
              <a:t> multi-country integration</a:t>
            </a:r>
            <a:endParaRPr lang="en-US" sz="1600" dirty="0" smtClean="0">
              <a:latin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26</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z="1600" dirty="0" smtClean="0">
                <a:latin typeface="Arial Unicode MS" pitchFamily="34" charset="-128"/>
              </a:rPr>
              <a:t>Regional</a:t>
            </a:r>
            <a:r>
              <a:rPr lang="en-US" sz="1600" baseline="0" dirty="0" smtClean="0">
                <a:latin typeface="Arial Unicode MS" pitchFamily="34" charset="-128"/>
              </a:rPr>
              <a:t> Marine Instrument Centres – focus on interoperability, standards and calibration</a:t>
            </a:r>
            <a:endParaRPr lang="en-US" sz="1600" dirty="0" smtClean="0">
              <a:latin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27</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805972" lvl="1" indent="-501172" defTabSz="731519">
              <a:lnSpc>
                <a:spcPct val="90000"/>
              </a:lnSpc>
              <a:spcBef>
                <a:spcPts val="900"/>
              </a:spcBef>
              <a:buClrTx/>
              <a:buFont typeface="Arial Bold"/>
              <a:buChar char="•"/>
              <a:defRPr sz="1800"/>
            </a:pPr>
            <a:r>
              <a:rPr lang="en-US" sz="2200" dirty="0" smtClean="0">
                <a:latin typeface="Arial Bold"/>
                <a:ea typeface="Arial Bold"/>
                <a:cs typeface="Arial Bold"/>
                <a:sym typeface="Arial Bold"/>
              </a:rPr>
              <a:t>WIGOS Portal</a:t>
            </a:r>
            <a:r>
              <a:rPr lang="en-US" sz="2200" dirty="0" smtClean="0"/>
              <a:t>; operational, will be further developed</a:t>
            </a:r>
          </a:p>
          <a:p>
            <a:pPr marL="805972" lvl="1" indent="-501172" defTabSz="731519">
              <a:lnSpc>
                <a:spcPct val="90000"/>
              </a:lnSpc>
              <a:spcBef>
                <a:spcPts val="900"/>
              </a:spcBef>
              <a:buClr>
                <a:srgbClr val="000000">
                  <a:alpha val="44000"/>
                </a:srgbClr>
              </a:buClr>
              <a:buFont typeface="Arial Bold"/>
              <a:buChar char="•"/>
              <a:defRPr sz="1800"/>
            </a:pPr>
            <a:r>
              <a:rPr lang="en-US" sz="2200" dirty="0" smtClean="0">
                <a:solidFill>
                  <a:srgbClr val="5E5E5E"/>
                </a:solidFill>
                <a:latin typeface="Arial Bold"/>
                <a:ea typeface="Arial Bold"/>
                <a:cs typeface="Arial Bold"/>
                <a:sym typeface="Arial Bold"/>
              </a:rPr>
              <a:t>SORT (Standards of Observations Reference Tool)</a:t>
            </a:r>
            <a:r>
              <a:rPr lang="en-US" sz="2200" dirty="0" smtClean="0">
                <a:solidFill>
                  <a:srgbClr val="5E5E5E"/>
                </a:solidFill>
              </a:rPr>
              <a:t>; not yet developed; draft specifications are available</a:t>
            </a:r>
            <a:endParaRPr lang="en-US" dirty="0" smtClean="0">
              <a:solidFill>
                <a:srgbClr val="5E5E5E"/>
              </a:solidFill>
            </a:endParaRPr>
          </a:p>
          <a:p>
            <a:pPr marL="805972" lvl="1" indent="-501172" defTabSz="731519">
              <a:lnSpc>
                <a:spcPct val="90000"/>
              </a:lnSpc>
              <a:spcBef>
                <a:spcPts val="900"/>
              </a:spcBef>
              <a:buClrTx/>
              <a:buFont typeface="Arial Bold"/>
              <a:buChar char="•"/>
              <a:defRPr sz="1800"/>
            </a:pPr>
            <a:r>
              <a:rPr lang="en-US" sz="2200" dirty="0" smtClean="0">
                <a:latin typeface="Arial Bold"/>
                <a:ea typeface="Arial Bold"/>
                <a:cs typeface="Arial Bold"/>
                <a:sym typeface="Arial Bold"/>
              </a:rPr>
              <a:t>OSCAR</a:t>
            </a:r>
            <a:r>
              <a:rPr lang="en-US" sz="2200" dirty="0" smtClean="0"/>
              <a:t> (Observing System Capabilities and Review Tool)</a:t>
            </a:r>
          </a:p>
          <a:p>
            <a:pPr marL="1110772" lvl="2" indent="-501172" defTabSz="731519">
              <a:lnSpc>
                <a:spcPct val="90000"/>
              </a:lnSpc>
              <a:spcBef>
                <a:spcPts val="900"/>
              </a:spcBef>
              <a:buClrTx/>
              <a:buFont typeface="Arial Bold"/>
              <a:buChar char="•"/>
              <a:defRPr sz="1800"/>
            </a:pPr>
            <a:r>
              <a:rPr lang="en-US" sz="2200" dirty="0" smtClean="0">
                <a:latin typeface="Arial Bold"/>
                <a:ea typeface="Arial Bold"/>
                <a:cs typeface="Arial Bold"/>
                <a:sym typeface="Arial Bold"/>
              </a:rPr>
              <a:t>OSCAR/Requirements</a:t>
            </a:r>
            <a:r>
              <a:rPr lang="en-US" sz="2200" dirty="0" smtClean="0"/>
              <a:t>; pre-operational; run by Secretariat</a:t>
            </a:r>
          </a:p>
          <a:p>
            <a:pPr marL="1110772" lvl="2" indent="-501172" defTabSz="731519">
              <a:lnSpc>
                <a:spcPct val="90000"/>
              </a:lnSpc>
              <a:spcBef>
                <a:spcPts val="900"/>
              </a:spcBef>
              <a:buClrTx/>
              <a:buFont typeface="Arial Bold"/>
              <a:buChar char="•"/>
              <a:defRPr sz="1800"/>
            </a:pPr>
            <a:r>
              <a:rPr lang="en-US" sz="2200" dirty="0" smtClean="0">
                <a:latin typeface="Arial Bold"/>
                <a:ea typeface="Arial Bold"/>
                <a:cs typeface="Arial Bold"/>
                <a:sym typeface="Arial Bold"/>
              </a:rPr>
              <a:t>OSCAR/Space</a:t>
            </a:r>
            <a:r>
              <a:rPr lang="en-US" sz="2200" dirty="0" smtClean="0"/>
              <a:t>; still evolving; pre-operational, run by Secretariat</a:t>
            </a:r>
          </a:p>
          <a:p>
            <a:pPr marL="1110772" lvl="2" indent="-501172" defTabSz="731519">
              <a:lnSpc>
                <a:spcPct val="90000"/>
              </a:lnSpc>
              <a:spcBef>
                <a:spcPts val="900"/>
              </a:spcBef>
              <a:buClrTx/>
              <a:buFont typeface="Arial Bold"/>
              <a:buChar char="•"/>
              <a:defRPr sz="1800"/>
            </a:pPr>
            <a:r>
              <a:rPr lang="en-US" sz="2200" u="sng" dirty="0" smtClean="0">
                <a:latin typeface="Arial Bold"/>
                <a:ea typeface="Arial Bold"/>
                <a:cs typeface="Arial Bold"/>
                <a:sym typeface="Arial Bold"/>
              </a:rPr>
              <a:t>OSCAR/Surface</a:t>
            </a:r>
            <a:r>
              <a:rPr lang="en-US" sz="2200" u="sng" dirty="0" smtClean="0"/>
              <a:t>; developed for WMO by at team lead by </a:t>
            </a:r>
            <a:r>
              <a:rPr lang="en-US" sz="2200" u="sng" dirty="0" err="1" smtClean="0"/>
              <a:t>MeteoSwiss</a:t>
            </a:r>
            <a:r>
              <a:rPr lang="en-US" sz="2200" u="sng" dirty="0" smtClean="0"/>
              <a:t>; prototype version introduced during Cg-XVII</a:t>
            </a:r>
            <a:endParaRPr lang="en-US" u="sng" dirty="0" smtClean="0"/>
          </a:p>
          <a:p>
            <a:pPr marL="1110772" lvl="2" indent="-501172" defTabSz="731519">
              <a:lnSpc>
                <a:spcPct val="90000"/>
              </a:lnSpc>
              <a:spcBef>
                <a:spcPts val="900"/>
              </a:spcBef>
              <a:buClrTx/>
              <a:buFont typeface="Arial Bold"/>
              <a:buChar char="•"/>
              <a:defRPr sz="1800"/>
            </a:pPr>
            <a:r>
              <a:rPr lang="en-US" sz="2200" dirty="0" smtClean="0">
                <a:latin typeface="Arial Bold"/>
                <a:ea typeface="Arial Bold"/>
                <a:cs typeface="Arial Bold"/>
                <a:sym typeface="Arial Bold"/>
              </a:rPr>
              <a:t>Gap Analysis Module</a:t>
            </a:r>
            <a:r>
              <a:rPr lang="en-US" sz="2200" dirty="0" smtClean="0"/>
              <a:t>; in development</a:t>
            </a:r>
          </a:p>
          <a:p>
            <a:endParaRPr lang="en-US" sz="1600" dirty="0" smtClean="0">
              <a:latin typeface="Arial Unicode MS" pitchFamily="34" charset="-128"/>
            </a:endParaRPr>
          </a:p>
          <a:p>
            <a:endParaRPr lang="en-US" sz="1600" dirty="0" smtClean="0">
              <a:latin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28</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z="1600" dirty="0" err="1" smtClean="0">
                <a:latin typeface="Arial Unicode MS" pitchFamily="34" charset="-128"/>
              </a:rPr>
              <a:t>Recognise</a:t>
            </a:r>
            <a:r>
              <a:rPr lang="en-US" sz="1600" dirty="0" smtClean="0">
                <a:latin typeface="Arial Unicode MS" pitchFamily="34" charset="-128"/>
              </a:rPr>
              <a:t> need to communicate several layers into NMHSs and with partners</a:t>
            </a:r>
          </a:p>
          <a:p>
            <a:r>
              <a:rPr lang="en-US" sz="1600" dirty="0" smtClean="0">
                <a:latin typeface="Arial Unicode MS" pitchFamily="34" charset="-128"/>
              </a:rPr>
              <a:t>Collaboration – GCOS, GFCS, </a:t>
            </a:r>
          </a:p>
          <a:p>
            <a:endParaRPr lang="en-US" sz="1600" dirty="0" smtClean="0">
              <a:latin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29</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Unicode MS" pitchFamily="34" charset="-128"/>
              </a:rPr>
              <a:t>Bilateral collaborations – </a:t>
            </a:r>
            <a:r>
              <a:rPr lang="en-US" sz="1600" dirty="0" err="1" smtClean="0">
                <a:latin typeface="Arial Unicode MS" pitchFamily="34" charset="-128"/>
              </a:rPr>
              <a:t>eg</a:t>
            </a:r>
            <a:r>
              <a:rPr lang="en-US" sz="1600" dirty="0" smtClean="0">
                <a:latin typeface="Arial Unicode MS" pitchFamily="34" charset="-128"/>
              </a:rPr>
              <a:t> improved functioning of upper air stations in RA-I in </a:t>
            </a:r>
            <a:r>
              <a:rPr lang="en-US" sz="1600" dirty="0" err="1" smtClean="0">
                <a:latin typeface="Arial Unicode MS" pitchFamily="34" charset="-128"/>
              </a:rPr>
              <a:t>collab</a:t>
            </a:r>
            <a:r>
              <a:rPr lang="en-US" sz="1600" baseline="0" dirty="0" smtClean="0">
                <a:latin typeface="Arial Unicode MS" pitchFamily="34" charset="-128"/>
              </a:rPr>
              <a:t> with ASECNA -&gt; more </a:t>
            </a:r>
            <a:r>
              <a:rPr lang="en-US" sz="1600" baseline="0" dirty="0" err="1" smtClean="0">
                <a:latin typeface="Arial Unicode MS" pitchFamily="34" charset="-128"/>
              </a:rPr>
              <a:t>radiosondes</a:t>
            </a:r>
            <a:r>
              <a:rPr lang="en-US" sz="1600" baseline="0" dirty="0" smtClean="0">
                <a:latin typeface="Arial Unicode MS" pitchFamily="34" charset="-128"/>
              </a:rPr>
              <a:t> in Africa</a:t>
            </a:r>
            <a:endParaRPr lang="en-US" sz="1600" dirty="0" smtClean="0">
              <a:latin typeface="Arial Unicode MS" pitchFamily="34" charset="-128"/>
            </a:endParaRPr>
          </a:p>
          <a:p>
            <a:endParaRPr lang="en-US" sz="1600" dirty="0" smtClean="0">
              <a:latin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4B08CD47-3246-4011-AC98-E52C6AFF2868}" type="slidenum">
              <a:rPr lang="en-GB" sz="1200" b="0">
                <a:solidFill>
                  <a:schemeClr val="tx1"/>
                </a:solidFill>
                <a:latin typeface="Times" pitchFamily="18" charset="0"/>
              </a:rPr>
              <a:pPr algn="r" eaLnBrk="0" hangingPunct="0"/>
              <a:t>30</a:t>
            </a:fld>
            <a:endParaRPr lang="en-GB" sz="1200" b="0">
              <a:solidFill>
                <a:schemeClr val="tx1"/>
              </a:solidFill>
              <a:latin typeface="Times"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z="1600" dirty="0" smtClean="0">
                <a:latin typeface="Arial Unicode MS" pitchFamily="34" charset="-128"/>
              </a:rPr>
              <a:t>Request from Members for WIS and WIGOS to remain closely linked, especially in implementation</a:t>
            </a:r>
            <a:r>
              <a:rPr lang="en-US" sz="1600" baseline="0" dirty="0" smtClean="0">
                <a:latin typeface="Arial Unicode MS" pitchFamily="34" charset="-128"/>
              </a:rPr>
              <a:t> and training, and in design of projects.</a:t>
            </a:r>
          </a:p>
          <a:p>
            <a:r>
              <a:rPr lang="en-US" sz="1600" dirty="0" smtClean="0">
                <a:latin typeface="Arial Unicode MS" pitchFamily="34" charset="-128"/>
              </a:rPr>
              <a:t>Big</a:t>
            </a:r>
            <a:r>
              <a:rPr lang="en-US" sz="1600" baseline="0" dirty="0" smtClean="0">
                <a:latin typeface="Arial Unicode MS" pitchFamily="34" charset="-128"/>
              </a:rPr>
              <a:t> focus on need to facilitate i</a:t>
            </a:r>
            <a:r>
              <a:rPr lang="en-US" sz="1600" dirty="0" smtClean="0">
                <a:latin typeface="Arial Unicode MS" pitchFamily="34" charset="-128"/>
              </a:rPr>
              <a:t>ntegration of data from sources external</a:t>
            </a:r>
            <a:r>
              <a:rPr lang="en-US" sz="1600" baseline="0" dirty="0" smtClean="0">
                <a:latin typeface="Arial Unicode MS" pitchFamily="34" charset="-128"/>
              </a:rPr>
              <a:t> to NMHS – a clear priority for GAW, JCOMM, GCW by their very nature and dependence on institutions external to NHMS.</a:t>
            </a:r>
          </a:p>
          <a:p>
            <a:r>
              <a:rPr lang="en-US" sz="1600" baseline="0" dirty="0" smtClean="0">
                <a:latin typeface="Arial Unicode MS" pitchFamily="34" charset="-128"/>
              </a:rPr>
              <a:t>Also important to </a:t>
            </a:r>
            <a:r>
              <a:rPr lang="en-US" sz="1600" baseline="0" dirty="0" err="1" smtClean="0">
                <a:latin typeface="Arial Unicode MS" pitchFamily="34" charset="-128"/>
              </a:rPr>
              <a:t>realise</a:t>
            </a:r>
            <a:r>
              <a:rPr lang="en-US" sz="1600" baseline="0" dirty="0" smtClean="0">
                <a:latin typeface="Arial Unicode MS" pitchFamily="34" charset="-128"/>
              </a:rPr>
              <a:t> the potential to extend the network coverage of NMHSs through such third party networks, including potentially private sector sources. WIGOS and WIS will help build the leadership of NMHSs through their standard-based and regulatory mandate.</a:t>
            </a:r>
          </a:p>
          <a:p>
            <a:r>
              <a:rPr lang="en-US" sz="1600" baseline="0" dirty="0" smtClean="0">
                <a:latin typeface="Arial Unicode MS" pitchFamily="34" charset="-128"/>
              </a:rPr>
              <a:t>In response to EC-65, ICG-WIGOS has conducted an assessment of the existing data sharing policies and will focus in the next period on developing guidance to help members </a:t>
            </a:r>
            <a:endParaRPr lang="en-US" sz="1600" dirty="0" smtClean="0">
              <a:latin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5453" y="8686288"/>
            <a:ext cx="2972547" cy="457712"/>
          </a:xfrm>
          <a:prstGeom prst="rect">
            <a:avLst/>
          </a:prstGeom>
          <a:noFill/>
          <a:ln w="9525">
            <a:noFill/>
            <a:miter lim="800000"/>
            <a:headEnd/>
            <a:tailEnd/>
          </a:ln>
        </p:spPr>
        <p:txBody>
          <a:bodyPr anchor="b"/>
          <a:lstStyle/>
          <a:p>
            <a:pPr algn="r">
              <a:spcBef>
                <a:spcPts val="1400"/>
              </a:spcBef>
              <a:defRPr/>
            </a:pPr>
            <a:fld id="{A7D3ED20-B1A6-44EA-AD13-110BD7CD2BBC}" type="slidenum">
              <a:rPr lang="en-GB" altLang="zh-CN" sz="1200" kern="0">
                <a:solidFill>
                  <a:prstClr val="black"/>
                </a:solidFill>
                <a:latin typeface="Times New Roman" pitchFamily="18" charset="0"/>
                <a:cs typeface="Times New Roman" pitchFamily="18" charset="0"/>
                <a:sym typeface="Helvetica"/>
              </a:rPr>
              <a:pPr algn="r">
                <a:spcBef>
                  <a:spcPts val="1400"/>
                </a:spcBef>
                <a:defRPr/>
              </a:pPr>
              <a:t>3</a:t>
            </a:fld>
            <a:endParaRPr lang="en-GB" altLang="zh-CN" sz="1200" kern="0" dirty="0">
              <a:solidFill>
                <a:prstClr val="black"/>
              </a:solidFill>
              <a:latin typeface="Times New Roman" pitchFamily="18" charset="0"/>
              <a:cs typeface="Times New Roman" pitchFamily="18" charset="0"/>
              <a:sym typeface="Helvetica"/>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508" y="4343144"/>
            <a:ext cx="5028986" cy="41150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1200" b="0" i="1" dirty="0" smtClean="0">
                <a:solidFill>
                  <a:srgbClr val="FF9900"/>
                </a:solidFill>
                <a:latin typeface="Comic Sans MS" panose="030F0702030302020204" pitchFamily="66" charset="0"/>
                <a:cs typeface="Arial" charset="0"/>
              </a:rPr>
              <a:t>Note: WIGOS is neither</a:t>
            </a:r>
            <a:r>
              <a:rPr lang="en-GB" sz="1200" b="1" i="1" dirty="0" smtClean="0">
                <a:solidFill>
                  <a:srgbClr val="FF9900"/>
                </a:solidFill>
                <a:latin typeface="Comic Sans MS" panose="030F0702030302020204" pitchFamily="66" charset="0"/>
                <a:cs typeface="Arial" charset="0"/>
              </a:rPr>
              <a:t> a new observing system </a:t>
            </a:r>
            <a:r>
              <a:rPr lang="en-GB" sz="1200" b="0" i="1" dirty="0" smtClean="0">
                <a:solidFill>
                  <a:srgbClr val="FF9900"/>
                </a:solidFill>
                <a:latin typeface="Comic Sans MS" panose="030F0702030302020204" pitchFamily="66" charset="0"/>
                <a:cs typeface="Arial" charset="0"/>
              </a:rPr>
              <a:t>nor</a:t>
            </a:r>
            <a:r>
              <a:rPr lang="en-GB" sz="1200" b="1" i="1" baseline="0" dirty="0" smtClean="0">
                <a:solidFill>
                  <a:srgbClr val="FF9900"/>
                </a:solidFill>
                <a:latin typeface="Comic Sans MS" panose="030F0702030302020204" pitchFamily="66" charset="0"/>
                <a:cs typeface="Arial" charset="0"/>
              </a:rPr>
              <a:t> </a:t>
            </a:r>
            <a:r>
              <a:rPr lang="en-GB" sz="1200" b="1" i="1" baseline="0" dirty="0" err="1" smtClean="0">
                <a:solidFill>
                  <a:srgbClr val="FF9900"/>
                </a:solidFill>
                <a:latin typeface="Comic Sans MS" panose="030F0702030302020204" pitchFamily="66" charset="0"/>
                <a:cs typeface="Arial" charset="0"/>
              </a:rPr>
              <a:t>WIS</a:t>
            </a:r>
            <a:r>
              <a:rPr lang="en-GB" sz="1200" b="1" i="1" baseline="0" dirty="0" smtClean="0">
                <a:solidFill>
                  <a:srgbClr val="FF9900"/>
                </a:solidFill>
                <a:latin typeface="Comic Sans MS" panose="030F0702030302020204" pitchFamily="66" charset="0"/>
                <a:cs typeface="Arial" charset="0"/>
              </a:rPr>
              <a:t> !</a:t>
            </a:r>
            <a:endParaRPr lang="en-US" altLang="zh-CN" dirty="0"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WIGOS will implement an observing framework for enabling the integration, interoperability, optimized evolution and best-practice operation of: </a:t>
            </a:r>
          </a:p>
          <a:p>
            <a:pPr marL="171450" indent="-171450">
              <a:buFont typeface="Arial" panose="020B0604020202020204" pitchFamily="34" charset="0"/>
              <a:buChar char="•"/>
            </a:pPr>
            <a:r>
              <a:rPr lang="en-US" dirty="0" smtClean="0"/>
              <a:t>WMO observing systems, and </a:t>
            </a:r>
          </a:p>
          <a:p>
            <a:pPr marL="171450" indent="-171450">
              <a:buFont typeface="Arial" panose="020B0604020202020204" pitchFamily="34" charset="0"/>
              <a:buChar char="•"/>
            </a:pPr>
            <a:r>
              <a:rPr lang="en-US" dirty="0" smtClean="0"/>
              <a:t>WMO’s contribution to co-sponsored systems. </a:t>
            </a:r>
          </a:p>
          <a:p>
            <a:r>
              <a:rPr lang="en-US" dirty="0" smtClean="0"/>
              <a:t>WIGOS will use and exploit the WMO Information System (WIS)</a:t>
            </a:r>
          </a:p>
          <a:p>
            <a:r>
              <a:rPr lang="en-US" dirty="0" smtClean="0"/>
              <a:t>To allow continuous and reliable access to an expanded set of reliable and trusted environmental data and products, and associated metadata</a:t>
            </a:r>
          </a:p>
          <a:p>
            <a:endParaRPr lang="en-AU"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2E936132-9EB1-4D69-9186-46A9C966EC70}" type="slidenum">
              <a:rPr lang="en-US" sz="1200" smtClean="0">
                <a:latin typeface="Times" charset="0"/>
              </a:rPr>
              <a:pPr/>
              <a:t>4</a:t>
            </a:fld>
            <a:endParaRPr lang="en-US" sz="1200"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3918D5B3-0EDE-4F97-8C1F-1AA79FBB523B}" type="slidenum">
              <a:rPr lang="en-GB" altLang="en-US" b="0"/>
              <a:pPr algn="r">
                <a:spcBef>
                  <a:spcPct val="0"/>
                </a:spcBef>
              </a:pPr>
              <a:t>7</a:t>
            </a:fld>
            <a:endParaRPr lang="en-GB" altLang="en-US" b="0"/>
          </a:p>
        </p:txBody>
      </p:sp>
      <p:sp>
        <p:nvSpPr>
          <p:cNvPr id="4813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sz="1600" dirty="0" smtClean="0">
                <a:latin typeface="Arial Unicode MS" pitchFamily="34" charset="-128"/>
              </a:rPr>
              <a:t>So, we started with the WIGOS Framework – built around 10 key areas – or building blocks. </a:t>
            </a:r>
          </a:p>
          <a:p>
            <a:pPr>
              <a:defRPr/>
            </a:pPr>
            <a:r>
              <a:rPr lang="en-US" altLang="en-US" sz="1600" dirty="0" smtClean="0">
                <a:latin typeface="Arial Unicode MS" pitchFamily="34" charset="-128"/>
              </a:rPr>
              <a:t>Significant progress achieved at: </a:t>
            </a:r>
          </a:p>
          <a:p>
            <a:pPr marL="285750" indent="-285750">
              <a:buFont typeface="Arial" panose="020B0604020202020204" pitchFamily="34" charset="0"/>
              <a:buChar char="•"/>
              <a:defRPr/>
            </a:pPr>
            <a:r>
              <a:rPr lang="en-US" altLang="en-US" sz="1600" dirty="0" smtClean="0">
                <a:latin typeface="Arial Unicode MS" pitchFamily="34" charset="-128"/>
              </a:rPr>
              <a:t>WIGOS Regulatory Material</a:t>
            </a:r>
          </a:p>
          <a:p>
            <a:pPr marL="285750" indent="-285750">
              <a:buFont typeface="Arial" panose="020B0604020202020204" pitchFamily="34" charset="0"/>
              <a:buChar char="•"/>
              <a:defRPr/>
            </a:pPr>
            <a:r>
              <a:rPr lang="en-US" altLang="en-US" sz="1600" dirty="0" smtClean="0">
                <a:latin typeface="Arial Unicode MS" pitchFamily="34" charset="-128"/>
              </a:rPr>
              <a:t>WIGOS Metadata Standard </a:t>
            </a:r>
          </a:p>
          <a:p>
            <a:pPr marL="285750" indent="-285750">
              <a:buFont typeface="Arial" panose="020B0604020202020204" pitchFamily="34" charset="0"/>
              <a:buChar char="•"/>
              <a:defRPr/>
            </a:pPr>
            <a:r>
              <a:rPr lang="en-US" altLang="en-US" sz="1600" dirty="0" smtClean="0">
                <a:latin typeface="Arial Unicode MS" pitchFamily="34" charset="-128"/>
              </a:rPr>
              <a:t>WIR (mainly OSCAR)</a:t>
            </a:r>
          </a:p>
          <a:p>
            <a:pPr marL="285750" indent="-285750">
              <a:buFont typeface="Arial" panose="020B0604020202020204" pitchFamily="34" charset="0"/>
              <a:buChar char="•"/>
              <a:defRPr/>
            </a:pPr>
            <a:r>
              <a:rPr lang="en-US" altLang="en-US" sz="1600" dirty="0" smtClean="0">
                <a:latin typeface="Arial Unicode MS" pitchFamily="34" charset="-128"/>
              </a:rPr>
              <a:t>R-WIPs, supported by a range of regional/subregional projects and CD activities</a:t>
            </a:r>
          </a:p>
          <a:p>
            <a:pPr marL="285750" indent="-285750">
              <a:buFont typeface="Arial" panose="020B0604020202020204" pitchFamily="34" charset="0"/>
              <a:buChar char="•"/>
              <a:defRPr/>
            </a:pPr>
            <a:r>
              <a:rPr lang="en-US" altLang="en-US" sz="1600" dirty="0" smtClean="0">
                <a:latin typeface="Arial Unicode MS" pitchFamily="34" charset="-128"/>
              </a:rPr>
              <a:t>OND Principles specified in the Manual on WIGOS (</a:t>
            </a:r>
            <a:r>
              <a:rPr lang="en-US" altLang="en-US" sz="1600" dirty="0" smtClean="0">
                <a:solidFill>
                  <a:srgbClr val="080808"/>
                </a:solidFill>
                <a:latin typeface="Verdana" pitchFamily="34" charset="0"/>
                <a:cs typeface="Arial" pitchFamily="34" charset="0"/>
              </a:rPr>
              <a:t>search http://library.wmo.int/ for WMO-No. 1157 (Eng. version: http://library.wmo.int/pmb_ged/wmo_1157_en.pdf; Resolutions 25 and 26 respectively)</a:t>
            </a:r>
            <a:r>
              <a:rPr lang="en-US" altLang="en-US" sz="1600" dirty="0" smtClean="0">
                <a:latin typeface="Arial Unicode MS" pitchFamily="34" charset="-128"/>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buFont typeface="Wingdings" pitchFamily="2" charset="2"/>
              <a:buNone/>
            </a:pPr>
            <a:r>
              <a:rPr lang="en-US" altLang="en-US" sz="1600" smtClean="0">
                <a:solidFill>
                  <a:schemeClr val="accent2"/>
                </a:solidFill>
                <a:latin typeface="Verdana" pitchFamily="34" charset="0"/>
                <a:cs typeface="Arial" pitchFamily="34" charset="0"/>
              </a:rPr>
              <a:t>The Framework</a:t>
            </a:r>
            <a:r>
              <a:rPr lang="en-US" altLang="en-US" sz="1600" smtClean="0">
                <a:solidFill>
                  <a:srgbClr val="080808"/>
                </a:solidFill>
                <a:latin typeface="Verdana" pitchFamily="34" charset="0"/>
                <a:cs typeface="Arial" pitchFamily="34" charset="0"/>
              </a:rPr>
              <a:t> that describes </a:t>
            </a:r>
            <a:r>
              <a:rPr lang="en-US" altLang="en-US" sz="1600" smtClean="0">
                <a:solidFill>
                  <a:srgbClr val="CC3300"/>
                </a:solidFill>
                <a:latin typeface="Verdana" pitchFamily="34" charset="0"/>
                <a:cs typeface="Arial" pitchFamily="34" charset="0"/>
              </a:rPr>
              <a:t>processes, principles, procedures and practices</a:t>
            </a:r>
            <a:r>
              <a:rPr lang="en-US" altLang="en-US" sz="1600" smtClean="0">
                <a:solidFill>
                  <a:srgbClr val="080808"/>
                </a:solidFill>
                <a:latin typeface="Verdana" pitchFamily="34" charset="0"/>
                <a:cs typeface="Arial" pitchFamily="34" charset="0"/>
              </a:rPr>
              <a:t> to be included in the WMO Technical Regulations (WMO-No. 49). Vol. I., incl. Manual on WIGOS: search http://library.wmo.int/ for WMO-No. 1157 (Eng. version: http://library.wmo.int/pmb_ged/wmo_1157_en.pdf; Resolutions 25 and 26, respectively)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lvl="1" eaLnBrk="1" fontAlgn="auto" hangingPunct="1">
              <a:spcBef>
                <a:spcPts val="0"/>
              </a:spcBef>
              <a:spcAft>
                <a:spcPts val="0"/>
              </a:spcAft>
              <a:defRPr/>
            </a:pPr>
            <a:endParaRPr lang="en-US" sz="2352"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48DB9D7-D099-4F56-94C9-BEEE28597BCE}" type="slidenum">
              <a:rPr lang="en-AU" altLang="en-US" smtClean="0"/>
              <a:pPr algn="r">
                <a:spcBef>
                  <a:spcPct val="0"/>
                </a:spcBef>
              </a:pPr>
              <a:t>9</a:t>
            </a:fld>
            <a:endParaRPr lang="en-A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 name="Shape 7"/>
          <p:cNvSpPr>
            <a:spLocks noGrp="1"/>
          </p:cNvSpPr>
          <p:nvPr>
            <p:ph type="title"/>
          </p:nvPr>
        </p:nvSpPr>
        <p:spPr>
          <a:prstGeom prst="rect">
            <a:avLst/>
          </a:prstGeom>
        </p:spPr>
        <p:txBody>
          <a:bodyPr/>
          <a:lstStyle/>
          <a:p>
            <a:pPr lvl="0">
              <a:defRPr sz="1800"/>
            </a:pPr>
            <a:r>
              <a:rPr sz="3000"/>
              <a:t>Click to edit Master title style</a:t>
            </a:r>
          </a:p>
        </p:txBody>
      </p:sp>
      <p:sp>
        <p:nvSpPr>
          <p:cNvPr id="8" name="Shape 8"/>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9" name="Shape 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6819847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50"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51" name="Shape 51"/>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52" name="Shape 52"/>
          <p:cNvSpPr>
            <a:spLocks noGrp="1"/>
          </p:cNvSpPr>
          <p:nvPr>
            <p:ph type="title"/>
          </p:nvPr>
        </p:nvSpPr>
        <p:spPr>
          <a:xfrm>
            <a:off x="250825" y="3500437"/>
            <a:ext cx="8713790" cy="865189"/>
          </a:xfrm>
          <a:prstGeom prst="rect">
            <a:avLst/>
          </a:prstGeom>
        </p:spPr>
        <p:txBody>
          <a:bodyPr/>
          <a:lstStyle>
            <a:lvl1pPr algn="ctr">
              <a:defRPr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Click to edit Master title style</a:t>
            </a:r>
          </a:p>
        </p:txBody>
      </p:sp>
      <p:sp>
        <p:nvSpPr>
          <p:cNvPr id="53" name="Shape 53"/>
          <p:cNvSpPr>
            <a:spLocks noGrp="1"/>
          </p:cNvSpPr>
          <p:nvPr>
            <p:ph type="body" idx="1"/>
          </p:nvPr>
        </p:nvSpPr>
        <p:spPr>
          <a:xfrm>
            <a:off x="179387" y="4365625"/>
            <a:ext cx="8785226" cy="2492375"/>
          </a:xfrm>
          <a:prstGeom prst="rect">
            <a:avLst/>
          </a:prstGeom>
        </p:spPr>
        <p:txBody>
          <a:bodyPr/>
          <a:lstStyle>
            <a:lvl1pPr marL="342900" indent="-342900" algn="ctr">
              <a:spcBef>
                <a:spcPts val="400"/>
              </a:spcBef>
              <a:buClrTx/>
              <a:buSzTx/>
              <a:buFontTx/>
              <a:buNone/>
              <a:defRPr sz="2000">
                <a:solidFill>
                  <a:srgbClr val="FFFFFF"/>
                </a:solidFill>
              </a:defRPr>
            </a:lvl1pPr>
            <a:lvl2pPr marL="661307" indent="-204107" algn="ctr">
              <a:spcBef>
                <a:spcPts val="400"/>
              </a:spcBef>
              <a:buClrTx/>
              <a:buFontTx/>
              <a:defRPr sz="2000">
                <a:solidFill>
                  <a:srgbClr val="FFFFFF"/>
                </a:solidFill>
              </a:defRPr>
            </a:lvl2pPr>
            <a:lvl3pPr marL="1104900" indent="-190500" algn="ctr">
              <a:spcBef>
                <a:spcPts val="400"/>
              </a:spcBef>
              <a:buClrTx/>
              <a:buFontTx/>
              <a:defRPr sz="2000">
                <a:solidFill>
                  <a:srgbClr val="FFFFFF"/>
                </a:solidFill>
              </a:defRPr>
            </a:lvl3pPr>
            <a:lvl4pPr marL="1600200" indent="-228600" algn="ctr">
              <a:spcBef>
                <a:spcPts val="400"/>
              </a:spcBef>
              <a:buClrTx/>
              <a:buFontTx/>
              <a:defRPr sz="2000">
                <a:solidFill>
                  <a:srgbClr val="FFFFFF"/>
                </a:solidFill>
              </a:defRPr>
            </a:lvl4pPr>
            <a:lvl5pPr marL="2057400" indent="-228600" algn="ctr">
              <a:spcBef>
                <a:spcPts val="400"/>
              </a:spcBef>
              <a:buClrTx/>
              <a:buFontTx/>
              <a:defRPr sz="2000">
                <a:solidFill>
                  <a:srgbClr val="FFFFFF"/>
                </a:solidFill>
              </a:defRPr>
            </a:lvl5pP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54" name="Shape 54"/>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387875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pic>
        <p:nvPicPr>
          <p:cNvPr id="56"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57" name="Shape 57"/>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58" name="Shape 58"/>
          <p:cNvSpPr>
            <a:spLocks noGrp="1"/>
          </p:cNvSpPr>
          <p:nvPr>
            <p:ph type="title"/>
          </p:nvPr>
        </p:nvSpPr>
        <p:spPr>
          <a:xfrm>
            <a:off x="722312" y="4406900"/>
            <a:ext cx="7772401" cy="1362075"/>
          </a:xfrm>
          <a:prstGeom prst="rect">
            <a:avLst/>
          </a:prstGeom>
        </p:spPr>
        <p:txBody>
          <a:bodyPr anchor="t"/>
          <a:lstStyle>
            <a:lvl1pPr>
              <a:defRPr sz="4000" cap="all">
                <a:solidFill>
                  <a:srgbClr val="FFFFFF"/>
                </a:solidFill>
                <a:latin typeface="Arial Narrow Bold"/>
                <a:ea typeface="Arial Narrow Bold"/>
                <a:cs typeface="Arial Narrow Bold"/>
                <a:sym typeface="Arial Narrow Bold"/>
              </a:defRPr>
            </a:lvl1pPr>
          </a:lstStyle>
          <a:p>
            <a:pPr lvl="0">
              <a:defRPr sz="1800" cap="none">
                <a:solidFill>
                  <a:srgbClr val="000000"/>
                </a:solidFill>
              </a:defRPr>
            </a:pPr>
            <a:r>
              <a:rPr sz="4000" cap="all">
                <a:solidFill>
                  <a:srgbClr val="FFFFFF"/>
                </a:solidFill>
              </a:rPr>
              <a:t>Click to edit Master title style</a:t>
            </a:r>
          </a:p>
        </p:txBody>
      </p:sp>
      <p:sp>
        <p:nvSpPr>
          <p:cNvPr id="59" name="Shape 59"/>
          <p:cNvSpPr>
            <a:spLocks noGrp="1"/>
          </p:cNvSpPr>
          <p:nvPr>
            <p:ph type="body" idx="1"/>
          </p:nvPr>
        </p:nvSpPr>
        <p:spPr>
          <a:xfrm>
            <a:off x="722312" y="2906713"/>
            <a:ext cx="7772401" cy="1500189"/>
          </a:xfrm>
          <a:prstGeom prst="rect">
            <a:avLst/>
          </a:prstGeom>
        </p:spPr>
        <p:txBody>
          <a:bodyPr anchor="b"/>
          <a:lstStyle>
            <a:lvl1pPr marL="0" indent="0" algn="ctr">
              <a:spcBef>
                <a:spcPts val="400"/>
              </a:spcBef>
              <a:buClrTx/>
              <a:buSzTx/>
              <a:buFontTx/>
              <a:buNone/>
              <a:defRPr sz="2000">
                <a:solidFill>
                  <a:srgbClr val="FFFFFF"/>
                </a:solidFill>
              </a:defRPr>
            </a:lvl1pPr>
          </a:lstStyle>
          <a:p>
            <a:pPr lvl="0">
              <a:defRPr sz="1800">
                <a:solidFill>
                  <a:srgbClr val="000000"/>
                </a:solidFill>
              </a:defRPr>
            </a:pPr>
            <a:r>
              <a:rPr sz="2000">
                <a:solidFill>
                  <a:srgbClr val="FFFFFF"/>
                </a:solidFill>
              </a:rPr>
              <a:t>Click to edit Master text styles</a:t>
            </a:r>
          </a:p>
        </p:txBody>
      </p:sp>
      <p:sp>
        <p:nvSpPr>
          <p:cNvPr id="60" name="Shape 60"/>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4967165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62"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63" name="Shape 63"/>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64" name="Shape 64"/>
          <p:cNvSpPr>
            <a:spLocks noGrp="1"/>
          </p:cNvSpPr>
          <p:nvPr>
            <p:ph type="title"/>
          </p:nvPr>
        </p:nvSpPr>
        <p:spPr>
          <a:xfrm>
            <a:off x="250825" y="3573462"/>
            <a:ext cx="8713790" cy="719139"/>
          </a:xfrm>
          <a:prstGeom prst="rect">
            <a:avLst/>
          </a:prstGeom>
        </p:spPr>
        <p:txBody>
          <a:bodyPr/>
          <a:lstStyle>
            <a:lvl1pPr algn="ctr">
              <a:defRPr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Click to edit Master title style</a:t>
            </a:r>
          </a:p>
        </p:txBody>
      </p:sp>
      <p:sp>
        <p:nvSpPr>
          <p:cNvPr id="65" name="Shape 65"/>
          <p:cNvSpPr>
            <a:spLocks noGrp="1"/>
          </p:cNvSpPr>
          <p:nvPr>
            <p:ph type="body" idx="1"/>
          </p:nvPr>
        </p:nvSpPr>
        <p:spPr>
          <a:xfrm>
            <a:off x="179387" y="981075"/>
            <a:ext cx="4316415" cy="5472113"/>
          </a:xfrm>
          <a:prstGeom prst="rect">
            <a:avLst/>
          </a:prstGeom>
        </p:spPr>
        <p:txBody>
          <a:bodyPr/>
          <a:lstStyle>
            <a:lvl1pPr marL="342900" indent="-342900" algn="ctr">
              <a:buClrTx/>
              <a:buSzTx/>
              <a:buFontTx/>
              <a:buNone/>
              <a:defRPr>
                <a:solidFill>
                  <a:srgbClr val="FFFFFF"/>
                </a:solidFill>
              </a:defRPr>
            </a:lvl1pPr>
            <a:lvl2pPr marL="790575" indent="-333375" algn="ctr">
              <a:buClrTx/>
              <a:buFontTx/>
              <a:defRPr>
                <a:solidFill>
                  <a:srgbClr val="FFFFFF"/>
                </a:solidFill>
              </a:defRPr>
            </a:lvl2pPr>
            <a:lvl3pPr marL="1234438" indent="-320038" algn="ctr">
              <a:buClrTx/>
              <a:buFontTx/>
              <a:defRPr>
                <a:solidFill>
                  <a:srgbClr val="FFFFFF"/>
                </a:solidFill>
              </a:defRPr>
            </a:lvl3pPr>
            <a:lvl4pPr marL="1727200" indent="-355600" algn="ctr">
              <a:buClrTx/>
              <a:buFontTx/>
              <a:defRPr>
                <a:solidFill>
                  <a:srgbClr val="FFFFFF"/>
                </a:solidFill>
              </a:defRPr>
            </a:lvl4pPr>
            <a:lvl5pPr marL="2184400" indent="-355600" algn="ctr">
              <a:buClrTx/>
              <a:buFontTx/>
              <a:defRPr>
                <a:solidFill>
                  <a:srgbClr val="FFFFFF"/>
                </a:solidFill>
              </a:defRPr>
            </a:lvl5pPr>
          </a:lstStyle>
          <a:p>
            <a:pPr lvl="0">
              <a:defRPr sz="1800">
                <a:solidFill>
                  <a:srgbClr val="000000"/>
                </a:solidFill>
              </a:defRPr>
            </a:pPr>
            <a:r>
              <a:rPr sz="2800">
                <a:solidFill>
                  <a:srgbClr val="FFFFFF"/>
                </a:solidFill>
              </a:rPr>
              <a:t>Click to edit Master text styles</a:t>
            </a:r>
          </a:p>
          <a:p>
            <a:pPr lvl="1">
              <a:defRPr sz="1800">
                <a:solidFill>
                  <a:srgbClr val="000000"/>
                </a:solidFill>
              </a:defRPr>
            </a:pPr>
            <a:r>
              <a:rPr sz="2800">
                <a:solidFill>
                  <a:srgbClr val="FFFFFF"/>
                </a:solidFill>
              </a:rPr>
              <a:t>Second level</a:t>
            </a:r>
          </a:p>
          <a:p>
            <a:pPr lvl="2">
              <a:defRPr sz="1800">
                <a:solidFill>
                  <a:srgbClr val="000000"/>
                </a:solidFill>
              </a:defRPr>
            </a:pPr>
            <a:r>
              <a:rPr sz="2800">
                <a:solidFill>
                  <a:srgbClr val="FFFFFF"/>
                </a:solidFill>
              </a:rPr>
              <a:t>Third level</a:t>
            </a:r>
          </a:p>
          <a:p>
            <a:pPr lvl="3">
              <a:defRPr sz="1800">
                <a:solidFill>
                  <a:srgbClr val="000000"/>
                </a:solidFill>
              </a:defRPr>
            </a:pPr>
            <a:r>
              <a:rPr sz="2800">
                <a:solidFill>
                  <a:srgbClr val="FFFFFF"/>
                </a:solidFill>
              </a:rPr>
              <a:t>Fourth level</a:t>
            </a:r>
          </a:p>
          <a:p>
            <a:pPr lvl="4">
              <a:defRPr sz="1800">
                <a:solidFill>
                  <a:srgbClr val="000000"/>
                </a:solidFill>
              </a:defRPr>
            </a:pPr>
            <a:r>
              <a:rPr sz="2800">
                <a:solidFill>
                  <a:srgbClr val="FFFFFF"/>
                </a:solidFill>
              </a:rPr>
              <a:t>Fifth level</a:t>
            </a:r>
          </a:p>
        </p:txBody>
      </p:sp>
      <p:sp>
        <p:nvSpPr>
          <p:cNvPr id="66" name="Shape 66"/>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19462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pic>
        <p:nvPicPr>
          <p:cNvPr id="68"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69" name="Shape 69"/>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70" name="Shape 70"/>
          <p:cNvSpPr>
            <a:spLocks noGrp="1"/>
          </p:cNvSpPr>
          <p:nvPr>
            <p:ph type="title"/>
          </p:nvPr>
        </p:nvSpPr>
        <p:spPr>
          <a:xfrm>
            <a:off x="457200" y="256810"/>
            <a:ext cx="8229600" cy="1178656"/>
          </a:xfrm>
          <a:prstGeom prst="rect">
            <a:avLst/>
          </a:prstGeom>
        </p:spPr>
        <p:txBody>
          <a:bodyPr/>
          <a:lstStyle>
            <a:lvl1pPr algn="ctr">
              <a:defRPr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Click to edit Master title style</a:t>
            </a:r>
          </a:p>
        </p:txBody>
      </p:sp>
      <p:sp>
        <p:nvSpPr>
          <p:cNvPr id="71" name="Shape 71"/>
          <p:cNvSpPr>
            <a:spLocks noGrp="1"/>
          </p:cNvSpPr>
          <p:nvPr>
            <p:ph type="body" idx="1"/>
          </p:nvPr>
        </p:nvSpPr>
        <p:spPr>
          <a:xfrm>
            <a:off x="457200" y="1435464"/>
            <a:ext cx="4040188" cy="739411"/>
          </a:xfrm>
          <a:prstGeom prst="rect">
            <a:avLst/>
          </a:prstGeom>
        </p:spPr>
        <p:txBody>
          <a:bodyPr anchor="b"/>
          <a:lstStyle>
            <a:lvl1pPr marL="0" indent="0" algn="ctr">
              <a:spcBef>
                <a:spcPts val="500"/>
              </a:spcBef>
              <a:buClrTx/>
              <a:buSzTx/>
              <a:buFontTx/>
              <a:buNone/>
              <a:defRPr sz="2400">
                <a:solidFill>
                  <a:srgbClr val="FFFFFF"/>
                </a:solidFill>
                <a:latin typeface="Arial Bold"/>
                <a:ea typeface="Arial Bold"/>
                <a:cs typeface="Arial Bold"/>
                <a:sym typeface="Arial Bold"/>
              </a:defRPr>
            </a:lvl1pPr>
          </a:lstStyle>
          <a:p>
            <a:pPr lvl="0">
              <a:defRPr sz="1800">
                <a:solidFill>
                  <a:srgbClr val="000000"/>
                </a:solidFill>
              </a:defRPr>
            </a:pPr>
            <a:r>
              <a:rPr sz="2400">
                <a:solidFill>
                  <a:srgbClr val="FFFFFF"/>
                </a:solidFill>
              </a:rPr>
              <a:t>Click to edit Master text styles</a:t>
            </a:r>
          </a:p>
        </p:txBody>
      </p:sp>
      <p:sp>
        <p:nvSpPr>
          <p:cNvPr id="72" name="Shape 72"/>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1183837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pic>
        <p:nvPicPr>
          <p:cNvPr id="74"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75" name="Shape 75"/>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76" name="Shape 76"/>
          <p:cNvSpPr>
            <a:spLocks noGrp="1"/>
          </p:cNvSpPr>
          <p:nvPr>
            <p:ph type="title"/>
          </p:nvPr>
        </p:nvSpPr>
        <p:spPr>
          <a:xfrm>
            <a:off x="250825" y="3573462"/>
            <a:ext cx="8713790" cy="719139"/>
          </a:xfrm>
          <a:prstGeom prst="rect">
            <a:avLst/>
          </a:prstGeom>
        </p:spPr>
        <p:txBody>
          <a:bodyPr/>
          <a:lstStyle>
            <a:lvl1pPr algn="ctr">
              <a:defRPr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Click to edit Master title style</a:t>
            </a:r>
          </a:p>
        </p:txBody>
      </p:sp>
      <p:sp>
        <p:nvSpPr>
          <p:cNvPr id="77" name="Shape 77"/>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1462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79"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80" name="Shape 80"/>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81" name="Shape 81"/>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813248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pic>
        <p:nvPicPr>
          <p:cNvPr id="83"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84" name="Shape 84"/>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85" name="Shape 85"/>
          <p:cNvSpPr>
            <a:spLocks noGrp="1"/>
          </p:cNvSpPr>
          <p:nvPr>
            <p:ph type="title"/>
          </p:nvPr>
        </p:nvSpPr>
        <p:spPr>
          <a:xfrm>
            <a:off x="457200" y="0"/>
            <a:ext cx="3008315" cy="1435100"/>
          </a:xfrm>
          <a:prstGeom prst="rect">
            <a:avLst/>
          </a:prstGeom>
        </p:spPr>
        <p:txBody>
          <a:bodyPr anchor="b"/>
          <a:lstStyle>
            <a:lvl1pPr>
              <a:defRPr sz="20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2000">
                <a:solidFill>
                  <a:srgbClr val="FFFFFF"/>
                </a:solidFill>
              </a:rPr>
              <a:t>Click to edit Master title style</a:t>
            </a:r>
          </a:p>
        </p:txBody>
      </p:sp>
      <p:sp>
        <p:nvSpPr>
          <p:cNvPr id="86" name="Shape 86"/>
          <p:cNvSpPr>
            <a:spLocks noGrp="1"/>
          </p:cNvSpPr>
          <p:nvPr>
            <p:ph type="body" idx="1"/>
          </p:nvPr>
        </p:nvSpPr>
        <p:spPr>
          <a:xfrm>
            <a:off x="3575050" y="273050"/>
            <a:ext cx="5111750" cy="6584950"/>
          </a:xfrm>
          <a:prstGeom prst="rect">
            <a:avLst/>
          </a:prstGeom>
        </p:spPr>
        <p:txBody>
          <a:bodyPr/>
          <a:lstStyle>
            <a:lvl1pPr marL="342900" indent="-342900" algn="ctr">
              <a:spcBef>
                <a:spcPts val="700"/>
              </a:spcBef>
              <a:buClrTx/>
              <a:buSzTx/>
              <a:buFontTx/>
              <a:buNone/>
              <a:defRPr sz="3200">
                <a:solidFill>
                  <a:srgbClr val="FFFFFF"/>
                </a:solidFill>
              </a:defRPr>
            </a:lvl1pPr>
            <a:lvl2pPr marL="783771" indent="-326571" algn="ctr">
              <a:spcBef>
                <a:spcPts val="700"/>
              </a:spcBef>
              <a:buClrTx/>
              <a:buFontTx/>
              <a:defRPr sz="3200">
                <a:solidFill>
                  <a:srgbClr val="FFFFFF"/>
                </a:solidFill>
              </a:defRPr>
            </a:lvl2pPr>
            <a:lvl3pPr marL="1219200" indent="-304800" algn="ctr">
              <a:spcBef>
                <a:spcPts val="700"/>
              </a:spcBef>
              <a:buClrTx/>
              <a:buFontTx/>
              <a:defRPr sz="3200">
                <a:solidFill>
                  <a:srgbClr val="FFFFFF"/>
                </a:solidFill>
              </a:defRPr>
            </a:lvl3pPr>
            <a:lvl4pPr marL="1737360" indent="-365760" algn="ctr">
              <a:spcBef>
                <a:spcPts val="700"/>
              </a:spcBef>
              <a:buClrTx/>
              <a:buFontTx/>
              <a:defRPr sz="3200">
                <a:solidFill>
                  <a:srgbClr val="FFFFFF"/>
                </a:solidFill>
              </a:defRPr>
            </a:lvl4pPr>
            <a:lvl5pPr marL="2194560" indent="-365760" algn="ctr">
              <a:spcBef>
                <a:spcPts val="700"/>
              </a:spcBef>
              <a:buClrTx/>
              <a:buFontTx/>
              <a:defRPr sz="3200">
                <a:solidFill>
                  <a:srgbClr val="FFFFFF"/>
                </a:solidFill>
              </a:defRPr>
            </a:lvl5pPr>
          </a:lstStyle>
          <a:p>
            <a:pPr lvl="0">
              <a:defRPr sz="1800">
                <a:solidFill>
                  <a:srgbClr val="000000"/>
                </a:solidFill>
              </a:defRPr>
            </a:pPr>
            <a:r>
              <a:rPr sz="3200">
                <a:solidFill>
                  <a:srgbClr val="FFFFFF"/>
                </a:solidFill>
              </a:rPr>
              <a:t>Click to edit Master text styles</a:t>
            </a:r>
          </a:p>
          <a:p>
            <a:pPr lvl="1">
              <a:defRPr sz="1800">
                <a:solidFill>
                  <a:srgbClr val="000000"/>
                </a:solidFill>
              </a:defRPr>
            </a:pPr>
            <a:r>
              <a:rPr sz="3200">
                <a:solidFill>
                  <a:srgbClr val="FFFFFF"/>
                </a:solidFill>
              </a:rPr>
              <a:t>Second level</a:t>
            </a:r>
          </a:p>
          <a:p>
            <a:pPr lvl="2">
              <a:defRPr sz="1800">
                <a:solidFill>
                  <a:srgbClr val="000000"/>
                </a:solidFill>
              </a:defRPr>
            </a:pPr>
            <a:r>
              <a:rPr sz="3200">
                <a:solidFill>
                  <a:srgbClr val="FFFFFF"/>
                </a:solidFill>
              </a:rPr>
              <a:t>Third level</a:t>
            </a:r>
          </a:p>
          <a:p>
            <a:pPr lvl="3">
              <a:defRPr sz="1800">
                <a:solidFill>
                  <a:srgbClr val="000000"/>
                </a:solidFill>
              </a:defRPr>
            </a:pPr>
            <a:r>
              <a:rPr sz="3200">
                <a:solidFill>
                  <a:srgbClr val="FFFFFF"/>
                </a:solidFill>
              </a:rPr>
              <a:t>Fourth level</a:t>
            </a:r>
          </a:p>
          <a:p>
            <a:pPr lvl="4">
              <a:defRPr sz="1800">
                <a:solidFill>
                  <a:srgbClr val="000000"/>
                </a:solidFill>
              </a:defRPr>
            </a:pPr>
            <a:r>
              <a:rPr sz="3200">
                <a:solidFill>
                  <a:srgbClr val="FFFFFF"/>
                </a:solidFill>
              </a:rPr>
              <a:t>Fifth level</a:t>
            </a:r>
          </a:p>
        </p:txBody>
      </p:sp>
      <p:sp>
        <p:nvSpPr>
          <p:cNvPr id="87" name="Shape 87"/>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500400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pic>
        <p:nvPicPr>
          <p:cNvPr id="89"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90" name="Shape 90"/>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91" name="Shape 91"/>
          <p:cNvSpPr>
            <a:spLocks noGrp="1"/>
          </p:cNvSpPr>
          <p:nvPr>
            <p:ph type="title"/>
          </p:nvPr>
        </p:nvSpPr>
        <p:spPr>
          <a:xfrm>
            <a:off x="1792288" y="4800600"/>
            <a:ext cx="5486402" cy="566738"/>
          </a:xfrm>
          <a:prstGeom prst="rect">
            <a:avLst/>
          </a:prstGeom>
        </p:spPr>
        <p:txBody>
          <a:bodyPr anchor="b"/>
          <a:lstStyle>
            <a:lvl1pPr>
              <a:defRPr sz="20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2000">
                <a:solidFill>
                  <a:srgbClr val="FFFFFF"/>
                </a:solidFill>
              </a:rPr>
              <a:t>Click to edit Master title style</a:t>
            </a:r>
          </a:p>
        </p:txBody>
      </p:sp>
      <p:sp>
        <p:nvSpPr>
          <p:cNvPr id="92" name="Shape 92"/>
          <p:cNvSpPr>
            <a:spLocks noGrp="1"/>
          </p:cNvSpPr>
          <p:nvPr>
            <p:ph type="body" idx="1"/>
          </p:nvPr>
        </p:nvSpPr>
        <p:spPr>
          <a:xfrm>
            <a:off x="1792288" y="5367337"/>
            <a:ext cx="5486402" cy="804864"/>
          </a:xfrm>
          <a:prstGeom prst="rect">
            <a:avLst/>
          </a:prstGeom>
        </p:spPr>
        <p:txBody>
          <a:bodyPr/>
          <a:lstStyle>
            <a:lvl1pPr marL="0" indent="0" algn="ctr">
              <a:spcBef>
                <a:spcPts val="300"/>
              </a:spcBef>
              <a:buClrTx/>
              <a:buSzTx/>
              <a:buFontTx/>
              <a:buNone/>
              <a:defRPr sz="1400">
                <a:solidFill>
                  <a:srgbClr val="FFFFFF"/>
                </a:solidFill>
              </a:defRPr>
            </a:lvl1pPr>
          </a:lstStyle>
          <a:p>
            <a:pPr lvl="0">
              <a:defRPr sz="1800">
                <a:solidFill>
                  <a:srgbClr val="000000"/>
                </a:solidFill>
              </a:defRPr>
            </a:pPr>
            <a:r>
              <a:rPr sz="1400">
                <a:solidFill>
                  <a:srgbClr val="FFFFFF"/>
                </a:solidFill>
              </a:rPr>
              <a:t>Click to edit Master text styles</a:t>
            </a:r>
          </a:p>
        </p:txBody>
      </p:sp>
      <p:sp>
        <p:nvSpPr>
          <p:cNvPr id="93" name="Shape 93"/>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296320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and Vertical Text">
    <p:spTree>
      <p:nvGrpSpPr>
        <p:cNvPr id="1" name=""/>
        <p:cNvGrpSpPr/>
        <p:nvPr/>
      </p:nvGrpSpPr>
      <p:grpSpPr>
        <a:xfrm>
          <a:off x="0" y="0"/>
          <a:ext cx="0" cy="0"/>
          <a:chOff x="0" y="0"/>
          <a:chExt cx="0" cy="0"/>
        </a:xfrm>
      </p:grpSpPr>
      <p:pic>
        <p:nvPicPr>
          <p:cNvPr id="95"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96" name="Shape 96"/>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97" name="Shape 97"/>
          <p:cNvSpPr>
            <a:spLocks noGrp="1"/>
          </p:cNvSpPr>
          <p:nvPr>
            <p:ph type="title"/>
          </p:nvPr>
        </p:nvSpPr>
        <p:spPr>
          <a:xfrm>
            <a:off x="250825" y="3500437"/>
            <a:ext cx="8713790" cy="865189"/>
          </a:xfrm>
          <a:prstGeom prst="rect">
            <a:avLst/>
          </a:prstGeom>
        </p:spPr>
        <p:txBody>
          <a:bodyPr/>
          <a:lstStyle>
            <a:lvl1pPr algn="ctr">
              <a:defRPr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Click to edit Master title style</a:t>
            </a:r>
          </a:p>
        </p:txBody>
      </p:sp>
      <p:sp>
        <p:nvSpPr>
          <p:cNvPr id="98" name="Shape 98"/>
          <p:cNvSpPr>
            <a:spLocks noGrp="1"/>
          </p:cNvSpPr>
          <p:nvPr>
            <p:ph type="body" idx="1"/>
          </p:nvPr>
        </p:nvSpPr>
        <p:spPr>
          <a:xfrm>
            <a:off x="179387" y="4365625"/>
            <a:ext cx="8785226" cy="2492375"/>
          </a:xfrm>
          <a:prstGeom prst="rect">
            <a:avLst/>
          </a:prstGeom>
        </p:spPr>
        <p:txBody>
          <a:bodyPr/>
          <a:lstStyle>
            <a:lvl1pPr marL="342900" indent="-342900" algn="ctr">
              <a:spcBef>
                <a:spcPts val="400"/>
              </a:spcBef>
              <a:buClrTx/>
              <a:buSzTx/>
              <a:buFontTx/>
              <a:buNone/>
              <a:defRPr sz="2000">
                <a:solidFill>
                  <a:srgbClr val="FFFFFF"/>
                </a:solidFill>
              </a:defRPr>
            </a:lvl1pPr>
            <a:lvl2pPr marL="661307" indent="-204107" algn="ctr">
              <a:spcBef>
                <a:spcPts val="400"/>
              </a:spcBef>
              <a:buClrTx/>
              <a:buFontTx/>
              <a:defRPr sz="2000">
                <a:solidFill>
                  <a:srgbClr val="FFFFFF"/>
                </a:solidFill>
              </a:defRPr>
            </a:lvl2pPr>
            <a:lvl3pPr marL="1104900" indent="-190500" algn="ctr">
              <a:spcBef>
                <a:spcPts val="400"/>
              </a:spcBef>
              <a:buClrTx/>
              <a:buFontTx/>
              <a:defRPr sz="2000">
                <a:solidFill>
                  <a:srgbClr val="FFFFFF"/>
                </a:solidFill>
              </a:defRPr>
            </a:lvl3pPr>
            <a:lvl4pPr marL="1600200" indent="-228600" algn="ctr">
              <a:spcBef>
                <a:spcPts val="400"/>
              </a:spcBef>
              <a:buClrTx/>
              <a:buFontTx/>
              <a:defRPr sz="2000">
                <a:solidFill>
                  <a:srgbClr val="FFFFFF"/>
                </a:solidFill>
              </a:defRPr>
            </a:lvl4pPr>
            <a:lvl5pPr marL="2057400" indent="-228600" algn="ctr">
              <a:spcBef>
                <a:spcPts val="400"/>
              </a:spcBef>
              <a:buClrTx/>
              <a:buFontTx/>
              <a:defRPr sz="2000">
                <a:solidFill>
                  <a:srgbClr val="FFFFFF"/>
                </a:solidFill>
              </a:defRPr>
            </a:lvl5pP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99" name="Shape 99"/>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940565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Vertical Title and Text">
    <p:spTree>
      <p:nvGrpSpPr>
        <p:cNvPr id="1" name=""/>
        <p:cNvGrpSpPr/>
        <p:nvPr/>
      </p:nvGrpSpPr>
      <p:grpSpPr>
        <a:xfrm>
          <a:off x="0" y="0"/>
          <a:ext cx="0" cy="0"/>
          <a:chOff x="0" y="0"/>
          <a:chExt cx="0" cy="0"/>
        </a:xfrm>
      </p:grpSpPr>
      <p:pic>
        <p:nvPicPr>
          <p:cNvPr id="101"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102" name="Shape 102"/>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103" name="Shape 103"/>
          <p:cNvSpPr>
            <a:spLocks noGrp="1"/>
          </p:cNvSpPr>
          <p:nvPr>
            <p:ph type="title"/>
          </p:nvPr>
        </p:nvSpPr>
        <p:spPr>
          <a:xfrm>
            <a:off x="6769100" y="0"/>
            <a:ext cx="2195515" cy="6642101"/>
          </a:xfrm>
          <a:prstGeom prst="rect">
            <a:avLst/>
          </a:prstGeom>
        </p:spPr>
        <p:txBody>
          <a:bodyPr/>
          <a:lstStyle>
            <a:lvl1pPr algn="ctr">
              <a:defRPr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Click to edit Master title style</a:t>
            </a:r>
          </a:p>
        </p:txBody>
      </p:sp>
      <p:sp>
        <p:nvSpPr>
          <p:cNvPr id="104" name="Shape 104"/>
          <p:cNvSpPr>
            <a:spLocks noGrp="1"/>
          </p:cNvSpPr>
          <p:nvPr>
            <p:ph type="body" idx="1"/>
          </p:nvPr>
        </p:nvSpPr>
        <p:spPr>
          <a:xfrm>
            <a:off x="179387" y="188912"/>
            <a:ext cx="6437315" cy="6669090"/>
          </a:xfrm>
          <a:prstGeom prst="rect">
            <a:avLst/>
          </a:prstGeom>
        </p:spPr>
        <p:txBody>
          <a:bodyPr/>
          <a:lstStyle>
            <a:lvl1pPr marL="342900" indent="-342900" algn="ctr">
              <a:spcBef>
                <a:spcPts val="400"/>
              </a:spcBef>
              <a:buClrTx/>
              <a:buSzTx/>
              <a:buFontTx/>
              <a:buNone/>
              <a:defRPr sz="2000">
                <a:solidFill>
                  <a:srgbClr val="FFFFFF"/>
                </a:solidFill>
              </a:defRPr>
            </a:lvl1pPr>
            <a:lvl2pPr marL="661307" indent="-204107" algn="ctr">
              <a:spcBef>
                <a:spcPts val="400"/>
              </a:spcBef>
              <a:buClrTx/>
              <a:buFontTx/>
              <a:defRPr sz="2000">
                <a:solidFill>
                  <a:srgbClr val="FFFFFF"/>
                </a:solidFill>
              </a:defRPr>
            </a:lvl2pPr>
            <a:lvl3pPr marL="1104900" indent="-190500" algn="ctr">
              <a:spcBef>
                <a:spcPts val="400"/>
              </a:spcBef>
              <a:buClrTx/>
              <a:buFontTx/>
              <a:defRPr sz="2000">
                <a:solidFill>
                  <a:srgbClr val="FFFFFF"/>
                </a:solidFill>
              </a:defRPr>
            </a:lvl3pPr>
            <a:lvl4pPr marL="1600200" indent="-228600" algn="ctr">
              <a:spcBef>
                <a:spcPts val="400"/>
              </a:spcBef>
              <a:buClrTx/>
              <a:buFontTx/>
              <a:defRPr sz="2000">
                <a:solidFill>
                  <a:srgbClr val="FFFFFF"/>
                </a:solidFill>
              </a:defRPr>
            </a:lvl4pPr>
            <a:lvl5pPr marL="2057400" indent="-228600" algn="ctr">
              <a:spcBef>
                <a:spcPts val="400"/>
              </a:spcBef>
              <a:buClrTx/>
              <a:buFontTx/>
              <a:defRPr sz="2000">
                <a:solidFill>
                  <a:srgbClr val="FFFFFF"/>
                </a:solidFill>
              </a:defRPr>
            </a:lvl5pP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105" name="Shape 105"/>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1665912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 name="Shape 11"/>
          <p:cNvSpPr>
            <a:spLocks noGrp="1"/>
          </p:cNvSpPr>
          <p:nvPr>
            <p:ph type="title"/>
          </p:nvPr>
        </p:nvSpPr>
        <p:spPr>
          <a:xfrm>
            <a:off x="722312" y="4406900"/>
            <a:ext cx="7772401" cy="1362075"/>
          </a:xfrm>
          <a:prstGeom prst="rect">
            <a:avLst/>
          </a:prstGeom>
        </p:spPr>
        <p:txBody>
          <a:bodyPr anchor="t"/>
          <a:lstStyle>
            <a:lvl1pPr>
              <a:defRPr sz="4000" cap="all">
                <a:latin typeface="Arial Bold"/>
                <a:ea typeface="Arial Bold"/>
                <a:cs typeface="Arial Bold"/>
                <a:sym typeface="Arial Bold"/>
              </a:defRPr>
            </a:lvl1pPr>
          </a:lstStyle>
          <a:p>
            <a:pPr lvl="0">
              <a:defRPr sz="1800" cap="none"/>
            </a:pPr>
            <a:r>
              <a:rPr sz="4000" cap="all"/>
              <a:t>Click to edit Master title style</a:t>
            </a:r>
          </a:p>
        </p:txBody>
      </p:sp>
      <p:sp>
        <p:nvSpPr>
          <p:cNvPr id="12" name="Shape 12"/>
          <p:cNvSpPr>
            <a:spLocks noGrp="1"/>
          </p:cNvSpPr>
          <p:nvPr>
            <p:ph type="body" idx="1"/>
          </p:nvPr>
        </p:nvSpPr>
        <p:spPr>
          <a:xfrm>
            <a:off x="722312" y="2906713"/>
            <a:ext cx="7772401" cy="1500189"/>
          </a:xfrm>
          <a:prstGeom prst="rect">
            <a:avLst/>
          </a:prstGeom>
        </p:spPr>
        <p:txBody>
          <a:bodyPr anchor="b"/>
          <a:lstStyle>
            <a:lvl1pPr marL="0" indent="0">
              <a:spcBef>
                <a:spcPts val="400"/>
              </a:spcBef>
              <a:buClrTx/>
              <a:buSzTx/>
              <a:buFontTx/>
              <a:buNone/>
              <a:defRPr sz="2000"/>
            </a:lvl1pPr>
          </a:lstStyle>
          <a:p>
            <a:pPr lvl="0">
              <a:defRPr sz="1800"/>
            </a:pPr>
            <a:r>
              <a:rPr sz="2000"/>
              <a:t>Click to edit Master text styles</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0638842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13" name="image3.png" descr="wmo_ppt_2012.psd"/>
          <p:cNvPicPr/>
          <p:nvPr/>
        </p:nvPicPr>
        <p:blipFill>
          <a:blip r:embed="rId2">
            <a:extLst/>
          </a:blip>
          <a:stretch>
            <a:fillRect/>
          </a:stretch>
        </p:blipFill>
        <p:spPr>
          <a:xfrm>
            <a:off x="0" y="0"/>
            <a:ext cx="9144000" cy="6858000"/>
          </a:xfrm>
          <a:prstGeom prst="rect">
            <a:avLst/>
          </a:prstGeom>
          <a:ln w="12700">
            <a:miter lim="400000"/>
          </a:ln>
        </p:spPr>
      </p:pic>
      <p:sp>
        <p:nvSpPr>
          <p:cNvPr id="114" name="Shape 114"/>
          <p:cNvSpPr/>
          <p:nvPr/>
        </p:nvSpPr>
        <p:spPr>
          <a:xfrm>
            <a:off x="468312" y="1341437"/>
            <a:ext cx="1079502"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000"/>
              </a:spcBef>
              <a:defRPr sz="1800" b="1">
                <a:solidFill>
                  <a:srgbClr val="FFFFFF"/>
                </a:solidFill>
                <a:latin typeface="Arial Black"/>
                <a:ea typeface="Arial Black"/>
                <a:cs typeface="Arial Black"/>
                <a:sym typeface="Arial Black"/>
              </a:defRPr>
            </a:lvl1pPr>
          </a:lstStyle>
          <a:p>
            <a:pPr>
              <a:defRPr b="0">
                <a:solidFill>
                  <a:srgbClr val="000000"/>
                </a:solidFill>
              </a:defRPr>
            </a:pPr>
            <a:r>
              <a:rPr kern="0"/>
              <a:t>WMO</a:t>
            </a:r>
          </a:p>
        </p:txBody>
      </p:sp>
      <p:sp>
        <p:nvSpPr>
          <p:cNvPr id="115" name="Shape 115"/>
          <p:cNvSpPr>
            <a:spLocks noGrp="1"/>
          </p:cNvSpPr>
          <p:nvPr>
            <p:ph type="title"/>
          </p:nvPr>
        </p:nvSpPr>
        <p:spPr>
          <a:xfrm>
            <a:off x="1908175" y="0"/>
            <a:ext cx="6985000" cy="1990725"/>
          </a:xfrm>
          <a:prstGeom prst="rect">
            <a:avLst/>
          </a:prstGeom>
        </p:spPr>
        <p:txBody>
          <a:bodyPr/>
          <a:lstStyle>
            <a:lvl1pPr>
              <a:defRPr sz="4000">
                <a:solidFill>
                  <a:srgbClr val="FFFFFF"/>
                </a:solidFill>
              </a:defRPr>
            </a:lvl1pPr>
          </a:lstStyle>
          <a:p>
            <a:pPr lvl="0">
              <a:defRPr sz="1800">
                <a:solidFill>
                  <a:srgbClr val="000000"/>
                </a:solidFill>
              </a:defRPr>
            </a:pPr>
            <a:r>
              <a:rPr sz="4000">
                <a:solidFill>
                  <a:srgbClr val="FFFFFF"/>
                </a:solidFill>
              </a:rPr>
              <a:t>Click to edit Master title style</a:t>
            </a:r>
          </a:p>
        </p:txBody>
      </p:sp>
      <p:sp>
        <p:nvSpPr>
          <p:cNvPr id="116" name="Shape 116"/>
          <p:cNvSpPr>
            <a:spLocks noGrp="1"/>
          </p:cNvSpPr>
          <p:nvPr>
            <p:ph type="body" idx="1"/>
          </p:nvPr>
        </p:nvSpPr>
        <p:spPr>
          <a:xfrm>
            <a:off x="1908175" y="3405187"/>
            <a:ext cx="6985000" cy="3452813"/>
          </a:xfrm>
          <a:prstGeom prst="rect">
            <a:avLst/>
          </a:prstGeom>
        </p:spPr>
        <p:txBody>
          <a:bodyPr/>
          <a:lstStyle>
            <a:lvl1pPr marL="0" indent="0">
              <a:defRPr>
                <a:solidFill>
                  <a:srgbClr val="FFFFFF"/>
                </a:solidFill>
              </a:defRPr>
            </a:lvl1pPr>
          </a:lstStyle>
          <a:p>
            <a:pPr lvl="0">
              <a:defRPr sz="1800">
                <a:solidFill>
                  <a:srgbClr val="000000"/>
                </a:solidFill>
              </a:defRPr>
            </a:pPr>
            <a:r>
              <a:rPr sz="2800">
                <a:solidFill>
                  <a:srgbClr val="FFFFFF"/>
                </a:solidFill>
              </a:rPr>
              <a:t>Click to edit Master subtitle style</a:t>
            </a:r>
          </a:p>
        </p:txBody>
      </p:sp>
      <p:sp>
        <p:nvSpPr>
          <p:cNvPr id="117" name="Shape 117"/>
          <p:cNvSpPr>
            <a:spLocks noGrp="1"/>
          </p:cNvSpPr>
          <p:nvPr>
            <p:ph type="sldNum" sz="quarter" idx="2"/>
          </p:nvPr>
        </p:nvSpPr>
        <p:spPr>
          <a:xfrm>
            <a:off x="5795962" y="6467475"/>
            <a:ext cx="1152527"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78979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119" name="Shape 119"/>
          <p:cNvSpPr>
            <a:spLocks noGrp="1"/>
          </p:cNvSpPr>
          <p:nvPr>
            <p:ph type="title"/>
          </p:nvPr>
        </p:nvSpPr>
        <p:spPr>
          <a:xfrm>
            <a:off x="722312" y="4406900"/>
            <a:ext cx="7772401" cy="1362075"/>
          </a:xfrm>
          <a:prstGeom prst="rect">
            <a:avLst/>
          </a:prstGeom>
        </p:spPr>
        <p:txBody>
          <a:bodyPr anchor="t"/>
          <a:lstStyle>
            <a:lvl1pPr>
              <a:defRPr sz="4000" cap="all">
                <a:latin typeface="Arial Bold"/>
                <a:ea typeface="Arial Bold"/>
                <a:cs typeface="Arial Bold"/>
                <a:sym typeface="Arial Bold"/>
              </a:defRPr>
            </a:lvl1pPr>
          </a:lstStyle>
          <a:p>
            <a:pPr lvl="0">
              <a:defRPr sz="1800" cap="none"/>
            </a:pPr>
            <a:r>
              <a:rPr sz="4000" cap="all"/>
              <a:t>Click to edit Master title style</a:t>
            </a:r>
          </a:p>
        </p:txBody>
      </p:sp>
      <p:sp>
        <p:nvSpPr>
          <p:cNvPr id="120" name="Shape 120"/>
          <p:cNvSpPr>
            <a:spLocks noGrp="1"/>
          </p:cNvSpPr>
          <p:nvPr>
            <p:ph type="body" idx="1"/>
          </p:nvPr>
        </p:nvSpPr>
        <p:spPr>
          <a:xfrm>
            <a:off x="722312" y="2906713"/>
            <a:ext cx="7772401" cy="1500189"/>
          </a:xfrm>
          <a:prstGeom prst="rect">
            <a:avLst/>
          </a:prstGeom>
        </p:spPr>
        <p:txBody>
          <a:bodyPr anchor="b"/>
          <a:lstStyle>
            <a:lvl1pPr marL="0" indent="0">
              <a:spcBef>
                <a:spcPts val="400"/>
              </a:spcBef>
              <a:buClrTx/>
              <a:buSzTx/>
              <a:buFontTx/>
              <a:buNone/>
              <a:defRPr sz="2000"/>
            </a:lvl1pPr>
          </a:lstStyle>
          <a:p>
            <a:pPr lvl="0">
              <a:defRPr sz="1800"/>
            </a:pPr>
            <a:r>
              <a:rPr sz="2000"/>
              <a:t>Click to edit Master text styles</a:t>
            </a:r>
          </a:p>
        </p:txBody>
      </p:sp>
      <p:sp>
        <p:nvSpPr>
          <p:cNvPr id="121" name="Shape 12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121617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123" name="Shape 123"/>
          <p:cNvSpPr>
            <a:spLocks noGrp="1"/>
          </p:cNvSpPr>
          <p:nvPr>
            <p:ph type="title"/>
          </p:nvPr>
        </p:nvSpPr>
        <p:spPr>
          <a:xfrm>
            <a:off x="250825" y="0"/>
            <a:ext cx="8713790" cy="1169989"/>
          </a:xfrm>
          <a:prstGeom prst="rect">
            <a:avLst/>
          </a:prstGeom>
        </p:spPr>
        <p:txBody>
          <a:bodyPr/>
          <a:lstStyle/>
          <a:p>
            <a:pPr lvl="0">
              <a:defRPr sz="1800"/>
            </a:pPr>
            <a:r>
              <a:rPr sz="3000"/>
              <a:t>Click to edit Master title style</a:t>
            </a:r>
          </a:p>
        </p:txBody>
      </p:sp>
      <p:sp>
        <p:nvSpPr>
          <p:cNvPr id="124" name="Shape 124"/>
          <p:cNvSpPr>
            <a:spLocks noGrp="1"/>
          </p:cNvSpPr>
          <p:nvPr>
            <p:ph type="body" idx="1"/>
          </p:nvPr>
        </p:nvSpPr>
        <p:spPr>
          <a:xfrm>
            <a:off x="1403350" y="1412875"/>
            <a:ext cx="3703638" cy="5445125"/>
          </a:xfrm>
          <a:prstGeom prst="rect">
            <a:avLst/>
          </a:prstGeom>
        </p:spPr>
        <p:txBody>
          <a:bodyPr/>
          <a:lstStyle>
            <a:lvl2pPr marL="1079500" indent="-622300"/>
            <a:lvl3pPr marL="1554478" indent="-640078"/>
            <a:lvl4pPr marL="1964265" indent="-592665"/>
            <a:lvl5pPr marL="2421465" indent="-592665"/>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25" name="Shape 1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8161515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127" name="Shape 127"/>
          <p:cNvSpPr>
            <a:spLocks noGrp="1"/>
          </p:cNvSpPr>
          <p:nvPr>
            <p:ph type="title"/>
          </p:nvPr>
        </p:nvSpPr>
        <p:spPr>
          <a:xfrm>
            <a:off x="1331640" y="159491"/>
            <a:ext cx="7355162" cy="1138419"/>
          </a:xfrm>
          <a:prstGeom prst="rect">
            <a:avLst/>
          </a:prstGeom>
        </p:spPr>
        <p:txBody>
          <a:bodyPr/>
          <a:lstStyle/>
          <a:p>
            <a:pPr lvl="0">
              <a:defRPr sz="1800"/>
            </a:pPr>
            <a:r>
              <a:rPr sz="3000"/>
              <a:t>Click to edit Master title style</a:t>
            </a:r>
          </a:p>
        </p:txBody>
      </p:sp>
      <p:sp>
        <p:nvSpPr>
          <p:cNvPr id="128" name="Shape 128"/>
          <p:cNvSpPr>
            <a:spLocks noGrp="1"/>
          </p:cNvSpPr>
          <p:nvPr>
            <p:ph type="body" idx="1"/>
          </p:nvPr>
        </p:nvSpPr>
        <p:spPr>
          <a:xfrm>
            <a:off x="457200" y="1297907"/>
            <a:ext cx="4040188" cy="876968"/>
          </a:xfrm>
          <a:prstGeom prst="rect">
            <a:avLst/>
          </a:prstGeom>
        </p:spPr>
        <p:txBody>
          <a:bodyPr anchor="b"/>
          <a:lstStyle>
            <a:lvl1pPr marL="0" indent="0">
              <a:spcBef>
                <a:spcPts val="500"/>
              </a:spcBef>
              <a:buClrTx/>
              <a:buSzTx/>
              <a:buFontTx/>
              <a:buNone/>
              <a:defRPr sz="2400">
                <a:latin typeface="Arial Bold"/>
                <a:ea typeface="Arial Bold"/>
                <a:cs typeface="Arial Bold"/>
                <a:sym typeface="Arial Bold"/>
              </a:defRPr>
            </a:lvl1pPr>
          </a:lstStyle>
          <a:p>
            <a:pPr lvl="0">
              <a:defRPr sz="1800"/>
            </a:pPr>
            <a:r>
              <a:rPr sz="2400"/>
              <a:t>Click to edit Master text styles</a:t>
            </a:r>
          </a:p>
        </p:txBody>
      </p:sp>
      <p:sp>
        <p:nvSpPr>
          <p:cNvPr id="129" name="Shape 12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65860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131" name="Shape 131"/>
          <p:cNvSpPr>
            <a:spLocks noGrp="1"/>
          </p:cNvSpPr>
          <p:nvPr>
            <p:ph type="title"/>
          </p:nvPr>
        </p:nvSpPr>
        <p:spPr>
          <a:xfrm>
            <a:off x="250825" y="0"/>
            <a:ext cx="8713790" cy="1169989"/>
          </a:xfrm>
          <a:prstGeom prst="rect">
            <a:avLst/>
          </a:prstGeom>
        </p:spPr>
        <p:txBody>
          <a:bodyPr/>
          <a:lstStyle/>
          <a:p>
            <a:pPr lvl="0">
              <a:defRPr sz="1800"/>
            </a:pPr>
            <a:r>
              <a:rPr sz="3000"/>
              <a:t>Click to edit Master title style</a:t>
            </a:r>
          </a:p>
        </p:txBody>
      </p:sp>
      <p:sp>
        <p:nvSpPr>
          <p:cNvPr id="132" name="Shape 1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5945003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134" name="Shape 1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8947234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136" name="Shape 136"/>
          <p:cNvSpPr>
            <a:spLocks noGrp="1"/>
          </p:cNvSpPr>
          <p:nvPr>
            <p:ph type="title"/>
          </p:nvPr>
        </p:nvSpPr>
        <p:spPr>
          <a:xfrm>
            <a:off x="1331640" y="0"/>
            <a:ext cx="7344817" cy="1385393"/>
          </a:xfrm>
          <a:prstGeom prst="rect">
            <a:avLst/>
          </a:prstGeom>
        </p:spPr>
        <p:txBody>
          <a:bodyPr/>
          <a:lstStyle>
            <a:lvl1pPr>
              <a:defRPr sz="3200"/>
            </a:lvl1pPr>
          </a:lstStyle>
          <a:p>
            <a:pPr lvl="0">
              <a:defRPr sz="1800"/>
            </a:pPr>
            <a:r>
              <a:rPr sz="3200"/>
              <a:t>Click to edit Master title style</a:t>
            </a:r>
          </a:p>
        </p:txBody>
      </p:sp>
      <p:sp>
        <p:nvSpPr>
          <p:cNvPr id="137" name="Shape 137"/>
          <p:cNvSpPr>
            <a:spLocks noGrp="1"/>
          </p:cNvSpPr>
          <p:nvPr>
            <p:ph type="body" idx="1"/>
          </p:nvPr>
        </p:nvSpPr>
        <p:spPr>
          <a:xfrm>
            <a:off x="3575050" y="1412775"/>
            <a:ext cx="5111750" cy="5445225"/>
          </a:xfrm>
          <a:prstGeom prst="rect">
            <a:avLst/>
          </a:prstGeom>
        </p:spPr>
        <p:txBody>
          <a:bodyPr/>
          <a:lstStyle>
            <a:lvl1pPr>
              <a:spcBef>
                <a:spcPts val="700"/>
              </a:spcBef>
              <a:defRPr sz="3200"/>
            </a:lvl1pPr>
            <a:lvl2pPr marL="1066800" indent="-609600">
              <a:spcBef>
                <a:spcPts val="700"/>
              </a:spcBef>
              <a:defRPr sz="3200"/>
            </a:lvl2pPr>
            <a:lvl3pPr marL="1524000" indent="-609600">
              <a:spcBef>
                <a:spcPts val="700"/>
              </a:spcBef>
              <a:defRPr sz="3200"/>
            </a:lvl3pPr>
            <a:lvl4pPr marL="1981200" indent="-609600">
              <a:spcBef>
                <a:spcPts val="700"/>
              </a:spcBef>
              <a:defRPr sz="3200"/>
            </a:lvl4pPr>
            <a:lvl5pPr marL="2438400" indent="-609600">
              <a:spcBef>
                <a:spcPts val="700"/>
              </a:spcBef>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38" name="Shape 13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6277338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140" name="Shape 140"/>
          <p:cNvSpPr>
            <a:spLocks noGrp="1"/>
          </p:cNvSpPr>
          <p:nvPr>
            <p:ph type="title"/>
          </p:nvPr>
        </p:nvSpPr>
        <p:spPr>
          <a:xfrm>
            <a:off x="1792288" y="4800600"/>
            <a:ext cx="5486402" cy="566738"/>
          </a:xfrm>
          <a:prstGeom prst="rect">
            <a:avLst/>
          </a:prstGeom>
        </p:spPr>
        <p:txBody>
          <a:bodyPr anchor="b"/>
          <a:lstStyle>
            <a:lvl1pPr>
              <a:defRPr sz="2000">
                <a:latin typeface="Arial Bold"/>
                <a:ea typeface="Arial Bold"/>
                <a:cs typeface="Arial Bold"/>
                <a:sym typeface="Arial Bold"/>
              </a:defRPr>
            </a:lvl1pPr>
          </a:lstStyle>
          <a:p>
            <a:pPr lvl="0">
              <a:defRPr sz="1800"/>
            </a:pPr>
            <a:r>
              <a:rPr sz="2000"/>
              <a:t>Click to edit Master title style</a:t>
            </a:r>
          </a:p>
        </p:txBody>
      </p:sp>
      <p:sp>
        <p:nvSpPr>
          <p:cNvPr id="141" name="Shape 141"/>
          <p:cNvSpPr>
            <a:spLocks noGrp="1"/>
          </p:cNvSpPr>
          <p:nvPr>
            <p:ph type="body" idx="1"/>
          </p:nvPr>
        </p:nvSpPr>
        <p:spPr>
          <a:xfrm>
            <a:off x="1792288" y="5367337"/>
            <a:ext cx="5486402" cy="804864"/>
          </a:xfrm>
          <a:prstGeom prst="rect">
            <a:avLst/>
          </a:prstGeom>
        </p:spPr>
        <p:txBody>
          <a:bodyPr/>
          <a:lstStyle>
            <a:lvl1pPr marL="0" indent="0">
              <a:spcBef>
                <a:spcPts val="300"/>
              </a:spcBef>
              <a:buClrTx/>
              <a:buSzTx/>
              <a:buFontTx/>
              <a:buNone/>
              <a:defRPr sz="1400"/>
            </a:lvl1pPr>
          </a:lstStyle>
          <a:p>
            <a:pPr lvl="0">
              <a:defRPr sz="1800"/>
            </a:pPr>
            <a:r>
              <a:rPr sz="1400"/>
              <a:t>Click to edit Master text styles</a:t>
            </a:r>
          </a:p>
        </p:txBody>
      </p:sp>
      <p:sp>
        <p:nvSpPr>
          <p:cNvPr id="142" name="Shape 1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1863977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pPr lvl="0">
              <a:defRPr sz="1800"/>
            </a:pPr>
            <a:r>
              <a:rPr sz="3000"/>
              <a:t>Click to edit Master title style</a:t>
            </a:r>
          </a:p>
        </p:txBody>
      </p:sp>
      <p:sp>
        <p:nvSpPr>
          <p:cNvPr id="145" name="Shape 145"/>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46" name="Shape 14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1336344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148" name="Shape 148"/>
          <p:cNvSpPr>
            <a:spLocks noGrp="1"/>
          </p:cNvSpPr>
          <p:nvPr>
            <p:ph type="title"/>
          </p:nvPr>
        </p:nvSpPr>
        <p:spPr>
          <a:xfrm>
            <a:off x="7075488" y="0"/>
            <a:ext cx="1889127" cy="6284915"/>
          </a:xfrm>
          <a:prstGeom prst="rect">
            <a:avLst/>
          </a:prstGeom>
        </p:spPr>
        <p:txBody>
          <a:bodyPr/>
          <a:lstStyle/>
          <a:p>
            <a:pPr lvl="0">
              <a:defRPr sz="1800"/>
            </a:pPr>
            <a:r>
              <a:rPr sz="3000"/>
              <a:t>Click to edit Master title style</a:t>
            </a:r>
          </a:p>
        </p:txBody>
      </p:sp>
      <p:sp>
        <p:nvSpPr>
          <p:cNvPr id="149" name="Shape 149"/>
          <p:cNvSpPr>
            <a:spLocks noGrp="1"/>
          </p:cNvSpPr>
          <p:nvPr>
            <p:ph type="body" idx="1"/>
          </p:nvPr>
        </p:nvSpPr>
        <p:spPr>
          <a:xfrm>
            <a:off x="1403350" y="188912"/>
            <a:ext cx="5519738" cy="6669090"/>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50" name="Shape 1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023327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5" name="Shape 15"/>
          <p:cNvSpPr>
            <a:spLocks noGrp="1"/>
          </p:cNvSpPr>
          <p:nvPr>
            <p:ph type="title"/>
          </p:nvPr>
        </p:nvSpPr>
        <p:spPr>
          <a:xfrm>
            <a:off x="250825" y="0"/>
            <a:ext cx="8713790" cy="1169989"/>
          </a:xfrm>
          <a:prstGeom prst="rect">
            <a:avLst/>
          </a:prstGeom>
        </p:spPr>
        <p:txBody>
          <a:bodyPr/>
          <a:lstStyle/>
          <a:p>
            <a:pPr lvl="0">
              <a:defRPr sz="1800"/>
            </a:pPr>
            <a:r>
              <a:rPr sz="3000"/>
              <a:t>Click to edit Master title style</a:t>
            </a:r>
          </a:p>
        </p:txBody>
      </p:sp>
      <p:sp>
        <p:nvSpPr>
          <p:cNvPr id="16" name="Shape 16"/>
          <p:cNvSpPr>
            <a:spLocks noGrp="1"/>
          </p:cNvSpPr>
          <p:nvPr>
            <p:ph type="body" idx="1"/>
          </p:nvPr>
        </p:nvSpPr>
        <p:spPr>
          <a:xfrm>
            <a:off x="1403350" y="1412875"/>
            <a:ext cx="3703638" cy="5445125"/>
          </a:xfrm>
          <a:prstGeom prst="rect">
            <a:avLst/>
          </a:prstGeom>
        </p:spPr>
        <p:txBody>
          <a:bodyPr/>
          <a:lstStyle>
            <a:lvl2pPr marL="1079500" indent="-622300"/>
            <a:lvl3pPr marL="1554478" indent="-640078"/>
            <a:lvl4pPr marL="1964265" indent="-592665"/>
            <a:lvl5pPr marL="2421465" indent="-592665"/>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7" name="Shape 1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0213846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152" name="image4.png"/>
          <p:cNvPicPr/>
          <p:nvPr/>
        </p:nvPicPr>
        <p:blipFill>
          <a:blip r:embed="rId2">
            <a:extLst/>
          </a:blip>
          <a:stretch>
            <a:fillRect/>
          </a:stretch>
        </p:blipFill>
        <p:spPr>
          <a:xfrm>
            <a:off x="0" y="2914650"/>
            <a:ext cx="9144000" cy="144463"/>
          </a:xfrm>
          <a:prstGeom prst="rect">
            <a:avLst/>
          </a:prstGeom>
          <a:ln w="12700">
            <a:miter lim="400000"/>
          </a:ln>
        </p:spPr>
      </p:pic>
      <p:sp>
        <p:nvSpPr>
          <p:cNvPr id="153" name="Shape 153"/>
          <p:cNvSpPr>
            <a:spLocks noGrp="1"/>
          </p:cNvSpPr>
          <p:nvPr>
            <p:ph type="title"/>
          </p:nvPr>
        </p:nvSpPr>
        <p:spPr>
          <a:xfrm>
            <a:off x="614362" y="1485899"/>
            <a:ext cx="7916864" cy="827091"/>
          </a:xfrm>
          <a:prstGeom prst="rect">
            <a:avLst/>
          </a:prstGeom>
        </p:spPr>
        <p:txBody>
          <a:bodyPr/>
          <a:lstStyle>
            <a:lvl1pPr defTabSz="457200">
              <a:defRPr sz="3200">
                <a:solidFill>
                  <a:srgbClr val="0E5F7E"/>
                </a:solidFill>
              </a:defRPr>
            </a:lvl1pPr>
          </a:lstStyle>
          <a:p>
            <a:pPr lvl="0">
              <a:defRPr sz="1800">
                <a:solidFill>
                  <a:srgbClr val="000000"/>
                </a:solidFill>
              </a:defRPr>
            </a:pPr>
            <a:r>
              <a:rPr sz="3200">
                <a:solidFill>
                  <a:srgbClr val="0E5F7E"/>
                </a:solidFill>
              </a:rPr>
              <a:t>Click to edit Master title style</a:t>
            </a:r>
          </a:p>
        </p:txBody>
      </p:sp>
      <p:sp>
        <p:nvSpPr>
          <p:cNvPr id="154" name="Shape 154"/>
          <p:cNvSpPr>
            <a:spLocks noGrp="1"/>
          </p:cNvSpPr>
          <p:nvPr>
            <p:ph type="body" idx="1"/>
          </p:nvPr>
        </p:nvSpPr>
        <p:spPr>
          <a:xfrm>
            <a:off x="614362" y="2312988"/>
            <a:ext cx="7916864" cy="2433639"/>
          </a:xfrm>
          <a:prstGeom prst="rect">
            <a:avLst/>
          </a:prstGeom>
        </p:spPr>
        <p:txBody>
          <a:bodyPr/>
          <a:lstStyle>
            <a:lvl1pPr marL="0" indent="0">
              <a:buClrTx/>
              <a:buSzTx/>
              <a:buFontTx/>
              <a:buNone/>
              <a:defRPr sz="1800">
                <a:solidFill>
                  <a:srgbClr val="666666"/>
                </a:solidFill>
              </a:defRPr>
            </a:lvl1pPr>
          </a:lstStyle>
          <a:p>
            <a:pPr lvl="0">
              <a:defRPr>
                <a:solidFill>
                  <a:srgbClr val="000000"/>
                </a:solidFill>
              </a:defRPr>
            </a:pPr>
            <a:r>
              <a:rPr>
                <a:solidFill>
                  <a:srgbClr val="666666"/>
                </a:solidFill>
              </a:rPr>
              <a:t>Click to edit Master subtitle style</a:t>
            </a:r>
          </a:p>
        </p:txBody>
      </p:sp>
      <p:pic>
        <p:nvPicPr>
          <p:cNvPr id="155" name="image5.png" descr="logo.eps"/>
          <p:cNvPicPr/>
          <p:nvPr/>
        </p:nvPicPr>
        <p:blipFill>
          <a:blip r:embed="rId3">
            <a:extLst/>
          </a:blip>
          <a:stretch>
            <a:fillRect/>
          </a:stretch>
        </p:blipFill>
        <p:spPr>
          <a:xfrm>
            <a:off x="457200" y="439737"/>
            <a:ext cx="1346200" cy="977901"/>
          </a:xfrm>
          <a:prstGeom prst="rect">
            <a:avLst/>
          </a:prstGeom>
          <a:ln w="12700">
            <a:miter lim="400000"/>
          </a:ln>
        </p:spPr>
      </p:pic>
    </p:spTree>
    <p:extLst>
      <p:ext uri="{BB962C8B-B14F-4D97-AF65-F5344CB8AC3E}">
        <p14:creationId xmlns:p14="http://schemas.microsoft.com/office/powerpoint/2010/main" xmlns="" val="321293593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157"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58"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159" name="Shape 159"/>
          <p:cNvSpPr>
            <a:spLocks noGrp="1"/>
          </p:cNvSpPr>
          <p:nvPr>
            <p:ph type="title"/>
          </p:nvPr>
        </p:nvSpPr>
        <p:spPr>
          <a:xfrm>
            <a:off x="2155910" y="0"/>
            <a:ext cx="6530890" cy="1692277"/>
          </a:xfrm>
          <a:prstGeom prst="rect">
            <a:avLst/>
          </a:prstGeom>
        </p:spPr>
        <p:txBody>
          <a:bodyPr>
            <a:normAutofit/>
          </a:bodyPr>
          <a:lstStyle>
            <a:lvl1pPr algn="ctr" defTabSz="457200">
              <a:defRPr sz="2800">
                <a:solidFill>
                  <a:srgbClr val="0E5F7E"/>
                </a:solidFill>
              </a:defRPr>
            </a:lvl1pPr>
          </a:lstStyle>
          <a:p>
            <a:pPr lvl="0">
              <a:defRPr sz="1800">
                <a:solidFill>
                  <a:srgbClr val="000000"/>
                </a:solidFill>
              </a:defRPr>
            </a:pPr>
            <a:r>
              <a:rPr sz="2800">
                <a:solidFill>
                  <a:srgbClr val="0E5F7E"/>
                </a:solidFill>
              </a:rPr>
              <a:t>Click to edit Master title style</a:t>
            </a:r>
          </a:p>
        </p:txBody>
      </p:sp>
      <p:sp>
        <p:nvSpPr>
          <p:cNvPr id="160" name="Shape 160"/>
          <p:cNvSpPr>
            <a:spLocks noGrp="1"/>
          </p:cNvSpPr>
          <p:nvPr>
            <p:ph type="body" idx="1"/>
          </p:nvPr>
        </p:nvSpPr>
        <p:spPr>
          <a:xfrm>
            <a:off x="254000" y="1968500"/>
            <a:ext cx="8637590" cy="4889500"/>
          </a:xfrm>
          <a:prstGeom prst="rect">
            <a:avLst/>
          </a:prstGeom>
        </p:spPr>
        <p:txBody>
          <a:bodyPr/>
          <a:lstStyle>
            <a:lvl1pPr marL="342900" indent="-342900">
              <a:spcBef>
                <a:spcPts val="800"/>
              </a:spcBef>
              <a:buClrTx/>
              <a:buSzTx/>
              <a:buFontTx/>
              <a:buNone/>
              <a:defRPr sz="2400">
                <a:solidFill>
                  <a:srgbClr val="666666"/>
                </a:solidFill>
              </a:defRPr>
            </a:lvl1pPr>
            <a:lvl2pPr marL="742950" indent="-285750">
              <a:spcBef>
                <a:spcPts val="800"/>
              </a:spcBef>
              <a:buClrTx/>
              <a:buFontTx/>
              <a:buChar char="•"/>
              <a:defRPr sz="2400">
                <a:solidFill>
                  <a:srgbClr val="666666"/>
                </a:solidFill>
              </a:defRPr>
            </a:lvl2pPr>
            <a:lvl3pPr marL="1143000" indent="-228600">
              <a:spcBef>
                <a:spcPts val="800"/>
              </a:spcBef>
              <a:buClrTx/>
              <a:buFontTx/>
              <a:buChar char="−"/>
              <a:defRPr sz="2400">
                <a:solidFill>
                  <a:srgbClr val="666666"/>
                </a:solidFill>
              </a:defRPr>
            </a:lvl3pPr>
            <a:lvl4pPr marL="1600200" indent="-228600">
              <a:spcBef>
                <a:spcPts val="800"/>
              </a:spcBef>
              <a:buClrTx/>
              <a:buFontTx/>
              <a:buChar char="–"/>
              <a:defRPr sz="2400">
                <a:solidFill>
                  <a:srgbClr val="666666"/>
                </a:solidFill>
              </a:defRPr>
            </a:lvl4pPr>
          </a:lstStyle>
          <a:p>
            <a:pPr lvl="0">
              <a:defRPr sz="1800">
                <a:solidFill>
                  <a:srgbClr val="000000"/>
                </a:solidFill>
              </a:defRPr>
            </a:pPr>
            <a:r>
              <a:rPr sz="2400">
                <a:solidFill>
                  <a:srgbClr val="666666"/>
                </a:solidFill>
              </a:rPr>
              <a:t>Click to edit Master text styles</a:t>
            </a:r>
          </a:p>
          <a:p>
            <a:pPr lvl="1">
              <a:defRPr sz="1800">
                <a:solidFill>
                  <a:srgbClr val="000000"/>
                </a:solidFill>
              </a:defRPr>
            </a:pPr>
            <a:r>
              <a:rPr sz="2400">
                <a:solidFill>
                  <a:srgbClr val="666666"/>
                </a:solidFill>
              </a:rPr>
              <a:t>Second level</a:t>
            </a:r>
          </a:p>
          <a:p>
            <a:pPr lvl="2">
              <a:defRPr sz="1800">
                <a:solidFill>
                  <a:srgbClr val="000000"/>
                </a:solidFill>
              </a:defRPr>
            </a:pPr>
            <a:r>
              <a:rPr sz="2400">
                <a:solidFill>
                  <a:srgbClr val="666666"/>
                </a:solidFill>
              </a:rPr>
              <a:t>Third level</a:t>
            </a:r>
          </a:p>
          <a:p>
            <a:pPr lvl="3">
              <a:defRPr sz="1800">
                <a:solidFill>
                  <a:srgbClr val="000000"/>
                </a:solidFill>
              </a:defRPr>
            </a:pPr>
            <a:r>
              <a:rPr sz="2400">
                <a:solidFill>
                  <a:srgbClr val="666666"/>
                </a:solidFill>
              </a:rPr>
              <a:t>Fourth level</a:t>
            </a:r>
          </a:p>
        </p:txBody>
      </p:sp>
    </p:spTree>
    <p:extLst>
      <p:ext uri="{BB962C8B-B14F-4D97-AF65-F5344CB8AC3E}">
        <p14:creationId xmlns:p14="http://schemas.microsoft.com/office/powerpoint/2010/main" xmlns="" val="123421166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3_Section Header">
    <p:spTree>
      <p:nvGrpSpPr>
        <p:cNvPr id="1" name=""/>
        <p:cNvGrpSpPr/>
        <p:nvPr/>
      </p:nvGrpSpPr>
      <p:grpSpPr>
        <a:xfrm>
          <a:off x="0" y="0"/>
          <a:ext cx="0" cy="0"/>
          <a:chOff x="0" y="0"/>
          <a:chExt cx="0" cy="0"/>
        </a:xfrm>
      </p:grpSpPr>
      <p:pic>
        <p:nvPicPr>
          <p:cNvPr id="162"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63"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164" name="Shape 164"/>
          <p:cNvSpPr>
            <a:spLocks noGrp="1"/>
          </p:cNvSpPr>
          <p:nvPr>
            <p:ph type="title"/>
          </p:nvPr>
        </p:nvSpPr>
        <p:spPr>
          <a:xfrm>
            <a:off x="722312" y="4406900"/>
            <a:ext cx="7772401" cy="1362075"/>
          </a:xfrm>
          <a:prstGeom prst="rect">
            <a:avLst/>
          </a:prstGeom>
        </p:spPr>
        <p:txBody>
          <a:bodyPr anchor="t"/>
          <a:lstStyle>
            <a:lvl1pPr defTabSz="457200">
              <a:defRPr sz="2800" cap="all">
                <a:solidFill>
                  <a:srgbClr val="0E5F7E"/>
                </a:solidFill>
                <a:latin typeface="Arial Bold"/>
                <a:ea typeface="Arial Bold"/>
                <a:cs typeface="Arial Bold"/>
                <a:sym typeface="Arial Bold"/>
              </a:defRPr>
            </a:lvl1pPr>
          </a:lstStyle>
          <a:p>
            <a:pPr lvl="0">
              <a:defRPr sz="1800" cap="none">
                <a:solidFill>
                  <a:srgbClr val="000000"/>
                </a:solidFill>
              </a:defRPr>
            </a:pPr>
            <a:r>
              <a:rPr sz="2800" cap="all">
                <a:solidFill>
                  <a:srgbClr val="0E5F7E"/>
                </a:solidFill>
              </a:rPr>
              <a:t>Click to edit Master title style</a:t>
            </a:r>
          </a:p>
        </p:txBody>
      </p:sp>
      <p:sp>
        <p:nvSpPr>
          <p:cNvPr id="165" name="Shape 165"/>
          <p:cNvSpPr>
            <a:spLocks noGrp="1"/>
          </p:cNvSpPr>
          <p:nvPr>
            <p:ph type="body" idx="1"/>
          </p:nvPr>
        </p:nvSpPr>
        <p:spPr>
          <a:xfrm>
            <a:off x="722312" y="2906713"/>
            <a:ext cx="7772401" cy="1500189"/>
          </a:xfrm>
          <a:prstGeom prst="rect">
            <a:avLst/>
          </a:prstGeom>
        </p:spPr>
        <p:txBody>
          <a:bodyPr anchor="b"/>
          <a:lstStyle>
            <a:lvl1pPr marL="0" indent="0">
              <a:spcBef>
                <a:spcPts val="700"/>
              </a:spcBef>
              <a:buClrTx/>
              <a:buSzTx/>
              <a:buFontTx/>
              <a:buNone/>
              <a:defRPr sz="2000">
                <a:solidFill>
                  <a:srgbClr val="9E9E9E"/>
                </a:solidFill>
              </a:defRPr>
            </a:lvl1pPr>
          </a:lstStyle>
          <a:p>
            <a:pPr lvl="0">
              <a:defRPr sz="1800">
                <a:solidFill>
                  <a:srgbClr val="000000"/>
                </a:solidFill>
              </a:defRPr>
            </a:pPr>
            <a:r>
              <a:rPr sz="2000">
                <a:solidFill>
                  <a:srgbClr val="9E9E9E"/>
                </a:solidFill>
              </a:rPr>
              <a:t>Click to edit Master text styles</a:t>
            </a:r>
          </a:p>
        </p:txBody>
      </p:sp>
    </p:spTree>
    <p:extLst>
      <p:ext uri="{BB962C8B-B14F-4D97-AF65-F5344CB8AC3E}">
        <p14:creationId xmlns:p14="http://schemas.microsoft.com/office/powerpoint/2010/main" xmlns="" val="422496007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pic>
        <p:nvPicPr>
          <p:cNvPr id="167"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68"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169" name="Shape 169"/>
          <p:cNvSpPr>
            <a:spLocks noGrp="1"/>
          </p:cNvSpPr>
          <p:nvPr>
            <p:ph type="title"/>
          </p:nvPr>
        </p:nvSpPr>
        <p:spPr>
          <a:xfrm>
            <a:off x="1920875" y="0"/>
            <a:ext cx="6994525" cy="1692277"/>
          </a:xfrm>
          <a:prstGeom prst="rect">
            <a:avLst/>
          </a:prstGeom>
        </p:spPr>
        <p:txBody>
          <a:bodyPr/>
          <a:lstStyle>
            <a:lvl1pPr algn="ctr" defTabSz="457200">
              <a:defRPr sz="3200">
                <a:solidFill>
                  <a:srgbClr val="0E5F7E"/>
                </a:solidFill>
              </a:defRPr>
            </a:lvl1pPr>
          </a:lstStyle>
          <a:p>
            <a:pPr lvl="0">
              <a:defRPr sz="1800">
                <a:solidFill>
                  <a:srgbClr val="000000"/>
                </a:solidFill>
              </a:defRPr>
            </a:pPr>
            <a:r>
              <a:rPr sz="3200">
                <a:solidFill>
                  <a:srgbClr val="0E5F7E"/>
                </a:solidFill>
              </a:rPr>
              <a:t>Click to edit Master title style</a:t>
            </a:r>
          </a:p>
        </p:txBody>
      </p:sp>
      <p:sp>
        <p:nvSpPr>
          <p:cNvPr id="170" name="Shape 170"/>
          <p:cNvSpPr>
            <a:spLocks noGrp="1"/>
          </p:cNvSpPr>
          <p:nvPr>
            <p:ph type="body" idx="1"/>
          </p:nvPr>
        </p:nvSpPr>
        <p:spPr>
          <a:xfrm>
            <a:off x="457200" y="1975667"/>
            <a:ext cx="4038600" cy="4882333"/>
          </a:xfrm>
          <a:prstGeom prst="rect">
            <a:avLst/>
          </a:prstGeom>
        </p:spPr>
        <p:txBody>
          <a:bodyPr/>
          <a:lstStyle>
            <a:lvl1pPr marL="342900" indent="-342900">
              <a:spcBef>
                <a:spcPts val="700"/>
              </a:spcBef>
              <a:buClrTx/>
              <a:buFontTx/>
              <a:buChar char="•"/>
              <a:defRPr sz="2000">
                <a:solidFill>
                  <a:srgbClr val="666666"/>
                </a:solidFill>
              </a:defRPr>
            </a:lvl1pPr>
            <a:lvl2pPr marL="774700" indent="-317500">
              <a:spcBef>
                <a:spcPts val="700"/>
              </a:spcBef>
              <a:buClrTx/>
              <a:buFontTx/>
              <a:buChar char="–"/>
              <a:defRPr sz="2000">
                <a:solidFill>
                  <a:srgbClr val="666666"/>
                </a:solidFill>
              </a:defRPr>
            </a:lvl2pPr>
            <a:lvl3pPr marL="1200150" indent="-285750">
              <a:spcBef>
                <a:spcPts val="700"/>
              </a:spcBef>
              <a:buClrTx/>
              <a:buFontTx/>
              <a:buChar char="•"/>
              <a:defRPr sz="2000">
                <a:solidFill>
                  <a:srgbClr val="666666"/>
                </a:solidFill>
              </a:defRPr>
            </a:lvl3pPr>
            <a:lvl4pPr marL="1698170" indent="-326570">
              <a:spcBef>
                <a:spcPts val="700"/>
              </a:spcBef>
              <a:buClrTx/>
              <a:buFontTx/>
              <a:buChar char="–"/>
              <a:defRPr sz="2000">
                <a:solidFill>
                  <a:srgbClr val="666666"/>
                </a:solidFill>
              </a:defRPr>
            </a:lvl4pPr>
          </a:lstStyle>
          <a:p>
            <a:pPr lvl="0">
              <a:defRPr sz="1800">
                <a:solidFill>
                  <a:srgbClr val="000000"/>
                </a:solidFill>
              </a:defRPr>
            </a:pPr>
            <a:r>
              <a:rPr sz="2000">
                <a:solidFill>
                  <a:srgbClr val="666666"/>
                </a:solidFill>
              </a:rPr>
              <a:t>Click to edit Master text styles</a:t>
            </a:r>
          </a:p>
          <a:p>
            <a:pPr lvl="1">
              <a:defRPr sz="1800">
                <a:solidFill>
                  <a:srgbClr val="000000"/>
                </a:solidFill>
              </a:defRPr>
            </a:pPr>
            <a:r>
              <a:rPr sz="2000">
                <a:solidFill>
                  <a:srgbClr val="666666"/>
                </a:solidFill>
              </a:rPr>
              <a:t>Second level</a:t>
            </a:r>
          </a:p>
          <a:p>
            <a:pPr lvl="2">
              <a:defRPr sz="1800">
                <a:solidFill>
                  <a:srgbClr val="000000"/>
                </a:solidFill>
              </a:defRPr>
            </a:pPr>
            <a:r>
              <a:rPr sz="2000">
                <a:solidFill>
                  <a:srgbClr val="666666"/>
                </a:solidFill>
              </a:rPr>
              <a:t>Third level</a:t>
            </a:r>
          </a:p>
          <a:p>
            <a:pPr lvl="3">
              <a:defRPr sz="1800">
                <a:solidFill>
                  <a:srgbClr val="000000"/>
                </a:solidFill>
              </a:defRPr>
            </a:pPr>
            <a:r>
              <a:rPr sz="2000">
                <a:solidFill>
                  <a:srgbClr val="666666"/>
                </a:solidFill>
              </a:rPr>
              <a:t>Fourth level</a:t>
            </a:r>
          </a:p>
        </p:txBody>
      </p:sp>
    </p:spTree>
    <p:extLst>
      <p:ext uri="{BB962C8B-B14F-4D97-AF65-F5344CB8AC3E}">
        <p14:creationId xmlns:p14="http://schemas.microsoft.com/office/powerpoint/2010/main" xmlns="" val="405943448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_Comparison">
    <p:spTree>
      <p:nvGrpSpPr>
        <p:cNvPr id="1" name=""/>
        <p:cNvGrpSpPr/>
        <p:nvPr/>
      </p:nvGrpSpPr>
      <p:grpSpPr>
        <a:xfrm>
          <a:off x="0" y="0"/>
          <a:ext cx="0" cy="0"/>
          <a:chOff x="0" y="0"/>
          <a:chExt cx="0" cy="0"/>
        </a:xfrm>
      </p:grpSpPr>
      <p:pic>
        <p:nvPicPr>
          <p:cNvPr id="172"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73"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174" name="Shape 174"/>
          <p:cNvSpPr>
            <a:spLocks noGrp="1"/>
          </p:cNvSpPr>
          <p:nvPr>
            <p:ph type="title"/>
          </p:nvPr>
        </p:nvSpPr>
        <p:spPr>
          <a:xfrm>
            <a:off x="1920875" y="197591"/>
            <a:ext cx="6994525" cy="1297094"/>
          </a:xfrm>
          <a:prstGeom prst="rect">
            <a:avLst/>
          </a:prstGeom>
        </p:spPr>
        <p:txBody>
          <a:bodyPr/>
          <a:lstStyle>
            <a:lvl1pPr algn="ctr" defTabSz="457200">
              <a:defRPr sz="3200">
                <a:solidFill>
                  <a:srgbClr val="0E5F7E"/>
                </a:solidFill>
              </a:defRPr>
            </a:lvl1pPr>
          </a:lstStyle>
          <a:p>
            <a:pPr lvl="0">
              <a:defRPr sz="1800">
                <a:solidFill>
                  <a:srgbClr val="000000"/>
                </a:solidFill>
              </a:defRPr>
            </a:pPr>
            <a:r>
              <a:rPr sz="3200">
                <a:solidFill>
                  <a:srgbClr val="0E5F7E"/>
                </a:solidFill>
              </a:rPr>
              <a:t>Click to edit Master title style</a:t>
            </a:r>
          </a:p>
        </p:txBody>
      </p:sp>
      <p:sp>
        <p:nvSpPr>
          <p:cNvPr id="175" name="Shape 175"/>
          <p:cNvSpPr>
            <a:spLocks noGrp="1"/>
          </p:cNvSpPr>
          <p:nvPr>
            <p:ph type="body" idx="1"/>
          </p:nvPr>
        </p:nvSpPr>
        <p:spPr>
          <a:xfrm>
            <a:off x="457200" y="1494683"/>
            <a:ext cx="4040188" cy="802424"/>
          </a:xfrm>
          <a:prstGeom prst="rect">
            <a:avLst/>
          </a:prstGeom>
        </p:spPr>
        <p:txBody>
          <a:bodyPr anchor="b"/>
          <a:lstStyle>
            <a:lvl1pPr marL="0" indent="0">
              <a:spcBef>
                <a:spcPts val="700"/>
              </a:spcBef>
              <a:buClrTx/>
              <a:buSzTx/>
              <a:buFontTx/>
              <a:buNone/>
              <a:defRPr sz="2000">
                <a:solidFill>
                  <a:srgbClr val="0E5F7E"/>
                </a:solidFill>
                <a:latin typeface="Arial Bold"/>
                <a:ea typeface="Arial Bold"/>
                <a:cs typeface="Arial Bold"/>
                <a:sym typeface="Arial Bold"/>
              </a:defRPr>
            </a:lvl1pPr>
          </a:lstStyle>
          <a:p>
            <a:pPr lvl="0">
              <a:defRPr sz="1800">
                <a:solidFill>
                  <a:srgbClr val="000000"/>
                </a:solidFill>
              </a:defRPr>
            </a:pPr>
            <a:r>
              <a:rPr sz="2000">
                <a:solidFill>
                  <a:srgbClr val="0E5F7E"/>
                </a:solidFill>
              </a:rPr>
              <a:t>Click to edit Master text styles</a:t>
            </a:r>
          </a:p>
        </p:txBody>
      </p:sp>
    </p:spTree>
    <p:extLst>
      <p:ext uri="{BB962C8B-B14F-4D97-AF65-F5344CB8AC3E}">
        <p14:creationId xmlns:p14="http://schemas.microsoft.com/office/powerpoint/2010/main" xmlns="" val="312462077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3_Title Only">
    <p:spTree>
      <p:nvGrpSpPr>
        <p:cNvPr id="1" name=""/>
        <p:cNvGrpSpPr/>
        <p:nvPr/>
      </p:nvGrpSpPr>
      <p:grpSpPr>
        <a:xfrm>
          <a:off x="0" y="0"/>
          <a:ext cx="0" cy="0"/>
          <a:chOff x="0" y="0"/>
          <a:chExt cx="0" cy="0"/>
        </a:xfrm>
      </p:grpSpPr>
      <p:pic>
        <p:nvPicPr>
          <p:cNvPr id="177"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78"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179" name="Shape 179"/>
          <p:cNvSpPr>
            <a:spLocks noGrp="1"/>
          </p:cNvSpPr>
          <p:nvPr>
            <p:ph type="title"/>
          </p:nvPr>
        </p:nvSpPr>
        <p:spPr>
          <a:xfrm>
            <a:off x="1920875" y="0"/>
            <a:ext cx="6994525" cy="1692277"/>
          </a:xfrm>
          <a:prstGeom prst="rect">
            <a:avLst/>
          </a:prstGeom>
        </p:spPr>
        <p:txBody>
          <a:bodyPr/>
          <a:lstStyle>
            <a:lvl1pPr algn="ctr" defTabSz="457200">
              <a:defRPr sz="3200">
                <a:solidFill>
                  <a:srgbClr val="0E5F7E"/>
                </a:solidFill>
              </a:defRPr>
            </a:lvl1pPr>
          </a:lstStyle>
          <a:p>
            <a:pPr lvl="0">
              <a:defRPr sz="1800">
                <a:solidFill>
                  <a:srgbClr val="000000"/>
                </a:solidFill>
              </a:defRPr>
            </a:pPr>
            <a:r>
              <a:rPr sz="3200">
                <a:solidFill>
                  <a:srgbClr val="0E5F7E"/>
                </a:solidFill>
              </a:rPr>
              <a:t>Click to edit Master title style</a:t>
            </a:r>
          </a:p>
        </p:txBody>
      </p:sp>
    </p:spTree>
    <p:extLst>
      <p:ext uri="{BB962C8B-B14F-4D97-AF65-F5344CB8AC3E}">
        <p14:creationId xmlns:p14="http://schemas.microsoft.com/office/powerpoint/2010/main" xmlns="" val="178477299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pic>
        <p:nvPicPr>
          <p:cNvPr id="181"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82" name="image5.png" descr="logo.eps"/>
          <p:cNvPicPr/>
          <p:nvPr/>
        </p:nvPicPr>
        <p:blipFill>
          <a:blip r:embed="rId3">
            <a:extLst/>
          </a:blip>
          <a:stretch>
            <a:fillRect/>
          </a:stretch>
        </p:blipFill>
        <p:spPr>
          <a:xfrm>
            <a:off x="457200" y="439737"/>
            <a:ext cx="1346200" cy="977901"/>
          </a:xfrm>
          <a:prstGeom prst="rect">
            <a:avLst/>
          </a:prstGeom>
          <a:ln w="12700">
            <a:miter lim="400000"/>
          </a:ln>
        </p:spPr>
      </p:pic>
    </p:spTree>
    <p:extLst>
      <p:ext uri="{BB962C8B-B14F-4D97-AF65-F5344CB8AC3E}">
        <p14:creationId xmlns:p14="http://schemas.microsoft.com/office/powerpoint/2010/main" xmlns="" val="329346551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3_Content with Caption">
    <p:spTree>
      <p:nvGrpSpPr>
        <p:cNvPr id="1" name=""/>
        <p:cNvGrpSpPr/>
        <p:nvPr/>
      </p:nvGrpSpPr>
      <p:grpSpPr>
        <a:xfrm>
          <a:off x="0" y="0"/>
          <a:ext cx="0" cy="0"/>
          <a:chOff x="0" y="0"/>
          <a:chExt cx="0" cy="0"/>
        </a:xfrm>
      </p:grpSpPr>
      <p:pic>
        <p:nvPicPr>
          <p:cNvPr id="184"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85"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186" name="Shape 186"/>
          <p:cNvSpPr>
            <a:spLocks noGrp="1"/>
          </p:cNvSpPr>
          <p:nvPr>
            <p:ph type="body" idx="1"/>
          </p:nvPr>
        </p:nvSpPr>
        <p:spPr>
          <a:xfrm>
            <a:off x="3575050" y="1896878"/>
            <a:ext cx="5111750" cy="4961122"/>
          </a:xfrm>
          <a:prstGeom prst="rect">
            <a:avLst/>
          </a:prstGeom>
        </p:spPr>
        <p:txBody>
          <a:bodyPr/>
          <a:lstStyle>
            <a:lvl1pPr marL="342900" indent="-342900">
              <a:spcBef>
                <a:spcPts val="700"/>
              </a:spcBef>
              <a:buClrTx/>
              <a:buFontTx/>
              <a:buChar char="•"/>
              <a:defRPr sz="2000">
                <a:solidFill>
                  <a:srgbClr val="666666"/>
                </a:solidFill>
              </a:defRPr>
            </a:lvl1pPr>
            <a:lvl2pPr marL="774700" indent="-317500">
              <a:spcBef>
                <a:spcPts val="700"/>
              </a:spcBef>
              <a:buClrTx/>
              <a:buFontTx/>
              <a:buChar char="–"/>
              <a:defRPr sz="2000">
                <a:solidFill>
                  <a:srgbClr val="666666"/>
                </a:solidFill>
              </a:defRPr>
            </a:lvl2pPr>
            <a:lvl3pPr marL="1200150" indent="-285750">
              <a:spcBef>
                <a:spcPts val="700"/>
              </a:spcBef>
              <a:buClrTx/>
              <a:buFontTx/>
              <a:buChar char="•"/>
              <a:defRPr sz="2000">
                <a:solidFill>
                  <a:srgbClr val="666666"/>
                </a:solidFill>
              </a:defRPr>
            </a:lvl3pPr>
            <a:lvl4pPr marL="0" indent="0">
              <a:spcBef>
                <a:spcPts val="700"/>
              </a:spcBef>
              <a:buClrTx/>
              <a:buSzTx/>
              <a:buFontTx/>
              <a:buNone/>
              <a:defRPr sz="2000">
                <a:solidFill>
                  <a:srgbClr val="666666"/>
                </a:solidFill>
              </a:defRPr>
            </a:lvl4pPr>
            <a:lvl5pPr marL="2209800" indent="-381000">
              <a:spcBef>
                <a:spcPts val="700"/>
              </a:spcBef>
              <a:buClrTx/>
              <a:buFontTx/>
              <a:buChar char="»"/>
              <a:defRPr sz="2000">
                <a:solidFill>
                  <a:srgbClr val="666666"/>
                </a:solidFill>
              </a:defRPr>
            </a:lvl5pPr>
          </a:lstStyle>
          <a:p>
            <a:pPr lvl="0">
              <a:defRPr sz="1800">
                <a:solidFill>
                  <a:srgbClr val="000000"/>
                </a:solidFill>
              </a:defRPr>
            </a:pPr>
            <a:r>
              <a:rPr sz="2000">
                <a:solidFill>
                  <a:srgbClr val="666666"/>
                </a:solidFill>
              </a:rPr>
              <a:t>Click to edit Master text styles</a:t>
            </a:r>
          </a:p>
          <a:p>
            <a:pPr lvl="1">
              <a:defRPr sz="1800">
                <a:solidFill>
                  <a:srgbClr val="000000"/>
                </a:solidFill>
              </a:defRPr>
            </a:pPr>
            <a:r>
              <a:rPr sz="2000">
                <a:solidFill>
                  <a:srgbClr val="666666"/>
                </a:solidFill>
              </a:rPr>
              <a:t>Second level</a:t>
            </a:r>
          </a:p>
          <a:p>
            <a:pPr lvl="2">
              <a:defRPr sz="1800">
                <a:solidFill>
                  <a:srgbClr val="000000"/>
                </a:solidFill>
              </a:defRPr>
            </a:pPr>
            <a:r>
              <a:rPr sz="2000">
                <a:solidFill>
                  <a:srgbClr val="666666"/>
                </a:solidFill>
              </a:rPr>
              <a:t>Third level</a:t>
            </a:r>
          </a:p>
          <a:p>
            <a:pPr lvl="3">
              <a:defRPr sz="1800">
                <a:solidFill>
                  <a:srgbClr val="000000"/>
                </a:solidFill>
              </a:defRPr>
            </a:pPr>
            <a:r>
              <a:rPr sz="2000">
                <a:solidFill>
                  <a:srgbClr val="666666"/>
                </a:solidFill>
              </a:rPr>
              <a:t>Fourth level</a:t>
            </a:r>
          </a:p>
          <a:p>
            <a:pPr lvl="4">
              <a:defRPr sz="1800">
                <a:solidFill>
                  <a:srgbClr val="000000"/>
                </a:solidFill>
              </a:defRPr>
            </a:pPr>
            <a:r>
              <a:rPr sz="2000">
                <a:solidFill>
                  <a:srgbClr val="666666"/>
                </a:solidFill>
              </a:rPr>
              <a:t>Fifth level</a:t>
            </a:r>
          </a:p>
        </p:txBody>
      </p:sp>
      <p:sp>
        <p:nvSpPr>
          <p:cNvPr id="187" name="Shape 187"/>
          <p:cNvSpPr>
            <a:spLocks noGrp="1"/>
          </p:cNvSpPr>
          <p:nvPr>
            <p:ph type="title"/>
          </p:nvPr>
        </p:nvSpPr>
        <p:spPr>
          <a:xfrm>
            <a:off x="2155825" y="0"/>
            <a:ext cx="6530975" cy="1692277"/>
          </a:xfrm>
          <a:prstGeom prst="rect">
            <a:avLst/>
          </a:prstGeom>
        </p:spPr>
        <p:txBody>
          <a:bodyPr/>
          <a:lstStyle>
            <a:lvl1pPr algn="ctr" defTabSz="457200">
              <a:defRPr sz="3200">
                <a:solidFill>
                  <a:srgbClr val="0E5F7E"/>
                </a:solidFill>
              </a:defRPr>
            </a:lvl1pPr>
          </a:lstStyle>
          <a:p>
            <a:pPr lvl="0">
              <a:defRPr sz="1800">
                <a:solidFill>
                  <a:srgbClr val="000000"/>
                </a:solidFill>
              </a:defRPr>
            </a:pPr>
            <a:r>
              <a:rPr sz="3200">
                <a:solidFill>
                  <a:srgbClr val="0E5F7E"/>
                </a:solidFill>
              </a:rPr>
              <a:t>Click to edit Master title style</a:t>
            </a:r>
          </a:p>
        </p:txBody>
      </p:sp>
    </p:spTree>
    <p:extLst>
      <p:ext uri="{BB962C8B-B14F-4D97-AF65-F5344CB8AC3E}">
        <p14:creationId xmlns:p14="http://schemas.microsoft.com/office/powerpoint/2010/main" xmlns="" val="235110109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3_Picture with Caption">
    <p:spTree>
      <p:nvGrpSpPr>
        <p:cNvPr id="1" name=""/>
        <p:cNvGrpSpPr/>
        <p:nvPr/>
      </p:nvGrpSpPr>
      <p:grpSpPr>
        <a:xfrm>
          <a:off x="0" y="0"/>
          <a:ext cx="0" cy="0"/>
          <a:chOff x="0" y="0"/>
          <a:chExt cx="0" cy="0"/>
        </a:xfrm>
      </p:grpSpPr>
      <p:pic>
        <p:nvPicPr>
          <p:cNvPr id="189"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190"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191" name="Shape 191"/>
          <p:cNvSpPr>
            <a:spLocks noGrp="1"/>
          </p:cNvSpPr>
          <p:nvPr>
            <p:ph type="body" idx="1"/>
          </p:nvPr>
        </p:nvSpPr>
        <p:spPr>
          <a:xfrm>
            <a:off x="1792288" y="5497707"/>
            <a:ext cx="5486402" cy="1360293"/>
          </a:xfrm>
          <a:prstGeom prst="rect">
            <a:avLst/>
          </a:prstGeom>
        </p:spPr>
        <p:txBody>
          <a:bodyPr/>
          <a:lstStyle>
            <a:lvl1pPr marL="0" indent="0">
              <a:spcBef>
                <a:spcPts val="700"/>
              </a:spcBef>
              <a:buClrTx/>
              <a:buSzTx/>
              <a:buFontTx/>
              <a:buNone/>
              <a:defRPr sz="2000">
                <a:solidFill>
                  <a:srgbClr val="666666"/>
                </a:solidFill>
              </a:defRPr>
            </a:lvl1pPr>
          </a:lstStyle>
          <a:p>
            <a:pPr lvl="0">
              <a:defRPr sz="1800">
                <a:solidFill>
                  <a:srgbClr val="000000"/>
                </a:solidFill>
              </a:defRPr>
            </a:pPr>
            <a:r>
              <a:rPr sz="2000">
                <a:solidFill>
                  <a:srgbClr val="666666"/>
                </a:solidFill>
              </a:rPr>
              <a:t>Click to edit Master text styles</a:t>
            </a:r>
          </a:p>
        </p:txBody>
      </p:sp>
      <p:sp>
        <p:nvSpPr>
          <p:cNvPr id="192" name="Shape 192"/>
          <p:cNvSpPr>
            <a:spLocks noGrp="1"/>
          </p:cNvSpPr>
          <p:nvPr>
            <p:ph type="title"/>
          </p:nvPr>
        </p:nvSpPr>
        <p:spPr>
          <a:xfrm>
            <a:off x="2155825" y="0"/>
            <a:ext cx="6530975" cy="1692277"/>
          </a:xfrm>
          <a:prstGeom prst="rect">
            <a:avLst/>
          </a:prstGeom>
        </p:spPr>
        <p:txBody>
          <a:bodyPr/>
          <a:lstStyle>
            <a:lvl1pPr algn="ctr" defTabSz="457200">
              <a:defRPr sz="3200">
                <a:solidFill>
                  <a:srgbClr val="0E5F7E"/>
                </a:solidFill>
              </a:defRPr>
            </a:lvl1pPr>
          </a:lstStyle>
          <a:p>
            <a:pPr lvl="0">
              <a:defRPr sz="1800">
                <a:solidFill>
                  <a:srgbClr val="000000"/>
                </a:solidFill>
              </a:defRPr>
            </a:pPr>
            <a:r>
              <a:rPr sz="3200">
                <a:solidFill>
                  <a:srgbClr val="0E5F7E"/>
                </a:solidFill>
              </a:rPr>
              <a:t>Click to edit Master title style</a:t>
            </a:r>
          </a:p>
        </p:txBody>
      </p:sp>
    </p:spTree>
    <p:extLst>
      <p:ext uri="{BB962C8B-B14F-4D97-AF65-F5344CB8AC3E}">
        <p14:creationId xmlns:p14="http://schemas.microsoft.com/office/powerpoint/2010/main" xmlns="" val="76931725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3_Vertical Title and Text">
    <p:spTree>
      <p:nvGrpSpPr>
        <p:cNvPr id="1" name=""/>
        <p:cNvGrpSpPr/>
        <p:nvPr/>
      </p:nvGrpSpPr>
      <p:grpSpPr>
        <a:xfrm>
          <a:off x="0" y="0"/>
          <a:ext cx="0" cy="0"/>
          <a:chOff x="0" y="0"/>
          <a:chExt cx="0" cy="0"/>
        </a:xfrm>
      </p:grpSpPr>
      <p:pic>
        <p:nvPicPr>
          <p:cNvPr id="199" name="image4.png"/>
          <p:cNvPicPr/>
          <p:nvPr/>
        </p:nvPicPr>
        <p:blipFill>
          <a:blip r:embed="rId2">
            <a:extLst/>
          </a:blip>
          <a:stretch>
            <a:fillRect/>
          </a:stretch>
        </p:blipFill>
        <p:spPr>
          <a:xfrm>
            <a:off x="0" y="1600200"/>
            <a:ext cx="9144000" cy="144463"/>
          </a:xfrm>
          <a:prstGeom prst="rect">
            <a:avLst/>
          </a:prstGeom>
          <a:ln w="12700">
            <a:miter lim="400000"/>
          </a:ln>
        </p:spPr>
      </p:pic>
      <p:pic>
        <p:nvPicPr>
          <p:cNvPr id="200" name="image5.png" descr="logo.eps"/>
          <p:cNvPicPr/>
          <p:nvPr/>
        </p:nvPicPr>
        <p:blipFill>
          <a:blip r:embed="rId3">
            <a:extLst/>
          </a:blip>
          <a:stretch>
            <a:fillRect/>
          </a:stretch>
        </p:blipFill>
        <p:spPr>
          <a:xfrm>
            <a:off x="457200" y="439737"/>
            <a:ext cx="1346200" cy="977901"/>
          </a:xfrm>
          <a:prstGeom prst="rect">
            <a:avLst/>
          </a:prstGeom>
          <a:ln w="12700">
            <a:miter lim="400000"/>
          </a:ln>
        </p:spPr>
      </p:pic>
      <p:sp>
        <p:nvSpPr>
          <p:cNvPr id="201" name="Shape 201"/>
          <p:cNvSpPr>
            <a:spLocks noGrp="1"/>
          </p:cNvSpPr>
          <p:nvPr>
            <p:ph type="title"/>
          </p:nvPr>
        </p:nvSpPr>
        <p:spPr>
          <a:xfrm>
            <a:off x="6629400" y="1243830"/>
            <a:ext cx="2057400" cy="5614170"/>
          </a:xfrm>
          <a:prstGeom prst="rect">
            <a:avLst/>
          </a:prstGeom>
        </p:spPr>
        <p:txBody>
          <a:bodyPr/>
          <a:lstStyle>
            <a:lvl1pPr algn="ctr" defTabSz="457200">
              <a:defRPr sz="3200">
                <a:solidFill>
                  <a:srgbClr val="0E5F7E"/>
                </a:solidFill>
              </a:defRPr>
            </a:lvl1pPr>
          </a:lstStyle>
          <a:p>
            <a:pPr lvl="0">
              <a:defRPr sz="1800">
                <a:solidFill>
                  <a:srgbClr val="000000"/>
                </a:solidFill>
              </a:defRPr>
            </a:pPr>
            <a:r>
              <a:rPr sz="3200">
                <a:solidFill>
                  <a:srgbClr val="0E5F7E"/>
                </a:solidFill>
              </a:rPr>
              <a:t>Click to edit Master title style</a:t>
            </a:r>
          </a:p>
        </p:txBody>
      </p:sp>
      <p:sp>
        <p:nvSpPr>
          <p:cNvPr id="202" name="Shape 202"/>
          <p:cNvSpPr>
            <a:spLocks noGrp="1"/>
          </p:cNvSpPr>
          <p:nvPr>
            <p:ph type="body" idx="1"/>
          </p:nvPr>
        </p:nvSpPr>
        <p:spPr>
          <a:xfrm>
            <a:off x="457200" y="1975667"/>
            <a:ext cx="6019800" cy="4882333"/>
          </a:xfrm>
          <a:prstGeom prst="rect">
            <a:avLst/>
          </a:prstGeom>
        </p:spPr>
        <p:txBody>
          <a:bodyPr/>
          <a:lstStyle>
            <a:lvl1pPr marL="342900" indent="-342900">
              <a:spcBef>
                <a:spcPts val="800"/>
              </a:spcBef>
              <a:buClrTx/>
              <a:buFontTx/>
              <a:buChar char="•"/>
              <a:defRPr sz="2400">
                <a:solidFill>
                  <a:srgbClr val="666666"/>
                </a:solidFill>
              </a:defRPr>
            </a:lvl1pPr>
            <a:lvl2pPr marL="742950" indent="-285750">
              <a:spcBef>
                <a:spcPts val="800"/>
              </a:spcBef>
              <a:buClrTx/>
              <a:buFontTx/>
              <a:buChar char="–"/>
              <a:defRPr sz="2400">
                <a:solidFill>
                  <a:srgbClr val="666666"/>
                </a:solidFill>
              </a:defRPr>
            </a:lvl2pPr>
            <a:lvl3pPr marL="1143000" indent="-228600">
              <a:spcBef>
                <a:spcPts val="800"/>
              </a:spcBef>
              <a:buClrTx/>
              <a:buFontTx/>
              <a:buChar char="•"/>
              <a:defRPr sz="2400">
                <a:solidFill>
                  <a:srgbClr val="666666"/>
                </a:solidFill>
              </a:defRPr>
            </a:lvl3pPr>
            <a:lvl4pPr marL="1600200" indent="-228600">
              <a:spcBef>
                <a:spcPts val="800"/>
              </a:spcBef>
              <a:buClrTx/>
              <a:buFontTx/>
              <a:buChar char="–"/>
              <a:defRPr sz="2400">
                <a:solidFill>
                  <a:srgbClr val="666666"/>
                </a:solidFill>
              </a:defRPr>
            </a:lvl4pPr>
          </a:lstStyle>
          <a:p>
            <a:pPr lvl="0">
              <a:defRPr sz="1800">
                <a:solidFill>
                  <a:srgbClr val="000000"/>
                </a:solidFill>
              </a:defRPr>
            </a:pPr>
            <a:r>
              <a:rPr sz="2400">
                <a:solidFill>
                  <a:srgbClr val="666666"/>
                </a:solidFill>
              </a:rPr>
              <a:t>Click to edit Master text styles</a:t>
            </a:r>
          </a:p>
          <a:p>
            <a:pPr lvl="1">
              <a:defRPr sz="1800">
                <a:solidFill>
                  <a:srgbClr val="000000"/>
                </a:solidFill>
              </a:defRPr>
            </a:pPr>
            <a:r>
              <a:rPr sz="2400">
                <a:solidFill>
                  <a:srgbClr val="666666"/>
                </a:solidFill>
              </a:rPr>
              <a:t>Second level</a:t>
            </a:r>
          </a:p>
          <a:p>
            <a:pPr lvl="2">
              <a:defRPr sz="1800">
                <a:solidFill>
                  <a:srgbClr val="000000"/>
                </a:solidFill>
              </a:defRPr>
            </a:pPr>
            <a:r>
              <a:rPr sz="2400">
                <a:solidFill>
                  <a:srgbClr val="666666"/>
                </a:solidFill>
              </a:rPr>
              <a:t>Third level</a:t>
            </a:r>
          </a:p>
          <a:p>
            <a:pPr lvl="3">
              <a:defRPr sz="1800">
                <a:solidFill>
                  <a:srgbClr val="000000"/>
                </a:solidFill>
              </a:defRPr>
            </a:pPr>
            <a:r>
              <a:rPr sz="2400">
                <a:solidFill>
                  <a:srgbClr val="666666"/>
                </a:solidFill>
              </a:rPr>
              <a:t>Fourth level</a:t>
            </a:r>
          </a:p>
        </p:txBody>
      </p:sp>
    </p:spTree>
    <p:extLst>
      <p:ext uri="{BB962C8B-B14F-4D97-AF65-F5344CB8AC3E}">
        <p14:creationId xmlns:p14="http://schemas.microsoft.com/office/powerpoint/2010/main" xmlns="" val="316147589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9" name="Shape 19"/>
          <p:cNvSpPr>
            <a:spLocks noGrp="1"/>
          </p:cNvSpPr>
          <p:nvPr>
            <p:ph type="title"/>
          </p:nvPr>
        </p:nvSpPr>
        <p:spPr>
          <a:xfrm>
            <a:off x="1331640" y="159491"/>
            <a:ext cx="7355162" cy="1138419"/>
          </a:xfrm>
          <a:prstGeom prst="rect">
            <a:avLst/>
          </a:prstGeom>
        </p:spPr>
        <p:txBody>
          <a:bodyPr/>
          <a:lstStyle/>
          <a:p>
            <a:pPr lvl="0">
              <a:defRPr sz="1800"/>
            </a:pPr>
            <a:r>
              <a:rPr sz="3000"/>
              <a:t>Click to edit Master title style</a:t>
            </a:r>
          </a:p>
        </p:txBody>
      </p:sp>
      <p:sp>
        <p:nvSpPr>
          <p:cNvPr id="20" name="Shape 20"/>
          <p:cNvSpPr>
            <a:spLocks noGrp="1"/>
          </p:cNvSpPr>
          <p:nvPr>
            <p:ph type="body" idx="1"/>
          </p:nvPr>
        </p:nvSpPr>
        <p:spPr>
          <a:xfrm>
            <a:off x="457200" y="1297907"/>
            <a:ext cx="4040188" cy="876968"/>
          </a:xfrm>
          <a:prstGeom prst="rect">
            <a:avLst/>
          </a:prstGeom>
        </p:spPr>
        <p:txBody>
          <a:bodyPr anchor="b"/>
          <a:lstStyle>
            <a:lvl1pPr marL="0" indent="0">
              <a:spcBef>
                <a:spcPts val="500"/>
              </a:spcBef>
              <a:buClrTx/>
              <a:buSzTx/>
              <a:buFontTx/>
              <a:buNone/>
              <a:defRPr sz="2400">
                <a:latin typeface="Arial Bold"/>
                <a:ea typeface="Arial Bold"/>
                <a:cs typeface="Arial Bold"/>
                <a:sym typeface="Arial Bold"/>
              </a:defRPr>
            </a:lvl1pPr>
          </a:lstStyle>
          <a:p>
            <a:pPr lvl="0">
              <a:defRPr sz="1800"/>
            </a:pPr>
            <a:r>
              <a:rPr sz="2400"/>
              <a:t>Click to edit Master text styles</a:t>
            </a:r>
          </a:p>
        </p:txBody>
      </p:sp>
      <p:sp>
        <p:nvSpPr>
          <p:cNvPr id="21" name="Shape 2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00770792"/>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5" name="Shape 205"/>
          <p:cNvSpPr>
            <a:spLocks noGrp="1"/>
          </p:cNvSpPr>
          <p:nvPr>
            <p:ph type="sldNum" sz="quarter" idx="2"/>
          </p:nvPr>
        </p:nvSpPr>
        <p:spPr>
          <a:xfrm>
            <a:off x="5867400" y="6478587"/>
            <a:ext cx="1152525" cy="345629"/>
          </a:xfrm>
          <a:prstGeom prst="rect">
            <a:avLst/>
          </a:prstGeom>
        </p:spPr>
        <p:txBody>
          <a:bodyPr lIns="0" tIns="0" rIns="0" bIns="0"/>
          <a:lstStyle>
            <a:lvl1pPr>
              <a:defRPr sz="2400"/>
            </a:lvl1pPr>
          </a:lstStyle>
          <a:p>
            <a:fld id="{86CB4B4D-7CA3-9044-876B-883B54F8677D}" type="slidenum">
              <a:rPr/>
              <a:pPr/>
              <a:t>‹#›</a:t>
            </a:fld>
            <a:endParaRPr/>
          </a:p>
        </p:txBody>
      </p:sp>
      <p:sp>
        <p:nvSpPr>
          <p:cNvPr id="206" name="Shape 206"/>
          <p:cNvSpPr>
            <a:spLocks noGrp="1"/>
          </p:cNvSpPr>
          <p:nvPr>
            <p:ph type="title"/>
          </p:nvPr>
        </p:nvSpPr>
        <p:spPr>
          <a:xfrm>
            <a:off x="457200" y="274636"/>
            <a:ext cx="8229600" cy="1325564"/>
          </a:xfrm>
          <a:prstGeom prst="rect">
            <a:avLst/>
          </a:prstGeom>
        </p:spPr>
        <p:txBody>
          <a:bodyPr lIns="0" tIns="0" rIns="0" bIns="0" anchor="t"/>
          <a:lstStyle>
            <a:lvl1pPr defTabSz="457200">
              <a:defRPr sz="1200">
                <a:latin typeface="+mn-lt"/>
                <a:ea typeface="+mn-ea"/>
                <a:cs typeface="+mn-cs"/>
                <a:sym typeface="Helvetica"/>
              </a:defRPr>
            </a:lvl1pPr>
          </a:lstStyle>
          <a:p>
            <a:pPr lvl="0">
              <a:defRPr sz="1800"/>
            </a:pPr>
            <a:r>
              <a:rPr sz="1200"/>
              <a:t>Title Text</a:t>
            </a:r>
          </a:p>
        </p:txBody>
      </p:sp>
      <p:sp>
        <p:nvSpPr>
          <p:cNvPr id="207" name="Shape 207"/>
          <p:cNvSpPr>
            <a:spLocks noGrp="1"/>
          </p:cNvSpPr>
          <p:nvPr>
            <p:ph type="body" idx="1"/>
          </p:nvPr>
        </p:nvSpPr>
        <p:spPr>
          <a:xfrm>
            <a:off x="457200" y="1600200"/>
            <a:ext cx="8229600" cy="5257800"/>
          </a:xfrm>
          <a:prstGeom prst="rect">
            <a:avLst/>
          </a:prstGeom>
        </p:spPr>
        <p:txBody>
          <a:bodyPr lIns="0" tIns="0" rIns="0" bIns="0"/>
          <a:lstStyle>
            <a:lvl1pPr marL="0" indent="0" defTabSz="457200">
              <a:spcBef>
                <a:spcPts val="0"/>
              </a:spcBef>
              <a:buClrTx/>
              <a:buSzTx/>
              <a:buFontTx/>
              <a:buNone/>
              <a:defRPr sz="1200">
                <a:latin typeface="+mn-lt"/>
                <a:ea typeface="+mn-ea"/>
                <a:cs typeface="+mn-cs"/>
                <a:sym typeface="Helvetica"/>
              </a:defRPr>
            </a:lvl1pPr>
            <a:lvl2pPr marL="0" indent="0" defTabSz="457200">
              <a:spcBef>
                <a:spcPts val="0"/>
              </a:spcBef>
              <a:buClrTx/>
              <a:buSzTx/>
              <a:buFontTx/>
              <a:buNone/>
              <a:defRPr sz="1200">
                <a:latin typeface="+mn-lt"/>
                <a:ea typeface="+mn-ea"/>
                <a:cs typeface="+mn-cs"/>
                <a:sym typeface="Helvetica"/>
              </a:defRPr>
            </a:lvl2pPr>
            <a:lvl3pPr marL="0" indent="0" defTabSz="457200">
              <a:spcBef>
                <a:spcPts val="0"/>
              </a:spcBef>
              <a:buClrTx/>
              <a:buSzTx/>
              <a:buFontTx/>
              <a:buNone/>
              <a:defRPr sz="1200">
                <a:latin typeface="+mn-lt"/>
                <a:ea typeface="+mn-ea"/>
                <a:cs typeface="+mn-cs"/>
                <a:sym typeface="Helvetica"/>
              </a:defRPr>
            </a:lvl3pPr>
            <a:lvl4pPr marL="0" indent="0" defTabSz="457200">
              <a:spcBef>
                <a:spcPts val="0"/>
              </a:spcBef>
              <a:buClrTx/>
              <a:buSzTx/>
              <a:buFontTx/>
              <a:buNone/>
              <a:defRPr sz="1200">
                <a:latin typeface="+mn-lt"/>
                <a:ea typeface="+mn-ea"/>
                <a:cs typeface="+mn-cs"/>
                <a:sym typeface="Helvetica"/>
              </a:defRPr>
            </a:lvl4pPr>
            <a:lvl5pPr marL="0" indent="0" defTabSz="457200">
              <a:spcBef>
                <a:spcPts val="0"/>
              </a:spcBef>
              <a:buClrTx/>
              <a:buSzTx/>
              <a:buFontTx/>
              <a:buNone/>
              <a:defRPr sz="1200">
                <a:latin typeface="+mn-lt"/>
                <a:ea typeface="+mn-ea"/>
                <a:cs typeface="+mn-cs"/>
                <a:sym typeface="Helvetica"/>
              </a:defRPr>
            </a:lvl5p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Tree>
    <p:extLst>
      <p:ext uri="{BB962C8B-B14F-4D97-AF65-F5344CB8AC3E}">
        <p14:creationId xmlns:p14="http://schemas.microsoft.com/office/powerpoint/2010/main" xmlns="" val="81395985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7"/>
          <p:cNvSpPr txBox="1">
            <a:spLocks noChangeArrowheads="1"/>
          </p:cNvSpPr>
          <p:nvPr/>
        </p:nvSpPr>
        <p:spPr bwMode="auto">
          <a:xfrm>
            <a:off x="468313" y="1341439"/>
            <a:ext cx="1079500" cy="369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5" rIns="91429" bIns="45715">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fontAlgn="base" hangingPunct="0">
              <a:spcBef>
                <a:spcPct val="50000"/>
              </a:spcBef>
              <a:spcAft>
                <a:spcPct val="0"/>
              </a:spcAft>
              <a:defRPr/>
            </a:pPr>
            <a:r>
              <a:rPr 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5"/>
            <a:ext cx="7921625" cy="1730375"/>
          </a:xfrm>
        </p:spPr>
        <p:txBody>
          <a:bodyPr/>
          <a:lstStyle>
            <a:lvl1pPr algn="ctr">
              <a:defRPr sz="4000" smtClean="0">
                <a:solidFill>
                  <a:schemeClr val="bg1"/>
                </a:solidFill>
              </a:defRPr>
            </a:lvl1pPr>
          </a:lstStyle>
          <a:p>
            <a:pPr lvl="0"/>
            <a:r>
              <a:rPr 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p>
        </p:txBody>
      </p:sp>
      <p:sp>
        <p:nvSpPr>
          <p:cNvPr id="6" name="Rectangle 6"/>
          <p:cNvSpPr>
            <a:spLocks noGrp="1" noChangeArrowheads="1"/>
          </p:cNvSpPr>
          <p:nvPr>
            <p:ph type="ftr" sz="quarter" idx="10"/>
          </p:nvPr>
        </p:nvSpPr>
        <p:spPr>
          <a:xfrm>
            <a:off x="2843215"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5" y="6467475"/>
            <a:ext cx="1152525" cy="331788"/>
          </a:xfrm>
        </p:spPr>
        <p:txBody>
          <a:bodyPr/>
          <a:lstStyle>
            <a:lvl1pPr>
              <a:defRPr/>
            </a:lvl1pPr>
          </a:lstStyle>
          <a:p>
            <a:pPr>
              <a:defRPr/>
            </a:pPr>
            <a:fld id="{07BCE371-A013-426A-9734-7B607ADD054B}" type="slidenum">
              <a:rPr lang="en-US"/>
              <a:pPr>
                <a:defRPr/>
              </a:pPr>
              <a:t>‹#›</a:t>
            </a:fld>
            <a:endParaRPr lang="en-US"/>
          </a:p>
        </p:txBody>
      </p:sp>
    </p:spTree>
    <p:extLst>
      <p:ext uri="{BB962C8B-B14F-4D97-AF65-F5344CB8AC3E}">
        <p14:creationId xmlns:p14="http://schemas.microsoft.com/office/powerpoint/2010/main" xmlns="" val="1025213743"/>
      </p:ext>
    </p:extLst>
  </p:cSld>
  <p:clrMapOvr>
    <a:masterClrMapping/>
  </p:clrMapOvr>
  <p:transition spd="slow"/>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7"/>
          <p:cNvSpPr txBox="1">
            <a:spLocks noChangeArrowheads="1"/>
          </p:cNvSpPr>
          <p:nvPr/>
        </p:nvSpPr>
        <p:spPr bwMode="auto">
          <a:xfrm>
            <a:off x="468313" y="1341439"/>
            <a:ext cx="1079500" cy="369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5" rIns="91429" bIns="45715">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fontAlgn="base" hangingPunct="0">
              <a:spcBef>
                <a:spcPct val="50000"/>
              </a:spcBef>
              <a:spcAft>
                <a:spcPct val="0"/>
              </a:spcAft>
              <a:defRPr/>
            </a:pPr>
            <a:r>
              <a:rPr 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7" y="260354"/>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7"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5"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5" y="6467475"/>
            <a:ext cx="1152525" cy="331788"/>
          </a:xfrm>
        </p:spPr>
        <p:txBody>
          <a:bodyPr/>
          <a:lstStyle>
            <a:lvl1pPr>
              <a:defRPr/>
            </a:lvl1pPr>
          </a:lstStyle>
          <a:p>
            <a:pPr>
              <a:defRPr/>
            </a:pPr>
            <a:fld id="{AE41E84A-E7DF-45E6-8184-3ACF034D289C}" type="slidenum">
              <a:rPr lang="en-US"/>
              <a:pPr>
                <a:defRPr/>
              </a:pPr>
              <a:t>‹#›</a:t>
            </a:fld>
            <a:endParaRPr lang="en-US"/>
          </a:p>
        </p:txBody>
      </p:sp>
    </p:spTree>
    <p:extLst>
      <p:ext uri="{BB962C8B-B14F-4D97-AF65-F5344CB8AC3E}">
        <p14:creationId xmlns:p14="http://schemas.microsoft.com/office/powerpoint/2010/main" xmlns="" val="152223814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9B57E662-81A5-404F-9471-3DD9619C7C95}" type="slidenum">
              <a:rPr lang="en-US"/>
              <a:pPr>
                <a:defRPr/>
              </a:pPr>
              <a:t>‹#›</a:t>
            </a:fld>
            <a:endParaRPr lang="en-US"/>
          </a:p>
        </p:txBody>
      </p:sp>
    </p:spTree>
    <p:extLst>
      <p:ext uri="{BB962C8B-B14F-4D97-AF65-F5344CB8AC3E}">
        <p14:creationId xmlns:p14="http://schemas.microsoft.com/office/powerpoint/2010/main" xmlns="" val="2705783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8" indent="0">
              <a:buNone/>
              <a:defRPr sz="1800"/>
            </a:lvl2pPr>
            <a:lvl3pPr marL="914296" indent="0">
              <a:buNone/>
              <a:defRPr sz="1600"/>
            </a:lvl3pPr>
            <a:lvl4pPr marL="1371445" indent="0">
              <a:buNone/>
              <a:defRPr sz="1400"/>
            </a:lvl4pPr>
            <a:lvl5pPr marL="1828592" indent="0">
              <a:buNone/>
              <a:defRPr sz="1400"/>
            </a:lvl5pPr>
            <a:lvl6pPr marL="2285740" indent="0">
              <a:buNone/>
              <a:defRPr sz="1400"/>
            </a:lvl6pPr>
            <a:lvl7pPr marL="2742888" indent="0">
              <a:buNone/>
              <a:defRPr sz="1400"/>
            </a:lvl7pPr>
            <a:lvl8pPr marL="3200036" indent="0">
              <a:buNone/>
              <a:defRPr sz="1400"/>
            </a:lvl8pPr>
            <a:lvl9pPr marL="3657184"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82DC5614-CFD8-4824-A7D8-0424E97BD963}" type="slidenum">
              <a:rPr lang="en-US"/>
              <a:pPr>
                <a:defRPr/>
              </a:pPr>
              <a:t>‹#›</a:t>
            </a:fld>
            <a:endParaRPr lang="en-US"/>
          </a:p>
        </p:txBody>
      </p:sp>
    </p:spTree>
    <p:extLst>
      <p:ext uri="{BB962C8B-B14F-4D97-AF65-F5344CB8AC3E}">
        <p14:creationId xmlns:p14="http://schemas.microsoft.com/office/powerpoint/2010/main" xmlns="" val="855774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2" y="1412877"/>
            <a:ext cx="3703638" cy="4683125"/>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90" y="1412877"/>
            <a:ext cx="3705225" cy="4683125"/>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2EA82FED-BD87-4874-ABAB-9D7FF36DA3DE}" type="slidenum">
              <a:rPr lang="en-US"/>
              <a:pPr>
                <a:defRPr/>
              </a:pPr>
              <a:t>‹#›</a:t>
            </a:fld>
            <a:endParaRPr lang="en-US"/>
          </a:p>
        </p:txBody>
      </p:sp>
    </p:spTree>
    <p:extLst>
      <p:ext uri="{BB962C8B-B14F-4D97-AF65-F5344CB8AC3E}">
        <p14:creationId xmlns:p14="http://schemas.microsoft.com/office/powerpoint/2010/main" xmlns="" val="1055720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3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3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9537A9EF-2C2F-42BC-8D3B-16DBEB39B23B}" type="slidenum">
              <a:rPr lang="en-US"/>
              <a:pPr>
                <a:defRPr/>
              </a:pPr>
              <a:t>‹#›</a:t>
            </a:fld>
            <a:endParaRPr lang="en-US"/>
          </a:p>
        </p:txBody>
      </p:sp>
    </p:spTree>
    <p:extLst>
      <p:ext uri="{BB962C8B-B14F-4D97-AF65-F5344CB8AC3E}">
        <p14:creationId xmlns:p14="http://schemas.microsoft.com/office/powerpoint/2010/main" xmlns="" val="3553069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76F799FA-6132-42C4-8B82-B3E957E085CE}" type="slidenum">
              <a:rPr lang="en-US"/>
              <a:pPr>
                <a:defRPr/>
              </a:pPr>
              <a:t>‹#›</a:t>
            </a:fld>
            <a:endParaRPr lang="en-US"/>
          </a:p>
        </p:txBody>
      </p:sp>
    </p:spTree>
    <p:extLst>
      <p:ext uri="{BB962C8B-B14F-4D97-AF65-F5344CB8AC3E}">
        <p14:creationId xmlns:p14="http://schemas.microsoft.com/office/powerpoint/2010/main" xmlns="" val="214167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AB591614-4D03-4056-BF2F-79FDE1B330CB}" type="slidenum">
              <a:rPr lang="en-US"/>
              <a:pPr>
                <a:defRPr/>
              </a:pPr>
              <a:t>‹#›</a:t>
            </a:fld>
            <a:endParaRPr lang="en-US"/>
          </a:p>
        </p:txBody>
      </p:sp>
    </p:spTree>
    <p:extLst>
      <p:ext uri="{BB962C8B-B14F-4D97-AF65-F5344CB8AC3E}">
        <p14:creationId xmlns:p14="http://schemas.microsoft.com/office/powerpoint/2010/main" xmlns="" val="80962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1" y="1412778"/>
            <a:ext cx="5111750" cy="4713387"/>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48" indent="0">
              <a:buNone/>
              <a:defRPr sz="1200"/>
            </a:lvl2pPr>
            <a:lvl3pPr marL="914296" indent="0">
              <a:buNone/>
              <a:defRPr sz="1100"/>
            </a:lvl3pPr>
            <a:lvl4pPr marL="1371445"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F4DDB122-2F32-4BEA-968D-B88AE3AFF28E}" type="slidenum">
              <a:rPr lang="en-US"/>
              <a:pPr>
                <a:defRPr/>
              </a:pPr>
              <a:t>‹#›</a:t>
            </a:fld>
            <a:endParaRPr lang="en-US"/>
          </a:p>
        </p:txBody>
      </p:sp>
    </p:spTree>
    <p:extLst>
      <p:ext uri="{BB962C8B-B14F-4D97-AF65-F5344CB8AC3E}">
        <p14:creationId xmlns:p14="http://schemas.microsoft.com/office/powerpoint/2010/main" xmlns="" val="223053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67119215"/>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8" indent="0">
              <a:buNone/>
              <a:defRPr sz="2800"/>
            </a:lvl2pPr>
            <a:lvl3pPr marL="914296" indent="0">
              <a:buNone/>
              <a:defRPr sz="2300"/>
            </a:lvl3pPr>
            <a:lvl4pPr marL="1371445"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48" indent="0">
              <a:buNone/>
              <a:defRPr sz="1200"/>
            </a:lvl2pPr>
            <a:lvl3pPr marL="914296" indent="0">
              <a:buNone/>
              <a:defRPr sz="1100"/>
            </a:lvl3pPr>
            <a:lvl4pPr marL="1371445"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F44A94B5-9A45-4E52-8DE8-7CB707F2C5DE}" type="slidenum">
              <a:rPr lang="en-US"/>
              <a:pPr>
                <a:defRPr/>
              </a:pPr>
              <a:t>‹#›</a:t>
            </a:fld>
            <a:endParaRPr lang="en-US"/>
          </a:p>
        </p:txBody>
      </p:sp>
    </p:spTree>
    <p:extLst>
      <p:ext uri="{BB962C8B-B14F-4D97-AF65-F5344CB8AC3E}">
        <p14:creationId xmlns:p14="http://schemas.microsoft.com/office/powerpoint/2010/main" xmlns="" val="2835975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CE32635F-BBB7-46DB-863E-C84C40E95546}" type="slidenum">
              <a:rPr lang="en-US"/>
              <a:pPr>
                <a:defRPr/>
              </a:pPr>
              <a:t>‹#›</a:t>
            </a:fld>
            <a:endParaRPr lang="en-US"/>
          </a:p>
        </p:txBody>
      </p:sp>
    </p:spTree>
    <p:extLst>
      <p:ext uri="{BB962C8B-B14F-4D97-AF65-F5344CB8AC3E}">
        <p14:creationId xmlns:p14="http://schemas.microsoft.com/office/powerpoint/2010/main" xmlns="" val="92205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90" y="188916"/>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6"/>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7333D4F-50CF-4F62-A92F-B6A83C08D7B3}" type="slidenum">
              <a:rPr lang="en-US"/>
              <a:pPr>
                <a:defRPr/>
              </a:pPr>
              <a:t>‹#›</a:t>
            </a:fld>
            <a:endParaRPr lang="en-US"/>
          </a:p>
        </p:txBody>
      </p:sp>
    </p:spTree>
    <p:extLst>
      <p:ext uri="{BB962C8B-B14F-4D97-AF65-F5344CB8AC3E}">
        <p14:creationId xmlns:p14="http://schemas.microsoft.com/office/powerpoint/2010/main" xmlns="" val="349079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 name="Shape 32"/>
          <p:cNvSpPr>
            <a:spLocks noGrp="1"/>
          </p:cNvSpPr>
          <p:nvPr>
            <p:ph type="title"/>
          </p:nvPr>
        </p:nvSpPr>
        <p:spPr>
          <a:xfrm>
            <a:off x="1792288" y="4800600"/>
            <a:ext cx="5486402" cy="566738"/>
          </a:xfrm>
          <a:prstGeom prst="rect">
            <a:avLst/>
          </a:prstGeom>
        </p:spPr>
        <p:txBody>
          <a:bodyPr anchor="b"/>
          <a:lstStyle>
            <a:lvl1pPr>
              <a:defRPr sz="2000">
                <a:latin typeface="Arial Bold"/>
                <a:ea typeface="Arial Bold"/>
                <a:cs typeface="Arial Bold"/>
                <a:sym typeface="Arial Bold"/>
              </a:defRPr>
            </a:lvl1pPr>
          </a:lstStyle>
          <a:p>
            <a:pPr lvl="0">
              <a:defRPr sz="1800"/>
            </a:pPr>
            <a:r>
              <a:rPr sz="2000"/>
              <a:t>Click to edit Master title style</a:t>
            </a:r>
          </a:p>
        </p:txBody>
      </p:sp>
      <p:sp>
        <p:nvSpPr>
          <p:cNvPr id="33" name="Shape 33"/>
          <p:cNvSpPr>
            <a:spLocks noGrp="1"/>
          </p:cNvSpPr>
          <p:nvPr>
            <p:ph type="body" idx="1"/>
          </p:nvPr>
        </p:nvSpPr>
        <p:spPr>
          <a:xfrm>
            <a:off x="1792288" y="5367337"/>
            <a:ext cx="5486402" cy="804864"/>
          </a:xfrm>
          <a:prstGeom prst="rect">
            <a:avLst/>
          </a:prstGeom>
        </p:spPr>
        <p:txBody>
          <a:bodyPr/>
          <a:lstStyle>
            <a:lvl1pPr marL="0" indent="0">
              <a:spcBef>
                <a:spcPts val="300"/>
              </a:spcBef>
              <a:buClrTx/>
              <a:buSzTx/>
              <a:buFontTx/>
              <a:buNone/>
              <a:defRPr sz="1400"/>
            </a:lvl1pPr>
          </a:lstStyle>
          <a:p>
            <a:pPr lvl="0">
              <a:defRPr sz="1800"/>
            </a:pPr>
            <a:r>
              <a:rPr sz="1400"/>
              <a:t>Click to edit Master text styles</a:t>
            </a: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04711291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a:pPr>
            <a:r>
              <a:rPr sz="3000"/>
              <a:t>Click to edit Master title style</a:t>
            </a:r>
          </a:p>
        </p:txBody>
      </p:sp>
      <p:sp>
        <p:nvSpPr>
          <p:cNvPr id="37" name="Shape 37"/>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38" name="Shape 3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3796769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0" name="Shape 40"/>
          <p:cNvSpPr>
            <a:spLocks noGrp="1"/>
          </p:cNvSpPr>
          <p:nvPr>
            <p:ph type="title"/>
          </p:nvPr>
        </p:nvSpPr>
        <p:spPr>
          <a:xfrm>
            <a:off x="7075488" y="0"/>
            <a:ext cx="1889127" cy="6284915"/>
          </a:xfrm>
          <a:prstGeom prst="rect">
            <a:avLst/>
          </a:prstGeom>
        </p:spPr>
        <p:txBody>
          <a:bodyPr/>
          <a:lstStyle/>
          <a:p>
            <a:pPr lvl="0">
              <a:defRPr sz="1800"/>
            </a:pPr>
            <a:r>
              <a:rPr sz="3000"/>
              <a:t>Click to edit Master title style</a:t>
            </a:r>
          </a:p>
        </p:txBody>
      </p:sp>
      <p:sp>
        <p:nvSpPr>
          <p:cNvPr id="41" name="Shape 41"/>
          <p:cNvSpPr>
            <a:spLocks noGrp="1"/>
          </p:cNvSpPr>
          <p:nvPr>
            <p:ph type="body" idx="1"/>
          </p:nvPr>
        </p:nvSpPr>
        <p:spPr>
          <a:xfrm>
            <a:off x="1403350" y="188912"/>
            <a:ext cx="5519738" cy="6669090"/>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859448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44"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45" name="Shape 45"/>
          <p:cNvSpPr/>
          <p:nvPr/>
        </p:nvSpPr>
        <p:spPr>
          <a:xfrm>
            <a:off x="117475" y="6532674"/>
            <a:ext cx="1141413" cy="172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0"/>
              </a:spcBef>
              <a:defRPr sz="1200">
                <a:latin typeface="Arial"/>
                <a:ea typeface="Arial"/>
                <a:cs typeface="Arial"/>
                <a:sym typeface="Arial"/>
              </a:defRPr>
            </a:lvl1pPr>
          </a:lstStyle>
          <a:p>
            <a:pPr>
              <a:defRPr sz="1800"/>
            </a:pPr>
            <a:r>
              <a:rPr kern="0">
                <a:solidFill>
                  <a:sysClr val="windowText" lastClr="000000"/>
                </a:solidFill>
              </a:rPr>
              <a:t>www.wmo.int</a:t>
            </a:r>
          </a:p>
        </p:txBody>
      </p:sp>
      <p:sp>
        <p:nvSpPr>
          <p:cNvPr id="46" name="Shape 46"/>
          <p:cNvSpPr>
            <a:spLocks noGrp="1"/>
          </p:cNvSpPr>
          <p:nvPr>
            <p:ph type="title"/>
          </p:nvPr>
        </p:nvSpPr>
        <p:spPr>
          <a:xfrm>
            <a:off x="685800" y="1844675"/>
            <a:ext cx="7772400" cy="2041525"/>
          </a:xfrm>
          <a:prstGeom prst="rect">
            <a:avLst/>
          </a:prstGeom>
        </p:spPr>
        <p:txBody>
          <a:bodyPr/>
          <a:lstStyle>
            <a:lvl1pPr algn="ctr">
              <a:defRPr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Click to edit Master title style</a:t>
            </a:r>
          </a:p>
        </p:txBody>
      </p:sp>
      <p:sp>
        <p:nvSpPr>
          <p:cNvPr id="47" name="Shape 47"/>
          <p:cNvSpPr>
            <a:spLocks noGrp="1"/>
          </p:cNvSpPr>
          <p:nvPr>
            <p:ph type="body" idx="1"/>
          </p:nvPr>
        </p:nvSpPr>
        <p:spPr>
          <a:xfrm>
            <a:off x="1371600" y="3886200"/>
            <a:ext cx="6400800" cy="2971800"/>
          </a:xfrm>
          <a:prstGeom prst="rect">
            <a:avLst/>
          </a:prstGeom>
        </p:spPr>
        <p:txBody>
          <a:bodyPr/>
          <a:lstStyle>
            <a:lvl1pPr marL="0" indent="0" algn="ctr">
              <a:spcBef>
                <a:spcPts val="400"/>
              </a:spcBef>
              <a:buClrTx/>
              <a:buSzTx/>
              <a:buFontTx/>
              <a:buNone/>
              <a:defRPr sz="2000">
                <a:solidFill>
                  <a:srgbClr val="FFFFFF"/>
                </a:solidFill>
              </a:defRPr>
            </a:lvl1pPr>
          </a:lstStyle>
          <a:p>
            <a:pPr lvl="0">
              <a:defRPr sz="1800">
                <a:solidFill>
                  <a:srgbClr val="000000"/>
                </a:solidFill>
              </a:defRPr>
            </a:pPr>
            <a:r>
              <a:rPr sz="2000">
                <a:solidFill>
                  <a:srgbClr val="FFFFFF"/>
                </a:solidFill>
              </a:rPr>
              <a:t>Click to edit Master subtitle style</a:t>
            </a:r>
          </a:p>
        </p:txBody>
      </p:sp>
      <p:sp>
        <p:nvSpPr>
          <p:cNvPr id="48" name="Shape 48"/>
          <p:cNvSpPr>
            <a:spLocks noGrp="1"/>
          </p:cNvSpPr>
          <p:nvPr>
            <p:ph type="sldNum" sz="quarter" idx="2"/>
          </p:nvPr>
        </p:nvSpPr>
        <p:spPr>
          <a:xfrm>
            <a:off x="5148262" y="6462712"/>
            <a:ext cx="1905002" cy="26425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559061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wmo_ppt_2012.jpg"/>
          <p:cNvPicPr/>
          <p:nvPr/>
        </p:nvPicPr>
        <p:blipFill>
          <a:blip r:embed="rId42">
            <a:extLst/>
          </a:blip>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250825" y="117475"/>
            <a:ext cx="8713790" cy="9350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pPr lvl="0">
              <a:defRPr sz="1800"/>
            </a:pPr>
            <a:r>
              <a:rPr sz="3000"/>
              <a:t>Click to edit Master title style</a:t>
            </a:r>
          </a:p>
        </p:txBody>
      </p:sp>
      <p:sp>
        <p:nvSpPr>
          <p:cNvPr id="4" name="Shape 4"/>
          <p:cNvSpPr>
            <a:spLocks noGrp="1"/>
          </p:cNvSpPr>
          <p:nvPr>
            <p:ph type="body" idx="1"/>
          </p:nvPr>
        </p:nvSpPr>
        <p:spPr>
          <a:xfrm>
            <a:off x="250825" y="1052512"/>
            <a:ext cx="8713790" cy="580549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5" name="Shape 5"/>
          <p:cNvSpPr>
            <a:spLocks noGrp="1"/>
          </p:cNvSpPr>
          <p:nvPr>
            <p:ph type="sldNum" sz="quarter" idx="2"/>
          </p:nvPr>
        </p:nvSpPr>
        <p:spPr>
          <a:xfrm>
            <a:off x="5867400" y="6478587"/>
            <a:ext cx="1152525" cy="264253"/>
          </a:xfrm>
          <a:prstGeom prst="rect">
            <a:avLst/>
          </a:prstGeom>
          <a:ln w="12700">
            <a:miter lim="400000"/>
          </a:ln>
        </p:spPr>
        <p:txBody>
          <a:bodyPr lIns="45718" tIns="45718" rIns="45718" bIns="45718">
            <a:spAutoFit/>
          </a:bodyPr>
          <a:lstStyle>
            <a:lvl1pPr algn="r">
              <a:spcBef>
                <a:spcPts val="0"/>
              </a:spcBef>
              <a:defRPr sz="1200">
                <a:latin typeface="Arial"/>
                <a:ea typeface="Arial"/>
                <a:cs typeface="Arial"/>
                <a:sym typeface="Arial"/>
              </a:defRPr>
            </a:lvl1pPr>
          </a:lstStyle>
          <a:p>
            <a:fld id="{86CB4B4D-7CA3-9044-876B-883B54F8677D}" type="slidenum">
              <a:rPr kern="0">
                <a:solidFill>
                  <a:sysClr val="windowText" lastClr="000000"/>
                </a:solidFill>
              </a:rPr>
              <a:pPr/>
              <a:t>‹#›</a:t>
            </a:fld>
            <a:endParaRPr kern="0">
              <a:solidFill>
                <a:sysClr val="windowText" lastClr="000000"/>
              </a:solidFill>
            </a:endParaRPr>
          </a:p>
        </p:txBody>
      </p:sp>
    </p:spTree>
    <p:extLst>
      <p:ext uri="{BB962C8B-B14F-4D97-AF65-F5344CB8AC3E}">
        <p14:creationId xmlns:p14="http://schemas.microsoft.com/office/powerpoint/2010/main" xmlns="" val="2563194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Lst>
  <p:transition spd="med"/>
  <p:txStyles>
    <p:titleStyle>
      <a:lvl1pPr>
        <a:defRPr sz="3000">
          <a:latin typeface="Arial"/>
          <a:ea typeface="Arial"/>
          <a:cs typeface="Arial"/>
          <a:sym typeface="Arial"/>
        </a:defRPr>
      </a:lvl1pPr>
      <a:lvl2pPr>
        <a:defRPr sz="3000">
          <a:latin typeface="Arial"/>
          <a:ea typeface="Arial"/>
          <a:cs typeface="Arial"/>
          <a:sym typeface="Arial"/>
        </a:defRPr>
      </a:lvl2pPr>
      <a:lvl3pPr>
        <a:defRPr sz="3000">
          <a:latin typeface="Arial"/>
          <a:ea typeface="Arial"/>
          <a:cs typeface="Arial"/>
          <a:sym typeface="Arial"/>
        </a:defRPr>
      </a:lvl3pPr>
      <a:lvl4pPr>
        <a:defRPr sz="3000">
          <a:latin typeface="Arial"/>
          <a:ea typeface="Arial"/>
          <a:cs typeface="Arial"/>
          <a:sym typeface="Arial"/>
        </a:defRPr>
      </a:lvl4pPr>
      <a:lvl5pPr>
        <a:defRPr sz="3000">
          <a:latin typeface="Arial"/>
          <a:ea typeface="Arial"/>
          <a:cs typeface="Arial"/>
          <a:sym typeface="Arial"/>
        </a:defRPr>
      </a:lvl5pPr>
      <a:lvl6pPr>
        <a:defRPr sz="3000">
          <a:latin typeface="Arial"/>
          <a:ea typeface="Arial"/>
          <a:cs typeface="Arial"/>
          <a:sym typeface="Arial"/>
        </a:defRPr>
      </a:lvl6pPr>
      <a:lvl7pPr>
        <a:defRPr sz="3000">
          <a:latin typeface="Arial"/>
          <a:ea typeface="Arial"/>
          <a:cs typeface="Arial"/>
          <a:sym typeface="Arial"/>
        </a:defRPr>
      </a:lvl7pPr>
      <a:lvl8pPr>
        <a:defRPr sz="3000">
          <a:latin typeface="Arial"/>
          <a:ea typeface="Arial"/>
          <a:cs typeface="Arial"/>
          <a:sym typeface="Arial"/>
        </a:defRPr>
      </a:lvl8pPr>
      <a:lvl9pPr>
        <a:defRPr sz="3000">
          <a:latin typeface="Arial"/>
          <a:ea typeface="Arial"/>
          <a:cs typeface="Arial"/>
          <a:sym typeface="Arial"/>
        </a:defRPr>
      </a:lvl9pPr>
    </p:titleStyle>
    <p:bodyStyle>
      <a:lvl1pPr marL="533400" indent="-533400">
        <a:spcBef>
          <a:spcPts val="600"/>
        </a:spcBef>
        <a:buClr>
          <a:srgbClr val="FF9900"/>
        </a:buClr>
        <a:buSzPct val="100000"/>
        <a:buFont typeface="Wingdings"/>
        <a:buChar char="▪"/>
        <a:defRPr sz="2800">
          <a:latin typeface="Arial"/>
          <a:ea typeface="Arial"/>
          <a:cs typeface="Arial"/>
          <a:sym typeface="Arial"/>
        </a:defRPr>
      </a:lvl1pPr>
      <a:lvl2pPr marL="990600" indent="-533400">
        <a:spcBef>
          <a:spcPts val="600"/>
        </a:spcBef>
        <a:buClr>
          <a:srgbClr val="FF9900"/>
        </a:buClr>
        <a:buSzPct val="100000"/>
        <a:buFont typeface="Wingdings"/>
        <a:buChar char="▪"/>
        <a:defRPr sz="2800">
          <a:latin typeface="Arial"/>
          <a:ea typeface="Arial"/>
          <a:cs typeface="Arial"/>
          <a:sym typeface="Arial"/>
        </a:defRPr>
      </a:lvl2pPr>
      <a:lvl3pPr marL="1447800" indent="-533400">
        <a:spcBef>
          <a:spcPts val="600"/>
        </a:spcBef>
        <a:buClr>
          <a:srgbClr val="FF9900"/>
        </a:buClr>
        <a:buSzPct val="100000"/>
        <a:buFont typeface="Wingdings"/>
        <a:buChar char="▪"/>
        <a:defRPr sz="2800">
          <a:latin typeface="Arial"/>
          <a:ea typeface="Arial"/>
          <a:cs typeface="Arial"/>
          <a:sym typeface="Arial"/>
        </a:defRPr>
      </a:lvl3pPr>
      <a:lvl4pPr marL="1905000" indent="-533400">
        <a:spcBef>
          <a:spcPts val="600"/>
        </a:spcBef>
        <a:buClr>
          <a:srgbClr val="FF9900"/>
        </a:buClr>
        <a:buSzPct val="100000"/>
        <a:buFont typeface="Wingdings"/>
        <a:buChar char="▪"/>
        <a:defRPr sz="2800">
          <a:latin typeface="Arial"/>
          <a:ea typeface="Arial"/>
          <a:cs typeface="Arial"/>
          <a:sym typeface="Arial"/>
        </a:defRPr>
      </a:lvl4pPr>
      <a:lvl5pPr marL="2362200" indent="-533400">
        <a:spcBef>
          <a:spcPts val="600"/>
        </a:spcBef>
        <a:buClr>
          <a:srgbClr val="FF9900"/>
        </a:buClr>
        <a:buSzPct val="100000"/>
        <a:buFont typeface="Wingdings"/>
        <a:buChar char="▪"/>
        <a:defRPr sz="2800">
          <a:latin typeface="Arial"/>
          <a:ea typeface="Arial"/>
          <a:cs typeface="Arial"/>
          <a:sym typeface="Arial"/>
        </a:defRPr>
      </a:lvl5pPr>
      <a:lvl6pPr marL="2819400" indent="-533400">
        <a:spcBef>
          <a:spcPts val="600"/>
        </a:spcBef>
        <a:buClr>
          <a:srgbClr val="FF9900"/>
        </a:buClr>
        <a:buSzPct val="100000"/>
        <a:buFont typeface="Wingdings"/>
        <a:buChar char="▪"/>
        <a:defRPr sz="2800">
          <a:latin typeface="Arial"/>
          <a:ea typeface="Arial"/>
          <a:cs typeface="Arial"/>
          <a:sym typeface="Arial"/>
        </a:defRPr>
      </a:lvl6pPr>
      <a:lvl7pPr marL="3276600" indent="-533400">
        <a:spcBef>
          <a:spcPts val="600"/>
        </a:spcBef>
        <a:buClr>
          <a:srgbClr val="FF9900"/>
        </a:buClr>
        <a:buSzPct val="100000"/>
        <a:buFont typeface="Wingdings"/>
        <a:buChar char="▪"/>
        <a:defRPr sz="2800">
          <a:latin typeface="Arial"/>
          <a:ea typeface="Arial"/>
          <a:cs typeface="Arial"/>
          <a:sym typeface="Arial"/>
        </a:defRPr>
      </a:lvl7pPr>
      <a:lvl8pPr marL="3733800" indent="-533400">
        <a:spcBef>
          <a:spcPts val="600"/>
        </a:spcBef>
        <a:buClr>
          <a:srgbClr val="FF9900"/>
        </a:buClr>
        <a:buSzPct val="100000"/>
        <a:buFont typeface="Wingdings"/>
        <a:buChar char="▪"/>
        <a:defRPr sz="2800">
          <a:latin typeface="Arial"/>
          <a:ea typeface="Arial"/>
          <a:cs typeface="Arial"/>
          <a:sym typeface="Arial"/>
        </a:defRPr>
      </a:lvl8pPr>
      <a:lvl9pPr marL="4191000" indent="-533400">
        <a:spcBef>
          <a:spcPts val="600"/>
        </a:spcBef>
        <a:buClr>
          <a:srgbClr val="FF9900"/>
        </a:buClr>
        <a:buSzPct val="100000"/>
        <a:buFont typeface="Wingdings"/>
        <a:buChar char="▪"/>
        <a:defRPr sz="2800">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algn="r">
        <a:defRPr sz="1200">
          <a:solidFill>
            <a:schemeClr val="tx1"/>
          </a:solidFill>
          <a:latin typeface="+mn-lt"/>
          <a:ea typeface="+mn-ea"/>
          <a:cs typeface="+mn-cs"/>
          <a:sym typeface="Arial"/>
        </a:defRPr>
      </a:lvl2pPr>
      <a:lvl3pPr algn="r">
        <a:defRPr sz="1200">
          <a:solidFill>
            <a:schemeClr val="tx1"/>
          </a:solidFill>
          <a:latin typeface="+mn-lt"/>
          <a:ea typeface="+mn-ea"/>
          <a:cs typeface="+mn-cs"/>
          <a:sym typeface="Arial"/>
        </a:defRPr>
      </a:lvl3pPr>
      <a:lvl4pPr algn="r">
        <a:defRPr sz="1200">
          <a:solidFill>
            <a:schemeClr val="tx1"/>
          </a:solidFill>
          <a:latin typeface="+mn-lt"/>
          <a:ea typeface="+mn-ea"/>
          <a:cs typeface="+mn-cs"/>
          <a:sym typeface="Arial"/>
        </a:defRPr>
      </a:lvl4pPr>
      <a:lvl5pPr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descr="wmo_ppt_2012.jp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250825" y="188914"/>
            <a:ext cx="87137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250825" y="1052516"/>
            <a:ext cx="8713788" cy="489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3"/>
          </p:nvPr>
        </p:nvSpPr>
        <p:spPr bwMode="auto">
          <a:xfrm>
            <a:off x="1042990" y="6453191"/>
            <a:ext cx="4465637" cy="312737"/>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spcBef>
                <a:spcPct val="0"/>
              </a:spcBef>
              <a:buClrTx/>
              <a:buFontTx/>
              <a:buNone/>
              <a:defRPr sz="1200">
                <a:solidFill>
                  <a:srgbClr val="000000"/>
                </a:solidFill>
                <a:latin typeface="Arial" charset="0"/>
              </a:defRPr>
            </a:lvl1pPr>
          </a:lstStyle>
          <a:p>
            <a:pPr eaLnBrk="0" fontAlgn="base" hangingPunct="0">
              <a:spcAft>
                <a:spcPct val="0"/>
              </a:spcAft>
              <a:defRPr/>
            </a:pPr>
            <a:r>
              <a:rPr lang="en-US"/>
              <a:t>test footer</a:t>
            </a:r>
          </a:p>
        </p:txBody>
      </p:sp>
      <p:sp>
        <p:nvSpPr>
          <p:cNvPr id="24583" name="Rectangle 7"/>
          <p:cNvSpPr>
            <a:spLocks noGrp="1" noChangeArrowheads="1"/>
          </p:cNvSpPr>
          <p:nvPr>
            <p:ph type="sldNum" sz="quarter" idx="4"/>
          </p:nvPr>
        </p:nvSpPr>
        <p:spPr bwMode="auto">
          <a:xfrm>
            <a:off x="5867402" y="6478591"/>
            <a:ext cx="1152525" cy="312737"/>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spcBef>
                <a:spcPct val="0"/>
              </a:spcBef>
              <a:buClrTx/>
              <a:buFontTx/>
              <a:buNone/>
              <a:defRPr sz="1200">
                <a:solidFill>
                  <a:srgbClr val="000000"/>
                </a:solidFill>
                <a:latin typeface="Arial" charset="0"/>
              </a:defRPr>
            </a:lvl1pPr>
          </a:lstStyle>
          <a:p>
            <a:pPr eaLnBrk="0" fontAlgn="base" hangingPunct="0">
              <a:spcAft>
                <a:spcPct val="0"/>
              </a:spcAft>
              <a:defRPr/>
            </a:pPr>
            <a:fld id="{099AED99-1D12-406A-806A-00B33C0BA7D7}" type="slidenum">
              <a:rPr lang="en-US"/>
              <a:pPr eaLnBrk="0" fontAlgn="base" hangingPunct="0">
                <a:spcAft>
                  <a:spcPct val="0"/>
                </a:spcAft>
                <a:defRPr/>
              </a:pPr>
              <a:t>‹#›</a:t>
            </a:fld>
            <a:endParaRPr lang="en-US"/>
          </a:p>
        </p:txBody>
      </p:sp>
    </p:spTree>
    <p:extLst>
      <p:ext uri="{BB962C8B-B14F-4D97-AF65-F5344CB8AC3E}">
        <p14:creationId xmlns:p14="http://schemas.microsoft.com/office/powerpoint/2010/main" xmlns="" val="28375611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dt="0"/>
  <p:txStyles>
    <p:titleStyle>
      <a:lvl1pPr algn="l" rtl="0" eaLnBrk="0" fontAlgn="base" hangingPunct="0">
        <a:spcBef>
          <a:spcPct val="0"/>
        </a:spcBef>
        <a:spcAft>
          <a:spcPct val="0"/>
        </a:spcAft>
        <a:defRPr sz="3100">
          <a:solidFill>
            <a:schemeClr val="tx2"/>
          </a:solidFill>
          <a:latin typeface="Arial" charset="0"/>
          <a:ea typeface="+mj-ea"/>
          <a:cs typeface="+mj-cs"/>
        </a:defRPr>
      </a:lvl1pPr>
      <a:lvl2pPr algn="l" rtl="0" eaLnBrk="0" fontAlgn="base" hangingPunct="0">
        <a:spcBef>
          <a:spcPct val="0"/>
        </a:spcBef>
        <a:spcAft>
          <a:spcPct val="0"/>
        </a:spcAft>
        <a:defRPr sz="3100">
          <a:solidFill>
            <a:schemeClr val="tx2"/>
          </a:solidFill>
          <a:latin typeface="Arial" charset="0"/>
        </a:defRPr>
      </a:lvl2pPr>
      <a:lvl3pPr algn="l" rtl="0" eaLnBrk="0" fontAlgn="base" hangingPunct="0">
        <a:spcBef>
          <a:spcPct val="0"/>
        </a:spcBef>
        <a:spcAft>
          <a:spcPct val="0"/>
        </a:spcAft>
        <a:defRPr sz="3100">
          <a:solidFill>
            <a:schemeClr val="tx2"/>
          </a:solidFill>
          <a:latin typeface="Arial" charset="0"/>
        </a:defRPr>
      </a:lvl3pPr>
      <a:lvl4pPr algn="l" rtl="0" eaLnBrk="0" fontAlgn="base" hangingPunct="0">
        <a:spcBef>
          <a:spcPct val="0"/>
        </a:spcBef>
        <a:spcAft>
          <a:spcPct val="0"/>
        </a:spcAft>
        <a:defRPr sz="3100">
          <a:solidFill>
            <a:schemeClr val="tx2"/>
          </a:solidFill>
          <a:latin typeface="Arial" charset="0"/>
        </a:defRPr>
      </a:lvl4pPr>
      <a:lvl5pPr algn="l" rtl="0" eaLnBrk="0" fontAlgn="base" hangingPunct="0">
        <a:spcBef>
          <a:spcPct val="0"/>
        </a:spcBef>
        <a:spcAft>
          <a:spcPct val="0"/>
        </a:spcAft>
        <a:defRPr sz="3100">
          <a:solidFill>
            <a:schemeClr val="tx2"/>
          </a:solidFill>
          <a:latin typeface="Arial" charset="0"/>
        </a:defRPr>
      </a:lvl5pPr>
      <a:lvl6pPr marL="457148" algn="l" rtl="0" eaLnBrk="0" fontAlgn="base" hangingPunct="0">
        <a:spcBef>
          <a:spcPct val="0"/>
        </a:spcBef>
        <a:spcAft>
          <a:spcPct val="0"/>
        </a:spcAft>
        <a:defRPr sz="3200">
          <a:solidFill>
            <a:schemeClr val="tx2"/>
          </a:solidFill>
          <a:latin typeface="Arial Narrow" pitchFamily="34" charset="0"/>
        </a:defRPr>
      </a:lvl6pPr>
      <a:lvl7pPr marL="914296" algn="l" rtl="0" eaLnBrk="0" fontAlgn="base" hangingPunct="0">
        <a:spcBef>
          <a:spcPct val="0"/>
        </a:spcBef>
        <a:spcAft>
          <a:spcPct val="0"/>
        </a:spcAft>
        <a:defRPr sz="3200">
          <a:solidFill>
            <a:schemeClr val="tx2"/>
          </a:solidFill>
          <a:latin typeface="Arial Narrow" pitchFamily="34" charset="0"/>
        </a:defRPr>
      </a:lvl7pPr>
      <a:lvl8pPr marL="1371445" algn="l" rtl="0" eaLnBrk="0" fontAlgn="base" hangingPunct="0">
        <a:spcBef>
          <a:spcPct val="0"/>
        </a:spcBef>
        <a:spcAft>
          <a:spcPct val="0"/>
        </a:spcAft>
        <a:defRPr sz="3200">
          <a:solidFill>
            <a:schemeClr val="tx2"/>
          </a:solidFill>
          <a:latin typeface="Arial Narrow" pitchFamily="34" charset="0"/>
        </a:defRPr>
      </a:lvl8pPr>
      <a:lvl9pPr marL="1828592" algn="l" rtl="0" eaLnBrk="0" fontAlgn="base" hangingPunct="0">
        <a:spcBef>
          <a:spcPct val="0"/>
        </a:spcBef>
        <a:spcAft>
          <a:spcPct val="0"/>
        </a:spcAft>
        <a:defRPr sz="3200">
          <a:solidFill>
            <a:schemeClr val="tx2"/>
          </a:solidFill>
          <a:latin typeface="Arial Narrow" pitchFamily="34" charset="0"/>
        </a:defRPr>
      </a:lvl9pPr>
    </p:titleStyle>
    <p:bodyStyle>
      <a:lvl1pPr marL="533339" indent="-533339"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487" indent="-533339"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445" indent="-457148" algn="l" rtl="0" eaLnBrk="0" fontAlgn="base" hangingPunct="0">
        <a:spcBef>
          <a:spcPct val="20000"/>
        </a:spcBef>
        <a:spcAft>
          <a:spcPct val="0"/>
        </a:spcAft>
        <a:buClr>
          <a:srgbClr val="FF9900"/>
        </a:buClr>
        <a:buFont typeface="Wingdings" pitchFamily="2" charset="2"/>
        <a:buChar char="§"/>
        <a:defRPr sz="2300">
          <a:solidFill>
            <a:schemeClr val="tx1"/>
          </a:solidFill>
          <a:latin typeface="Arial" charset="0"/>
        </a:defRPr>
      </a:lvl3pPr>
      <a:lvl4pPr marL="1752401" indent="-380956"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549" indent="-380956"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6696" indent="-380956"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3844" indent="-380956"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0993" indent="-380956"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141" indent="-380956"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wmo.int/pmb_ged/wmo_1157_en.pdf"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 Id="rId5" Type="http://schemas.openxmlformats.org/officeDocument/2006/relationships/image" Target="../media/image17.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www.wmo.int/pages/prog/www/wigos/WGM.html" TargetMode="External"/><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18.jpeg"/><Relationship Id="rId5" Type="http://schemas.openxmlformats.org/officeDocument/2006/relationships/hyperlink" Target="http://library.wmo.int/pmb_ged/wmo_1157_en.pdf"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hyperlink" Target="http://www.wmo.int/wigo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hyperlink" Target="http://www.wmo.int/pages/prog/www/wigos/wir/qm.html" TargetMode="External"/><Relationship Id="rId13" Type="http://schemas.openxmlformats.org/officeDocument/2006/relationships/hyperlink" Target="http://www.wmo.int/pages/prog/www/wigos/wir/discovery.html" TargetMode="External"/><Relationship Id="rId3" Type="http://schemas.openxmlformats.org/officeDocument/2006/relationships/hyperlink" Target="http://www.wmo.int/pages/prog/www/wigos/index_en.html" TargetMode="External"/><Relationship Id="rId7" Type="http://schemas.openxmlformats.org/officeDocument/2006/relationships/hyperlink" Target="http://www.wmo.int/pages/prog/www/wigos/wir/outreach.html" TargetMode="External"/><Relationship Id="rId12" Type="http://schemas.openxmlformats.org/officeDocument/2006/relationships/hyperlink" Target="http://www.wmo.int/pages/prog/www/wigos/wir/osde.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www.wmo.int/pages/prog/www/wigos/wir/co-sponsored.html" TargetMode="External"/><Relationship Id="rId11" Type="http://schemas.openxmlformats.org/officeDocument/2006/relationships/hyperlink" Target="http://www.wmo.int/pages/prog/www/wigos/wir/cb.html" TargetMode="External"/><Relationship Id="rId5" Type="http://schemas.openxmlformats.org/officeDocument/2006/relationships/hyperlink" Target="http://www.wmo.int/pages/prog/www/wigos/wir/manage.html" TargetMode="External"/><Relationship Id="rId15" Type="http://schemas.openxmlformats.org/officeDocument/2006/relationships/image" Target="../media/image14.png"/><Relationship Id="rId10" Type="http://schemas.openxmlformats.org/officeDocument/2006/relationships/hyperlink" Target="http://www.wmo.int/pages/prog/www/wigos/wir/index_en.html" TargetMode="External"/><Relationship Id="rId4" Type="http://schemas.openxmlformats.org/officeDocument/2006/relationships/image" Target="../media/image13.jpeg"/><Relationship Id="rId9" Type="http://schemas.openxmlformats.org/officeDocument/2006/relationships/hyperlink" Target="http://www.wmo.int/pages/prog/www/wigos/wir/standards.html" TargetMode="External"/><Relationship Id="rId14" Type="http://schemas.openxmlformats.org/officeDocument/2006/relationships/hyperlink" Target="http://www.wmo.int/pages/prog/www/wigos/wir/operations.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library.wmo.int/pmb_ged/wmo_1157_en.pdf" TargetMode="External"/><Relationship Id="rId5" Type="http://schemas.openxmlformats.org/officeDocument/2006/relationships/image" Target="../media/image16.png"/><Relationship Id="rId4" Type="http://schemas.openxmlformats.org/officeDocument/2006/relationships/hyperlink" Target="http://www.wmo.int/pages/prog/www/wigos/tool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323853" y="2132856"/>
            <a:ext cx="8496300" cy="2592288"/>
          </a:xfrm>
        </p:spPr>
        <p:txBody>
          <a:bodyPr/>
          <a:lstStyle/>
          <a:p>
            <a:r>
              <a:rPr lang="en-GB" sz="4800" dirty="0">
                <a:solidFill>
                  <a:srgbClr val="0033CC"/>
                </a:solidFill>
              </a:rPr>
              <a:t>Moving from </a:t>
            </a:r>
            <a:r>
              <a:rPr lang="en-GB" sz="4800" dirty="0" smtClean="0">
                <a:solidFill>
                  <a:srgbClr val="0033CC"/>
                </a:solidFill>
              </a:rPr>
              <a:t/>
            </a:r>
            <a:br>
              <a:rPr lang="en-GB" sz="4800" dirty="0" smtClean="0">
                <a:solidFill>
                  <a:srgbClr val="0033CC"/>
                </a:solidFill>
              </a:rPr>
            </a:br>
            <a:r>
              <a:rPr lang="en-GB" sz="4800" dirty="0" smtClean="0">
                <a:solidFill>
                  <a:srgbClr val="0033CC"/>
                </a:solidFill>
              </a:rPr>
              <a:t>the </a:t>
            </a:r>
            <a:r>
              <a:rPr lang="en-GB" sz="4800" dirty="0">
                <a:solidFill>
                  <a:srgbClr val="0033CC"/>
                </a:solidFill>
              </a:rPr>
              <a:t>WIGOS Framework </a:t>
            </a:r>
            <a:r>
              <a:rPr lang="en-GB" sz="4800" dirty="0" smtClean="0">
                <a:solidFill>
                  <a:srgbClr val="0033CC"/>
                </a:solidFill>
              </a:rPr>
              <a:t/>
            </a:r>
            <a:br>
              <a:rPr lang="en-GB" sz="4800" dirty="0" smtClean="0">
                <a:solidFill>
                  <a:srgbClr val="0033CC"/>
                </a:solidFill>
              </a:rPr>
            </a:br>
            <a:r>
              <a:rPr lang="en-GB" sz="4800" dirty="0" smtClean="0">
                <a:solidFill>
                  <a:srgbClr val="0033CC"/>
                </a:solidFill>
              </a:rPr>
              <a:t>towards </a:t>
            </a:r>
            <a:br>
              <a:rPr lang="en-GB" sz="4800" dirty="0" smtClean="0">
                <a:solidFill>
                  <a:srgbClr val="0033CC"/>
                </a:solidFill>
              </a:rPr>
            </a:br>
            <a:r>
              <a:rPr lang="en-GB" sz="4800" dirty="0" smtClean="0">
                <a:solidFill>
                  <a:srgbClr val="0033CC"/>
                </a:solidFill>
              </a:rPr>
              <a:t>the </a:t>
            </a:r>
            <a:r>
              <a:rPr lang="en-GB" sz="4800" dirty="0">
                <a:solidFill>
                  <a:srgbClr val="0033CC"/>
                </a:solidFill>
              </a:rPr>
              <a:t>Pre-operational Phase</a:t>
            </a:r>
            <a:endParaRPr lang="en-US" sz="4400" dirty="0">
              <a:solidFill>
                <a:srgbClr val="0033CC"/>
              </a:solidFill>
            </a:endParaRPr>
          </a:p>
        </p:txBody>
      </p:sp>
      <p:sp>
        <p:nvSpPr>
          <p:cNvPr id="6147" name="Rectangle 6"/>
          <p:cNvSpPr>
            <a:spLocks noGrp="1" noChangeArrowheads="1"/>
          </p:cNvSpPr>
          <p:nvPr>
            <p:ph type="subTitle" idx="1"/>
          </p:nvPr>
        </p:nvSpPr>
        <p:spPr>
          <a:xfrm>
            <a:off x="468064" y="5229200"/>
            <a:ext cx="8280400" cy="1224136"/>
          </a:xfrm>
        </p:spPr>
        <p:txBody>
          <a:bodyPr/>
          <a:lstStyle/>
          <a:p>
            <a:pPr>
              <a:lnSpc>
                <a:spcPct val="80000"/>
              </a:lnSpc>
            </a:pPr>
            <a:r>
              <a:rPr lang="en-GB" sz="3200" i="1" smtClean="0"/>
              <a:t>A. </a:t>
            </a:r>
            <a:r>
              <a:rPr lang="en-GB" sz="3200" i="1" dirty="0" smtClean="0"/>
              <a:t>Makarau </a:t>
            </a:r>
          </a:p>
          <a:p>
            <a:pPr>
              <a:lnSpc>
                <a:spcPct val="80000"/>
              </a:lnSpc>
            </a:pPr>
            <a:r>
              <a:rPr lang="en-GB" sz="3200" i="1" dirty="0" smtClean="0"/>
              <a:t>President of RA I</a:t>
            </a:r>
            <a:endParaRPr lang="en-US" sz="3200" i="1" dirty="0"/>
          </a:p>
        </p:txBody>
      </p:sp>
    </p:spTree>
    <p:extLst>
      <p:ext uri="{BB962C8B-B14F-4D97-AF65-F5344CB8AC3E}">
        <p14:creationId xmlns:p14="http://schemas.microsoft.com/office/powerpoint/2010/main" xmlns="" val="3619099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r>
              <a:rPr lang="en-AU" altLang="en-US" b="1" smtClean="0">
                <a:solidFill>
                  <a:srgbClr val="333399"/>
                </a:solidFill>
                <a:latin typeface="Arial" pitchFamily="34" charset="0"/>
              </a:rPr>
              <a:t>Why a WIGOS Pre-operational Phase (2)?</a:t>
            </a:r>
          </a:p>
        </p:txBody>
      </p:sp>
      <p:sp>
        <p:nvSpPr>
          <p:cNvPr id="14339" name="Text Placeholder 4"/>
          <p:cNvSpPr>
            <a:spLocks noGrp="1"/>
          </p:cNvSpPr>
          <p:nvPr>
            <p:ph type="body" idx="1"/>
          </p:nvPr>
        </p:nvSpPr>
        <p:spPr>
          <a:xfrm>
            <a:off x="107950" y="908050"/>
            <a:ext cx="8856663" cy="5041900"/>
          </a:xfrm>
        </p:spPr>
        <p:txBody>
          <a:bodyPr/>
          <a:lstStyle/>
          <a:p>
            <a:pPr>
              <a:buFont typeface="Wingdings" panose="05000000000000000000" pitchFamily="2" charset="2"/>
              <a:buChar char="§"/>
            </a:pPr>
            <a:r>
              <a:rPr lang="en-US" altLang="en-US" b="1" i="1" dirty="0" smtClean="0">
                <a:solidFill>
                  <a:srgbClr val="C00000"/>
                </a:solidFill>
                <a:latin typeface="Arial" pitchFamily="34" charset="0"/>
              </a:rPr>
              <a:t>Key principle</a:t>
            </a:r>
            <a:r>
              <a:rPr lang="en-US" altLang="en-US" dirty="0" smtClean="0">
                <a:latin typeface="Arial" pitchFamily="34" charset="0"/>
              </a:rPr>
              <a:t> of WIGOS - an </a:t>
            </a:r>
            <a:r>
              <a:rPr lang="en-US" altLang="en-US" b="1" i="1" dirty="0" smtClean="0">
                <a:solidFill>
                  <a:srgbClr val="000099"/>
                </a:solidFill>
                <a:latin typeface="Arial" pitchFamily="34" charset="0"/>
              </a:rPr>
              <a:t>inclusive</a:t>
            </a:r>
            <a:r>
              <a:rPr lang="en-US" altLang="en-US" dirty="0" smtClean="0">
                <a:latin typeface="Arial" pitchFamily="34" charset="0"/>
              </a:rPr>
              <a:t> </a:t>
            </a:r>
            <a:r>
              <a:rPr lang="en-US" altLang="en-US" b="1" i="1" dirty="0" smtClean="0">
                <a:solidFill>
                  <a:srgbClr val="000099"/>
                </a:solidFill>
                <a:latin typeface="Arial" pitchFamily="34" charset="0"/>
              </a:rPr>
              <a:t>approach</a:t>
            </a:r>
            <a:r>
              <a:rPr lang="en-US" altLang="en-US" dirty="0" smtClean="0">
                <a:latin typeface="Arial" pitchFamily="34" charset="0"/>
              </a:rPr>
              <a:t> to the </a:t>
            </a:r>
            <a:r>
              <a:rPr lang="en-US" altLang="en-US" b="1" i="1" dirty="0" smtClean="0">
                <a:solidFill>
                  <a:srgbClr val="C00000"/>
                </a:solidFill>
                <a:latin typeface="Arial" pitchFamily="34" charset="0"/>
              </a:rPr>
              <a:t>integration and sharing of observations</a:t>
            </a:r>
            <a:r>
              <a:rPr lang="en-US" altLang="en-US" dirty="0" smtClean="0">
                <a:latin typeface="Arial" pitchFamily="34" charset="0"/>
              </a:rPr>
              <a:t> from a diverse range of observing systems, both </a:t>
            </a:r>
            <a:r>
              <a:rPr lang="en-US" altLang="en-US" dirty="0" err="1" smtClean="0">
                <a:latin typeface="Arial" pitchFamily="34" charset="0"/>
              </a:rPr>
              <a:t>NMHS</a:t>
            </a:r>
            <a:r>
              <a:rPr lang="en-US" altLang="en-US" dirty="0" smtClean="0">
                <a:latin typeface="Arial" pitchFamily="34" charset="0"/>
              </a:rPr>
              <a:t> and non-</a:t>
            </a:r>
            <a:r>
              <a:rPr lang="en-US" altLang="en-US" dirty="0" err="1" smtClean="0">
                <a:latin typeface="Arial" pitchFamily="34" charset="0"/>
              </a:rPr>
              <a:t>NMHS</a:t>
            </a:r>
            <a:r>
              <a:rPr lang="en-US" altLang="en-US" dirty="0" smtClean="0">
                <a:latin typeface="Arial" pitchFamily="34" charset="0"/>
              </a:rPr>
              <a:t> owned, into a composite set of observations to help Members improve their services across all WMO application areas.</a:t>
            </a:r>
          </a:p>
          <a:p>
            <a:pPr>
              <a:buFont typeface="Wingdings" panose="05000000000000000000" pitchFamily="2" charset="2"/>
              <a:buChar char="§"/>
            </a:pPr>
            <a:r>
              <a:rPr lang="en-CA" altLang="en-US" dirty="0" smtClean="0">
                <a:latin typeface="Arial" pitchFamily="34" charset="0"/>
              </a:rPr>
              <a:t>Members need </a:t>
            </a:r>
            <a:r>
              <a:rPr lang="en-CA" altLang="en-US" b="1" i="1" dirty="0" smtClean="0">
                <a:solidFill>
                  <a:srgbClr val="000099"/>
                </a:solidFill>
                <a:latin typeface="Arial" pitchFamily="34" charset="0"/>
              </a:rPr>
              <a:t>practical guidance</a:t>
            </a:r>
            <a:r>
              <a:rPr lang="en-CA" altLang="en-US" dirty="0" smtClean="0">
                <a:latin typeface="Arial" pitchFamily="34" charset="0"/>
              </a:rPr>
              <a:t> (best  practices, procedures, examples, etc.)</a:t>
            </a:r>
          </a:p>
        </p:txBody>
      </p:sp>
    </p:spTree>
    <p:extLst>
      <p:ext uri="{BB962C8B-B14F-4D97-AF65-F5344CB8AC3E}">
        <p14:creationId xmlns:p14="http://schemas.microsoft.com/office/powerpoint/2010/main" xmlns="" val="194440273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00038"/>
            <a:ext cx="8713788" cy="569912"/>
          </a:xfrm>
        </p:spPr>
        <p:txBody>
          <a:bodyPr lIns="91429" tIns="45715" rIns="91429" bIns="45715">
            <a:spAutoFit/>
          </a:bodyPr>
          <a:lstStyle/>
          <a:p>
            <a:pPr eaLnBrk="1" hangingPunct="1">
              <a:defRPr/>
            </a:pPr>
            <a:r>
              <a:rPr lang="en-AU" b="1" kern="1200" dirty="0">
                <a:solidFill>
                  <a:schemeClr val="accent2"/>
                </a:solidFill>
                <a:latin typeface="Arial" panose="020B0604020202020204" pitchFamily="34" charset="0"/>
                <a:cs typeface="Arial" panose="020B0604020202020204" pitchFamily="34" charset="0"/>
              </a:rPr>
              <a:t>Plan for WIGOS Pre-operational </a:t>
            </a:r>
            <a:r>
              <a:rPr lang="en-AU" b="1" kern="1200" dirty="0" smtClean="0">
                <a:solidFill>
                  <a:schemeClr val="accent2"/>
                </a:solidFill>
                <a:latin typeface="Arial" panose="020B0604020202020204" pitchFamily="34" charset="0"/>
                <a:cs typeface="Arial" panose="020B0604020202020204" pitchFamily="34" charset="0"/>
              </a:rPr>
              <a:t>Phase (PWPP)</a:t>
            </a:r>
            <a:endParaRPr lang="en-AU" b="1" kern="1200" dirty="0">
              <a:solidFill>
                <a:schemeClr val="accent2"/>
              </a:solidFill>
              <a:latin typeface="Arial" panose="020B0604020202020204" pitchFamily="34" charset="0"/>
              <a:cs typeface="Arial" panose="020B0604020202020204" pitchFamily="34" charset="0"/>
            </a:endParaRPr>
          </a:p>
        </p:txBody>
      </p:sp>
      <p:sp>
        <p:nvSpPr>
          <p:cNvPr id="15363" name="Content Placeholder 2"/>
          <p:cNvSpPr>
            <a:spLocks noGrp="1"/>
          </p:cNvSpPr>
          <p:nvPr>
            <p:ph type="body" idx="1"/>
          </p:nvPr>
        </p:nvSpPr>
        <p:spPr>
          <a:xfrm>
            <a:off x="250825" y="1052513"/>
            <a:ext cx="8785225" cy="5256212"/>
          </a:xfrm>
        </p:spPr>
        <p:txBody>
          <a:bodyPr/>
          <a:lstStyle/>
          <a:p>
            <a:pPr>
              <a:buFont typeface="Wingdings" panose="05000000000000000000" pitchFamily="2" charset="2"/>
              <a:buChar char="§"/>
            </a:pPr>
            <a:r>
              <a:rPr lang="en-AU" b="1" i="1" dirty="0">
                <a:solidFill>
                  <a:srgbClr val="C00000"/>
                </a:solidFill>
              </a:rPr>
              <a:t>Objective of the WIGOS Pre-operational Phase</a:t>
            </a:r>
            <a:r>
              <a:rPr lang="en-AU" dirty="0"/>
              <a:t> </a:t>
            </a:r>
          </a:p>
          <a:p>
            <a:pPr lvl="1">
              <a:buFont typeface="+mj-lt"/>
              <a:buAutoNum type="arabicPeriod"/>
            </a:pPr>
            <a:r>
              <a:rPr lang="en-AU" sz="2600" dirty="0">
                <a:sym typeface="Wingdings" panose="05000000000000000000" pitchFamily="2" charset="2"/>
              </a:rPr>
              <a:t>To build on and strengthen the WIGOS framework to deliver a </a:t>
            </a:r>
            <a:r>
              <a:rPr lang="en-AU" sz="2600" dirty="0"/>
              <a:t>fully operational WIGOS in 2020;</a:t>
            </a:r>
          </a:p>
          <a:p>
            <a:pPr lvl="1">
              <a:buFont typeface="+mj-lt"/>
              <a:buAutoNum type="arabicPeriod"/>
            </a:pPr>
            <a:r>
              <a:rPr lang="en-AU" sz="2600" dirty="0"/>
              <a:t>To place increased emphasis on regional and national activities</a:t>
            </a:r>
            <a:r>
              <a:rPr lang="en-AU" sz="2600" dirty="0" smtClean="0"/>
              <a:t>.</a:t>
            </a:r>
            <a:endParaRPr lang="en-AU" altLang="en-US" sz="2600" b="1" i="1" dirty="0" smtClean="0">
              <a:solidFill>
                <a:srgbClr val="C00000"/>
              </a:solidFill>
              <a:latin typeface="Arial" pitchFamily="34" charset="0"/>
            </a:endParaRPr>
          </a:p>
          <a:p>
            <a:pPr>
              <a:buFont typeface="Wingdings" panose="05000000000000000000" pitchFamily="2" charset="2"/>
              <a:buChar char="§"/>
            </a:pPr>
            <a:r>
              <a:rPr lang="en-AU" altLang="en-US" b="1" i="1" dirty="0" smtClean="0">
                <a:solidFill>
                  <a:srgbClr val="C00000"/>
                </a:solidFill>
                <a:latin typeface="Arial" pitchFamily="34" charset="0"/>
              </a:rPr>
              <a:t>Five priority areas</a:t>
            </a:r>
            <a:endParaRPr lang="en-AU" altLang="en-US" dirty="0" smtClean="0">
              <a:latin typeface="Arial" pitchFamily="34" charset="0"/>
            </a:endParaRPr>
          </a:p>
          <a:p>
            <a:pPr lvl="1">
              <a:buFont typeface="Arial Narrow" pitchFamily="34" charset="0"/>
              <a:buAutoNum type="arabicPeriod"/>
            </a:pPr>
            <a:r>
              <a:rPr lang="en-AU" altLang="en-US" sz="2600" dirty="0" smtClean="0">
                <a:latin typeface="Arial" pitchFamily="34" charset="0"/>
              </a:rPr>
              <a:t>National WIGOS implementation</a:t>
            </a:r>
          </a:p>
          <a:p>
            <a:pPr lvl="1">
              <a:buFont typeface="Arial Narrow" pitchFamily="34" charset="0"/>
              <a:buAutoNum type="arabicPeriod"/>
            </a:pPr>
            <a:r>
              <a:rPr lang="en-AU" altLang="en-US" sz="2600" dirty="0" smtClean="0">
                <a:latin typeface="Arial" pitchFamily="34" charset="0"/>
              </a:rPr>
              <a:t>WIGOS Regulatory and Guidance Material</a:t>
            </a:r>
          </a:p>
          <a:p>
            <a:pPr lvl="1">
              <a:buFont typeface="Arial Narrow" pitchFamily="34" charset="0"/>
              <a:buAutoNum type="arabicPeriod"/>
            </a:pPr>
            <a:r>
              <a:rPr lang="en-AU" altLang="en-US" sz="2600" dirty="0" smtClean="0">
                <a:latin typeface="Arial" pitchFamily="34" charset="0"/>
              </a:rPr>
              <a:t>WIGOS Information Resource</a:t>
            </a:r>
          </a:p>
          <a:p>
            <a:pPr lvl="1">
              <a:buFont typeface="Arial Narrow" pitchFamily="34" charset="0"/>
              <a:buAutoNum type="arabicPeriod"/>
            </a:pPr>
            <a:r>
              <a:rPr lang="en-AU" altLang="en-US" sz="2600" dirty="0" smtClean="0">
                <a:latin typeface="Arial" pitchFamily="34" charset="0"/>
              </a:rPr>
              <a:t>WIGOS Data Quality Monitoring System</a:t>
            </a:r>
          </a:p>
          <a:p>
            <a:pPr lvl="1">
              <a:buFont typeface="Arial Narrow" pitchFamily="34" charset="0"/>
              <a:buAutoNum type="arabicPeriod"/>
            </a:pPr>
            <a:r>
              <a:rPr lang="en-AU" altLang="en-US" sz="2600" dirty="0" smtClean="0">
                <a:latin typeface="Arial" pitchFamily="34" charset="0"/>
              </a:rPr>
              <a:t>Regional WIGOS Centres</a:t>
            </a:r>
          </a:p>
        </p:txBody>
      </p:sp>
    </p:spTree>
    <p:extLst>
      <p:ext uri="{BB962C8B-B14F-4D97-AF65-F5344CB8AC3E}">
        <p14:creationId xmlns:p14="http://schemas.microsoft.com/office/powerpoint/2010/main" xmlns="" val="406876518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07975"/>
            <a:ext cx="8713788" cy="554038"/>
          </a:xfrm>
          <a:extLst/>
        </p:spPr>
        <p:txBody>
          <a:bodyPr lIns="91429" tIns="45715" rIns="91429" bIns="45715">
            <a:spAutoFit/>
          </a:bodyPr>
          <a:lstStyle/>
          <a:p>
            <a:pPr eaLnBrk="1" hangingPunct="1">
              <a:defRPr/>
            </a:pPr>
            <a:endParaRPr lang="en-AU" b="1" kern="1200" dirty="0">
              <a:solidFill>
                <a:srgbClr val="000099"/>
              </a:solidFill>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107950" y="1052513"/>
            <a:ext cx="8928100" cy="5184775"/>
          </a:xfrm>
        </p:spPr>
        <p:txBody>
          <a:bodyPr/>
          <a:lstStyle/>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r>
              <a:rPr lang="en-AU" sz="3200" b="1" dirty="0" smtClean="0">
                <a:solidFill>
                  <a:srgbClr val="000099"/>
                </a:solidFill>
                <a:latin typeface="Arial" panose="020B0604020202020204" pitchFamily="34" charset="0"/>
                <a:ea typeface="Arial Bold"/>
                <a:cs typeface="Arial" panose="020B0604020202020204" pitchFamily="34" charset="0"/>
                <a:sym typeface="Arial Bold"/>
              </a:rPr>
              <a:t>1. National Implementation, </a:t>
            </a:r>
          </a:p>
          <a:p>
            <a:pPr marL="0" indent="0" algn="ctr">
              <a:buFont typeface="Wingdings" pitchFamily="2" charset="2"/>
              <a:buNone/>
              <a:defRPr/>
            </a:pPr>
            <a:r>
              <a:rPr lang="en-AU" sz="3200" b="1" dirty="0" smtClean="0">
                <a:solidFill>
                  <a:srgbClr val="000099"/>
                </a:solidFill>
                <a:latin typeface="Arial" panose="020B0604020202020204" pitchFamily="34" charset="0"/>
                <a:ea typeface="Arial Bold"/>
                <a:cs typeface="Arial" panose="020B0604020202020204" pitchFamily="34" charset="0"/>
                <a:sym typeface="Arial Bold"/>
              </a:rPr>
              <a:t>Coordination &amp; Governance Mechanisms </a:t>
            </a:r>
            <a:endParaRPr lang="en-AU" altLang="en-US" sz="3200" dirty="0" smtClean="0">
              <a:latin typeface="Arial" pitchFamily="34" charset="0"/>
            </a:endParaRPr>
          </a:p>
        </p:txBody>
      </p:sp>
      <p:sp>
        <p:nvSpPr>
          <p:cNvPr id="16388" name="Slide Number Placeholder 4"/>
          <p:cNvSpPr>
            <a:spLocks noGrp="1"/>
          </p:cNvSpPr>
          <p:nvPr>
            <p:ph type="sldNum" sz="quarter" idx="4294967295"/>
          </p:nvPr>
        </p:nvSpPr>
        <p:spPr bwMode="auto">
          <a:xfrm>
            <a:off x="5867400" y="6478588"/>
            <a:ext cx="1152525" cy="3127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fld id="{1CC53895-DBF6-4BCB-A1FC-E21C1847F311}" type="slidenum">
              <a:rPr lang="en-US" altLang="en-US" sz="1600">
                <a:solidFill>
                  <a:srgbClr val="FFFFFF"/>
                </a:solidFill>
                <a:latin typeface="Arial Narrow" pitchFamily="34" charset="0"/>
              </a:rPr>
              <a:pPr algn="ctr" eaLnBrk="1" hangingPunct="1">
                <a:spcBef>
                  <a:spcPct val="0"/>
                </a:spcBef>
                <a:buClrTx/>
                <a:buFontTx/>
                <a:buNone/>
              </a:pPr>
              <a:t>12</a:t>
            </a:fld>
            <a:endParaRPr lang="en-US" altLang="en-US" sz="1600">
              <a:solidFill>
                <a:srgbClr val="FFFFFF"/>
              </a:solidFill>
              <a:latin typeface="Arial Narrow" pitchFamily="34" charset="0"/>
            </a:endParaRPr>
          </a:p>
        </p:txBody>
      </p:sp>
    </p:spTree>
    <p:extLst>
      <p:ext uri="{BB962C8B-B14F-4D97-AF65-F5344CB8AC3E}">
        <p14:creationId xmlns:p14="http://schemas.microsoft.com/office/powerpoint/2010/main" xmlns="" val="21921397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07975"/>
            <a:ext cx="8713788" cy="554038"/>
          </a:xfrm>
          <a:extLst/>
        </p:spPr>
        <p:txBody>
          <a:bodyPr lIns="91429" tIns="45715" rIns="91429" bIns="45715">
            <a:spAutoFit/>
          </a:bodyPr>
          <a:lstStyle/>
          <a:p>
            <a:pPr eaLnBrk="1" hangingPunct="1">
              <a:defRPr/>
            </a:pPr>
            <a:endParaRPr lang="en-AU" b="1" kern="1200" dirty="0">
              <a:solidFill>
                <a:srgbClr val="000099"/>
              </a:solidFill>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107950" y="1052513"/>
            <a:ext cx="8928100" cy="5184775"/>
          </a:xfrm>
        </p:spPr>
        <p:txBody>
          <a:bodyPr/>
          <a:lstStyle/>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r>
              <a:rPr lang="en-US" sz="3200" b="1" dirty="0" smtClean="0">
                <a:solidFill>
                  <a:srgbClr val="000099"/>
                </a:solidFill>
                <a:latin typeface="Arial" panose="020B0604020202020204" pitchFamily="34" charset="0"/>
                <a:ea typeface="Arial Bold"/>
                <a:cs typeface="Arial" panose="020B0604020202020204" pitchFamily="34" charset="0"/>
                <a:sym typeface="Arial Bold"/>
              </a:rPr>
              <a:t>2. WIGOS Regulatory </a:t>
            </a:r>
          </a:p>
          <a:p>
            <a:pPr marL="0" indent="0" algn="ctr">
              <a:buFont typeface="Wingdings" pitchFamily="2" charset="2"/>
              <a:buNone/>
              <a:defRPr/>
            </a:pPr>
            <a:r>
              <a:rPr lang="en-US" sz="3200" b="1" dirty="0" smtClean="0">
                <a:solidFill>
                  <a:srgbClr val="000099"/>
                </a:solidFill>
                <a:latin typeface="Arial" panose="020B0604020202020204" pitchFamily="34" charset="0"/>
                <a:ea typeface="Arial Bold"/>
                <a:cs typeface="Arial" panose="020B0604020202020204" pitchFamily="34" charset="0"/>
                <a:sym typeface="Arial Bold"/>
              </a:rPr>
              <a:t>and </a:t>
            </a:r>
          </a:p>
          <a:p>
            <a:pPr marL="0" indent="0" algn="ctr">
              <a:buFont typeface="Wingdings" pitchFamily="2" charset="2"/>
              <a:buNone/>
              <a:defRPr/>
            </a:pPr>
            <a:r>
              <a:rPr lang="en-US" sz="3200" b="1" dirty="0" smtClean="0">
                <a:solidFill>
                  <a:srgbClr val="000099"/>
                </a:solidFill>
                <a:latin typeface="Arial" panose="020B0604020202020204" pitchFamily="34" charset="0"/>
                <a:ea typeface="Arial Bold"/>
                <a:cs typeface="Arial" panose="020B0604020202020204" pitchFamily="34" charset="0"/>
                <a:sym typeface="Arial Bold"/>
              </a:rPr>
              <a:t>Guidance Material</a:t>
            </a:r>
            <a:r>
              <a:rPr lang="en-AU" sz="3200" b="1" dirty="0" smtClean="0">
                <a:solidFill>
                  <a:srgbClr val="000099"/>
                </a:solidFill>
                <a:latin typeface="Arial" panose="020B0604020202020204" pitchFamily="34" charset="0"/>
                <a:ea typeface="Arial Bold"/>
                <a:cs typeface="Arial" panose="020B0604020202020204" pitchFamily="34" charset="0"/>
                <a:sym typeface="Arial Bold"/>
              </a:rPr>
              <a:t> </a:t>
            </a:r>
            <a:endParaRPr lang="en-AU" altLang="en-US" sz="3200" dirty="0" smtClean="0">
              <a:latin typeface="Arial" pitchFamily="34" charset="0"/>
            </a:endParaRPr>
          </a:p>
        </p:txBody>
      </p:sp>
      <p:sp>
        <p:nvSpPr>
          <p:cNvPr id="22532" name="Slide Number Placeholder 4"/>
          <p:cNvSpPr>
            <a:spLocks noGrp="1"/>
          </p:cNvSpPr>
          <p:nvPr>
            <p:ph type="sldNum" sz="quarter" idx="4294967295"/>
          </p:nvPr>
        </p:nvSpPr>
        <p:spPr bwMode="auto">
          <a:xfrm>
            <a:off x="5867400" y="6478588"/>
            <a:ext cx="1152525" cy="3127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fld id="{855739AB-CE1B-4A68-AA36-702B74DCF298}" type="slidenum">
              <a:rPr lang="en-US" altLang="en-US" sz="1600">
                <a:solidFill>
                  <a:srgbClr val="FFFFFF"/>
                </a:solidFill>
                <a:latin typeface="Arial Narrow" pitchFamily="34" charset="0"/>
              </a:rPr>
              <a:pPr algn="ctr" eaLnBrk="1" hangingPunct="1">
                <a:spcBef>
                  <a:spcPct val="0"/>
                </a:spcBef>
                <a:buClrTx/>
                <a:buFontTx/>
                <a:buNone/>
              </a:pPr>
              <a:t>13</a:t>
            </a:fld>
            <a:endParaRPr lang="en-US" altLang="en-US" sz="1600">
              <a:solidFill>
                <a:srgbClr val="FFFFFF"/>
              </a:solidFill>
              <a:latin typeface="Arial Narrow" pitchFamily="34" charset="0"/>
            </a:endParaRPr>
          </a:p>
        </p:txBody>
      </p:sp>
    </p:spTree>
    <p:extLst>
      <p:ext uri="{BB962C8B-B14F-4D97-AF65-F5344CB8AC3E}">
        <p14:creationId xmlns:p14="http://schemas.microsoft.com/office/powerpoint/2010/main" xmlns="" val="342466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250825" y="44450"/>
            <a:ext cx="8713788" cy="792163"/>
          </a:xfrm>
        </p:spPr>
        <p:txBody>
          <a:bodyPr/>
          <a:lstStyle/>
          <a:p>
            <a:pPr eaLnBrk="1" hangingPunct="1"/>
            <a:r>
              <a:rPr lang="en-US" altLang="en-US" b="1" smtClean="0">
                <a:solidFill>
                  <a:srgbClr val="000099"/>
                </a:solidFill>
                <a:latin typeface="Arial" pitchFamily="34" charset="0"/>
              </a:rPr>
              <a:t>New WIGOS </a:t>
            </a:r>
            <a:r>
              <a:rPr lang="en-US" altLang="en-US" b="1" smtClean="0">
                <a:solidFill>
                  <a:srgbClr val="CC0000"/>
                </a:solidFill>
                <a:latin typeface="Arial" pitchFamily="34" charset="0"/>
              </a:rPr>
              <a:t>Regulatory Material</a:t>
            </a:r>
            <a:endParaRPr lang="en-AU" altLang="en-US" b="1" smtClean="0">
              <a:solidFill>
                <a:srgbClr val="CC0000"/>
              </a:solidFill>
              <a:latin typeface="Arial" pitchFamily="34" charset="0"/>
            </a:endParaRPr>
          </a:p>
        </p:txBody>
      </p:sp>
      <p:sp>
        <p:nvSpPr>
          <p:cNvPr id="23555" name="Rectangle 3"/>
          <p:cNvSpPr>
            <a:spLocks noGrp="1"/>
          </p:cNvSpPr>
          <p:nvPr>
            <p:ph type="body" idx="4294967295"/>
          </p:nvPr>
        </p:nvSpPr>
        <p:spPr>
          <a:xfrm>
            <a:off x="2339975" y="836613"/>
            <a:ext cx="6804025" cy="5905500"/>
          </a:xfrm>
        </p:spPr>
        <p:txBody>
          <a:bodyPr/>
          <a:lstStyle/>
          <a:p>
            <a:pPr>
              <a:buFont typeface="Wingdings" pitchFamily="2" charset="2"/>
              <a:buChar char="v"/>
            </a:pPr>
            <a:r>
              <a:rPr lang="en-GB" altLang="en-US" sz="2400" smtClean="0">
                <a:latin typeface="Arial" pitchFamily="34" charset="0"/>
              </a:rPr>
              <a:t>Members </a:t>
            </a:r>
            <a:r>
              <a:rPr lang="en-GB" altLang="en-US" sz="2400" b="1" smtClean="0">
                <a:solidFill>
                  <a:srgbClr val="C00000"/>
                </a:solidFill>
                <a:latin typeface="Arial" pitchFamily="34" charset="0"/>
              </a:rPr>
              <a:t>shall</a:t>
            </a:r>
            <a:r>
              <a:rPr lang="en-GB" altLang="en-US" sz="2400" smtClean="0">
                <a:solidFill>
                  <a:srgbClr val="C00000"/>
                </a:solidFill>
                <a:latin typeface="Arial" pitchFamily="34" charset="0"/>
              </a:rPr>
              <a:t> </a:t>
            </a:r>
            <a:r>
              <a:rPr lang="en-GB" altLang="en-US" sz="2400" smtClean="0">
                <a:latin typeface="Arial" pitchFamily="34" charset="0"/>
              </a:rPr>
              <a:t>implement and manage their national observing systems in accordance with the provisions of the </a:t>
            </a:r>
            <a:r>
              <a:rPr lang="en-GB" altLang="en-US" sz="2400" i="1" smtClean="0">
                <a:latin typeface="Arial" pitchFamily="34" charset="0"/>
              </a:rPr>
              <a:t>Technical Regulations</a:t>
            </a:r>
            <a:r>
              <a:rPr lang="en-GB" altLang="en-US" sz="2400" smtClean="0">
                <a:latin typeface="Arial" pitchFamily="34" charset="0"/>
              </a:rPr>
              <a:t>, Volume I, Part I, and the </a:t>
            </a:r>
            <a:r>
              <a:rPr lang="en-GB" altLang="en-US" sz="2400" i="1" smtClean="0">
                <a:latin typeface="Arial" pitchFamily="34" charset="0"/>
              </a:rPr>
              <a:t>Manual on WIGOS</a:t>
            </a:r>
          </a:p>
          <a:p>
            <a:pPr>
              <a:buFont typeface="Wingdings" pitchFamily="2" charset="2"/>
              <a:buChar char="v"/>
            </a:pPr>
            <a:r>
              <a:rPr lang="en-GB" altLang="en-US" sz="2400" smtClean="0">
                <a:latin typeface="Arial" pitchFamily="34" charset="0"/>
              </a:rPr>
              <a:t>Members </a:t>
            </a:r>
            <a:r>
              <a:rPr lang="en-GB" altLang="en-US" sz="2400" b="1" smtClean="0">
                <a:solidFill>
                  <a:srgbClr val="C00000"/>
                </a:solidFill>
                <a:latin typeface="Arial" pitchFamily="34" charset="0"/>
              </a:rPr>
              <a:t>shall</a:t>
            </a:r>
            <a:r>
              <a:rPr lang="en-GB" altLang="en-US" sz="2400" smtClean="0">
                <a:solidFill>
                  <a:srgbClr val="C00000"/>
                </a:solidFill>
                <a:latin typeface="Arial" pitchFamily="34" charset="0"/>
              </a:rPr>
              <a:t> </a:t>
            </a:r>
            <a:r>
              <a:rPr lang="en-GB" altLang="en-US" sz="2400" smtClean="0">
                <a:latin typeface="Arial" pitchFamily="34" charset="0"/>
              </a:rPr>
              <a:t>continuously monitor the performance of their observing systems. </a:t>
            </a:r>
          </a:p>
          <a:p>
            <a:pPr>
              <a:buFont typeface="Wingdings" pitchFamily="2" charset="2"/>
              <a:buChar char="v"/>
            </a:pPr>
            <a:r>
              <a:rPr lang="en-GB" altLang="en-US" sz="2400" smtClean="0">
                <a:latin typeface="Arial" pitchFamily="34" charset="0"/>
              </a:rPr>
              <a:t>Members </a:t>
            </a:r>
            <a:r>
              <a:rPr lang="en-GB" altLang="en-US" sz="2400" b="1" smtClean="0">
                <a:solidFill>
                  <a:srgbClr val="C00000"/>
                </a:solidFill>
                <a:latin typeface="Arial" pitchFamily="34" charset="0"/>
              </a:rPr>
              <a:t>shall</a:t>
            </a:r>
            <a:r>
              <a:rPr lang="en-GB" altLang="en-US" sz="2400" smtClean="0">
                <a:solidFill>
                  <a:srgbClr val="C00000"/>
                </a:solidFill>
                <a:latin typeface="Arial" pitchFamily="34" charset="0"/>
              </a:rPr>
              <a:t> </a:t>
            </a:r>
            <a:r>
              <a:rPr lang="en-GB" altLang="en-US" sz="2400" smtClean="0">
                <a:latin typeface="Arial" pitchFamily="34" charset="0"/>
              </a:rPr>
              <a:t>implement quality control for all observations for which they are responsible.</a:t>
            </a:r>
          </a:p>
          <a:p>
            <a:pPr>
              <a:buFont typeface="Wingdings" pitchFamily="2" charset="2"/>
              <a:buChar char="v"/>
            </a:pPr>
            <a:r>
              <a:rPr lang="en-GB" altLang="en-US" sz="2400" smtClean="0">
                <a:latin typeface="Arial" pitchFamily="34" charset="0"/>
              </a:rPr>
              <a:t>Members </a:t>
            </a:r>
            <a:r>
              <a:rPr lang="en-GB" altLang="en-US" sz="2400" b="1" smtClean="0">
                <a:solidFill>
                  <a:srgbClr val="C00000"/>
                </a:solidFill>
                <a:latin typeface="Arial" pitchFamily="34" charset="0"/>
              </a:rPr>
              <a:t>shall</a:t>
            </a:r>
            <a:r>
              <a:rPr lang="en-GB" altLang="en-US" sz="2400" smtClean="0">
                <a:solidFill>
                  <a:srgbClr val="C00000"/>
                </a:solidFill>
                <a:latin typeface="Arial" pitchFamily="34" charset="0"/>
              </a:rPr>
              <a:t> </a:t>
            </a:r>
            <a:r>
              <a:rPr lang="en-GB" altLang="en-US" sz="2400" smtClean="0">
                <a:latin typeface="Arial" pitchFamily="34" charset="0"/>
              </a:rPr>
              <a:t>record, retain and make available internationally the observational metadata as specified in the </a:t>
            </a:r>
            <a:r>
              <a:rPr lang="en-GB" altLang="en-US" sz="2400" i="1" smtClean="0">
                <a:latin typeface="Arial" pitchFamily="34" charset="0"/>
              </a:rPr>
              <a:t>Manual on WIGOS</a:t>
            </a:r>
            <a:r>
              <a:rPr lang="en-GB" altLang="en-US" sz="2400" smtClean="0">
                <a:latin typeface="Arial" pitchFamily="34" charset="0"/>
              </a:rPr>
              <a:t>, section 2.5.</a:t>
            </a:r>
          </a:p>
          <a:p>
            <a:pPr>
              <a:buFont typeface="Wingdings" pitchFamily="2" charset="2"/>
              <a:buChar char="v"/>
            </a:pPr>
            <a:r>
              <a:rPr lang="fr-CH" altLang="en-US" sz="2400" b="1" smtClean="0">
                <a:solidFill>
                  <a:srgbClr val="C00000"/>
                </a:solidFill>
                <a:latin typeface="Arial" pitchFamily="34" charset="0"/>
              </a:rPr>
              <a:t>…  …  … …  …  …</a:t>
            </a:r>
            <a:endParaRPr lang="en-US" altLang="en-US" sz="2400" b="1" smtClean="0">
              <a:solidFill>
                <a:srgbClr val="C00000"/>
              </a:solidFill>
              <a:latin typeface="Arial" pitchFamily="34" charset="0"/>
            </a:endParaRPr>
          </a:p>
        </p:txBody>
      </p:sp>
      <p:pic>
        <p:nvPicPr>
          <p:cNvPr id="23556" name="Picture 1">
            <a:hlinkClick r:id="rId3"/>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23825" y="692150"/>
            <a:ext cx="2071688"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2">
            <a:hlinkClick r:id="rId3"/>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363" y="3789363"/>
            <a:ext cx="208915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31083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ChangeArrowheads="1"/>
          </p:cNvSpPr>
          <p:nvPr/>
        </p:nvSpPr>
        <p:spPr bwMode="auto">
          <a:xfrm>
            <a:off x="228600" y="1371600"/>
            <a:ext cx="152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r>
              <a:rPr lang="en-US" altLang="en-US" sz="1800">
                <a:solidFill>
                  <a:schemeClr val="bg1"/>
                </a:solidFill>
                <a:latin typeface="Arial Black" pitchFamily="34" charset="0"/>
              </a:rPr>
              <a:t>WMO</a:t>
            </a:r>
            <a:endParaRPr lang="en-US" altLang="en-US" sz="1400">
              <a:solidFill>
                <a:schemeClr val="bg1"/>
              </a:solidFill>
              <a:latin typeface="Arial Black" pitchFamily="34" charset="0"/>
            </a:endParaRPr>
          </a:p>
        </p:txBody>
      </p:sp>
      <p:sp>
        <p:nvSpPr>
          <p:cNvPr id="24579" name="Rectangle 9"/>
          <p:cNvSpPr>
            <a:spLocks noGrp="1" noChangeArrowheads="1"/>
          </p:cNvSpPr>
          <p:nvPr>
            <p:ph type="title" idx="4294967295"/>
          </p:nvPr>
        </p:nvSpPr>
        <p:spPr>
          <a:xfrm>
            <a:off x="250825" y="115888"/>
            <a:ext cx="8713788" cy="649287"/>
          </a:xfrm>
        </p:spPr>
        <p:txBody>
          <a:bodyPr/>
          <a:lstStyle/>
          <a:p>
            <a:pPr marL="342900" indent="-342900"/>
            <a:r>
              <a:rPr lang="en-US" altLang="en-US" b="1" smtClean="0">
                <a:solidFill>
                  <a:srgbClr val="000099"/>
                </a:solidFill>
                <a:latin typeface="Arial" pitchFamily="34" charset="0"/>
              </a:rPr>
              <a:t>New WIGOS </a:t>
            </a:r>
            <a:r>
              <a:rPr lang="en-US" altLang="en-US" b="1" i="1" smtClean="0">
                <a:solidFill>
                  <a:srgbClr val="006600"/>
                </a:solidFill>
                <a:latin typeface="Arial" pitchFamily="34" charset="0"/>
              </a:rPr>
              <a:t>Guidance</a:t>
            </a:r>
            <a:r>
              <a:rPr lang="en-US" altLang="en-US" b="1" i="1" smtClean="0">
                <a:latin typeface="Arial" pitchFamily="34" charset="0"/>
              </a:rPr>
              <a:t> </a:t>
            </a:r>
            <a:r>
              <a:rPr lang="en-US" altLang="en-US" b="1" smtClean="0">
                <a:solidFill>
                  <a:srgbClr val="006600"/>
                </a:solidFill>
                <a:latin typeface="Arial" pitchFamily="34" charset="0"/>
              </a:rPr>
              <a:t>Material</a:t>
            </a:r>
            <a:endParaRPr lang="en-US" altLang="en-US" b="1" i="1" smtClean="0">
              <a:solidFill>
                <a:srgbClr val="006600"/>
              </a:solidFill>
              <a:latin typeface="Arial" pitchFamily="34" charset="0"/>
            </a:endParaRPr>
          </a:p>
        </p:txBody>
      </p:sp>
      <p:sp>
        <p:nvSpPr>
          <p:cNvPr id="24580" name="Rectangle 10"/>
          <p:cNvSpPr>
            <a:spLocks noGrp="1" noChangeArrowheads="1"/>
          </p:cNvSpPr>
          <p:nvPr>
            <p:ph type="body" idx="4294967295"/>
          </p:nvPr>
        </p:nvSpPr>
        <p:spPr>
          <a:xfrm>
            <a:off x="5364163" y="1524000"/>
            <a:ext cx="3779837" cy="4784725"/>
          </a:xfrm>
        </p:spPr>
        <p:txBody>
          <a:bodyPr/>
          <a:lstStyle/>
          <a:p>
            <a:pPr marL="0" indent="0">
              <a:buFont typeface="Wingdings" pitchFamily="2" charset="2"/>
              <a:buNone/>
            </a:pPr>
            <a:r>
              <a:rPr lang="en-US" altLang="en-US" sz="3200" smtClean="0">
                <a:latin typeface="Arial" pitchFamily="34" charset="0"/>
              </a:rPr>
              <a:t>more detailed information, best practices and procedures, explanation and examples on how to implement national observing systems …</a:t>
            </a:r>
            <a:endParaRPr lang="en-US" altLang="en-US" smtClean="0">
              <a:latin typeface="Arial" pitchFamily="34" charset="0"/>
            </a:endParaRPr>
          </a:p>
        </p:txBody>
      </p:sp>
      <p:pic>
        <p:nvPicPr>
          <p:cNvPr id="24581" name="Picture 1">
            <a:hlinkClick r:id="rId3"/>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59063" y="1558925"/>
            <a:ext cx="2489200" cy="352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6">
            <a:hlinkClick r:id="rId5"/>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4925" y="879475"/>
            <a:ext cx="1828800" cy="2620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8" name="Elbow Connector 17"/>
          <p:cNvCxnSpPr/>
          <p:nvPr/>
        </p:nvCxnSpPr>
        <p:spPr>
          <a:xfrm>
            <a:off x="1868488" y="2492375"/>
            <a:ext cx="831850" cy="712788"/>
          </a:xfrm>
          <a:prstGeom prst="bentConnector3">
            <a:avLst>
              <a:gd name="adj1" fmla="val 50000"/>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1820863" y="3500438"/>
            <a:ext cx="879475" cy="847725"/>
          </a:xfrm>
          <a:prstGeom prst="bentConnector3">
            <a:avLst>
              <a:gd name="adj1" fmla="val 50000"/>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pic>
        <p:nvPicPr>
          <p:cNvPr id="24585" name="Picture 7">
            <a:hlinkClick r:id="rId5"/>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4925" y="3630613"/>
            <a:ext cx="1844675" cy="26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9120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07975"/>
            <a:ext cx="8713788" cy="554038"/>
          </a:xfrm>
          <a:extLst/>
        </p:spPr>
        <p:txBody>
          <a:bodyPr lIns="91429" tIns="45715" rIns="91429" bIns="45715">
            <a:spAutoFit/>
          </a:bodyPr>
          <a:lstStyle/>
          <a:p>
            <a:pPr eaLnBrk="1" hangingPunct="1">
              <a:defRPr/>
            </a:pPr>
            <a:endParaRPr lang="en-AU" b="1" kern="1200" dirty="0">
              <a:solidFill>
                <a:srgbClr val="000099"/>
              </a:solidFill>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107950" y="1052513"/>
            <a:ext cx="8928100" cy="5184775"/>
          </a:xfrm>
        </p:spPr>
        <p:txBody>
          <a:bodyPr/>
          <a:lstStyle/>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r>
              <a:rPr lang="en-US" sz="3200" b="1" dirty="0" smtClean="0">
                <a:solidFill>
                  <a:srgbClr val="000099"/>
                </a:solidFill>
                <a:latin typeface="Arial" panose="020B0604020202020204" pitchFamily="34" charset="0"/>
                <a:ea typeface="Arial Bold"/>
                <a:cs typeface="Arial" panose="020B0604020202020204" pitchFamily="34" charset="0"/>
                <a:sym typeface="Arial Bold"/>
              </a:rPr>
              <a:t>3. WIGOS Information Resource</a:t>
            </a:r>
            <a:r>
              <a:rPr lang="en-AU" sz="3200" b="1" dirty="0" smtClean="0">
                <a:solidFill>
                  <a:srgbClr val="000099"/>
                </a:solidFill>
                <a:latin typeface="Arial" panose="020B0604020202020204" pitchFamily="34" charset="0"/>
                <a:ea typeface="Arial Bold"/>
                <a:cs typeface="Arial" panose="020B0604020202020204" pitchFamily="34" charset="0"/>
                <a:sym typeface="Arial Bold"/>
              </a:rPr>
              <a:t> </a:t>
            </a:r>
            <a:endParaRPr lang="en-AU" altLang="en-US" sz="3200" dirty="0" smtClean="0">
              <a:latin typeface="Arial" pitchFamily="34" charset="0"/>
            </a:endParaRPr>
          </a:p>
        </p:txBody>
      </p:sp>
      <p:sp>
        <p:nvSpPr>
          <p:cNvPr id="25604" name="Slide Number Placeholder 4"/>
          <p:cNvSpPr>
            <a:spLocks noGrp="1"/>
          </p:cNvSpPr>
          <p:nvPr>
            <p:ph type="sldNum" sz="quarter" idx="4294967295"/>
          </p:nvPr>
        </p:nvSpPr>
        <p:spPr bwMode="auto">
          <a:xfrm>
            <a:off x="5867400" y="6478588"/>
            <a:ext cx="1152525" cy="3127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fld id="{807830D8-EA12-456B-AA89-3FB62104404A}" type="slidenum">
              <a:rPr lang="en-US" altLang="en-US" sz="1600">
                <a:solidFill>
                  <a:srgbClr val="FFFFFF"/>
                </a:solidFill>
                <a:latin typeface="Arial Narrow" pitchFamily="34" charset="0"/>
              </a:rPr>
              <a:pPr algn="ctr" eaLnBrk="1" hangingPunct="1">
                <a:spcBef>
                  <a:spcPct val="0"/>
                </a:spcBef>
                <a:buClrTx/>
                <a:buFontTx/>
                <a:buNone/>
              </a:pPr>
              <a:t>16</a:t>
            </a:fld>
            <a:endParaRPr lang="en-US" altLang="en-US" sz="1600">
              <a:solidFill>
                <a:srgbClr val="FFFFFF"/>
              </a:solidFill>
              <a:latin typeface="Arial Narrow" pitchFamily="34" charset="0"/>
            </a:endParaRPr>
          </a:p>
        </p:txBody>
      </p:sp>
    </p:spTree>
    <p:extLst>
      <p:ext uri="{BB962C8B-B14F-4D97-AF65-F5344CB8AC3E}">
        <p14:creationId xmlns:p14="http://schemas.microsoft.com/office/powerpoint/2010/main" xmlns="" val="629327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07975"/>
            <a:ext cx="8713788" cy="554038"/>
          </a:xfrm>
          <a:extLst/>
        </p:spPr>
        <p:txBody>
          <a:bodyPr lIns="91429" tIns="45715" rIns="91429" bIns="45715">
            <a:spAutoFit/>
          </a:bodyPr>
          <a:lstStyle/>
          <a:p>
            <a:pPr eaLnBrk="1" hangingPunct="1">
              <a:defRPr/>
            </a:pPr>
            <a:endParaRPr lang="en-AU" b="1" kern="1200" dirty="0">
              <a:solidFill>
                <a:srgbClr val="000099"/>
              </a:solidFill>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107950" y="1052513"/>
            <a:ext cx="8928100" cy="5184775"/>
          </a:xfrm>
        </p:spPr>
        <p:txBody>
          <a:bodyPr/>
          <a:lstStyle/>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r>
              <a:rPr lang="en-US" sz="3200" b="1" dirty="0" smtClean="0">
                <a:solidFill>
                  <a:srgbClr val="000099"/>
                </a:solidFill>
                <a:latin typeface="Arial" panose="020B0604020202020204" pitchFamily="34" charset="0"/>
                <a:ea typeface="Arial Bold"/>
                <a:cs typeface="Arial" panose="020B0604020202020204" pitchFamily="34" charset="0"/>
                <a:sym typeface="Arial Bold"/>
              </a:rPr>
              <a:t>4. WIGOS Data Quality Monitoring </a:t>
            </a:r>
            <a:r>
              <a:rPr lang="en-AU" sz="3200" b="1" dirty="0" smtClean="0">
                <a:solidFill>
                  <a:srgbClr val="000099"/>
                </a:solidFill>
                <a:latin typeface="Arial" panose="020B0604020202020204" pitchFamily="34" charset="0"/>
                <a:ea typeface="Arial Bold"/>
                <a:cs typeface="Arial" panose="020B0604020202020204" pitchFamily="34" charset="0"/>
                <a:sym typeface="Arial Bold"/>
              </a:rPr>
              <a:t>System</a:t>
            </a:r>
          </a:p>
          <a:p>
            <a:pPr marL="0" indent="0" algn="ctr">
              <a:buFont typeface="Wingdings" pitchFamily="2" charset="2"/>
              <a:buNone/>
              <a:defRPr/>
            </a:pPr>
            <a:r>
              <a:rPr lang="en-AU" sz="3200" b="1" dirty="0" smtClean="0">
                <a:solidFill>
                  <a:srgbClr val="333399"/>
                </a:solidFill>
                <a:latin typeface="Arial" panose="020B0604020202020204" pitchFamily="34" charset="0"/>
                <a:ea typeface="Arial Bold"/>
                <a:cs typeface="Arial" panose="020B0604020202020204" pitchFamily="34" charset="0"/>
                <a:sym typeface="Arial Bold"/>
              </a:rPr>
              <a:t>(WDQMS</a:t>
            </a:r>
            <a:r>
              <a:rPr lang="en-AU" altLang="en-US" sz="3200" b="1" dirty="0" smtClean="0">
                <a:solidFill>
                  <a:srgbClr val="000099"/>
                </a:solidFill>
                <a:latin typeface="Arial" panose="020B0604020202020204" pitchFamily="34" charset="0"/>
                <a:cs typeface="Arial" panose="020B0604020202020204" pitchFamily="34" charset="0"/>
                <a:sym typeface="Arial Bold"/>
              </a:rPr>
              <a:t>)</a:t>
            </a:r>
            <a:endParaRPr lang="en-AU" altLang="en-US" sz="3200" dirty="0" smtClean="0">
              <a:latin typeface="Arial" pitchFamily="34" charset="0"/>
            </a:endParaRPr>
          </a:p>
        </p:txBody>
      </p:sp>
      <p:sp>
        <p:nvSpPr>
          <p:cNvPr id="27652" name="Slide Number Placeholder 4"/>
          <p:cNvSpPr>
            <a:spLocks noGrp="1"/>
          </p:cNvSpPr>
          <p:nvPr>
            <p:ph type="sldNum" sz="quarter" idx="4294967295"/>
          </p:nvPr>
        </p:nvSpPr>
        <p:spPr bwMode="auto">
          <a:xfrm>
            <a:off x="5867400" y="6478588"/>
            <a:ext cx="1152525" cy="3127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fld id="{F159C4FD-AC34-4848-9C11-73BC2FBCA395}" type="slidenum">
              <a:rPr lang="en-US" altLang="en-US" sz="1600">
                <a:solidFill>
                  <a:srgbClr val="FFFFFF"/>
                </a:solidFill>
                <a:latin typeface="Arial Narrow" pitchFamily="34" charset="0"/>
              </a:rPr>
              <a:pPr algn="ctr" eaLnBrk="1" hangingPunct="1">
                <a:spcBef>
                  <a:spcPct val="0"/>
                </a:spcBef>
                <a:buClrTx/>
                <a:buFontTx/>
                <a:buNone/>
              </a:pPr>
              <a:t>17</a:t>
            </a:fld>
            <a:endParaRPr lang="en-US" altLang="en-US" sz="1600">
              <a:solidFill>
                <a:srgbClr val="FFFFFF"/>
              </a:solidFill>
              <a:latin typeface="Arial Narrow" pitchFamily="34" charset="0"/>
            </a:endParaRPr>
          </a:p>
        </p:txBody>
      </p:sp>
    </p:spTree>
    <p:extLst>
      <p:ext uri="{BB962C8B-B14F-4D97-AF65-F5344CB8AC3E}">
        <p14:creationId xmlns:p14="http://schemas.microsoft.com/office/powerpoint/2010/main" xmlns="" val="3408306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07975"/>
            <a:ext cx="8713788" cy="554038"/>
          </a:xfrm>
          <a:extLst/>
        </p:spPr>
        <p:txBody>
          <a:bodyPr lIns="91429" tIns="45715" rIns="91429" bIns="45715">
            <a:spAutoFit/>
          </a:bodyPr>
          <a:lstStyle/>
          <a:p>
            <a:pPr eaLnBrk="1" hangingPunct="1">
              <a:defRPr/>
            </a:pPr>
            <a:endParaRPr lang="en-AU" b="1" kern="1200" dirty="0">
              <a:solidFill>
                <a:srgbClr val="000099"/>
              </a:solidFill>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107950" y="1052513"/>
            <a:ext cx="8928100" cy="5184775"/>
          </a:xfrm>
        </p:spPr>
        <p:txBody>
          <a:bodyPr/>
          <a:lstStyle/>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endParaRPr lang="en-AU" sz="3200" b="1" kern="1200" dirty="0" smtClean="0">
              <a:solidFill>
                <a:srgbClr val="000099"/>
              </a:solidFill>
              <a:latin typeface="Arial" panose="020B0604020202020204" pitchFamily="34" charset="0"/>
              <a:cs typeface="Arial" panose="020B0604020202020204" pitchFamily="34" charset="0"/>
            </a:endParaRPr>
          </a:p>
          <a:p>
            <a:pPr marL="0" indent="0" algn="ctr">
              <a:buFont typeface="Wingdings" pitchFamily="2" charset="2"/>
              <a:buNone/>
              <a:defRPr/>
            </a:pPr>
            <a:r>
              <a:rPr lang="en-US" sz="3200" b="1" dirty="0">
                <a:solidFill>
                  <a:srgbClr val="000099"/>
                </a:solidFill>
                <a:latin typeface="Arial" panose="020B0604020202020204" pitchFamily="34" charset="0"/>
                <a:ea typeface="Arial Bold"/>
                <a:cs typeface="Arial" panose="020B0604020202020204" pitchFamily="34" charset="0"/>
                <a:sym typeface="Arial Bold"/>
              </a:rPr>
              <a:t>5</a:t>
            </a:r>
            <a:r>
              <a:rPr lang="en-US" sz="3200" b="1" dirty="0" smtClean="0">
                <a:solidFill>
                  <a:srgbClr val="000099"/>
                </a:solidFill>
                <a:latin typeface="Arial" panose="020B0604020202020204" pitchFamily="34" charset="0"/>
                <a:ea typeface="Arial Bold"/>
                <a:cs typeface="Arial" panose="020B0604020202020204" pitchFamily="34" charset="0"/>
                <a:sym typeface="Arial Bold"/>
              </a:rPr>
              <a:t>. Regional WIGOS </a:t>
            </a:r>
            <a:r>
              <a:rPr lang="fr-CH" sz="3200" b="1" dirty="0" smtClean="0">
                <a:solidFill>
                  <a:srgbClr val="000099"/>
                </a:solidFill>
                <a:latin typeface="Arial" panose="020B0604020202020204" pitchFamily="34" charset="0"/>
                <a:ea typeface="Arial Bold"/>
                <a:cs typeface="Arial" panose="020B0604020202020204" pitchFamily="34" charset="0"/>
                <a:sym typeface="Arial Bold"/>
              </a:rPr>
              <a:t>Centres</a:t>
            </a:r>
            <a:endParaRPr lang="en-AU" altLang="en-US" sz="3200" dirty="0" smtClean="0">
              <a:latin typeface="Arial" pitchFamily="34" charset="0"/>
            </a:endParaRPr>
          </a:p>
        </p:txBody>
      </p:sp>
      <p:sp>
        <p:nvSpPr>
          <p:cNvPr id="30724" name="Slide Number Placeholder 4"/>
          <p:cNvSpPr>
            <a:spLocks noGrp="1"/>
          </p:cNvSpPr>
          <p:nvPr>
            <p:ph type="sldNum" sz="quarter" idx="4294967295"/>
          </p:nvPr>
        </p:nvSpPr>
        <p:spPr bwMode="auto">
          <a:xfrm>
            <a:off x="5867400" y="6478588"/>
            <a:ext cx="1152525" cy="3127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fld id="{940CA5DE-EE27-4380-8C56-AA7C48A36F44}" type="slidenum">
              <a:rPr lang="en-US" altLang="en-US" sz="1600">
                <a:solidFill>
                  <a:srgbClr val="FFFFFF"/>
                </a:solidFill>
                <a:latin typeface="Arial Narrow" pitchFamily="34" charset="0"/>
              </a:rPr>
              <a:pPr algn="ctr" eaLnBrk="1" hangingPunct="1">
                <a:spcBef>
                  <a:spcPct val="0"/>
                </a:spcBef>
                <a:buClrTx/>
                <a:buFontTx/>
                <a:buNone/>
              </a:pPr>
              <a:t>18</a:t>
            </a:fld>
            <a:endParaRPr lang="en-US" altLang="en-US" sz="1600">
              <a:solidFill>
                <a:srgbClr val="FFFFFF"/>
              </a:solidFill>
              <a:latin typeface="Arial Narrow" pitchFamily="34" charset="0"/>
            </a:endParaRPr>
          </a:p>
        </p:txBody>
      </p:sp>
    </p:spTree>
    <p:extLst>
      <p:ext uri="{BB962C8B-B14F-4D97-AF65-F5344CB8AC3E}">
        <p14:creationId xmlns:p14="http://schemas.microsoft.com/office/powerpoint/2010/main" xmlns="" val="119252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spAutoFit/>
          </a:bodyPr>
          <a:lstStyle/>
          <a:p>
            <a:pPr algn="l" rtl="0" fontAlgn="base">
              <a:spcBef>
                <a:spcPct val="0"/>
              </a:spcBef>
              <a:spcAft>
                <a:spcPct val="0"/>
              </a:spcAft>
            </a:pPr>
            <a:r>
              <a:rPr lang="en-AU" sz="3100" b="1" kern="1200" dirty="0">
                <a:solidFill>
                  <a:schemeClr val="accent2"/>
                </a:solidFill>
                <a:latin typeface="Helvetica" panose="020B0604020202020204" pitchFamily="34" charset="0"/>
                <a:ea typeface="+mj-ea"/>
                <a:cs typeface="Helvetica" panose="020B0604020202020204" pitchFamily="34" charset="0"/>
              </a:rPr>
              <a:t>Conclusions</a:t>
            </a:r>
          </a:p>
        </p:txBody>
      </p:sp>
      <p:sp>
        <p:nvSpPr>
          <p:cNvPr id="23" name="Text Placeholder 19"/>
          <p:cNvSpPr>
            <a:spLocks noGrp="1"/>
          </p:cNvSpPr>
          <p:nvPr>
            <p:ph type="body" idx="1"/>
          </p:nvPr>
        </p:nvSpPr>
        <p:spPr>
          <a:xfrm>
            <a:off x="179512" y="908720"/>
            <a:ext cx="8785103" cy="5949282"/>
          </a:xfrm>
        </p:spPr>
        <p:txBody>
          <a:bodyPr/>
          <a:lstStyle/>
          <a:p>
            <a:pPr>
              <a:buFont typeface="Wingdings" panose="05000000000000000000" pitchFamily="2" charset="2"/>
              <a:buChar char="§"/>
            </a:pPr>
            <a:r>
              <a:rPr lang="en-AU" sz="2400" dirty="0" smtClean="0"/>
              <a:t>WIGOS to be implemented by Cg-18, but achieving full operation and compliance will be ongoing process;</a:t>
            </a:r>
          </a:p>
          <a:p>
            <a:pPr>
              <a:buFont typeface="Wingdings" panose="05000000000000000000" pitchFamily="2" charset="2"/>
              <a:buChar char="§"/>
            </a:pPr>
            <a:r>
              <a:rPr lang="en-AU" sz="2400" b="1" dirty="0" smtClean="0">
                <a:solidFill>
                  <a:srgbClr val="008000"/>
                </a:solidFill>
              </a:rPr>
              <a:t>WIGOS, with its strong and evolving foundation, will:</a:t>
            </a:r>
          </a:p>
          <a:p>
            <a:pPr lvl="1">
              <a:buFont typeface="Wingdings" panose="05000000000000000000" pitchFamily="2" charset="2"/>
              <a:buChar char="§"/>
            </a:pPr>
            <a:r>
              <a:rPr lang="en-AU" sz="2400" b="1" i="1" dirty="0" smtClean="0">
                <a:solidFill>
                  <a:srgbClr val="0000FF"/>
                </a:solidFill>
              </a:rPr>
              <a:t>Enable WMO</a:t>
            </a:r>
            <a:r>
              <a:rPr lang="en-AU" sz="2400" dirty="0" smtClean="0"/>
              <a:t> to assist and guide Members, in context of all WMO priorities (DRR, GFCS, etc.)</a:t>
            </a:r>
          </a:p>
          <a:p>
            <a:pPr lvl="1">
              <a:buFont typeface="Wingdings" panose="05000000000000000000" pitchFamily="2" charset="2"/>
              <a:buChar char="§"/>
            </a:pPr>
            <a:r>
              <a:rPr lang="en-AU" sz="2400" b="1" i="1" dirty="0" smtClean="0">
                <a:solidFill>
                  <a:srgbClr val="0000FF"/>
                </a:solidFill>
              </a:rPr>
              <a:t>Enable RAs</a:t>
            </a:r>
            <a:r>
              <a:rPr lang="en-AU" sz="2400" dirty="0" smtClean="0"/>
              <a:t> to support and evolve observing and service capacities with their Region</a:t>
            </a:r>
          </a:p>
          <a:p>
            <a:pPr lvl="1">
              <a:buFont typeface="Wingdings" panose="05000000000000000000" pitchFamily="2" charset="2"/>
              <a:buChar char="§"/>
            </a:pPr>
            <a:r>
              <a:rPr lang="en-AU" sz="2400" b="1" i="1" dirty="0" smtClean="0">
                <a:solidFill>
                  <a:srgbClr val="0000FF"/>
                </a:solidFill>
              </a:rPr>
              <a:t>Empower Members</a:t>
            </a:r>
          </a:p>
          <a:p>
            <a:pPr lvl="2">
              <a:buFont typeface="Wingdings" panose="05000000000000000000" pitchFamily="2" charset="2"/>
              <a:buChar char="§"/>
            </a:pPr>
            <a:r>
              <a:rPr lang="en-AU" sz="2400" dirty="0" smtClean="0"/>
              <a:t>to design, evolve and sustain integrated observing systems that meet national needs; and</a:t>
            </a:r>
          </a:p>
          <a:p>
            <a:pPr lvl="2">
              <a:buFont typeface="Wingdings" panose="05000000000000000000" pitchFamily="2" charset="2"/>
              <a:buChar char="§"/>
            </a:pPr>
            <a:r>
              <a:rPr lang="en-AU" sz="2400" dirty="0" smtClean="0"/>
              <a:t>To reinforce their national mandate and leadership, under WIGOS, WIS and WMO banners</a:t>
            </a:r>
          </a:p>
          <a:p>
            <a:pPr>
              <a:buFont typeface="Wingdings" panose="05000000000000000000" pitchFamily="2" charset="2"/>
              <a:buChar char="§"/>
            </a:pPr>
            <a:endParaRPr lang="en-AU" dirty="0" smtClean="0"/>
          </a:p>
          <a:p>
            <a:pPr lvl="1">
              <a:buFont typeface="Wingdings" panose="05000000000000000000" pitchFamily="2" charset="2"/>
              <a:buChar char="§"/>
            </a:pPr>
            <a:endParaRPr lang="en-AU" dirty="0"/>
          </a:p>
        </p:txBody>
      </p:sp>
    </p:spTree>
    <p:extLst>
      <p:ext uri="{BB962C8B-B14F-4D97-AF65-F5344CB8AC3E}">
        <p14:creationId xmlns:p14="http://schemas.microsoft.com/office/powerpoint/2010/main" xmlns="" val="193336487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228600" y="1371600"/>
            <a:ext cx="152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1800" b="0">
                <a:solidFill>
                  <a:schemeClr val="bg1"/>
                </a:solidFill>
                <a:latin typeface="Arial Black" pitchFamily="34" charset="0"/>
              </a:rPr>
              <a:t>WMO</a:t>
            </a:r>
            <a:endParaRPr lang="en-US" altLang="en-US" sz="1400" b="0">
              <a:solidFill>
                <a:schemeClr val="bg1"/>
              </a:solidFill>
              <a:latin typeface="Arial Black" pitchFamily="34" charset="0"/>
            </a:endParaRPr>
          </a:p>
        </p:txBody>
      </p:sp>
      <p:sp>
        <p:nvSpPr>
          <p:cNvPr id="8195" name="Rectangle 9"/>
          <p:cNvSpPr>
            <a:spLocks noGrp="1" noChangeArrowheads="1"/>
          </p:cNvSpPr>
          <p:nvPr>
            <p:ph type="title" idx="4294967295"/>
          </p:nvPr>
        </p:nvSpPr>
        <p:spPr/>
        <p:txBody>
          <a:bodyPr/>
          <a:lstStyle/>
          <a:p>
            <a:pPr algn="ctr"/>
            <a:r>
              <a:rPr lang="en-GB" altLang="en-US" sz="3400" b="1" smtClean="0">
                <a:solidFill>
                  <a:schemeClr val="accent2"/>
                </a:solidFill>
                <a:latin typeface="Arial" pitchFamily="34" charset="0"/>
              </a:rPr>
              <a:t>Outline</a:t>
            </a:r>
            <a:endParaRPr lang="en-US" altLang="en-US" sz="3400" b="1" smtClean="0">
              <a:solidFill>
                <a:schemeClr val="accent2"/>
              </a:solidFill>
              <a:latin typeface="Arial" pitchFamily="34" charset="0"/>
            </a:endParaRPr>
          </a:p>
        </p:txBody>
      </p:sp>
      <p:sp>
        <p:nvSpPr>
          <p:cNvPr id="8196" name="Rectangle 10"/>
          <p:cNvSpPr>
            <a:spLocks noGrp="1" noChangeArrowheads="1"/>
          </p:cNvSpPr>
          <p:nvPr>
            <p:ph type="body" idx="4294967295"/>
          </p:nvPr>
        </p:nvSpPr>
        <p:spPr>
          <a:xfrm>
            <a:off x="250825" y="981075"/>
            <a:ext cx="8713788" cy="5184775"/>
          </a:xfrm>
        </p:spPr>
        <p:txBody>
          <a:bodyPr/>
          <a:lstStyle/>
          <a:p>
            <a:pPr lvl="1">
              <a:lnSpc>
                <a:spcPct val="150000"/>
              </a:lnSpc>
              <a:buFont typeface="+mj-lt"/>
              <a:buAutoNum type="arabicPeriod"/>
            </a:pPr>
            <a:r>
              <a:rPr lang="en-US" altLang="en-US" dirty="0" smtClean="0">
                <a:latin typeface="Arial" pitchFamily="34" charset="0"/>
              </a:rPr>
              <a:t>WIGOS</a:t>
            </a:r>
          </a:p>
          <a:p>
            <a:pPr lvl="1">
              <a:lnSpc>
                <a:spcPct val="150000"/>
              </a:lnSpc>
              <a:buFont typeface="+mj-lt"/>
              <a:buAutoNum type="arabicPeriod"/>
            </a:pPr>
            <a:r>
              <a:rPr lang="en-US" altLang="en-US" dirty="0" smtClean="0">
                <a:solidFill>
                  <a:srgbClr val="0000CC"/>
                </a:solidFill>
                <a:latin typeface="Arial" pitchFamily="34" charset="0"/>
              </a:rPr>
              <a:t>WIGOS Framework</a:t>
            </a:r>
          </a:p>
          <a:p>
            <a:pPr lvl="1">
              <a:lnSpc>
                <a:spcPct val="150000"/>
              </a:lnSpc>
              <a:buFont typeface="+mj-lt"/>
              <a:buAutoNum type="arabicPeriod"/>
            </a:pPr>
            <a:r>
              <a:rPr lang="en-US" altLang="en-US" dirty="0" smtClean="0">
                <a:solidFill>
                  <a:srgbClr val="006600"/>
                </a:solidFill>
                <a:latin typeface="Arial" pitchFamily="34" charset="0"/>
              </a:rPr>
              <a:t>WIGOS Pre-operational Phase (2016-2019)</a:t>
            </a:r>
          </a:p>
          <a:p>
            <a:pPr lvl="1">
              <a:lnSpc>
                <a:spcPct val="150000"/>
              </a:lnSpc>
              <a:buFont typeface="+mj-lt"/>
              <a:buAutoNum type="arabicPeriod"/>
            </a:pPr>
            <a:r>
              <a:rPr lang="en-US" altLang="en-US" dirty="0" smtClean="0">
                <a:solidFill>
                  <a:srgbClr val="CC0000"/>
                </a:solidFill>
                <a:latin typeface="Arial" pitchFamily="34" charset="0"/>
              </a:rPr>
              <a:t>Five Priority Areas of </a:t>
            </a:r>
            <a:r>
              <a:rPr lang="en-US" altLang="en-US" dirty="0" err="1" smtClean="0">
                <a:solidFill>
                  <a:srgbClr val="CC0000"/>
                </a:solidFill>
                <a:latin typeface="Arial" pitchFamily="34" charset="0"/>
              </a:rPr>
              <a:t>WPP</a:t>
            </a:r>
            <a:endParaRPr lang="en-US" altLang="en-US" dirty="0" smtClean="0">
              <a:solidFill>
                <a:srgbClr val="CC0000"/>
              </a:solidFill>
              <a:latin typeface="Arial" pitchFamily="34" charset="0"/>
            </a:endParaRPr>
          </a:p>
          <a:p>
            <a:pPr lvl="1">
              <a:lnSpc>
                <a:spcPct val="150000"/>
              </a:lnSpc>
              <a:buFont typeface="+mj-lt"/>
              <a:buAutoNum type="arabicPeriod"/>
            </a:pPr>
            <a:r>
              <a:rPr lang="fr-CH" altLang="en-US" dirty="0" smtClean="0">
                <a:solidFill>
                  <a:srgbClr val="002060"/>
                </a:solidFill>
                <a:latin typeface="Arial" pitchFamily="34" charset="0"/>
              </a:rPr>
              <a:t>Conclusions</a:t>
            </a:r>
            <a:endParaRPr lang="en-US" altLang="en-US" dirty="0" smtClean="0">
              <a:solidFill>
                <a:srgbClr val="002060"/>
              </a:solidFill>
              <a:latin typeface="Arial" pitchFamily="34" charset="0"/>
            </a:endParaRPr>
          </a:p>
        </p:txBody>
      </p:sp>
    </p:spTree>
    <p:extLst>
      <p:ext uri="{BB962C8B-B14F-4D97-AF65-F5344CB8AC3E}">
        <p14:creationId xmlns:p14="http://schemas.microsoft.com/office/powerpoint/2010/main" xmlns="" val="325260837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3573462"/>
            <a:ext cx="8713790" cy="1583730"/>
          </a:xfrm>
        </p:spPr>
        <p:txBody>
          <a:bodyPr/>
          <a:lstStyle/>
          <a:p>
            <a:r>
              <a:rPr lang="en-AU" sz="4400" dirty="0" smtClean="0"/>
              <a:t>Thank you</a:t>
            </a:r>
            <a:br>
              <a:rPr lang="en-AU" sz="4400" dirty="0" smtClean="0"/>
            </a:br>
            <a:r>
              <a:rPr lang="en-AU" sz="4400" dirty="0" smtClean="0">
                <a:hlinkClick r:id="rId2"/>
              </a:rPr>
              <a:t>www.wmo.int/wigos</a:t>
            </a:r>
            <a:r>
              <a:rPr lang="en-AU" sz="4400" dirty="0" smtClean="0"/>
              <a:t> </a:t>
            </a:r>
            <a:endParaRPr lang="en-AU" sz="4400" dirty="0"/>
          </a:p>
        </p:txBody>
      </p:sp>
      <p:sp>
        <p:nvSpPr>
          <p:cNvPr id="3" name="Slide Number Placeholder 2"/>
          <p:cNvSpPr>
            <a:spLocks noGrp="1"/>
          </p:cNvSpPr>
          <p:nvPr>
            <p:ph type="sldNum" sz="quarter" idx="2"/>
          </p:nvPr>
        </p:nvSpPr>
        <p:spPr/>
        <p:txBody>
          <a:bodyPr/>
          <a:lstStyle/>
          <a:p>
            <a:pPr>
              <a:defRPr/>
            </a:pPr>
            <a:fld id="{AB591614-4D03-4056-BF2F-79FDE1B330CB}" type="slidenum">
              <a:rPr lang="en-US" smtClean="0"/>
              <a:pPr>
                <a:defRPr/>
              </a:pPr>
              <a:t>20</a:t>
            </a:fld>
            <a:endParaRPr lang="en-US"/>
          </a:p>
        </p:txBody>
      </p:sp>
    </p:spTree>
    <p:extLst>
      <p:ext uri="{BB962C8B-B14F-4D97-AF65-F5344CB8AC3E}">
        <p14:creationId xmlns:p14="http://schemas.microsoft.com/office/powerpoint/2010/main" xmlns="" val="243424194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6"/>
          <p:cNvSpPr>
            <a:spLocks noChangeArrowheads="1"/>
          </p:cNvSpPr>
          <p:nvPr/>
        </p:nvSpPr>
        <p:spPr bwMode="auto">
          <a:xfrm>
            <a:off x="228599" y="577145"/>
            <a:ext cx="5135489" cy="1987759"/>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a:solidFill>
                  <a:srgbClr val="C00000"/>
                </a:solidFill>
              </a:rPr>
              <a:t>ICG-WIGOS; </a:t>
            </a:r>
          </a:p>
          <a:p>
            <a:pPr eaLnBrk="0" hangingPunct="0">
              <a:buClr>
                <a:srgbClr val="FF9900"/>
              </a:buClr>
              <a:buFont typeface="Wingdings" pitchFamily="2" charset="2"/>
              <a:buNone/>
            </a:pPr>
            <a:r>
              <a:rPr lang="en-AU" sz="2000" dirty="0">
                <a:solidFill>
                  <a:srgbClr val="C00000"/>
                </a:solidFill>
              </a:rPr>
              <a:t>Regional WIGOS plans;</a:t>
            </a:r>
          </a:p>
          <a:p>
            <a:pPr eaLnBrk="0" hangingPunct="0">
              <a:buClr>
                <a:srgbClr val="FF9900"/>
              </a:buClr>
              <a:buFont typeface="Wingdings" pitchFamily="2" charset="2"/>
              <a:buNone/>
            </a:pPr>
            <a:r>
              <a:rPr lang="en-AU" sz="2000" dirty="0"/>
              <a:t>Some national WIGOS plans; </a:t>
            </a:r>
          </a:p>
          <a:p>
            <a:pPr eaLnBrk="0" hangingPunct="0">
              <a:buClr>
                <a:srgbClr val="FF9900"/>
              </a:buClr>
              <a:buFont typeface="Wingdings" pitchFamily="2" charset="2"/>
              <a:buNone/>
            </a:pPr>
            <a:r>
              <a:rPr lang="en-AU" sz="2000" dirty="0"/>
              <a:t>National readiness checklist; </a:t>
            </a:r>
          </a:p>
          <a:p>
            <a:pPr eaLnBrk="0" hangingPunct="0">
              <a:buClr>
                <a:srgbClr val="FF9900"/>
              </a:buClr>
              <a:buFont typeface="Wingdings" pitchFamily="2" charset="2"/>
              <a:buNone/>
            </a:pPr>
            <a:r>
              <a:rPr lang="en-AU" sz="2000" b="1" dirty="0" smtClean="0">
                <a:solidFill>
                  <a:srgbClr val="C00000"/>
                </a:solidFill>
              </a:rPr>
              <a:t>Technical Regulations &amp; WIGOS Manual</a:t>
            </a:r>
            <a:r>
              <a:rPr lang="en-AU" sz="2000" dirty="0">
                <a:solidFill>
                  <a:srgbClr val="C00000"/>
                </a:solidFill>
              </a:rPr>
              <a:t>;</a:t>
            </a:r>
          </a:p>
          <a:p>
            <a:pPr eaLnBrk="0" hangingPunct="0">
              <a:buClr>
                <a:srgbClr val="FF9900"/>
              </a:buClr>
              <a:buFont typeface="Wingdings" pitchFamily="2" charset="2"/>
              <a:buNone/>
            </a:pPr>
            <a:r>
              <a:rPr lang="en-AU" sz="2000" dirty="0"/>
              <a:t>Plan for WIGOS </a:t>
            </a:r>
            <a:r>
              <a:rPr lang="en-AU" sz="2000" dirty="0" smtClean="0"/>
              <a:t>Pre-operational </a:t>
            </a:r>
            <a:r>
              <a:rPr lang="en-AU" sz="2000" dirty="0"/>
              <a:t>Phase</a:t>
            </a:r>
          </a:p>
        </p:txBody>
      </p:sp>
    </p:spTree>
    <p:extLst>
      <p:ext uri="{BB962C8B-B14F-4D97-AF65-F5344CB8AC3E}">
        <p14:creationId xmlns:p14="http://schemas.microsoft.com/office/powerpoint/2010/main" xmlns="" val="14749193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13"/>
          <p:cNvSpPr>
            <a:spLocks noChangeArrowheads="1"/>
          </p:cNvSpPr>
          <p:nvPr/>
        </p:nvSpPr>
        <p:spPr bwMode="auto">
          <a:xfrm>
            <a:off x="4771489" y="587624"/>
            <a:ext cx="3616861" cy="1449140"/>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a:t>ICG-WIGOS;</a:t>
            </a:r>
          </a:p>
          <a:p>
            <a:pPr eaLnBrk="0" hangingPunct="0">
              <a:buClr>
                <a:srgbClr val="FF9900"/>
              </a:buClr>
              <a:buFont typeface="Wingdings" pitchFamily="2" charset="2"/>
              <a:buNone/>
            </a:pPr>
            <a:r>
              <a:rPr lang="en-AU" sz="2000" dirty="0">
                <a:solidFill>
                  <a:srgbClr val="C00000"/>
                </a:solidFill>
              </a:rPr>
              <a:t>Cross-representation</a:t>
            </a:r>
            <a:r>
              <a:rPr lang="en-AU" sz="2000" dirty="0"/>
              <a:t>;</a:t>
            </a:r>
          </a:p>
          <a:p>
            <a:pPr eaLnBrk="0" hangingPunct="0">
              <a:buClr>
                <a:srgbClr val="FF9900"/>
              </a:buClr>
              <a:buFont typeface="Wingdings" pitchFamily="2" charset="2"/>
              <a:buNone/>
            </a:pPr>
            <a:r>
              <a:rPr lang="en-AU" sz="2000" dirty="0" smtClean="0"/>
              <a:t>Building partnerships</a:t>
            </a:r>
            <a:r>
              <a:rPr lang="en-AU" sz="2000" dirty="0"/>
              <a:t>;</a:t>
            </a:r>
          </a:p>
          <a:p>
            <a:pPr eaLnBrk="0" hangingPunct="0">
              <a:buClr>
                <a:srgbClr val="FF9900"/>
              </a:buClr>
              <a:buFont typeface="Wingdings" pitchFamily="2" charset="2"/>
              <a:buNone/>
            </a:pPr>
            <a:r>
              <a:rPr lang="en-AU" sz="2000" b="1" dirty="0" smtClean="0">
                <a:solidFill>
                  <a:srgbClr val="C00000"/>
                </a:solidFill>
              </a:rPr>
              <a:t>WIGOS </a:t>
            </a:r>
            <a:r>
              <a:rPr lang="en-AU" sz="2000" b="1" dirty="0">
                <a:solidFill>
                  <a:srgbClr val="C00000"/>
                </a:solidFill>
              </a:rPr>
              <a:t>Project Office</a:t>
            </a:r>
          </a:p>
        </p:txBody>
      </p:sp>
    </p:spTree>
    <p:extLst>
      <p:ext uri="{BB962C8B-B14F-4D97-AF65-F5344CB8AC3E}">
        <p14:creationId xmlns:p14="http://schemas.microsoft.com/office/powerpoint/2010/main" xmlns="" val="12964560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19"/>
          <p:cNvSpPr>
            <a:spLocks noChangeArrowheads="1"/>
          </p:cNvSpPr>
          <p:nvPr/>
        </p:nvSpPr>
        <p:spPr bwMode="auto">
          <a:xfrm>
            <a:off x="4773614" y="1798315"/>
            <a:ext cx="4201838" cy="2494781"/>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smtClean="0"/>
              <a:t>EGOS-IP </a:t>
            </a:r>
            <a:endParaRPr lang="en-AU" sz="2000" dirty="0"/>
          </a:p>
          <a:p>
            <a:pPr eaLnBrk="0" hangingPunct="0">
              <a:buClr>
                <a:srgbClr val="FF9900"/>
              </a:buClr>
              <a:buFont typeface="Wingdings" pitchFamily="2" charset="2"/>
              <a:buNone/>
            </a:pPr>
            <a:r>
              <a:rPr lang="en-AU" sz="2000" dirty="0" smtClean="0"/>
              <a:t>Initiate Vision </a:t>
            </a:r>
            <a:r>
              <a:rPr lang="en-AU" sz="2000" dirty="0"/>
              <a:t>for WIGOS in 2040 </a:t>
            </a:r>
          </a:p>
          <a:p>
            <a:pPr eaLnBrk="0" hangingPunct="0">
              <a:buClr>
                <a:srgbClr val="FF9900"/>
              </a:buClr>
              <a:buFont typeface="Wingdings" pitchFamily="2" charset="2"/>
              <a:buNone/>
            </a:pPr>
            <a:r>
              <a:rPr lang="en-AU" sz="2000" dirty="0"/>
              <a:t>Impact workshops</a:t>
            </a:r>
          </a:p>
          <a:p>
            <a:pPr eaLnBrk="0" hangingPunct="0">
              <a:buClr>
                <a:srgbClr val="FF9900"/>
              </a:buClr>
              <a:buFont typeface="Wingdings" pitchFamily="2" charset="2"/>
              <a:buNone/>
            </a:pPr>
            <a:r>
              <a:rPr lang="en-AU" sz="2000" dirty="0">
                <a:solidFill>
                  <a:srgbClr val="C00000"/>
                </a:solidFill>
              </a:rPr>
              <a:t>RRR </a:t>
            </a:r>
            <a:r>
              <a:rPr lang="en-AU" sz="2000" dirty="0" smtClean="0">
                <a:solidFill>
                  <a:srgbClr val="C00000"/>
                </a:solidFill>
              </a:rPr>
              <a:t>extended to GAW</a:t>
            </a:r>
          </a:p>
          <a:p>
            <a:pPr eaLnBrk="0" hangingPunct="0">
              <a:buClr>
                <a:srgbClr val="FF9900"/>
              </a:buClr>
              <a:buFont typeface="Wingdings" pitchFamily="2" charset="2"/>
              <a:buNone/>
            </a:pPr>
            <a:r>
              <a:rPr lang="en-AU" sz="2000" dirty="0" smtClean="0">
                <a:solidFill>
                  <a:srgbClr val="C00000"/>
                </a:solidFill>
              </a:rPr>
              <a:t>GCW </a:t>
            </a:r>
            <a:r>
              <a:rPr lang="en-AU" sz="2000" dirty="0" err="1" smtClean="0">
                <a:solidFill>
                  <a:srgbClr val="C00000"/>
                </a:solidFill>
              </a:rPr>
              <a:t>Cryonet</a:t>
            </a:r>
            <a:endParaRPr lang="en-AU" sz="2000" dirty="0" smtClean="0">
              <a:solidFill>
                <a:srgbClr val="C00000"/>
              </a:solidFill>
            </a:endParaRPr>
          </a:p>
          <a:p>
            <a:pPr eaLnBrk="0" hangingPunct="0">
              <a:buClr>
                <a:srgbClr val="FF9900"/>
              </a:buClr>
              <a:buFont typeface="Wingdings" pitchFamily="2" charset="2"/>
              <a:buNone/>
            </a:pPr>
            <a:r>
              <a:rPr lang="en-AU" sz="2000" dirty="0" smtClean="0">
                <a:solidFill>
                  <a:srgbClr val="C00000"/>
                </a:solidFill>
              </a:rPr>
              <a:t>WHOS</a:t>
            </a:r>
            <a:endParaRPr lang="en-AU" sz="2000" dirty="0">
              <a:solidFill>
                <a:srgbClr val="C00000"/>
              </a:solidFill>
            </a:endParaRPr>
          </a:p>
          <a:p>
            <a:pPr eaLnBrk="0" hangingPunct="0">
              <a:buClr>
                <a:srgbClr val="FF9900"/>
              </a:buClr>
              <a:buFont typeface="Wingdings" pitchFamily="2" charset="2"/>
              <a:buNone/>
            </a:pPr>
            <a:r>
              <a:rPr lang="en-AU" sz="2000" dirty="0" smtClean="0"/>
              <a:t>Space-based architecture for climate monitoring</a:t>
            </a:r>
            <a:endParaRPr lang="en-AU" sz="2000" dirty="0"/>
          </a:p>
        </p:txBody>
      </p:sp>
    </p:spTree>
    <p:extLst>
      <p:ext uri="{BB962C8B-B14F-4D97-AF65-F5344CB8AC3E}">
        <p14:creationId xmlns:p14="http://schemas.microsoft.com/office/powerpoint/2010/main" xmlns="" val="29722155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15"/>
          <p:cNvSpPr>
            <a:spLocks noChangeArrowheads="1"/>
          </p:cNvSpPr>
          <p:nvPr/>
        </p:nvSpPr>
        <p:spPr bwMode="auto">
          <a:xfrm>
            <a:off x="5969000" y="3645024"/>
            <a:ext cx="2987408" cy="1330326"/>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a:t>Link into </a:t>
            </a:r>
            <a:r>
              <a:rPr lang="en-AU" sz="2000" dirty="0" smtClean="0"/>
              <a:t>WMO QMF</a:t>
            </a:r>
            <a:r>
              <a:rPr lang="en-AU" sz="2000" dirty="0"/>
              <a:t>;</a:t>
            </a:r>
          </a:p>
          <a:p>
            <a:pPr eaLnBrk="0" hangingPunct="0">
              <a:buClr>
                <a:srgbClr val="FF9900"/>
              </a:buClr>
              <a:buFont typeface="Wingdings" pitchFamily="2" charset="2"/>
              <a:buNone/>
            </a:pPr>
            <a:r>
              <a:rPr lang="en-AU" sz="2000" dirty="0">
                <a:solidFill>
                  <a:srgbClr val="C00000"/>
                </a:solidFill>
              </a:rPr>
              <a:t>Real-time monitoring availability &amp; quality;</a:t>
            </a:r>
          </a:p>
          <a:p>
            <a:pPr eaLnBrk="0" hangingPunct="0">
              <a:buClr>
                <a:srgbClr val="FF9900"/>
              </a:buClr>
              <a:buFont typeface="Wingdings" pitchFamily="2" charset="2"/>
              <a:buNone/>
            </a:pPr>
            <a:r>
              <a:rPr lang="en-AU" sz="2000" dirty="0"/>
              <a:t>ECMWF/NCEP pilot</a:t>
            </a:r>
          </a:p>
        </p:txBody>
      </p:sp>
    </p:spTree>
    <p:extLst>
      <p:ext uri="{BB962C8B-B14F-4D97-AF65-F5344CB8AC3E}">
        <p14:creationId xmlns:p14="http://schemas.microsoft.com/office/powerpoint/2010/main" xmlns="" val="3961337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18"/>
          <p:cNvSpPr>
            <a:spLocks noChangeArrowheads="1"/>
          </p:cNvSpPr>
          <p:nvPr/>
        </p:nvSpPr>
        <p:spPr bwMode="auto">
          <a:xfrm>
            <a:off x="5969000" y="4556919"/>
            <a:ext cx="2995613" cy="1752401"/>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smtClean="0">
                <a:solidFill>
                  <a:srgbClr val="C00000"/>
                </a:solidFill>
              </a:rPr>
              <a:t>RA/sub-RA </a:t>
            </a:r>
            <a:r>
              <a:rPr lang="en-AU" sz="2000" dirty="0">
                <a:solidFill>
                  <a:srgbClr val="C00000"/>
                </a:solidFill>
              </a:rPr>
              <a:t>workshops; </a:t>
            </a:r>
            <a:r>
              <a:rPr lang="en-AU" sz="2000" b="1" dirty="0">
                <a:solidFill>
                  <a:srgbClr val="C00000"/>
                </a:solidFill>
              </a:rPr>
              <a:t>Reg/national projects</a:t>
            </a:r>
            <a:r>
              <a:rPr lang="en-AU" sz="2000" dirty="0">
                <a:solidFill>
                  <a:srgbClr val="C00000"/>
                </a:solidFill>
              </a:rPr>
              <a:t>; </a:t>
            </a:r>
          </a:p>
          <a:p>
            <a:pPr eaLnBrk="0" hangingPunct="0">
              <a:buClr>
                <a:srgbClr val="FF9900"/>
              </a:buClr>
              <a:buFont typeface="Wingdings" pitchFamily="2" charset="2"/>
              <a:buNone/>
            </a:pPr>
            <a:r>
              <a:rPr lang="en-AU" sz="2000" dirty="0" smtClean="0"/>
              <a:t>Satellite </a:t>
            </a:r>
            <a:r>
              <a:rPr lang="en-AU" sz="2000" dirty="0"/>
              <a:t>requirements;</a:t>
            </a:r>
          </a:p>
          <a:p>
            <a:pPr eaLnBrk="0" hangingPunct="0">
              <a:buClr>
                <a:srgbClr val="FF9900"/>
              </a:buClr>
              <a:buFont typeface="Wingdings" pitchFamily="2" charset="2"/>
              <a:buNone/>
            </a:pPr>
            <a:r>
              <a:rPr lang="en-AU" sz="2000" dirty="0" smtClean="0">
                <a:solidFill>
                  <a:srgbClr val="C00000"/>
                </a:solidFill>
              </a:rPr>
              <a:t>Align to WMO Capacity Development Strategy</a:t>
            </a:r>
            <a:endParaRPr lang="en-AU" sz="2000" dirty="0">
              <a:solidFill>
                <a:srgbClr val="C00000"/>
              </a:solidFill>
            </a:endParaRPr>
          </a:p>
        </p:txBody>
      </p:sp>
    </p:spTree>
    <p:extLst>
      <p:ext uri="{BB962C8B-B14F-4D97-AF65-F5344CB8AC3E}">
        <p14:creationId xmlns:p14="http://schemas.microsoft.com/office/powerpoint/2010/main" xmlns="" val="29700755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5"/>
              </a:rPr>
              <a:t>Management of WIGOS Implementation / operation</a:t>
            </a:r>
            <a:endParaRPr lang="en-AU" sz="1600" b="0" dirty="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16"/>
          <p:cNvSpPr>
            <a:spLocks noChangeArrowheads="1"/>
          </p:cNvSpPr>
          <p:nvPr/>
        </p:nvSpPr>
        <p:spPr bwMode="auto">
          <a:xfrm>
            <a:off x="4506119" y="4940870"/>
            <a:ext cx="2663030" cy="1584474"/>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a:solidFill>
                  <a:srgbClr val="C00000"/>
                </a:solidFill>
              </a:rPr>
              <a:t>Regulatory Material; </a:t>
            </a:r>
            <a:r>
              <a:rPr lang="en-AU" sz="2000" dirty="0" smtClean="0"/>
              <a:t>Cloud </a:t>
            </a:r>
            <a:r>
              <a:rPr lang="en-AU" sz="2000" dirty="0"/>
              <a:t>Atlas; </a:t>
            </a:r>
          </a:p>
          <a:p>
            <a:pPr eaLnBrk="0" hangingPunct="0">
              <a:buClr>
                <a:srgbClr val="FF9900"/>
              </a:buClr>
              <a:buFont typeface="Wingdings" pitchFamily="2" charset="2"/>
              <a:buNone/>
            </a:pPr>
            <a:r>
              <a:rPr lang="en-AU" sz="2000" b="1" dirty="0">
                <a:solidFill>
                  <a:srgbClr val="C00000"/>
                </a:solidFill>
              </a:rPr>
              <a:t>WIGOS metadata</a:t>
            </a:r>
            <a:r>
              <a:rPr lang="en-AU" sz="2000" b="1" dirty="0" smtClean="0">
                <a:solidFill>
                  <a:srgbClr val="C00000"/>
                </a:solidFill>
              </a:rPr>
              <a:t>;</a:t>
            </a:r>
          </a:p>
          <a:p>
            <a:pPr eaLnBrk="0" hangingPunct="0">
              <a:buClr>
                <a:srgbClr val="FF9900"/>
              </a:buClr>
              <a:buFont typeface="Wingdings" pitchFamily="2" charset="2"/>
              <a:buNone/>
            </a:pPr>
            <a:r>
              <a:rPr lang="en-AU" sz="2000" dirty="0" smtClean="0">
                <a:solidFill>
                  <a:srgbClr val="C00000"/>
                </a:solidFill>
              </a:rPr>
              <a:t>RMICs</a:t>
            </a:r>
            <a:endParaRPr lang="en-AU" sz="2000" dirty="0">
              <a:solidFill>
                <a:srgbClr val="C00000"/>
              </a:solidFill>
            </a:endParaRPr>
          </a:p>
          <a:p>
            <a:pPr eaLnBrk="0" hangingPunct="0">
              <a:buClr>
                <a:srgbClr val="FF9900"/>
              </a:buClr>
              <a:buFont typeface="Wingdings" pitchFamily="2" charset="2"/>
              <a:buNone/>
            </a:pPr>
            <a:r>
              <a:rPr lang="en-AU" sz="2000" dirty="0"/>
              <a:t>CIMO </a:t>
            </a:r>
            <a:r>
              <a:rPr lang="en-AU" sz="2000" dirty="0" smtClean="0"/>
              <a:t>priority tasks  </a:t>
            </a:r>
            <a:endParaRPr lang="en-AU" sz="2000" dirty="0"/>
          </a:p>
        </p:txBody>
      </p:sp>
    </p:spTree>
    <p:extLst>
      <p:ext uri="{BB962C8B-B14F-4D97-AF65-F5344CB8AC3E}">
        <p14:creationId xmlns:p14="http://schemas.microsoft.com/office/powerpoint/2010/main" xmlns="" val="13310620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17"/>
          <p:cNvSpPr>
            <a:spLocks noChangeArrowheads="1"/>
          </p:cNvSpPr>
          <p:nvPr/>
        </p:nvSpPr>
        <p:spPr bwMode="auto">
          <a:xfrm>
            <a:off x="1619672" y="4495119"/>
            <a:ext cx="2957314" cy="2030226"/>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b="1" dirty="0">
                <a:solidFill>
                  <a:srgbClr val="C00000"/>
                </a:solidFill>
              </a:rPr>
              <a:t>WIGOS Information </a:t>
            </a:r>
            <a:r>
              <a:rPr lang="en-AU" sz="2000" b="1" dirty="0" smtClean="0">
                <a:solidFill>
                  <a:srgbClr val="C00000"/>
                </a:solidFill>
              </a:rPr>
              <a:t>Resource (WIR); </a:t>
            </a:r>
          </a:p>
          <a:p>
            <a:pPr eaLnBrk="0" hangingPunct="0">
              <a:buClr>
                <a:srgbClr val="FF9900"/>
              </a:buClr>
              <a:buFont typeface="Wingdings" pitchFamily="2" charset="2"/>
              <a:buNone/>
            </a:pPr>
            <a:r>
              <a:rPr lang="en-AU" sz="2000" dirty="0" smtClean="0"/>
              <a:t>Portal;</a:t>
            </a:r>
            <a:endParaRPr lang="en-AU" sz="2000" dirty="0"/>
          </a:p>
          <a:p>
            <a:pPr eaLnBrk="0" hangingPunct="0">
              <a:buClr>
                <a:srgbClr val="FF9900"/>
              </a:buClr>
            </a:pPr>
            <a:r>
              <a:rPr lang="en-AU" sz="2000" dirty="0">
                <a:solidFill>
                  <a:srgbClr val="C00000"/>
                </a:solidFill>
              </a:rPr>
              <a:t>OSCAR/Requirements; </a:t>
            </a:r>
            <a:r>
              <a:rPr lang="en-AU" sz="2000" dirty="0" smtClean="0">
                <a:solidFill>
                  <a:srgbClr val="C00000"/>
                </a:solidFill>
              </a:rPr>
              <a:t>OSCAR/Space;</a:t>
            </a:r>
            <a:endParaRPr lang="en-AU" sz="2000" dirty="0">
              <a:solidFill>
                <a:srgbClr val="C00000"/>
              </a:solidFill>
            </a:endParaRPr>
          </a:p>
          <a:p>
            <a:pPr eaLnBrk="0" hangingPunct="0">
              <a:buClr>
                <a:srgbClr val="FF9900"/>
              </a:buClr>
              <a:buFont typeface="Wingdings" pitchFamily="2" charset="2"/>
              <a:buNone/>
            </a:pPr>
            <a:r>
              <a:rPr lang="en-AU" sz="2000" dirty="0" smtClean="0"/>
              <a:t>OSCAR/Surface</a:t>
            </a:r>
          </a:p>
        </p:txBody>
      </p:sp>
    </p:spTree>
    <p:extLst>
      <p:ext uri="{BB962C8B-B14F-4D97-AF65-F5344CB8AC3E}">
        <p14:creationId xmlns:p14="http://schemas.microsoft.com/office/powerpoint/2010/main" xmlns="" val="5270928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14"/>
          <p:cNvSpPr>
            <a:spLocks noChangeArrowheads="1"/>
          </p:cNvSpPr>
          <p:nvPr/>
        </p:nvSpPr>
        <p:spPr bwMode="auto">
          <a:xfrm>
            <a:off x="107950" y="5013176"/>
            <a:ext cx="3059906" cy="1748854"/>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a:t>WIGOS Newsletter; </a:t>
            </a:r>
            <a:r>
              <a:rPr lang="en-AU" sz="2000" dirty="0">
                <a:solidFill>
                  <a:srgbClr val="C00000"/>
                </a:solidFill>
              </a:rPr>
              <a:t>Workshops; </a:t>
            </a:r>
            <a:r>
              <a:rPr lang="en-AU" sz="2000" dirty="0"/>
              <a:t>Collaboration;</a:t>
            </a:r>
          </a:p>
          <a:p>
            <a:pPr eaLnBrk="0" hangingPunct="0">
              <a:buClr>
                <a:srgbClr val="FF9900"/>
              </a:buClr>
              <a:buFont typeface="Wingdings" pitchFamily="2" charset="2"/>
              <a:buNone/>
            </a:pPr>
            <a:r>
              <a:rPr lang="en-AU" sz="2000" dirty="0"/>
              <a:t>Presentations; </a:t>
            </a:r>
          </a:p>
          <a:p>
            <a:pPr eaLnBrk="0" hangingPunct="0">
              <a:buClr>
                <a:srgbClr val="FF9900"/>
              </a:buClr>
              <a:buFont typeface="Wingdings" pitchFamily="2" charset="2"/>
              <a:buNone/>
            </a:pPr>
            <a:r>
              <a:rPr lang="en-AU" sz="2000" dirty="0">
                <a:solidFill>
                  <a:srgbClr val="C00000"/>
                </a:solidFill>
              </a:rPr>
              <a:t>Web reports &amp; materials</a:t>
            </a:r>
          </a:p>
        </p:txBody>
      </p:sp>
    </p:spTree>
    <p:extLst>
      <p:ext uri="{BB962C8B-B14F-4D97-AF65-F5344CB8AC3E}">
        <p14:creationId xmlns:p14="http://schemas.microsoft.com/office/powerpoint/2010/main" xmlns="" val="32556699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22"/>
          <p:cNvSpPr>
            <a:spLocks noChangeArrowheads="1"/>
          </p:cNvSpPr>
          <p:nvPr/>
        </p:nvSpPr>
        <p:spPr bwMode="auto">
          <a:xfrm>
            <a:off x="107949" y="3212976"/>
            <a:ext cx="2913063" cy="1870077"/>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dirty="0"/>
              <a:t>Regulatory material;</a:t>
            </a:r>
          </a:p>
          <a:p>
            <a:pPr eaLnBrk="0" hangingPunct="0">
              <a:buClr>
                <a:srgbClr val="FF9900"/>
              </a:buClr>
              <a:buFont typeface="Wingdings" pitchFamily="2" charset="2"/>
              <a:buNone/>
            </a:pPr>
            <a:r>
              <a:rPr lang="en-AU" sz="2000" dirty="0">
                <a:solidFill>
                  <a:srgbClr val="C00000"/>
                </a:solidFill>
              </a:rPr>
              <a:t>CIMO Technical Conferences;</a:t>
            </a:r>
          </a:p>
          <a:p>
            <a:pPr eaLnBrk="0" hangingPunct="0">
              <a:buClr>
                <a:srgbClr val="FF9900"/>
              </a:buClr>
              <a:buFont typeface="Wingdings" pitchFamily="2" charset="2"/>
              <a:buNone/>
            </a:pPr>
            <a:r>
              <a:rPr lang="en-AU" sz="2000" b="1" dirty="0" smtClean="0">
                <a:solidFill>
                  <a:srgbClr val="C00000"/>
                </a:solidFill>
              </a:rPr>
              <a:t>Regional projects </a:t>
            </a:r>
            <a:r>
              <a:rPr lang="en-AU" sz="2000" dirty="0" smtClean="0">
                <a:solidFill>
                  <a:srgbClr val="C00000"/>
                </a:solidFill>
              </a:rPr>
              <a:t>(</a:t>
            </a:r>
            <a:r>
              <a:rPr lang="en-AU" sz="2000" dirty="0" err="1" smtClean="0">
                <a:solidFill>
                  <a:srgbClr val="C00000"/>
                </a:solidFill>
              </a:rPr>
              <a:t>eg</a:t>
            </a:r>
            <a:r>
              <a:rPr lang="en-AU" sz="2000" dirty="0" smtClean="0">
                <a:solidFill>
                  <a:srgbClr val="C00000"/>
                </a:solidFill>
              </a:rPr>
              <a:t>.</a:t>
            </a:r>
          </a:p>
          <a:p>
            <a:pPr eaLnBrk="0" hangingPunct="0">
              <a:buClr>
                <a:srgbClr val="FF9900"/>
              </a:buClr>
              <a:buFont typeface="Wingdings" pitchFamily="2" charset="2"/>
              <a:buNone/>
            </a:pPr>
            <a:r>
              <a:rPr lang="en-AU" sz="2000" dirty="0" smtClean="0">
                <a:solidFill>
                  <a:srgbClr val="C00000"/>
                </a:solidFill>
              </a:rPr>
              <a:t>ASECNA, RA-III, RA-VI)</a:t>
            </a:r>
            <a:endParaRPr lang="en-AU" sz="2000" dirty="0">
              <a:solidFill>
                <a:srgbClr val="C00000"/>
              </a:solidFill>
            </a:endParaRPr>
          </a:p>
        </p:txBody>
      </p:sp>
    </p:spTree>
    <p:extLst>
      <p:ext uri="{BB962C8B-B14F-4D97-AF65-F5344CB8AC3E}">
        <p14:creationId xmlns:p14="http://schemas.microsoft.com/office/powerpoint/2010/main" xmlns="" val="40220766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atmos_observatori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59563" y="5157788"/>
            <a:ext cx="2449512"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3" name="内容占位符 5"/>
          <p:cNvSpPr>
            <a:spLocks noGrp="1"/>
          </p:cNvSpPr>
          <p:nvPr>
            <p:ph sz="half" idx="4294967295"/>
          </p:nvPr>
        </p:nvSpPr>
        <p:spPr>
          <a:xfrm>
            <a:off x="34925" y="836613"/>
            <a:ext cx="6227763" cy="5400675"/>
          </a:xfrm>
        </p:spPr>
        <p:txBody>
          <a:bodyPr/>
          <a:lstStyle/>
          <a:p>
            <a:pPr>
              <a:buFont typeface="Wingdings" pitchFamily="2" charset="2"/>
              <a:buChar char="Ø"/>
              <a:defRPr/>
            </a:pPr>
            <a:r>
              <a:rPr lang="en-GB" sz="2000" dirty="0" smtClean="0">
                <a:cs typeface="Arial" charset="0"/>
              </a:rPr>
              <a:t>A </a:t>
            </a:r>
            <a:r>
              <a:rPr lang="en-GB" sz="2000" b="1" dirty="0">
                <a:solidFill>
                  <a:srgbClr val="C00000"/>
                </a:solidFill>
                <a:cs typeface="Arial" charset="0"/>
              </a:rPr>
              <a:t>framework</a:t>
            </a:r>
            <a:r>
              <a:rPr lang="en-GB" sz="2000" dirty="0">
                <a:solidFill>
                  <a:srgbClr val="C00000"/>
                </a:solidFill>
                <a:cs typeface="Arial" charset="0"/>
              </a:rPr>
              <a:t> </a:t>
            </a:r>
            <a:r>
              <a:rPr lang="en-GB" sz="2000" dirty="0">
                <a:cs typeface="Arial" charset="0"/>
              </a:rPr>
              <a:t>for integrating WMO observing systems and </a:t>
            </a:r>
            <a:r>
              <a:rPr lang="en-GB" sz="2000" dirty="0" smtClean="0">
                <a:cs typeface="Arial" charset="0"/>
              </a:rPr>
              <a:t>WMO contributions to </a:t>
            </a:r>
            <a:r>
              <a:rPr lang="en-GB" sz="2000" dirty="0">
                <a:cs typeface="Arial" charset="0"/>
              </a:rPr>
              <a:t>co-sponsored observing </a:t>
            </a:r>
            <a:r>
              <a:rPr lang="en-GB" sz="2000" dirty="0" smtClean="0">
                <a:cs typeface="Arial" charset="0"/>
              </a:rPr>
              <a:t>systems,</a:t>
            </a:r>
          </a:p>
          <a:p>
            <a:pPr>
              <a:buFont typeface="Wingdings" pitchFamily="2" charset="2"/>
              <a:buChar char="Ø"/>
              <a:defRPr/>
            </a:pPr>
            <a:r>
              <a:rPr lang="en-GB" sz="2000" dirty="0" smtClean="0">
                <a:cs typeface="Arial" charset="0"/>
              </a:rPr>
              <a:t>… for </a:t>
            </a:r>
            <a:r>
              <a:rPr lang="en-GB" sz="2000" b="1" dirty="0" smtClean="0">
                <a:solidFill>
                  <a:srgbClr val="FF0000"/>
                </a:solidFill>
                <a:cs typeface="Arial" charset="0"/>
              </a:rPr>
              <a:t>better</a:t>
            </a:r>
            <a:r>
              <a:rPr lang="en-GB" sz="2000" dirty="0" smtClean="0">
                <a:cs typeface="Arial" charset="0"/>
              </a:rPr>
              <a:t> planning, operating </a:t>
            </a:r>
            <a:r>
              <a:rPr lang="en-GB" sz="2000" dirty="0">
                <a:cs typeface="Arial" charset="0"/>
              </a:rPr>
              <a:t>and </a:t>
            </a:r>
            <a:r>
              <a:rPr lang="en-GB" sz="2000" dirty="0" smtClean="0">
                <a:cs typeface="Arial" charset="0"/>
              </a:rPr>
              <a:t>delivering </a:t>
            </a:r>
            <a:r>
              <a:rPr lang="en-GB" sz="2000" dirty="0">
                <a:cs typeface="Arial" charset="0"/>
              </a:rPr>
              <a:t>observations </a:t>
            </a:r>
            <a:r>
              <a:rPr lang="en-GB" sz="2000" b="1" i="1" dirty="0">
                <a:cs typeface="Arial" charset="0"/>
              </a:rPr>
              <a:t>to meet user needs</a:t>
            </a:r>
            <a:r>
              <a:rPr lang="en-GB" sz="2000" dirty="0">
                <a:cs typeface="Arial" charset="0"/>
              </a:rPr>
              <a:t>, </a:t>
            </a:r>
            <a:r>
              <a:rPr lang="en-US" sz="2000" dirty="0">
                <a:cs typeface="Arial" charset="0"/>
              </a:rPr>
              <a:t>to enable more efficient and effective service </a:t>
            </a:r>
            <a:r>
              <a:rPr lang="en-US" sz="2000" dirty="0" smtClean="0">
                <a:cs typeface="Arial" charset="0"/>
              </a:rPr>
              <a:t>delivery.</a:t>
            </a:r>
          </a:p>
          <a:p>
            <a:pPr>
              <a:buFont typeface="Wingdings" pitchFamily="2" charset="2"/>
              <a:buChar char="Ø"/>
              <a:defRPr/>
            </a:pPr>
            <a:r>
              <a:rPr lang="en-US" altLang="zh-CN" sz="2000" dirty="0" smtClean="0">
                <a:ea typeface="SimSun" pitchFamily="2" charset="-122"/>
                <a:cs typeface="Arial" charset="0"/>
              </a:rPr>
              <a:t>WIGOS includes</a:t>
            </a:r>
            <a:r>
              <a:rPr lang="en-GB" altLang="zh-CN" sz="2000" dirty="0" smtClean="0">
                <a:ea typeface="SimSun" pitchFamily="2" charset="-122"/>
              </a:rPr>
              <a:t>:</a:t>
            </a:r>
          </a:p>
          <a:p>
            <a:pPr lvl="1">
              <a:defRPr/>
            </a:pPr>
            <a:r>
              <a:rPr lang="en-GB" altLang="zh-CN" sz="2000" dirty="0" smtClean="0">
                <a:ea typeface="SimSun" pitchFamily="2" charset="-122"/>
              </a:rPr>
              <a:t>Global Observing System (</a:t>
            </a:r>
            <a:r>
              <a:rPr lang="en-GB" altLang="zh-CN" sz="2000" b="1" dirty="0" smtClean="0">
                <a:ea typeface="SimSun" pitchFamily="2" charset="-122"/>
              </a:rPr>
              <a:t>GOS</a:t>
            </a:r>
            <a:r>
              <a:rPr lang="en-GB" altLang="zh-CN" sz="2000" dirty="0" smtClean="0">
                <a:ea typeface="SimSun" pitchFamily="2" charset="-122"/>
              </a:rPr>
              <a:t>)</a:t>
            </a:r>
          </a:p>
          <a:p>
            <a:pPr lvl="1">
              <a:defRPr/>
            </a:pPr>
            <a:r>
              <a:rPr lang="en-US" altLang="zh-CN" sz="2000" dirty="0">
                <a:ea typeface="SimSun" pitchFamily="2" charset="-122"/>
              </a:rPr>
              <a:t>WMO Hydrological Observing </a:t>
            </a:r>
            <a:r>
              <a:rPr lang="en-US" altLang="zh-CN" sz="2000" dirty="0" smtClean="0">
                <a:ea typeface="SimSun" pitchFamily="2" charset="-122"/>
              </a:rPr>
              <a:t>Systems</a:t>
            </a:r>
            <a:endParaRPr lang="en-US" altLang="zh-CN" sz="2000" dirty="0">
              <a:ea typeface="SimSun" pitchFamily="2" charset="-122"/>
            </a:endParaRPr>
          </a:p>
          <a:p>
            <a:pPr lvl="1">
              <a:defRPr/>
            </a:pPr>
            <a:r>
              <a:rPr lang="en-GB" altLang="zh-CN" sz="2000" dirty="0">
                <a:ea typeface="SimSun" pitchFamily="2" charset="-122"/>
              </a:rPr>
              <a:t>observing components </a:t>
            </a:r>
            <a:r>
              <a:rPr lang="en-GB" altLang="zh-CN" sz="2000" dirty="0" smtClean="0">
                <a:ea typeface="SimSun" pitchFamily="2" charset="-122"/>
              </a:rPr>
              <a:t>of:</a:t>
            </a:r>
          </a:p>
          <a:p>
            <a:pPr lvl="2">
              <a:defRPr/>
            </a:pPr>
            <a:r>
              <a:rPr lang="en-GB" altLang="zh-CN" sz="2000" dirty="0" smtClean="0">
                <a:ea typeface="SimSun" pitchFamily="2" charset="-122"/>
              </a:rPr>
              <a:t>Global Atmospheric Watch (</a:t>
            </a:r>
            <a:r>
              <a:rPr lang="en-GB" altLang="zh-CN" sz="2000" b="1" dirty="0" smtClean="0">
                <a:ea typeface="SimSun" pitchFamily="2" charset="-122"/>
              </a:rPr>
              <a:t>GAW</a:t>
            </a:r>
            <a:r>
              <a:rPr lang="en-GB" altLang="zh-CN" sz="2000" dirty="0" smtClean="0">
                <a:ea typeface="SimSun" pitchFamily="2" charset="-122"/>
              </a:rPr>
              <a:t>)</a:t>
            </a:r>
          </a:p>
          <a:p>
            <a:pPr lvl="2">
              <a:defRPr/>
            </a:pPr>
            <a:r>
              <a:rPr lang="en-US" altLang="zh-CN" sz="2000" dirty="0" smtClean="0">
                <a:ea typeface="SimSun" pitchFamily="2" charset="-122"/>
              </a:rPr>
              <a:t>Global Cryosphere Watch (</a:t>
            </a:r>
            <a:r>
              <a:rPr lang="en-US" altLang="zh-CN" sz="2000" b="1" dirty="0" smtClean="0">
                <a:ea typeface="SimSun" pitchFamily="2" charset="-122"/>
              </a:rPr>
              <a:t>GCW</a:t>
            </a:r>
            <a:r>
              <a:rPr lang="en-US" altLang="zh-CN" sz="2000" dirty="0" smtClean="0">
                <a:ea typeface="SimSun" pitchFamily="2" charset="-122"/>
              </a:rPr>
              <a:t>)</a:t>
            </a:r>
          </a:p>
          <a:p>
            <a:pPr marL="457200" lvl="1" indent="0">
              <a:buFont typeface="Wingdings" pitchFamily="2" charset="2"/>
              <a:buNone/>
              <a:defRPr/>
            </a:pPr>
            <a:r>
              <a:rPr lang="en-US" altLang="zh-CN" sz="2000" dirty="0" smtClean="0">
                <a:ea typeface="SimSun" pitchFamily="2" charset="-122"/>
              </a:rPr>
              <a:t>(surface-based and space-based sub-systems)</a:t>
            </a:r>
          </a:p>
          <a:p>
            <a:pPr marL="457200" lvl="1" indent="0">
              <a:buFont typeface="Wingdings" pitchFamily="2" charset="2"/>
              <a:buNone/>
              <a:defRPr/>
            </a:pPr>
            <a:endParaRPr lang="en-GB" sz="2000" i="1" dirty="0" smtClean="0">
              <a:cs typeface="Arial" charset="0"/>
            </a:endParaRPr>
          </a:p>
          <a:p>
            <a:pPr marL="0" indent="0" algn="ctr">
              <a:buFont typeface="Wingdings" pitchFamily="2" charset="2"/>
              <a:buNone/>
              <a:defRPr/>
            </a:pPr>
            <a:r>
              <a:rPr lang="en-GB" sz="2000" b="1" i="1" dirty="0" smtClean="0">
                <a:solidFill>
                  <a:srgbClr val="FF9900"/>
                </a:solidFill>
                <a:latin typeface="Comic Sans MS" panose="030F0702030302020204" pitchFamily="66" charset="0"/>
                <a:cs typeface="Arial" charset="0"/>
              </a:rPr>
              <a:t>Note</a:t>
            </a:r>
            <a:r>
              <a:rPr lang="en-GB" sz="2000" b="1" i="1" dirty="0">
                <a:solidFill>
                  <a:srgbClr val="FF9900"/>
                </a:solidFill>
                <a:latin typeface="Comic Sans MS" panose="030F0702030302020204" pitchFamily="66" charset="0"/>
                <a:cs typeface="Arial" charset="0"/>
              </a:rPr>
              <a:t>: WIGOS is neither … nor … </a:t>
            </a:r>
            <a:endParaRPr lang="en-GB" sz="2000" b="1" dirty="0">
              <a:solidFill>
                <a:srgbClr val="FF9900"/>
              </a:solidFill>
              <a:latin typeface="Comic Sans MS" panose="030F0702030302020204" pitchFamily="66" charset="0"/>
              <a:cs typeface="Arial" charset="0"/>
              <a:sym typeface="Wingdings" panose="05000000000000000000" pitchFamily="2" charset="2"/>
            </a:endParaRPr>
          </a:p>
          <a:p>
            <a:pPr marL="0" indent="0">
              <a:buFont typeface="Wingdings" pitchFamily="2" charset="2"/>
              <a:buNone/>
              <a:defRPr/>
            </a:pPr>
            <a:endParaRPr lang="zh-CN" altLang="en-US" sz="2000" dirty="0" smtClean="0">
              <a:ea typeface="SimSun" pitchFamily="2" charset="-122"/>
            </a:endParaRPr>
          </a:p>
        </p:txBody>
      </p:sp>
      <p:sp>
        <p:nvSpPr>
          <p:cNvPr id="49154" name="Rectangle 11"/>
          <p:cNvSpPr>
            <a:spLocks noChangeArrowheads="1"/>
          </p:cNvSpPr>
          <p:nvPr/>
        </p:nvSpPr>
        <p:spPr bwMode="auto">
          <a:xfrm>
            <a:off x="0" y="115888"/>
            <a:ext cx="6227763" cy="865187"/>
          </a:xfrm>
          <a:prstGeom prst="rect">
            <a:avLst/>
          </a:prstGeom>
          <a:noFill/>
          <a:ln w="9525">
            <a:noFill/>
            <a:miter lim="800000"/>
            <a:headEnd/>
            <a:tailEnd/>
          </a:ln>
        </p:spPr>
        <p:txBody>
          <a:bodyPr anchor="ctr"/>
          <a:lstStyle/>
          <a:p>
            <a:pPr eaLnBrk="0" hangingPunct="0">
              <a:spcBef>
                <a:spcPts val="1400"/>
              </a:spcBef>
              <a:defRPr/>
            </a:pPr>
            <a:r>
              <a:rPr lang="en-AU" sz="3000" kern="0" dirty="0">
                <a:solidFill>
                  <a:srgbClr val="000099"/>
                </a:solidFill>
                <a:latin typeface="Arial" panose="020B0604020202020204" pitchFamily="34" charset="0"/>
                <a:sym typeface="Helvetica"/>
              </a:rPr>
              <a:t>	What is WIGOS? </a:t>
            </a:r>
            <a:endParaRPr lang="en-US" sz="3400" kern="0" dirty="0">
              <a:solidFill>
                <a:srgbClr val="000099"/>
              </a:solidFill>
              <a:latin typeface="Arial" panose="020B0604020202020204" pitchFamily="34" charset="0"/>
              <a:sym typeface="Helvetica"/>
            </a:endParaRPr>
          </a:p>
        </p:txBody>
      </p:sp>
      <p:pic>
        <p:nvPicPr>
          <p:cNvPr id="9221" name="Picture 14" descr="15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8225" y="3459163"/>
            <a:ext cx="277495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16" descr="WaterSensor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50000" y="1773238"/>
            <a:ext cx="2759075"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13" descr="GOS-fullsiz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88050" y="58738"/>
            <a:ext cx="30480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501072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5"/>
              </a:rPr>
              <a:t>Management of WIGOS Implementation / operation</a:t>
            </a:r>
            <a:endParaRPr lang="en-AU" sz="1600" b="0">
              <a:solidFill>
                <a:schemeClr val="tx1"/>
              </a:solidFill>
            </a:endParaRP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6"/>
              </a:rPr>
              <a:t>Collaboration with co-sponsors and partners</a:t>
            </a:r>
            <a:endParaRPr lang="en-AU" sz="1600" b="0">
              <a:solidFill>
                <a:schemeClr val="tx1"/>
              </a:solidFill>
            </a:endParaRPr>
          </a:p>
        </p:txBody>
      </p:sp>
      <p:sp>
        <p:nvSpPr>
          <p:cNvPr id="57352" name="Rectangle 14"/>
          <p:cNvSpPr>
            <a:spLocks noChangeArrowheads="1"/>
          </p:cNvSpPr>
          <p:nvPr/>
        </p:nvSpPr>
        <p:spPr bwMode="auto">
          <a:xfrm>
            <a:off x="107950" y="5230813"/>
            <a:ext cx="2160588" cy="719137"/>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7"/>
              </a:rPr>
              <a:t>Communications and outreach</a:t>
            </a:r>
            <a:endParaRPr lang="en-AU" sz="1600"/>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8"/>
              </a:rPr>
              <a:t>Quality Management</a:t>
            </a:r>
            <a:endParaRPr lang="en-AU" sz="1600" b="0">
              <a:solidFill>
                <a:schemeClr val="tx1"/>
              </a:solidFill>
            </a:endParaRP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9"/>
              </a:rPr>
              <a:t>Standardization, interoperability &amp; compatibility</a:t>
            </a:r>
            <a:endParaRPr lang="en-AU" sz="1600" b="0" dirty="0">
              <a:solidFill>
                <a:schemeClr val="tx1"/>
              </a:solidFill>
            </a:endParaRP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0"/>
              </a:rPr>
              <a:t>Operational Information Resource</a:t>
            </a:r>
            <a:endParaRPr lang="en-AU" sz="1600" b="0">
              <a:solidFill>
                <a:schemeClr val="tx1"/>
              </a:solidFill>
            </a:endParaRPr>
          </a:p>
        </p:txBody>
      </p:sp>
      <p:sp>
        <p:nvSpPr>
          <p:cNvPr id="57356"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a:hlinkClick r:id="rId11"/>
              </a:rPr>
              <a:t>Capacity Development</a:t>
            </a:r>
            <a:endParaRPr lang="en-AU" sz="1600"/>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a:solidFill>
                  <a:schemeClr val="tx1"/>
                </a:solidFill>
                <a:hlinkClick r:id="rId12"/>
              </a:rPr>
              <a:t>Design, planning and optimised evolution</a:t>
            </a:r>
            <a:endParaRPr lang="en-AU" sz="1600" b="0">
              <a:solidFill>
                <a:schemeClr val="tx1"/>
              </a:solidFill>
            </a:endParaRP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3"/>
              </a:rPr>
              <a:t>Data </a:t>
            </a:r>
            <a:r>
              <a:rPr lang="en-AU" sz="1600" b="0" dirty="0" smtClean="0">
                <a:solidFill>
                  <a:schemeClr val="tx1"/>
                </a:solidFill>
                <a:hlinkClick r:id="rId13"/>
              </a:rPr>
              <a:t>discovery, delivery &amp; archival</a:t>
            </a:r>
            <a:endParaRPr lang="en-AU" sz="1600" b="0" dirty="0">
              <a:solidFill>
                <a:schemeClr val="tx1"/>
              </a:solidFill>
            </a:endParaRP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hlinkClick r:id="rId14"/>
              </a:rPr>
              <a:t>Observing system operation &amp; maintenance</a:t>
            </a:r>
            <a:endParaRPr lang="en-AU" sz="1600" b="0" dirty="0">
              <a:solidFill>
                <a:schemeClr val="tx1"/>
              </a:solidFill>
            </a:endParaRP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defRPr sz="1800">
                <a:solidFill>
                  <a:srgbClr val="000000"/>
                </a:solidFill>
              </a:defRPr>
            </a:pPr>
            <a:r>
              <a:rPr lang="en-US" sz="3000" dirty="0">
                <a:solidFill>
                  <a:srgbClr val="333399"/>
                </a:solidFill>
                <a:latin typeface="Arial Bold"/>
                <a:ea typeface="Arial Bold"/>
                <a:cs typeface="Arial Bold"/>
                <a:sym typeface="Arial Bold"/>
              </a:rPr>
              <a:t>WIGOS Framework:  </a:t>
            </a:r>
            <a:r>
              <a:rPr lang="en-AU" sz="3000" dirty="0">
                <a:solidFill>
                  <a:srgbClr val="333399"/>
                </a:solidFill>
                <a:latin typeface="Arial Bold"/>
                <a:ea typeface="Arial Bold"/>
                <a:cs typeface="Arial Bold"/>
                <a:sym typeface="Arial Bold"/>
              </a:rPr>
              <a:t>Key activity areas </a:t>
            </a:r>
          </a:p>
        </p:txBody>
      </p:sp>
      <p:pic>
        <p:nvPicPr>
          <p:cNvPr id="57361" name="Picture 5" descr="WIGOS_Logo-V5">
            <a:hlinkClick r:id="rId3"/>
          </p:cNvPr>
          <p:cNvPicPr>
            <a:picLocks noChangeAspect="1" noChangeArrowheads="1"/>
          </p:cNvPicPr>
          <p:nvPr/>
        </p:nvPicPr>
        <p:blipFill>
          <a:blip r:embed="rId15"/>
          <a:srcRect/>
          <a:stretch>
            <a:fillRect/>
          </a:stretch>
        </p:blipFill>
        <p:spPr bwMode="auto">
          <a:xfrm>
            <a:off x="3389313" y="3306763"/>
            <a:ext cx="2233612" cy="739775"/>
          </a:xfrm>
          <a:prstGeom prst="rect">
            <a:avLst/>
          </a:prstGeom>
          <a:noFill/>
          <a:ln w="9525">
            <a:noFill/>
            <a:miter lim="800000"/>
            <a:headEnd/>
            <a:tailEnd/>
          </a:ln>
        </p:spPr>
      </p:pic>
      <p:sp>
        <p:nvSpPr>
          <p:cNvPr id="19" name="Rectangle 21"/>
          <p:cNvSpPr>
            <a:spLocks noChangeArrowheads="1"/>
          </p:cNvSpPr>
          <p:nvPr/>
        </p:nvSpPr>
        <p:spPr bwMode="auto">
          <a:xfrm>
            <a:off x="136976" y="1844824"/>
            <a:ext cx="3642936" cy="1397214"/>
          </a:xfrm>
          <a:prstGeom prst="rect">
            <a:avLst/>
          </a:prstGeom>
          <a:gradFill flip="none" rotWithShape="1">
            <a:gsLst>
              <a:gs pos="0">
                <a:srgbClr val="FF8A3B">
                  <a:tint val="66000"/>
                  <a:satMod val="160000"/>
                </a:srgbClr>
              </a:gs>
              <a:gs pos="50000">
                <a:srgbClr val="FF8A3B">
                  <a:tint val="44500"/>
                  <a:satMod val="160000"/>
                </a:srgbClr>
              </a:gs>
              <a:gs pos="100000">
                <a:srgbClr val="FF8A3B">
                  <a:tint val="23500"/>
                  <a:satMod val="160000"/>
                </a:srgbClr>
              </a:gs>
            </a:gsLst>
            <a:lin ang="16200000" scaled="1"/>
            <a:tileRect/>
          </a:gradFill>
          <a:ln w="9525" algn="ctr">
            <a:solidFill>
              <a:schemeClr val="tx1"/>
            </a:solidFill>
            <a:round/>
            <a:headEnd/>
            <a:tailEnd/>
          </a:ln>
        </p:spPr>
        <p:txBody>
          <a:bodyPr/>
          <a:lstStyle/>
          <a:p>
            <a:pPr eaLnBrk="0" hangingPunct="0">
              <a:buClr>
                <a:srgbClr val="FF9900"/>
              </a:buClr>
              <a:buFont typeface="Wingdings" pitchFamily="2" charset="2"/>
              <a:buNone/>
            </a:pPr>
            <a:r>
              <a:rPr lang="en-AU" sz="2000" b="1" dirty="0">
                <a:solidFill>
                  <a:srgbClr val="C00000"/>
                </a:solidFill>
              </a:rPr>
              <a:t>WIS implementation; </a:t>
            </a:r>
            <a:endParaRPr lang="en-AU" sz="2000" b="1" dirty="0" smtClean="0">
              <a:solidFill>
                <a:srgbClr val="C00000"/>
              </a:solidFill>
            </a:endParaRPr>
          </a:p>
          <a:p>
            <a:pPr eaLnBrk="0" hangingPunct="0">
              <a:buClr>
                <a:srgbClr val="FF9900"/>
              </a:buClr>
              <a:buFont typeface="Wingdings" pitchFamily="2" charset="2"/>
              <a:buNone/>
            </a:pPr>
            <a:r>
              <a:rPr lang="en-AU" sz="2000" b="1" dirty="0" smtClean="0">
                <a:solidFill>
                  <a:srgbClr val="C00000"/>
                </a:solidFill>
              </a:rPr>
              <a:t>WIGOS </a:t>
            </a:r>
            <a:r>
              <a:rPr lang="en-AU" sz="2000" b="1" dirty="0">
                <a:solidFill>
                  <a:srgbClr val="C00000"/>
                </a:solidFill>
              </a:rPr>
              <a:t>Metadata Standard; </a:t>
            </a:r>
          </a:p>
          <a:p>
            <a:pPr eaLnBrk="0" hangingPunct="0">
              <a:buClr>
                <a:srgbClr val="FF9900"/>
              </a:buClr>
              <a:buFont typeface="Wingdings" pitchFamily="2" charset="2"/>
              <a:buNone/>
            </a:pPr>
            <a:r>
              <a:rPr lang="en-AU" sz="2000" b="1" dirty="0">
                <a:solidFill>
                  <a:srgbClr val="C00000"/>
                </a:solidFill>
              </a:rPr>
              <a:t>Station IDs;</a:t>
            </a:r>
          </a:p>
          <a:p>
            <a:pPr eaLnBrk="0" hangingPunct="0">
              <a:buClr>
                <a:srgbClr val="FF9900"/>
              </a:buClr>
              <a:buFont typeface="Wingdings" pitchFamily="2" charset="2"/>
              <a:buNone/>
            </a:pPr>
            <a:r>
              <a:rPr lang="en-AU" sz="2000" dirty="0" err="1" smtClean="0"/>
              <a:t>CCl</a:t>
            </a:r>
            <a:r>
              <a:rPr lang="en-AU" sz="2000" dirty="0" smtClean="0"/>
              <a:t>-CBS Data </a:t>
            </a:r>
            <a:r>
              <a:rPr lang="en-AU" sz="2000" dirty="0"/>
              <a:t>management</a:t>
            </a:r>
          </a:p>
        </p:txBody>
      </p:sp>
    </p:spTree>
    <p:extLst>
      <p:ext uri="{BB962C8B-B14F-4D97-AF65-F5344CB8AC3E}">
        <p14:creationId xmlns:p14="http://schemas.microsoft.com/office/powerpoint/2010/main" xmlns="" val="36588537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288" y="1052513"/>
            <a:ext cx="2160587" cy="4968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AU" sz="2800" dirty="0"/>
              <a:t>World Weather Watch</a:t>
            </a:r>
          </a:p>
        </p:txBody>
      </p:sp>
      <p:sp>
        <p:nvSpPr>
          <p:cNvPr id="7" name="Rectangle 6"/>
          <p:cNvSpPr/>
          <p:nvPr/>
        </p:nvSpPr>
        <p:spPr>
          <a:xfrm>
            <a:off x="755650" y="2546350"/>
            <a:ext cx="1439863" cy="8429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AU" dirty="0"/>
              <a:t>GOS</a:t>
            </a:r>
          </a:p>
        </p:txBody>
      </p:sp>
      <p:sp>
        <p:nvSpPr>
          <p:cNvPr id="8" name="Rectangle 7"/>
          <p:cNvSpPr/>
          <p:nvPr/>
        </p:nvSpPr>
        <p:spPr>
          <a:xfrm>
            <a:off x="755650" y="3814763"/>
            <a:ext cx="1439863" cy="7667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AU" dirty="0"/>
              <a:t>GDPFS</a:t>
            </a:r>
          </a:p>
        </p:txBody>
      </p:sp>
      <p:sp>
        <p:nvSpPr>
          <p:cNvPr id="9" name="Rectangle 8"/>
          <p:cNvSpPr/>
          <p:nvPr/>
        </p:nvSpPr>
        <p:spPr>
          <a:xfrm>
            <a:off x="755650" y="5006975"/>
            <a:ext cx="1439863" cy="7667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AU" dirty="0"/>
              <a:t>GTS</a:t>
            </a:r>
          </a:p>
        </p:txBody>
      </p:sp>
      <p:sp>
        <p:nvSpPr>
          <p:cNvPr id="11" name="Rectangle 10"/>
          <p:cNvSpPr/>
          <p:nvPr/>
        </p:nvSpPr>
        <p:spPr>
          <a:xfrm>
            <a:off x="3560763" y="1901825"/>
            <a:ext cx="2298700" cy="2157413"/>
          </a:xfrm>
          <a:prstGeom prst="rect">
            <a:avLst/>
          </a:prstGeom>
          <a:solidFill>
            <a:schemeClr val="accent2">
              <a:lumMod val="60000"/>
              <a:lumOff val="40000"/>
            </a:schemeClr>
          </a:solidFill>
          <a:ln w="57150">
            <a:prstDash val="dash"/>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AU" sz="3600" b="1" dirty="0"/>
              <a:t>WIGOS</a:t>
            </a:r>
          </a:p>
        </p:txBody>
      </p:sp>
      <p:sp>
        <p:nvSpPr>
          <p:cNvPr id="14" name="Rectangle 13"/>
          <p:cNvSpPr/>
          <p:nvPr/>
        </p:nvSpPr>
        <p:spPr>
          <a:xfrm>
            <a:off x="7380288" y="1955800"/>
            <a:ext cx="1439862" cy="393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a:t>GCW</a:t>
            </a:r>
          </a:p>
        </p:txBody>
      </p:sp>
      <p:sp>
        <p:nvSpPr>
          <p:cNvPr id="15" name="Rectangle 14"/>
          <p:cNvSpPr/>
          <p:nvPr/>
        </p:nvSpPr>
        <p:spPr>
          <a:xfrm>
            <a:off x="7380288" y="1547813"/>
            <a:ext cx="1439862" cy="3667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a:t>GAW</a:t>
            </a:r>
          </a:p>
        </p:txBody>
      </p:sp>
      <p:sp>
        <p:nvSpPr>
          <p:cNvPr id="16" name="Rectangle 15"/>
          <p:cNvSpPr/>
          <p:nvPr/>
        </p:nvSpPr>
        <p:spPr>
          <a:xfrm>
            <a:off x="7380288" y="2389188"/>
            <a:ext cx="1439862" cy="3603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smtClean="0"/>
              <a:t>WHOS</a:t>
            </a:r>
            <a:endParaRPr lang="en-AU" dirty="0"/>
          </a:p>
        </p:txBody>
      </p:sp>
      <p:sp>
        <p:nvSpPr>
          <p:cNvPr id="31" name="Rectangle 30"/>
          <p:cNvSpPr/>
          <p:nvPr/>
        </p:nvSpPr>
        <p:spPr>
          <a:xfrm>
            <a:off x="3589338" y="4860925"/>
            <a:ext cx="5230812" cy="1079500"/>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0" scaled="1"/>
            <a:tileRect/>
          </a:gradFill>
          <a:ln>
            <a:prstDash val="solid"/>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AU" sz="3200" b="1" dirty="0"/>
              <a:t>WIS</a:t>
            </a:r>
          </a:p>
        </p:txBody>
      </p:sp>
      <p:sp>
        <p:nvSpPr>
          <p:cNvPr id="34" name="Trapezoid 33"/>
          <p:cNvSpPr/>
          <p:nvPr/>
        </p:nvSpPr>
        <p:spPr>
          <a:xfrm rot="16200000">
            <a:off x="1807369" y="2274094"/>
            <a:ext cx="2112963" cy="1368425"/>
          </a:xfrm>
          <a:prstGeom prst="trapezoid">
            <a:avLst>
              <a:gd name="adj" fmla="val 46910"/>
            </a:avLst>
          </a:prstGeom>
          <a:blipFill dpi="0" rotWithShape="1">
            <a:blip r:embed="rId3">
              <a:extLst/>
            </a:blip>
            <a:srcRect/>
            <a:stretch>
              <a:fillRect/>
            </a:stretch>
          </a:blip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AU"/>
          </a:p>
        </p:txBody>
      </p:sp>
      <p:sp>
        <p:nvSpPr>
          <p:cNvPr id="40" name="Trapezoid 39"/>
          <p:cNvSpPr/>
          <p:nvPr/>
        </p:nvSpPr>
        <p:spPr>
          <a:xfrm rot="16200000">
            <a:off x="5198270" y="2199481"/>
            <a:ext cx="2843212" cy="1520825"/>
          </a:xfrm>
          <a:prstGeom prst="trapezoid">
            <a:avLst>
              <a:gd name="adj" fmla="val 23746"/>
            </a:avLst>
          </a:prstGeom>
          <a:blipFill dpi="0" rotWithShape="1">
            <a:blip r:embed="rId4" cstate="print">
              <a:extLst/>
            </a:blip>
            <a:srcRect/>
            <a:stretch>
              <a:fillRect/>
            </a:stretch>
          </a:blipFill>
          <a:ln>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AU"/>
          </a:p>
        </p:txBody>
      </p:sp>
      <p:sp>
        <p:nvSpPr>
          <p:cNvPr id="41" name="Rectangle 40"/>
          <p:cNvSpPr/>
          <p:nvPr/>
        </p:nvSpPr>
        <p:spPr>
          <a:xfrm>
            <a:off x="7380312" y="3206268"/>
            <a:ext cx="1440160" cy="360040"/>
          </a:xfrm>
          <a:prstGeom prst="rect">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n-AU" dirty="0"/>
              <a:t>GCOS</a:t>
            </a:r>
          </a:p>
        </p:txBody>
      </p:sp>
      <p:sp>
        <p:nvSpPr>
          <p:cNvPr id="42" name="Rectangle 41"/>
          <p:cNvSpPr/>
          <p:nvPr/>
        </p:nvSpPr>
        <p:spPr>
          <a:xfrm>
            <a:off x="7380312" y="3622550"/>
            <a:ext cx="1440160" cy="360040"/>
          </a:xfrm>
          <a:prstGeom prst="rect">
            <a:avLst/>
          </a:prstGeom>
        </p:spPr>
        <p:style>
          <a:lnRef idx="0">
            <a:schemeClr val="accent1"/>
          </a:lnRef>
          <a:fillRef idx="1002">
            <a:schemeClr val="lt2"/>
          </a:fillRef>
          <a:effectRef idx="3">
            <a:schemeClr val="accent1"/>
          </a:effectRef>
          <a:fontRef idx="minor">
            <a:schemeClr val="lt1"/>
          </a:fontRef>
        </p:style>
        <p:txBody>
          <a:bodyPr anchor="ctr"/>
          <a:lstStyle/>
          <a:p>
            <a:pPr algn="ctr">
              <a:defRPr/>
            </a:pPr>
            <a:r>
              <a:rPr lang="en-AU" dirty="0"/>
              <a:t>Partners</a:t>
            </a:r>
          </a:p>
        </p:txBody>
      </p:sp>
      <p:sp>
        <p:nvSpPr>
          <p:cNvPr id="43" name="Rectangle 42"/>
          <p:cNvSpPr/>
          <p:nvPr/>
        </p:nvSpPr>
        <p:spPr>
          <a:xfrm>
            <a:off x="7380312" y="4029774"/>
            <a:ext cx="1440160" cy="360040"/>
          </a:xfrm>
          <a:prstGeom prst="rect">
            <a:avLst/>
          </a:prstGeom>
        </p:spPr>
        <p:style>
          <a:lnRef idx="0">
            <a:schemeClr val="accent1"/>
          </a:lnRef>
          <a:fillRef idx="1002">
            <a:schemeClr val="lt2"/>
          </a:fillRef>
          <a:effectRef idx="3">
            <a:schemeClr val="accent1"/>
          </a:effectRef>
          <a:fontRef idx="minor">
            <a:schemeClr val="lt1"/>
          </a:fontRef>
        </p:style>
        <p:txBody>
          <a:bodyPr anchor="ctr"/>
          <a:lstStyle/>
          <a:p>
            <a:pPr algn="ctr">
              <a:defRPr/>
            </a:pPr>
            <a:r>
              <a:rPr lang="en-AU" sz="2000" dirty="0"/>
              <a:t>Co-sponsors</a:t>
            </a:r>
          </a:p>
        </p:txBody>
      </p:sp>
      <p:sp>
        <p:nvSpPr>
          <p:cNvPr id="44" name="Trapezoid 43"/>
          <p:cNvSpPr/>
          <p:nvPr/>
        </p:nvSpPr>
        <p:spPr>
          <a:xfrm rot="16200000">
            <a:off x="2360613" y="4687888"/>
            <a:ext cx="1047750" cy="1409700"/>
          </a:xfrm>
          <a:prstGeom prst="trapezoid">
            <a:avLst>
              <a:gd name="adj" fmla="val 13502"/>
            </a:avLst>
          </a:prstGeom>
          <a:blipFill dpi="0" rotWithShape="1">
            <a:blip r:embed="rId5" cstate="print">
              <a:extLst>
                <a:ext uri="{28A0092B-C50C-407E-A947-70E740481C1C}">
                  <a14:useLocalDpi xmlns:a14="http://schemas.microsoft.com/office/drawing/2010/main" xmlns="" val="0"/>
                </a:ext>
              </a:extLst>
            </a:blip>
            <a:srcRect/>
            <a:stretch>
              <a:fillRect/>
            </a:stretch>
          </a:blip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AU"/>
          </a:p>
        </p:txBody>
      </p:sp>
      <p:sp>
        <p:nvSpPr>
          <p:cNvPr id="46" name="Up Arrow 45"/>
          <p:cNvSpPr/>
          <p:nvPr/>
        </p:nvSpPr>
        <p:spPr>
          <a:xfrm>
            <a:off x="4500563" y="4197350"/>
            <a:ext cx="449262" cy="52705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7" name="TextBox 46"/>
          <p:cNvSpPr txBox="1"/>
          <p:nvPr/>
        </p:nvSpPr>
        <p:spPr>
          <a:xfrm>
            <a:off x="179388" y="233363"/>
            <a:ext cx="8560933" cy="523220"/>
          </a:xfrm>
          <a:prstGeom prst="rect">
            <a:avLst/>
          </a:prstGeom>
          <a:noFill/>
        </p:spPr>
        <p:txBody>
          <a:bodyPr wrap="none">
            <a:spAutoFit/>
          </a:bodyPr>
          <a:lstStyle/>
          <a:p>
            <a:pPr>
              <a:defRPr/>
            </a:pPr>
            <a:r>
              <a:rPr lang="en-AU" sz="2800" b="1" dirty="0">
                <a:solidFill>
                  <a:schemeClr val="accent2"/>
                </a:solidFill>
                <a:ea typeface="+mj-ea"/>
                <a:cs typeface="+mj-cs"/>
              </a:rPr>
              <a:t>WIGOS: A </a:t>
            </a:r>
            <a:r>
              <a:rPr lang="en-AU" sz="2800" b="1" dirty="0" smtClean="0">
                <a:solidFill>
                  <a:schemeClr val="accent2"/>
                </a:solidFill>
                <a:ea typeface="+mj-ea"/>
                <a:cs typeface="+mj-cs"/>
              </a:rPr>
              <a:t>(future) </a:t>
            </a:r>
            <a:r>
              <a:rPr lang="en-AU" sz="2800" b="1" dirty="0">
                <a:solidFill>
                  <a:schemeClr val="accent2"/>
                </a:solidFill>
                <a:ea typeface="+mj-ea"/>
                <a:cs typeface="+mj-cs"/>
              </a:rPr>
              <a:t>observing framework for WMO</a:t>
            </a:r>
          </a:p>
        </p:txBody>
      </p:sp>
      <p:sp>
        <p:nvSpPr>
          <p:cNvPr id="48" name="Rectangle 47"/>
          <p:cNvSpPr/>
          <p:nvPr/>
        </p:nvSpPr>
        <p:spPr>
          <a:xfrm>
            <a:off x="7380288" y="2805113"/>
            <a:ext cx="1439862" cy="3603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sp>
        <p:nvSpPr>
          <p:cNvPr id="2" name="Right Arrow 1"/>
          <p:cNvSpPr/>
          <p:nvPr/>
        </p:nvSpPr>
        <p:spPr>
          <a:xfrm>
            <a:off x="3348038" y="2805113"/>
            <a:ext cx="452437" cy="360362"/>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AU"/>
          </a:p>
        </p:txBody>
      </p:sp>
      <p:sp>
        <p:nvSpPr>
          <p:cNvPr id="24" name="Right Arrow 23"/>
          <p:cNvSpPr/>
          <p:nvPr/>
        </p:nvSpPr>
        <p:spPr>
          <a:xfrm rot="10800000">
            <a:off x="5580063" y="2805113"/>
            <a:ext cx="452437" cy="360362"/>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AU"/>
          </a:p>
        </p:txBody>
      </p:sp>
    </p:spTree>
    <p:extLst>
      <p:ext uri="{BB962C8B-B14F-4D97-AF65-F5344CB8AC3E}">
        <p14:creationId xmlns:p14="http://schemas.microsoft.com/office/powerpoint/2010/main" xmlns="" val="2875107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p:txBody>
          <a:bodyPr/>
          <a:lstStyle/>
          <a:p>
            <a:pPr eaLnBrk="1" hangingPunct="1"/>
            <a:r>
              <a:rPr lang="en-AU" altLang="en-US" b="1" dirty="0">
                <a:solidFill>
                  <a:schemeClr val="accent2"/>
                </a:solidFill>
                <a:latin typeface="Arial" pitchFamily="34" charset="0"/>
              </a:rPr>
              <a:t>WIGOS Timeline</a:t>
            </a:r>
            <a:endParaRPr lang="en-AU" altLang="en-US" b="1" dirty="0" smtClean="0">
              <a:solidFill>
                <a:schemeClr val="accent2"/>
              </a:solidFill>
              <a:latin typeface="Arial" pitchFamily="34" charset="0"/>
            </a:endParaRPr>
          </a:p>
        </p:txBody>
      </p:sp>
      <p:grpSp>
        <p:nvGrpSpPr>
          <p:cNvPr id="4" name="Group 259"/>
          <p:cNvGrpSpPr/>
          <p:nvPr/>
        </p:nvGrpSpPr>
        <p:grpSpPr>
          <a:xfrm>
            <a:off x="695450" y="2045486"/>
            <a:ext cx="7711500" cy="1962731"/>
            <a:chOff x="0" y="0"/>
            <a:chExt cx="7711499" cy="1962729"/>
          </a:xfrm>
        </p:grpSpPr>
        <p:grpSp>
          <p:nvGrpSpPr>
            <p:cNvPr id="5" name="Group 250"/>
            <p:cNvGrpSpPr/>
            <p:nvPr/>
          </p:nvGrpSpPr>
          <p:grpSpPr>
            <a:xfrm>
              <a:off x="0" y="0"/>
              <a:ext cx="7711499" cy="1962729"/>
              <a:chOff x="0" y="0"/>
              <a:chExt cx="7711498" cy="1962728"/>
            </a:xfrm>
          </p:grpSpPr>
          <p:sp>
            <p:nvSpPr>
              <p:cNvPr id="12" name="Shape 248"/>
              <p:cNvSpPr/>
              <p:nvPr/>
            </p:nvSpPr>
            <p:spPr>
              <a:xfrm>
                <a:off x="0" y="0"/>
                <a:ext cx="7705726" cy="1962729"/>
              </a:xfrm>
              <a:prstGeom prst="leftRightArrow">
                <a:avLst>
                  <a:gd name="adj1" fmla="val 64901"/>
                  <a:gd name="adj2" fmla="val 40980"/>
                </a:avLst>
              </a:prstGeom>
              <a:solidFill>
                <a:srgbClr val="A6A6A6"/>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13" name="Shape 249"/>
              <p:cNvSpPr/>
              <p:nvPr/>
            </p:nvSpPr>
            <p:spPr>
              <a:xfrm>
                <a:off x="5773" y="981364"/>
                <a:ext cx="7705726" cy="1"/>
              </a:xfrm>
              <a:prstGeom prst="line">
                <a:avLst/>
              </a:prstGeom>
              <a:solidFill>
                <a:srgbClr val="A6A6A6"/>
              </a:solidFill>
              <a:ln w="25400" cap="flat">
                <a:solidFill>
                  <a:srgbClr val="FFFFFF"/>
                </a:solidFill>
                <a:prstDash val="sysDot"/>
                <a:bevel/>
              </a:ln>
              <a:effectLst/>
            </p:spPr>
            <p:txBody>
              <a:bodyPr wrap="square" lIns="0" tIns="0" rIns="0" bIns="0" numCol="1" anchor="t">
                <a:noAutofit/>
              </a:bodyPr>
              <a:lstStyle/>
              <a:p>
                <a:pPr lvl="0" defTabSz="457200">
                  <a:spcBef>
                    <a:spcPts val="0"/>
                  </a:spcBef>
                  <a:defRPr sz="1200">
                    <a:latin typeface="+mn-lt"/>
                    <a:ea typeface="+mn-ea"/>
                    <a:cs typeface="+mn-cs"/>
                    <a:sym typeface="Helvetica"/>
                  </a:defRPr>
                </a:pPr>
                <a:endParaRPr/>
              </a:p>
            </p:txBody>
          </p:sp>
        </p:grpSp>
        <p:sp>
          <p:nvSpPr>
            <p:cNvPr id="6" name="Shape 251"/>
            <p:cNvSpPr/>
            <p:nvPr/>
          </p:nvSpPr>
          <p:spPr>
            <a:xfrm>
              <a:off x="601517" y="486841"/>
              <a:ext cx="1546842" cy="215782"/>
            </a:xfrm>
            <a:prstGeom prst="rect">
              <a:avLst/>
            </a:prstGeom>
            <a:solidFill>
              <a:srgbClr val="A6A6A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defTabSz="457200">
                <a:lnSpc>
                  <a:spcPts val="1700"/>
                </a:lnSpc>
                <a:spcBef>
                  <a:spcPts val="400"/>
                </a:spcBef>
                <a:defRPr sz="1600" cap="all">
                  <a:solidFill>
                    <a:srgbClr val="FFFFFF"/>
                  </a:solidFill>
                  <a:latin typeface="Arial Bold"/>
                  <a:ea typeface="Arial Bold"/>
                  <a:cs typeface="Arial Bold"/>
                  <a:sym typeface="Arial Bold"/>
                </a:defRPr>
              </a:lvl1pPr>
            </a:lstStyle>
            <a:p>
              <a:pPr lvl="0">
                <a:defRPr sz="1800" cap="none">
                  <a:solidFill>
                    <a:srgbClr val="000000"/>
                  </a:solidFill>
                </a:defRPr>
              </a:pPr>
              <a:r>
                <a:rPr sz="1600" cap="all">
                  <a:solidFill>
                    <a:srgbClr val="FFFFFF"/>
                  </a:solidFill>
                </a:rPr>
                <a:t>Congress 16</a:t>
              </a:r>
            </a:p>
          </p:txBody>
        </p:sp>
        <p:sp>
          <p:nvSpPr>
            <p:cNvPr id="7" name="Shape 252"/>
            <p:cNvSpPr/>
            <p:nvPr/>
          </p:nvSpPr>
          <p:spPr>
            <a:xfrm>
              <a:off x="5532734" y="489920"/>
              <a:ext cx="1568874" cy="215781"/>
            </a:xfrm>
            <a:prstGeom prst="rect">
              <a:avLst/>
            </a:prstGeom>
            <a:solidFill>
              <a:srgbClr val="A6A6A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r" defTabSz="457200">
                <a:lnSpc>
                  <a:spcPts val="1700"/>
                </a:lnSpc>
                <a:spcBef>
                  <a:spcPts val="400"/>
                </a:spcBef>
                <a:defRPr sz="1600" cap="all">
                  <a:solidFill>
                    <a:srgbClr val="FFFFFF"/>
                  </a:solidFill>
                  <a:latin typeface="Arial Bold"/>
                  <a:ea typeface="Arial Bold"/>
                  <a:cs typeface="Arial Bold"/>
                  <a:sym typeface="Arial Bold"/>
                </a:defRPr>
              </a:lvl1pPr>
            </a:lstStyle>
            <a:p>
              <a:pPr lvl="0">
                <a:defRPr sz="1800" cap="none">
                  <a:solidFill>
                    <a:srgbClr val="000000"/>
                  </a:solidFill>
                </a:defRPr>
              </a:pPr>
              <a:r>
                <a:rPr sz="1600" cap="all">
                  <a:solidFill>
                    <a:srgbClr val="FFFFFF"/>
                  </a:solidFill>
                </a:rPr>
                <a:t>Congress 18</a:t>
              </a:r>
            </a:p>
          </p:txBody>
        </p:sp>
        <p:grpSp>
          <p:nvGrpSpPr>
            <p:cNvPr id="8" name="Group 255"/>
            <p:cNvGrpSpPr/>
            <p:nvPr/>
          </p:nvGrpSpPr>
          <p:grpSpPr>
            <a:xfrm>
              <a:off x="3122900" y="489920"/>
              <a:ext cx="1520678" cy="672324"/>
              <a:chOff x="0" y="0"/>
              <a:chExt cx="1520677" cy="672323"/>
            </a:xfrm>
          </p:grpSpPr>
          <p:sp>
            <p:nvSpPr>
              <p:cNvPr id="10" name="Shape 253"/>
              <p:cNvSpPr/>
              <p:nvPr/>
            </p:nvSpPr>
            <p:spPr>
              <a:xfrm>
                <a:off x="-1" y="-1"/>
                <a:ext cx="1520679" cy="215782"/>
              </a:xfrm>
              <a:prstGeom prst="rect">
                <a:avLst/>
              </a:prstGeom>
              <a:solidFill>
                <a:srgbClr val="A6A6A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457200">
                  <a:lnSpc>
                    <a:spcPts val="1700"/>
                  </a:lnSpc>
                  <a:spcBef>
                    <a:spcPts val="400"/>
                  </a:spcBef>
                  <a:defRPr sz="1600" cap="all">
                    <a:solidFill>
                      <a:srgbClr val="FFFFFF"/>
                    </a:solidFill>
                    <a:latin typeface="Arial Bold"/>
                    <a:ea typeface="Arial Bold"/>
                    <a:cs typeface="Arial Bold"/>
                    <a:sym typeface="Arial Bold"/>
                  </a:defRPr>
                </a:lvl1pPr>
              </a:lstStyle>
              <a:p>
                <a:pPr lvl="0">
                  <a:defRPr sz="1800" cap="none">
                    <a:solidFill>
                      <a:srgbClr val="000000"/>
                    </a:solidFill>
                  </a:defRPr>
                </a:pPr>
                <a:r>
                  <a:rPr sz="1600" cap="all">
                    <a:solidFill>
                      <a:srgbClr val="FFFFFF"/>
                    </a:solidFill>
                  </a:rPr>
                  <a:t>Congress 17</a:t>
                </a:r>
              </a:p>
            </p:txBody>
          </p:sp>
          <p:sp>
            <p:nvSpPr>
              <p:cNvPr id="11" name="Shape 254"/>
              <p:cNvSpPr/>
              <p:nvPr/>
            </p:nvSpPr>
            <p:spPr>
              <a:xfrm>
                <a:off x="574729" y="302869"/>
                <a:ext cx="335857" cy="3694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grpSp>
        <p:sp>
          <p:nvSpPr>
            <p:cNvPr id="9" name="Shape 256"/>
            <p:cNvSpPr/>
            <p:nvPr/>
          </p:nvSpPr>
          <p:spPr>
            <a:xfrm>
              <a:off x="579483" y="1311505"/>
              <a:ext cx="6681442" cy="233525"/>
            </a:xfrm>
            <a:prstGeom prst="rect">
              <a:avLst/>
            </a:prstGeom>
            <a:solidFill>
              <a:srgbClr val="A6A6A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457200">
                <a:lnSpc>
                  <a:spcPts val="1700"/>
                </a:lnSpc>
                <a:spcBef>
                  <a:spcPts val="400"/>
                </a:spcBef>
                <a:defRPr sz="1400" cap="all">
                  <a:solidFill>
                    <a:srgbClr val="010000"/>
                  </a:solidFill>
                  <a:latin typeface="Arial Bold"/>
                  <a:ea typeface="Arial Bold"/>
                  <a:cs typeface="Arial Bold"/>
                  <a:sym typeface="Arial Bold"/>
                </a:defRPr>
              </a:lvl1pPr>
            </a:lstStyle>
            <a:p>
              <a:pPr lvl="0">
                <a:defRPr sz="1800" cap="none">
                  <a:solidFill>
                    <a:srgbClr val="000000"/>
                  </a:solidFill>
                </a:defRPr>
              </a:pPr>
              <a:r>
                <a:rPr sz="2400" b="1" cap="all" dirty="0" err="1">
                  <a:solidFill>
                    <a:srgbClr val="C00000"/>
                  </a:solidFill>
                </a:rPr>
                <a:t>Wigos</a:t>
              </a:r>
              <a:r>
                <a:rPr sz="2400" b="1" cap="all" dirty="0">
                  <a:solidFill>
                    <a:srgbClr val="C00000"/>
                  </a:solidFill>
                </a:rPr>
                <a:t> </a:t>
              </a:r>
              <a:r>
                <a:rPr lang="fr-CH" sz="2400" b="1" cap="all" dirty="0" smtClean="0">
                  <a:solidFill>
                    <a:srgbClr val="C00000"/>
                  </a:solidFill>
                </a:rPr>
                <a:t>– WMO </a:t>
              </a:r>
              <a:r>
                <a:rPr lang="fr-CH" sz="2400" b="1" cap="all" dirty="0" err="1" smtClean="0">
                  <a:solidFill>
                    <a:srgbClr val="C00000"/>
                  </a:solidFill>
                </a:rPr>
                <a:t>Strategic</a:t>
              </a:r>
              <a:r>
                <a:rPr lang="fr-CH" sz="2400" b="1" cap="all" dirty="0" smtClean="0">
                  <a:solidFill>
                    <a:srgbClr val="C00000"/>
                  </a:solidFill>
                </a:rPr>
                <a:t> </a:t>
              </a:r>
              <a:r>
                <a:rPr sz="2400" b="1" cap="all" dirty="0" smtClean="0">
                  <a:solidFill>
                    <a:srgbClr val="C00000"/>
                  </a:solidFill>
                </a:rPr>
                <a:t>priority</a:t>
              </a:r>
              <a:endParaRPr sz="2400" b="1" cap="all" dirty="0">
                <a:solidFill>
                  <a:srgbClr val="C00000"/>
                </a:solidFill>
              </a:endParaRPr>
            </a:p>
          </p:txBody>
        </p:sp>
      </p:grpSp>
      <p:sp>
        <p:nvSpPr>
          <p:cNvPr id="15" name="Shape 264"/>
          <p:cNvSpPr/>
          <p:nvPr/>
        </p:nvSpPr>
        <p:spPr>
          <a:xfrm>
            <a:off x="4499992" y="1772816"/>
            <a:ext cx="3089658" cy="1"/>
          </a:xfrm>
          <a:prstGeom prst="line">
            <a:avLst/>
          </a:prstGeom>
          <a:ln w="88900">
            <a:solidFill>
              <a:srgbClr val="FF0000"/>
            </a:solidFill>
            <a:prstDash val="solid"/>
            <a:tailEnd type="triangle"/>
          </a:ln>
        </p:spPr>
        <p:txBody>
          <a:bodyPr lIns="0" tIns="0" rIns="0" bIns="0"/>
          <a:lstStyle/>
          <a:p>
            <a:pPr lvl="0" defTabSz="457200">
              <a:spcBef>
                <a:spcPts val="0"/>
              </a:spcBef>
              <a:defRPr sz="1200">
                <a:latin typeface="+mn-lt"/>
                <a:ea typeface="+mn-ea"/>
                <a:cs typeface="+mn-cs"/>
                <a:sym typeface="Helvetica"/>
              </a:defRPr>
            </a:pPr>
            <a:endParaRPr/>
          </a:p>
        </p:txBody>
      </p:sp>
      <p:sp>
        <p:nvSpPr>
          <p:cNvPr id="16" name="Shape 263"/>
          <p:cNvSpPr/>
          <p:nvPr/>
        </p:nvSpPr>
        <p:spPr>
          <a:xfrm>
            <a:off x="3975873" y="1196752"/>
            <a:ext cx="4484559"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sz="2400" b="1" dirty="0"/>
              <a:t>WIGOS Pre-operational Phase</a:t>
            </a:r>
          </a:p>
        </p:txBody>
      </p:sp>
      <p:sp>
        <p:nvSpPr>
          <p:cNvPr id="17" name="Shape 245"/>
          <p:cNvSpPr/>
          <p:nvPr/>
        </p:nvSpPr>
        <p:spPr>
          <a:xfrm>
            <a:off x="539552" y="4325421"/>
            <a:ext cx="1942090" cy="5437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defTabSz="457200">
              <a:lnSpc>
                <a:spcPct val="80000"/>
              </a:lnSpc>
              <a:spcBef>
                <a:spcPts val="400"/>
              </a:spcBef>
              <a:defRPr sz="1800"/>
            </a:pPr>
            <a:r>
              <a:rPr sz="2000" dirty="0">
                <a:latin typeface="Arial Bold" panose="020B0704020202020204" pitchFamily="34" charset="0"/>
                <a:ea typeface="Arial Bold"/>
                <a:cs typeface="Arial Bold" panose="020B0704020202020204" pitchFamily="34" charset="0"/>
                <a:sym typeface="Arial Bold"/>
              </a:rPr>
              <a:t>WIGOS</a:t>
            </a:r>
            <a:endParaRPr sz="2000" dirty="0">
              <a:latin typeface="Arial Bold" panose="020B0704020202020204" pitchFamily="34" charset="0"/>
              <a:ea typeface="Arial"/>
              <a:cs typeface="Arial Bold" panose="020B0704020202020204" pitchFamily="34" charset="0"/>
              <a:sym typeface="Arial"/>
            </a:endParaRPr>
          </a:p>
          <a:p>
            <a:pPr lvl="0" algn="ctr" defTabSz="457200">
              <a:lnSpc>
                <a:spcPct val="80000"/>
              </a:lnSpc>
              <a:spcBef>
                <a:spcPts val="400"/>
              </a:spcBef>
              <a:defRPr sz="1800"/>
            </a:pPr>
            <a:r>
              <a:rPr sz="2000" dirty="0">
                <a:latin typeface="Arial Bold" panose="020B0704020202020204" pitchFamily="34" charset="0"/>
                <a:ea typeface="Arial Bold"/>
                <a:cs typeface="Arial Bold" panose="020B0704020202020204" pitchFamily="34" charset="0"/>
                <a:sym typeface="Arial Bold"/>
              </a:rPr>
              <a:t>Concept</a:t>
            </a:r>
            <a:r>
              <a:rPr sz="2000" dirty="0">
                <a:solidFill>
                  <a:srgbClr val="002060"/>
                </a:solidFill>
                <a:latin typeface="Arial Bold" panose="020B0704020202020204" pitchFamily="34" charset="0"/>
                <a:ea typeface="Arial Bold"/>
                <a:cs typeface="Arial Bold" panose="020B0704020202020204" pitchFamily="34" charset="0"/>
                <a:sym typeface="Arial Bold"/>
              </a:rPr>
              <a:t> </a:t>
            </a:r>
          </a:p>
        </p:txBody>
      </p:sp>
      <p:sp>
        <p:nvSpPr>
          <p:cNvPr id="18" name="Shape 247"/>
          <p:cNvSpPr/>
          <p:nvPr/>
        </p:nvSpPr>
        <p:spPr>
          <a:xfrm>
            <a:off x="2483768" y="4321705"/>
            <a:ext cx="4104456" cy="69147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defTabSz="457200">
              <a:lnSpc>
                <a:spcPct val="80000"/>
              </a:lnSpc>
              <a:spcBef>
                <a:spcPts val="400"/>
              </a:spcBef>
              <a:defRPr sz="1800"/>
            </a:pPr>
            <a:r>
              <a:rPr sz="2600" dirty="0">
                <a:solidFill>
                  <a:srgbClr val="0000FF"/>
                </a:solidFill>
                <a:latin typeface="Arial Bold" panose="020B0704020202020204" pitchFamily="34" charset="0"/>
                <a:ea typeface="Arial Bold"/>
                <a:cs typeface="Arial Bold" panose="020B0704020202020204" pitchFamily="34" charset="0"/>
                <a:sym typeface="Arial Bold"/>
              </a:rPr>
              <a:t>WIGOS</a:t>
            </a:r>
            <a:endParaRPr sz="2600" dirty="0">
              <a:solidFill>
                <a:srgbClr val="0000FF"/>
              </a:solidFill>
              <a:latin typeface="Arial Bold" panose="020B0704020202020204" pitchFamily="34" charset="0"/>
              <a:ea typeface="Arial"/>
              <a:cs typeface="Arial Bold" panose="020B0704020202020204" pitchFamily="34" charset="0"/>
              <a:sym typeface="Arial"/>
            </a:endParaRPr>
          </a:p>
          <a:p>
            <a:pPr lvl="0" algn="ctr" defTabSz="457200">
              <a:lnSpc>
                <a:spcPct val="80000"/>
              </a:lnSpc>
              <a:spcBef>
                <a:spcPts val="400"/>
              </a:spcBef>
              <a:defRPr sz="1800"/>
            </a:pPr>
            <a:r>
              <a:rPr sz="2600" dirty="0">
                <a:solidFill>
                  <a:srgbClr val="0000FF"/>
                </a:solidFill>
                <a:latin typeface="Arial Bold" panose="020B0704020202020204" pitchFamily="34" charset="0"/>
                <a:ea typeface="Arial Bold"/>
                <a:cs typeface="Arial Bold" panose="020B0704020202020204" pitchFamily="34" charset="0"/>
                <a:sym typeface="Arial Bold"/>
              </a:rPr>
              <a:t>Framework</a:t>
            </a:r>
          </a:p>
        </p:txBody>
      </p:sp>
      <p:sp>
        <p:nvSpPr>
          <p:cNvPr id="19" name="Shape 246"/>
          <p:cNvSpPr/>
          <p:nvPr/>
        </p:nvSpPr>
        <p:spPr>
          <a:xfrm>
            <a:off x="6444208" y="4317988"/>
            <a:ext cx="2376264" cy="83920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defTabSz="457200">
              <a:lnSpc>
                <a:spcPct val="80000"/>
              </a:lnSpc>
              <a:spcBef>
                <a:spcPts val="400"/>
              </a:spcBef>
              <a:defRPr sz="1800"/>
            </a:pPr>
            <a:r>
              <a:rPr sz="3200" dirty="0">
                <a:solidFill>
                  <a:srgbClr val="008000"/>
                </a:solidFill>
                <a:latin typeface="Arial Bold"/>
                <a:ea typeface="Arial Bold"/>
                <a:cs typeface="Arial Bold"/>
                <a:sym typeface="Arial Bold"/>
              </a:rPr>
              <a:t>WIGOS</a:t>
            </a:r>
            <a:endParaRPr sz="3200" dirty="0">
              <a:solidFill>
                <a:srgbClr val="008000"/>
              </a:solidFill>
              <a:latin typeface="Arial"/>
              <a:ea typeface="Arial"/>
              <a:cs typeface="Arial"/>
              <a:sym typeface="Arial"/>
            </a:endParaRPr>
          </a:p>
          <a:p>
            <a:pPr lvl="0" algn="ctr" defTabSz="457200">
              <a:lnSpc>
                <a:spcPct val="80000"/>
              </a:lnSpc>
              <a:spcBef>
                <a:spcPts val="400"/>
              </a:spcBef>
              <a:defRPr sz="1800"/>
            </a:pPr>
            <a:r>
              <a:rPr sz="3200" dirty="0">
                <a:solidFill>
                  <a:srgbClr val="008000"/>
                </a:solidFill>
                <a:latin typeface="Arial Bold"/>
                <a:ea typeface="Arial Bold"/>
                <a:cs typeface="Arial Bold"/>
                <a:sym typeface="Arial Bold"/>
              </a:rPr>
              <a:t>Operational</a:t>
            </a:r>
          </a:p>
        </p:txBody>
      </p:sp>
      <p:sp>
        <p:nvSpPr>
          <p:cNvPr id="20" name="Shape 263"/>
          <p:cNvSpPr/>
          <p:nvPr/>
        </p:nvSpPr>
        <p:spPr>
          <a:xfrm>
            <a:off x="5093138" y="1900462"/>
            <a:ext cx="1567094"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lang="fr-CH" sz="2400" b="1" dirty="0" smtClean="0"/>
              <a:t>2016-2019</a:t>
            </a:r>
            <a:endParaRPr sz="2400" b="1" dirty="0"/>
          </a:p>
        </p:txBody>
      </p:sp>
    </p:spTree>
    <p:extLst>
      <p:ext uri="{BB962C8B-B14F-4D97-AF65-F5344CB8AC3E}">
        <p14:creationId xmlns:p14="http://schemas.microsoft.com/office/powerpoint/2010/main" xmlns="" val="115386798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b="1" dirty="0" smtClean="0">
                <a:solidFill>
                  <a:schemeClr val="accent2"/>
                </a:solidFill>
                <a:latin typeface="Arial" pitchFamily="34" charset="0"/>
              </a:rPr>
              <a:t>WIGOS Framework</a:t>
            </a: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r>
              <a:rPr lang="en-US" altLang="en-US" dirty="0" smtClean="0">
                <a:latin typeface="Arial" pitchFamily="34" charset="0"/>
              </a:rPr>
              <a:t>At its simplest, the WIGOS framework is about:</a:t>
            </a:r>
          </a:p>
          <a:p>
            <a:pPr lvl="1" eaLnBrk="1" hangingPunct="1">
              <a:lnSpc>
                <a:spcPct val="90000"/>
              </a:lnSpc>
              <a:buFont typeface="Arial" pitchFamily="34" charset="0"/>
              <a:buChar char="•"/>
            </a:pPr>
            <a:r>
              <a:rPr lang="en-US" altLang="en-US" b="1" i="1" dirty="0" smtClean="0">
                <a:solidFill>
                  <a:srgbClr val="000099"/>
                </a:solidFill>
                <a:latin typeface="Arial" pitchFamily="34" charset="0"/>
              </a:rPr>
              <a:t>Documenting and implementing</a:t>
            </a:r>
            <a:r>
              <a:rPr lang="en-US" altLang="en-US" dirty="0" smtClean="0">
                <a:latin typeface="Arial" pitchFamily="34" charset="0"/>
              </a:rPr>
              <a:t> standard and recommended practices and procedures in making and sharing observations,</a:t>
            </a:r>
          </a:p>
          <a:p>
            <a:pPr lvl="1" eaLnBrk="1" hangingPunct="1">
              <a:lnSpc>
                <a:spcPct val="90000"/>
              </a:lnSpc>
              <a:buFont typeface="Arial" pitchFamily="34" charset="0"/>
              <a:buChar char="•"/>
            </a:pPr>
            <a:r>
              <a:rPr lang="en-US" altLang="en-US" b="1" i="1" dirty="0" smtClean="0">
                <a:solidFill>
                  <a:srgbClr val="000099"/>
                </a:solidFill>
                <a:latin typeface="Arial" pitchFamily="34" charset="0"/>
              </a:rPr>
              <a:t>Coordination, collaboration and building partnerships </a:t>
            </a:r>
            <a:r>
              <a:rPr lang="en-US" altLang="en-US" dirty="0" smtClean="0">
                <a:latin typeface="Arial" pitchFamily="34" charset="0"/>
              </a:rPr>
              <a:t>for efficiency and effectiveness,</a:t>
            </a:r>
          </a:p>
          <a:p>
            <a:pPr lvl="1" eaLnBrk="1" hangingPunct="1">
              <a:lnSpc>
                <a:spcPct val="90000"/>
              </a:lnSpc>
              <a:buFont typeface="Arial" pitchFamily="34" charset="0"/>
              <a:buChar char="•"/>
            </a:pPr>
            <a:r>
              <a:rPr lang="en-US" altLang="en-US" b="1" i="1" dirty="0" smtClean="0">
                <a:solidFill>
                  <a:srgbClr val="000099"/>
                </a:solidFill>
                <a:latin typeface="Arial" pitchFamily="34" charset="0"/>
              </a:rPr>
              <a:t>Integration and interoperability </a:t>
            </a:r>
            <a:r>
              <a:rPr lang="en-US" altLang="en-US" dirty="0" smtClean="0">
                <a:latin typeface="Arial" pitchFamily="34" charset="0"/>
              </a:rPr>
              <a:t>in all senses,</a:t>
            </a:r>
          </a:p>
          <a:p>
            <a:pPr lvl="1" eaLnBrk="1" hangingPunct="1">
              <a:lnSpc>
                <a:spcPct val="90000"/>
              </a:lnSpc>
              <a:buFont typeface="Arial" pitchFamily="34" charset="0"/>
              <a:buChar char="•"/>
            </a:pPr>
            <a:r>
              <a:rPr lang="en-US" altLang="en-US" b="1" i="1" dirty="0" smtClean="0">
                <a:solidFill>
                  <a:srgbClr val="000099"/>
                </a:solidFill>
                <a:latin typeface="Arial" pitchFamily="34" charset="0"/>
              </a:rPr>
              <a:t>Timely delivery of observations</a:t>
            </a:r>
            <a:r>
              <a:rPr lang="en-US" altLang="en-US" dirty="0" smtClean="0">
                <a:latin typeface="Arial" pitchFamily="34" charset="0"/>
              </a:rPr>
              <a:t> that meet user needs in </a:t>
            </a:r>
            <a:r>
              <a:rPr lang="en-US" altLang="en-US" b="1" i="1" dirty="0" smtClean="0">
                <a:solidFill>
                  <a:srgbClr val="006600"/>
                </a:solidFill>
                <a:latin typeface="Arial" pitchFamily="34" charset="0"/>
              </a:rPr>
              <a:t>a way they can use them</a:t>
            </a:r>
            <a:r>
              <a:rPr lang="en-US" altLang="en-US" dirty="0" smtClean="0">
                <a:latin typeface="Arial" pitchFamily="34" charset="0"/>
              </a:rPr>
              <a:t>,</a:t>
            </a:r>
          </a:p>
          <a:p>
            <a:pPr lvl="1" eaLnBrk="1" hangingPunct="1">
              <a:lnSpc>
                <a:spcPct val="90000"/>
              </a:lnSpc>
              <a:buFont typeface="Arial" pitchFamily="34" charset="0"/>
              <a:buChar char="•"/>
            </a:pPr>
            <a:r>
              <a:rPr lang="en-US" b="1" i="1" dirty="0">
                <a:solidFill>
                  <a:srgbClr val="000099"/>
                </a:solidFill>
              </a:rPr>
              <a:t>Empowering</a:t>
            </a:r>
            <a:r>
              <a:rPr lang="en-US" dirty="0"/>
              <a:t> and extending the reach of NMHSs, reinforcing their leadership and building partnerships with contributors &amp; </a:t>
            </a:r>
            <a:r>
              <a:rPr lang="en-US" dirty="0" smtClean="0"/>
              <a:t>users,  … … …</a:t>
            </a:r>
            <a:endParaRPr lang="en-US" dirty="0"/>
          </a:p>
        </p:txBody>
      </p:sp>
    </p:spTree>
    <p:extLst>
      <p:ext uri="{BB962C8B-B14F-4D97-AF65-F5344CB8AC3E}">
        <p14:creationId xmlns:p14="http://schemas.microsoft.com/office/powerpoint/2010/main" xmlns="" val="241498720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Key Comp">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l="27370" t="26199" r="24561" b="18594"/>
          <a:stretch>
            <a:fillRect/>
          </a:stretch>
        </p:blipFill>
        <p:spPr bwMode="auto">
          <a:xfrm>
            <a:off x="3021013" y="2133600"/>
            <a:ext cx="3124200"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Box 3"/>
          <p:cNvSpPr txBox="1">
            <a:spLocks noChangeArrowheads="1"/>
          </p:cNvSpPr>
          <p:nvPr/>
        </p:nvSpPr>
        <p:spPr bwMode="auto">
          <a:xfrm>
            <a:off x="2484438" y="1700213"/>
            <a:ext cx="4267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b="0" i="1">
                <a:latin typeface="Arial Narrow" pitchFamily="34" charset="0"/>
              </a:rPr>
              <a:t>To oversee, guide and coordinate WIGOS </a:t>
            </a:r>
          </a:p>
        </p:txBody>
      </p:sp>
      <p:sp>
        <p:nvSpPr>
          <p:cNvPr id="11268" name="TextBox 9"/>
          <p:cNvSpPr txBox="1">
            <a:spLocks noChangeArrowheads="1"/>
          </p:cNvSpPr>
          <p:nvPr/>
        </p:nvSpPr>
        <p:spPr bwMode="auto">
          <a:xfrm>
            <a:off x="2051050" y="4868863"/>
            <a:ext cx="49101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b="0" i="1">
                <a:latin typeface="Arial Narrow" pitchFamily="34" charset="0"/>
              </a:rPr>
              <a:t>To facilitate and support the operation of WIGOS </a:t>
            </a:r>
          </a:p>
        </p:txBody>
      </p:sp>
      <p:sp>
        <p:nvSpPr>
          <p:cNvPr id="11269" name="TextBox 10"/>
          <p:cNvSpPr txBox="1">
            <a:spLocks noChangeArrowheads="1"/>
          </p:cNvSpPr>
          <p:nvPr/>
        </p:nvSpPr>
        <p:spPr bwMode="auto">
          <a:xfrm rot="5400000">
            <a:off x="4860926" y="3140075"/>
            <a:ext cx="34607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b="0" i="1">
                <a:latin typeface="Arial Narrow" pitchFamily="34" charset="0"/>
              </a:rPr>
              <a:t>To plan, implement and evolve WIGOS component systems  </a:t>
            </a:r>
          </a:p>
        </p:txBody>
      </p:sp>
      <p:sp>
        <p:nvSpPr>
          <p:cNvPr id="11270" name="TextBox 11"/>
          <p:cNvSpPr txBox="1">
            <a:spLocks noChangeArrowheads="1"/>
          </p:cNvSpPr>
          <p:nvPr/>
        </p:nvSpPr>
        <p:spPr bwMode="auto">
          <a:xfrm rot="-5400000">
            <a:off x="563563" y="3040062"/>
            <a:ext cx="38354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b="0" i="1">
                <a:latin typeface="Arial Narrow" pitchFamily="34" charset="0"/>
              </a:rPr>
              <a:t>To ensure supply of and access to WIGOS  observations</a:t>
            </a:r>
          </a:p>
        </p:txBody>
      </p:sp>
      <p:sp>
        <p:nvSpPr>
          <p:cNvPr id="11271" name="Rectangle 6"/>
          <p:cNvSpPr>
            <a:spLocks noChangeArrowheads="1"/>
          </p:cNvSpPr>
          <p:nvPr/>
        </p:nvSpPr>
        <p:spPr bwMode="auto">
          <a:xfrm>
            <a:off x="1835150" y="836613"/>
            <a:ext cx="2665413" cy="825500"/>
          </a:xfrm>
          <a:prstGeom prst="rect">
            <a:avLst/>
          </a:prstGeom>
          <a:solidFill>
            <a:srgbClr val="38F472"/>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2000">
                <a:latin typeface="Arial Narrow" pitchFamily="34" charset="0"/>
                <a:hlinkClick r:id="rId5"/>
              </a:rPr>
              <a:t>Management of WIGOS Implementation</a:t>
            </a:r>
            <a:endParaRPr lang="en-AU" altLang="en-US" sz="2000">
              <a:latin typeface="Arial Narrow" pitchFamily="34" charset="0"/>
            </a:endParaRPr>
          </a:p>
        </p:txBody>
      </p:sp>
      <p:sp>
        <p:nvSpPr>
          <p:cNvPr id="11272"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b="0">
                <a:latin typeface="Arial Narrow" pitchFamily="34" charset="0"/>
                <a:hlinkClick r:id="rId6"/>
              </a:rPr>
              <a:t>Collaboration with WMO co-sponsored OSs and intl. partners &amp; Progrs</a:t>
            </a:r>
            <a:endParaRPr lang="en-AU" altLang="en-US" sz="1600" b="0">
              <a:latin typeface="Arial Narrow" pitchFamily="34" charset="0"/>
            </a:endParaRPr>
          </a:p>
        </p:txBody>
      </p:sp>
      <p:sp>
        <p:nvSpPr>
          <p:cNvPr id="11273" name="Rectangle 14"/>
          <p:cNvSpPr>
            <a:spLocks noChangeArrowheads="1"/>
          </p:cNvSpPr>
          <p:nvPr/>
        </p:nvSpPr>
        <p:spPr bwMode="auto">
          <a:xfrm>
            <a:off x="107950" y="5230813"/>
            <a:ext cx="2160588" cy="719137"/>
          </a:xfrm>
          <a:prstGeom prst="rect">
            <a:avLst/>
          </a:prstGeom>
          <a:solidFill>
            <a:srgbClr val="60FC85"/>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a:solidFill>
                  <a:srgbClr val="FFFFFF"/>
                </a:solidFill>
                <a:latin typeface="Arial Narrow" pitchFamily="34" charset="0"/>
                <a:hlinkClick r:id="rId7"/>
              </a:rPr>
              <a:t>Communications and Outreach</a:t>
            </a:r>
            <a:endParaRPr lang="en-AU" altLang="en-US" sz="1600">
              <a:solidFill>
                <a:srgbClr val="FFFFFF"/>
              </a:solidFill>
              <a:latin typeface="Arial Narrow" pitchFamily="34" charset="0"/>
            </a:endParaRPr>
          </a:p>
        </p:txBody>
      </p:sp>
      <p:sp>
        <p:nvSpPr>
          <p:cNvPr id="11274"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b="0">
                <a:latin typeface="Arial Narrow" pitchFamily="34" charset="0"/>
                <a:hlinkClick r:id="rId8"/>
              </a:rPr>
              <a:t>Quality Management</a:t>
            </a:r>
            <a:endParaRPr lang="en-AU" altLang="en-US" sz="1600" b="0">
              <a:latin typeface="Arial Narrow" pitchFamily="34" charset="0"/>
            </a:endParaRPr>
          </a:p>
        </p:txBody>
      </p:sp>
      <p:sp>
        <p:nvSpPr>
          <p:cNvPr id="11275"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endParaRPr lang="en-AU" altLang="en-US" sz="100" b="0">
              <a:latin typeface="Arial Narrow" pitchFamily="34" charset="0"/>
              <a:hlinkClick r:id="rId9"/>
            </a:endParaRPr>
          </a:p>
          <a:p>
            <a:pPr algn="ctr">
              <a:spcBef>
                <a:spcPct val="50000"/>
              </a:spcBef>
              <a:buFont typeface="Wingdings" pitchFamily="2" charset="2"/>
              <a:buNone/>
            </a:pPr>
            <a:r>
              <a:rPr lang="en-AU" altLang="en-US" sz="1600" b="0">
                <a:latin typeface="Arial Narrow" pitchFamily="34" charset="0"/>
                <a:hlinkClick r:id="rId9"/>
              </a:rPr>
              <a:t>Standardization and interoperability</a:t>
            </a:r>
            <a:endParaRPr lang="en-AU" altLang="en-US" sz="1600" b="0">
              <a:latin typeface="Arial Narrow" pitchFamily="34" charset="0"/>
            </a:endParaRPr>
          </a:p>
        </p:txBody>
      </p:sp>
      <p:sp>
        <p:nvSpPr>
          <p:cNvPr id="11276" name="Rectangle 17"/>
          <p:cNvSpPr>
            <a:spLocks noChangeArrowheads="1"/>
          </p:cNvSpPr>
          <p:nvPr/>
        </p:nvSpPr>
        <p:spPr bwMode="auto">
          <a:xfrm>
            <a:off x="2817813" y="5300663"/>
            <a:ext cx="1600200" cy="919162"/>
          </a:xfrm>
          <a:prstGeom prst="rect">
            <a:avLst/>
          </a:prstGeom>
          <a:solidFill>
            <a:srgbClr val="60FC85"/>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800">
                <a:latin typeface="Arial Narrow" pitchFamily="34" charset="0"/>
                <a:hlinkClick r:id="rId10"/>
              </a:rPr>
              <a:t>WIGOS Information Resource</a:t>
            </a:r>
            <a:endParaRPr lang="en-AU" altLang="en-US" sz="1800">
              <a:latin typeface="Arial Narrow" pitchFamily="34" charset="0"/>
            </a:endParaRPr>
          </a:p>
        </p:txBody>
      </p:sp>
      <p:sp>
        <p:nvSpPr>
          <p:cNvPr id="11277" name="Rectangle 18"/>
          <p:cNvSpPr>
            <a:spLocks noChangeArrowheads="1"/>
          </p:cNvSpPr>
          <p:nvPr/>
        </p:nvSpPr>
        <p:spPr bwMode="auto">
          <a:xfrm>
            <a:off x="7092950" y="5157788"/>
            <a:ext cx="1655763" cy="792162"/>
          </a:xfrm>
          <a:prstGeom prst="rect">
            <a:avLst/>
          </a:prstGeom>
          <a:solidFill>
            <a:schemeClr val="accent1"/>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a:solidFill>
                  <a:srgbClr val="FFFFFF"/>
                </a:solidFill>
                <a:latin typeface="Arial Narrow" pitchFamily="34" charset="0"/>
                <a:hlinkClick r:id="rId11"/>
              </a:rPr>
              <a:t>Capacity Development</a:t>
            </a:r>
            <a:endParaRPr lang="en-AU" altLang="en-US" sz="1600">
              <a:solidFill>
                <a:srgbClr val="FFFFFF"/>
              </a:solidFill>
              <a:latin typeface="Arial Narrow" pitchFamily="34" charset="0"/>
            </a:endParaRPr>
          </a:p>
        </p:txBody>
      </p:sp>
      <p:sp>
        <p:nvSpPr>
          <p:cNvPr id="11278" name="Rectangle 19"/>
          <p:cNvSpPr>
            <a:spLocks noChangeArrowheads="1"/>
          </p:cNvSpPr>
          <p:nvPr/>
        </p:nvSpPr>
        <p:spPr bwMode="auto">
          <a:xfrm>
            <a:off x="7164388" y="2093913"/>
            <a:ext cx="1439862" cy="1236662"/>
          </a:xfrm>
          <a:prstGeom prst="rect">
            <a:avLst/>
          </a:prstGeom>
          <a:solidFill>
            <a:srgbClr val="60FC85"/>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800" b="0">
                <a:latin typeface="Arial Narrow" pitchFamily="34" charset="0"/>
                <a:hlinkClick r:id="rId12"/>
              </a:rPr>
              <a:t>Design, planning and optimised evolution</a:t>
            </a:r>
            <a:endParaRPr lang="en-AU" altLang="en-US" sz="1800" b="0">
              <a:latin typeface="Arial Narrow" pitchFamily="34" charset="0"/>
            </a:endParaRPr>
          </a:p>
        </p:txBody>
      </p:sp>
      <p:sp>
        <p:nvSpPr>
          <p:cNvPr id="11279" name="Rectangle 21"/>
          <p:cNvSpPr>
            <a:spLocks noChangeArrowheads="1"/>
          </p:cNvSpPr>
          <p:nvPr/>
        </p:nvSpPr>
        <p:spPr bwMode="auto">
          <a:xfrm>
            <a:off x="395288" y="1844675"/>
            <a:ext cx="1584325" cy="1368425"/>
          </a:xfrm>
          <a:prstGeom prst="rect">
            <a:avLst/>
          </a:prstGeom>
          <a:solidFill>
            <a:srgbClr val="60FC85"/>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endParaRPr lang="en-AU" altLang="en-US" sz="100" b="0">
              <a:latin typeface="Arial Narrow" pitchFamily="34" charset="0"/>
              <a:hlinkClick r:id="rId13"/>
            </a:endParaRPr>
          </a:p>
          <a:p>
            <a:pPr algn="ctr">
              <a:spcBef>
                <a:spcPct val="50000"/>
              </a:spcBef>
              <a:buFont typeface="Wingdings" pitchFamily="2" charset="2"/>
              <a:buNone/>
            </a:pPr>
            <a:r>
              <a:rPr lang="en-AU" altLang="en-US" sz="2000" b="0">
                <a:latin typeface="Arial Narrow" pitchFamily="34" charset="0"/>
                <a:hlinkClick r:id="rId13"/>
              </a:rPr>
              <a:t>Data Discovery and Availability</a:t>
            </a:r>
            <a:endParaRPr lang="en-AU" altLang="en-US" sz="2000" b="0">
              <a:latin typeface="Arial Narrow" pitchFamily="34" charset="0"/>
            </a:endParaRPr>
          </a:p>
        </p:txBody>
      </p:sp>
      <p:sp>
        <p:nvSpPr>
          <p:cNvPr id="11280"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AU" altLang="en-US" sz="1600" b="0">
                <a:latin typeface="Arial Narrow" pitchFamily="34" charset="0"/>
                <a:hlinkClick r:id="rId14"/>
              </a:rPr>
              <a:t>Observing System Operation &amp; Maintenance</a:t>
            </a:r>
            <a:endParaRPr lang="en-AU" altLang="en-US" sz="1600" b="0">
              <a:latin typeface="Arial Narrow" pitchFamily="34" charset="0"/>
            </a:endParaRPr>
          </a:p>
        </p:txBody>
      </p:sp>
      <p:sp>
        <p:nvSpPr>
          <p:cNvPr id="11281" name="TextBox 7"/>
          <p:cNvSpPr txBox="1">
            <a:spLocks noChangeArrowheads="1"/>
          </p:cNvSpPr>
          <p:nvPr/>
        </p:nvSpPr>
        <p:spPr bwMode="auto">
          <a:xfrm>
            <a:off x="228600" y="115888"/>
            <a:ext cx="8736013"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50000"/>
              </a:spcBef>
              <a:buFont typeface="Wingdings" pitchFamily="2" charset="2"/>
              <a:buNone/>
            </a:pPr>
            <a:r>
              <a:rPr lang="en-US" altLang="en-US" sz="3000">
                <a:solidFill>
                  <a:srgbClr val="333399"/>
                </a:solidFill>
                <a:latin typeface="Arial Bold" pitchFamily="34" charset="0"/>
                <a:cs typeface="Arial Bold" pitchFamily="34" charset="0"/>
                <a:sym typeface="Arial Bold" pitchFamily="34" charset="0"/>
              </a:rPr>
              <a:t>WIGOS Framework:  </a:t>
            </a:r>
            <a:r>
              <a:rPr lang="en-AU" altLang="en-US" sz="3000">
                <a:solidFill>
                  <a:srgbClr val="333399"/>
                </a:solidFill>
                <a:latin typeface="Arial Bold" pitchFamily="34" charset="0"/>
                <a:cs typeface="Arial Bold" pitchFamily="34" charset="0"/>
                <a:sym typeface="Arial Bold" pitchFamily="34" charset="0"/>
              </a:rPr>
              <a:t>Key activity areas </a:t>
            </a:r>
          </a:p>
        </p:txBody>
      </p:sp>
      <p:pic>
        <p:nvPicPr>
          <p:cNvPr id="11282" name="Picture 5" descr="WIGOS_Logo-V5">
            <a:hlinkClick r:id="rId3"/>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389313" y="3306763"/>
            <a:ext cx="2233612"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30320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810997" y="4581128"/>
            <a:ext cx="2225053" cy="1668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itle 1"/>
          <p:cNvSpPr>
            <a:spLocks noGrp="1"/>
          </p:cNvSpPr>
          <p:nvPr>
            <p:ph type="title"/>
          </p:nvPr>
        </p:nvSpPr>
        <p:spPr>
          <a:xfrm>
            <a:off x="107950" y="117699"/>
            <a:ext cx="8856663" cy="935037"/>
          </a:xfrm>
        </p:spPr>
        <p:txBody>
          <a:bodyPr/>
          <a:lstStyle/>
          <a:p>
            <a:r>
              <a:rPr lang="en-US" altLang="en-US" b="1" dirty="0" smtClean="0">
                <a:solidFill>
                  <a:schemeClr val="accent2"/>
                </a:solidFill>
                <a:latin typeface="Arial" pitchFamily="34" charset="0"/>
              </a:rPr>
              <a:t>WIGOS Framework elements of particular relevance to Regions and Members</a:t>
            </a:r>
            <a:endParaRPr lang="en-AU" altLang="en-US" b="1" dirty="0" smtClean="0">
              <a:solidFill>
                <a:schemeClr val="accent2"/>
              </a:solidFill>
              <a:latin typeface="Arial" pitchFamily="34" charset="0"/>
            </a:endParaRPr>
          </a:p>
        </p:txBody>
      </p:sp>
      <p:sp>
        <p:nvSpPr>
          <p:cNvPr id="12292" name="Content Placeholder 2"/>
          <p:cNvSpPr>
            <a:spLocks noGrp="1"/>
          </p:cNvSpPr>
          <p:nvPr>
            <p:ph idx="1"/>
          </p:nvPr>
        </p:nvSpPr>
        <p:spPr>
          <a:xfrm>
            <a:off x="107950" y="1052736"/>
            <a:ext cx="7189788" cy="5255790"/>
          </a:xfrm>
        </p:spPr>
        <p:txBody>
          <a:bodyPr/>
          <a:lstStyle/>
          <a:p>
            <a:pPr>
              <a:buFont typeface="Wingdings" panose="05000000000000000000" pitchFamily="2" charset="2"/>
              <a:buChar char="§"/>
            </a:pPr>
            <a:r>
              <a:rPr lang="en-US" altLang="en-US" sz="2600" b="1" dirty="0" smtClean="0">
                <a:latin typeface="Arial" pitchFamily="34" charset="0"/>
              </a:rPr>
              <a:t>WIGOS Regulatory Material:</a:t>
            </a:r>
            <a:endParaRPr lang="en-US" altLang="en-US" sz="2600" dirty="0" smtClean="0">
              <a:latin typeface="Arial" pitchFamily="34" charset="0"/>
            </a:endParaRPr>
          </a:p>
          <a:p>
            <a:pPr lvl="1">
              <a:buFont typeface="Wingdings" panose="05000000000000000000" pitchFamily="2" charset="2"/>
              <a:buChar char="§"/>
            </a:pPr>
            <a:r>
              <a:rPr lang="en-US" altLang="en-US" sz="2400" b="1" i="1" dirty="0" smtClean="0">
                <a:solidFill>
                  <a:srgbClr val="C00000"/>
                </a:solidFill>
                <a:latin typeface="Arial" pitchFamily="34" charset="0"/>
              </a:rPr>
              <a:t>Metadata Standard</a:t>
            </a:r>
          </a:p>
          <a:p>
            <a:pPr lvl="1">
              <a:buFont typeface="Wingdings" panose="05000000000000000000" pitchFamily="2" charset="2"/>
              <a:buChar char="§"/>
            </a:pPr>
            <a:r>
              <a:rPr lang="en-US" altLang="en-US" sz="2400" b="1" i="1" dirty="0" smtClean="0">
                <a:solidFill>
                  <a:srgbClr val="C00000"/>
                </a:solidFill>
                <a:latin typeface="Arial" pitchFamily="34" charset="0"/>
              </a:rPr>
              <a:t>Station Identifiers</a:t>
            </a:r>
          </a:p>
          <a:p>
            <a:pPr>
              <a:buFont typeface="Wingdings" panose="05000000000000000000" pitchFamily="2" charset="2"/>
              <a:buChar char="§"/>
            </a:pPr>
            <a:r>
              <a:rPr lang="en-US" altLang="en-US" sz="2600" b="1" dirty="0" smtClean="0">
                <a:latin typeface="Arial" pitchFamily="34" charset="0"/>
              </a:rPr>
              <a:t>WIGOS Information Resource (</a:t>
            </a:r>
            <a:r>
              <a:rPr lang="en-US" altLang="en-US" sz="2600" b="1" dirty="0" err="1" smtClean="0">
                <a:latin typeface="Arial" pitchFamily="34" charset="0"/>
              </a:rPr>
              <a:t>WIR</a:t>
            </a:r>
            <a:r>
              <a:rPr lang="en-US" altLang="en-US" sz="2600" b="1" dirty="0" smtClean="0">
                <a:latin typeface="Arial" pitchFamily="34" charset="0"/>
              </a:rPr>
              <a:t>):</a:t>
            </a:r>
            <a:endParaRPr lang="en-US" altLang="en-US" sz="2600" dirty="0" smtClean="0">
              <a:latin typeface="Arial" pitchFamily="34" charset="0"/>
            </a:endParaRPr>
          </a:p>
          <a:p>
            <a:pPr lvl="1">
              <a:buFont typeface="Wingdings" panose="05000000000000000000" pitchFamily="2" charset="2"/>
              <a:buChar char="§"/>
            </a:pPr>
            <a:r>
              <a:rPr lang="en-US" altLang="en-US" sz="2400" dirty="0" smtClean="0">
                <a:latin typeface="Arial" pitchFamily="34" charset="0"/>
              </a:rPr>
              <a:t>Portal</a:t>
            </a:r>
          </a:p>
          <a:p>
            <a:pPr lvl="1">
              <a:buFont typeface="Wingdings" panose="05000000000000000000" pitchFamily="2" charset="2"/>
              <a:buChar char="§"/>
            </a:pPr>
            <a:r>
              <a:rPr lang="en-US" altLang="en-US" sz="2400" b="1" dirty="0" smtClean="0">
                <a:solidFill>
                  <a:srgbClr val="C00000"/>
                </a:solidFill>
                <a:latin typeface="Arial" pitchFamily="34" charset="0"/>
              </a:rPr>
              <a:t>OSCAR</a:t>
            </a:r>
            <a:r>
              <a:rPr lang="en-US" altLang="en-US" sz="1100" dirty="0" smtClean="0">
                <a:latin typeface="Arial" pitchFamily="34" charset="0"/>
              </a:rPr>
              <a:t> </a:t>
            </a:r>
            <a:r>
              <a:rPr lang="en-US" altLang="en-US" sz="1400" dirty="0" smtClean="0">
                <a:latin typeface="Arial" pitchFamily="34" charset="0"/>
              </a:rPr>
              <a:t>(Observing Systems Capability Analysis and Review Tool)</a:t>
            </a:r>
            <a:endParaRPr lang="en-US" altLang="en-US" sz="1100" dirty="0" smtClean="0">
              <a:latin typeface="Arial" pitchFamily="34" charset="0"/>
            </a:endParaRPr>
          </a:p>
          <a:p>
            <a:pPr lvl="1">
              <a:buFont typeface="Wingdings" panose="05000000000000000000" pitchFamily="2" charset="2"/>
              <a:buChar char="§"/>
            </a:pPr>
            <a:r>
              <a:rPr lang="en-US" altLang="en-US" sz="2400" dirty="0" smtClean="0">
                <a:latin typeface="Arial" pitchFamily="34" charset="0"/>
              </a:rPr>
              <a:t>SORT</a:t>
            </a:r>
            <a:r>
              <a:rPr lang="en-US" altLang="en-US" sz="1100" dirty="0" smtClean="0">
                <a:latin typeface="Arial" pitchFamily="34" charset="0"/>
              </a:rPr>
              <a:t> </a:t>
            </a:r>
            <a:r>
              <a:rPr lang="en-US" altLang="en-US" sz="1400" dirty="0" smtClean="0">
                <a:latin typeface="Arial" pitchFamily="34" charset="0"/>
              </a:rPr>
              <a:t>(Standardization of Observations Reference Tool)</a:t>
            </a:r>
          </a:p>
          <a:p>
            <a:pPr>
              <a:buFont typeface="Wingdings" panose="05000000000000000000" pitchFamily="2" charset="2"/>
              <a:buChar char="§"/>
            </a:pPr>
            <a:r>
              <a:rPr lang="en-US" altLang="en-US" sz="2600" b="1" dirty="0" smtClean="0">
                <a:latin typeface="Arial" pitchFamily="34" charset="0"/>
              </a:rPr>
              <a:t>Routine (24/7) monitoring</a:t>
            </a:r>
            <a:r>
              <a:rPr lang="en-US" altLang="en-US" sz="2600" dirty="0" smtClean="0">
                <a:latin typeface="Arial" pitchFamily="34" charset="0"/>
              </a:rPr>
              <a:t> of all WIGOS components: </a:t>
            </a:r>
          </a:p>
          <a:p>
            <a:pPr lvl="1">
              <a:buFont typeface="Wingdings" panose="05000000000000000000" pitchFamily="2" charset="2"/>
              <a:buChar char="§"/>
            </a:pPr>
            <a:r>
              <a:rPr lang="en-US" altLang="en-US" sz="2400" dirty="0" smtClean="0">
                <a:latin typeface="Arial" pitchFamily="34" charset="0"/>
              </a:rPr>
              <a:t>Functionality &amp; Performance</a:t>
            </a:r>
          </a:p>
          <a:p>
            <a:pPr lvl="1">
              <a:buFont typeface="Wingdings" panose="05000000000000000000" pitchFamily="2" charset="2"/>
              <a:buChar char="§"/>
            </a:pPr>
            <a:r>
              <a:rPr lang="en-US" altLang="en-US" sz="2400" dirty="0" smtClean="0">
                <a:latin typeface="Arial" pitchFamily="34" charset="0"/>
              </a:rPr>
              <a:t>Data Availability &amp; Quality, Incident Management</a:t>
            </a:r>
          </a:p>
        </p:txBody>
      </p:sp>
      <p:pic>
        <p:nvPicPr>
          <p:cNvPr id="12293" name="Picture 1">
            <a:hlinkClick r:id="rId4"/>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092950" y="2636912"/>
            <a:ext cx="2001838"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4">
            <a:hlinkClick r:id="rId6"/>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8021897" y="1052736"/>
            <a:ext cx="1018584"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5">
            <a:hlinkClick r:id="rId6"/>
          </p:cNvPr>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6810997" y="1052736"/>
            <a:ext cx="1006345"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20389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r>
              <a:rPr lang="en-AU" altLang="en-US" b="1" smtClean="0">
                <a:solidFill>
                  <a:srgbClr val="333399"/>
                </a:solidFill>
                <a:latin typeface="Arial" pitchFamily="34" charset="0"/>
              </a:rPr>
              <a:t>Why a WIGOS Pre-operational Phase?</a:t>
            </a:r>
          </a:p>
        </p:txBody>
      </p:sp>
      <p:sp>
        <p:nvSpPr>
          <p:cNvPr id="13315" name="Text Placeholder 4"/>
          <p:cNvSpPr>
            <a:spLocks noGrp="1"/>
          </p:cNvSpPr>
          <p:nvPr>
            <p:ph type="body" idx="1"/>
          </p:nvPr>
        </p:nvSpPr>
        <p:spPr>
          <a:xfrm>
            <a:off x="179388" y="908050"/>
            <a:ext cx="8785225" cy="5473700"/>
          </a:xfrm>
        </p:spPr>
        <p:txBody>
          <a:bodyPr/>
          <a:lstStyle/>
          <a:p>
            <a:pPr>
              <a:buFont typeface="Wingdings" panose="05000000000000000000" pitchFamily="2" charset="2"/>
              <a:buChar char="§"/>
            </a:pPr>
            <a:r>
              <a:rPr lang="en-CA" altLang="en-US" dirty="0" smtClean="0">
                <a:latin typeface="Arial" pitchFamily="34" charset="0"/>
              </a:rPr>
              <a:t>Implementing the </a:t>
            </a:r>
            <a:r>
              <a:rPr lang="en-CA" altLang="en-US" b="1" i="1" dirty="0" smtClean="0">
                <a:solidFill>
                  <a:srgbClr val="C00000"/>
                </a:solidFill>
                <a:latin typeface="Arial" pitchFamily="34" charset="0"/>
              </a:rPr>
              <a:t>key building blocks</a:t>
            </a:r>
            <a:r>
              <a:rPr lang="en-CA" altLang="en-US" dirty="0" smtClean="0">
                <a:latin typeface="Arial" pitchFamily="34" charset="0"/>
              </a:rPr>
              <a:t> of the WIGOS Framework during the </a:t>
            </a:r>
            <a:r>
              <a:rPr lang="en-CA" altLang="en-US" b="1" i="1" dirty="0" smtClean="0">
                <a:latin typeface="Arial" pitchFamily="34" charset="0"/>
              </a:rPr>
              <a:t>Implementation Phase</a:t>
            </a:r>
            <a:r>
              <a:rPr lang="en-CA" altLang="en-US" dirty="0" smtClean="0">
                <a:latin typeface="Arial" pitchFamily="34" charset="0"/>
              </a:rPr>
              <a:t> does not mean the job is done – </a:t>
            </a:r>
            <a:r>
              <a:rPr lang="en-CA" altLang="en-US" b="1" i="1" dirty="0" smtClean="0">
                <a:solidFill>
                  <a:srgbClr val="000099"/>
                </a:solidFill>
                <a:latin typeface="Arial" pitchFamily="34" charset="0"/>
              </a:rPr>
              <a:t>much more to be done</a:t>
            </a:r>
            <a:r>
              <a:rPr lang="en-CA" altLang="en-US" dirty="0" smtClean="0">
                <a:latin typeface="Arial" pitchFamily="34" charset="0"/>
              </a:rPr>
              <a:t>!</a:t>
            </a:r>
          </a:p>
          <a:p>
            <a:pPr>
              <a:buFont typeface="Wingdings" panose="05000000000000000000" pitchFamily="2" charset="2"/>
              <a:buChar char="§"/>
            </a:pPr>
            <a:r>
              <a:rPr lang="en-CA" altLang="en-US" b="1" i="1" dirty="0" smtClean="0">
                <a:solidFill>
                  <a:srgbClr val="006600"/>
                </a:solidFill>
                <a:latin typeface="Arial" pitchFamily="34" charset="0"/>
              </a:rPr>
              <a:t>Staged approach</a:t>
            </a:r>
            <a:r>
              <a:rPr lang="en-CA" altLang="en-US" dirty="0" smtClean="0">
                <a:latin typeface="Arial" pitchFamily="34" charset="0"/>
              </a:rPr>
              <a:t>, starting with the building blocks of the WIGOS Framework, moving now on national WIGOS implementation, with regional support</a:t>
            </a:r>
          </a:p>
          <a:p>
            <a:pPr>
              <a:buFont typeface="Wingdings" panose="05000000000000000000" pitchFamily="2" charset="2"/>
              <a:buChar char="§"/>
            </a:pPr>
            <a:r>
              <a:rPr lang="en-CA" altLang="en-US" dirty="0" smtClean="0">
                <a:latin typeface="Arial" pitchFamily="34" charset="0"/>
              </a:rPr>
              <a:t>Need to develop </a:t>
            </a:r>
            <a:r>
              <a:rPr lang="en-CA" altLang="en-US" b="1" i="1" dirty="0" smtClean="0">
                <a:solidFill>
                  <a:srgbClr val="C00000"/>
                </a:solidFill>
                <a:latin typeface="Arial" pitchFamily="34" charset="0"/>
              </a:rPr>
              <a:t>a culture of compliance</a:t>
            </a:r>
            <a:r>
              <a:rPr lang="en-CA" altLang="en-US" dirty="0" smtClean="0">
                <a:latin typeface="Arial" pitchFamily="34" charset="0"/>
              </a:rPr>
              <a:t> with the WMO Technical Regulations (WMO-No. 49) </a:t>
            </a:r>
          </a:p>
          <a:p>
            <a:pPr marL="0" indent="0">
              <a:buNone/>
            </a:pPr>
            <a:r>
              <a:rPr lang="en-CA" altLang="en-US" dirty="0" smtClean="0">
                <a:latin typeface="Arial" pitchFamily="34" charset="0"/>
              </a:rPr>
              <a:t>     (a critical success factor)</a:t>
            </a:r>
          </a:p>
        </p:txBody>
      </p:sp>
    </p:spTree>
    <p:extLst>
      <p:ext uri="{BB962C8B-B14F-4D97-AF65-F5344CB8AC3E}">
        <p14:creationId xmlns:p14="http://schemas.microsoft.com/office/powerpoint/2010/main" xmlns="" val="35447459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14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14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TotalTime>
  <Words>2721</Words>
  <Application>Microsoft Office PowerPoint</Application>
  <PresentationFormat>On-screen Show (4:3)</PresentationFormat>
  <Paragraphs>421</Paragraphs>
  <Slides>30</Slides>
  <Notes>29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Default</vt:lpstr>
      <vt:lpstr>1_Body slide</vt:lpstr>
      <vt:lpstr>Moving from  the WIGOS Framework  towards  the Pre-operational Phase</vt:lpstr>
      <vt:lpstr>Outline</vt:lpstr>
      <vt:lpstr>Slide 3</vt:lpstr>
      <vt:lpstr>Slide 4</vt:lpstr>
      <vt:lpstr>WIGOS Timeline</vt:lpstr>
      <vt:lpstr>WIGOS Framework</vt:lpstr>
      <vt:lpstr>Slide 7</vt:lpstr>
      <vt:lpstr>WIGOS Framework elements of particular relevance to Regions and Members</vt:lpstr>
      <vt:lpstr>Why a WIGOS Pre-operational Phase?</vt:lpstr>
      <vt:lpstr>Why a WIGOS Pre-operational Phase (2)?</vt:lpstr>
      <vt:lpstr>Plan for WIGOS Pre-operational Phase (PWPP)</vt:lpstr>
      <vt:lpstr>Slide 12</vt:lpstr>
      <vt:lpstr>Slide 13</vt:lpstr>
      <vt:lpstr>New WIGOS Regulatory Material</vt:lpstr>
      <vt:lpstr>New WIGOS Guidance Material</vt:lpstr>
      <vt:lpstr>Slide 16</vt:lpstr>
      <vt:lpstr>Slide 17</vt:lpstr>
      <vt:lpstr>Slide 18</vt:lpstr>
      <vt:lpstr>Conclusions</vt:lpstr>
      <vt:lpstr>Thank you www.wmo.int/wigos </vt:lpstr>
      <vt:lpstr>Slide 21</vt:lpstr>
      <vt:lpstr>Slide 22</vt:lpstr>
      <vt:lpstr>Slide 23</vt:lpstr>
      <vt:lpstr>Slide 24</vt:lpstr>
      <vt:lpstr>Slide 25</vt:lpstr>
      <vt:lpstr>Slide 26</vt:lpstr>
      <vt:lpstr>Slide 27</vt:lpstr>
      <vt:lpstr>Slide 28</vt:lpstr>
      <vt:lpstr>Slide 29</vt:lpstr>
      <vt:lpstr>Slide 30</vt:lpstr>
    </vt:vector>
  </TitlesOfParts>
  <Company>Bureau of Meteorology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Barrell</dc:creator>
  <cp:lastModifiedBy>Dr Makarau A</cp:lastModifiedBy>
  <cp:revision>98</cp:revision>
  <dcterms:created xsi:type="dcterms:W3CDTF">2015-05-16T11:25:56Z</dcterms:created>
  <dcterms:modified xsi:type="dcterms:W3CDTF">2015-11-02T07:11:31Z</dcterms:modified>
</cp:coreProperties>
</file>