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2" r:id="rId3"/>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669075" cy="9926625"/>
  <p:embeddedFontLst>
    <p:embeddedFont>
      <p:font typeface="Arial Narrow"/>
      <p:regular r:id="rId30"/>
      <p:bold r:id="rId31"/>
      <p:italic r:id="rId32"/>
      <p:boldItalic r:id="rId33"/>
    </p:embeddedFont>
    <p:embeddedFont>
      <p:font typeface="Arial Black"/>
      <p:regular r:id="rId34"/>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6.xml"/><Relationship Id="rId33" Type="http://schemas.openxmlformats.org/officeDocument/2006/relationships/font" Target="fonts/ArialNarrow-boldItalic.fntdata"/><Relationship Id="rId10" Type="http://schemas.openxmlformats.org/officeDocument/2006/relationships/slide" Target="slides/slide5.xml"/><Relationship Id="rId32" Type="http://schemas.openxmlformats.org/officeDocument/2006/relationships/font" Target="fonts/ArialNarrow-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ArialBlack-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890664" cy="496887"/>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Times New Roman"/>
                <a:ea typeface="Times New Roman"/>
                <a:cs typeface="Times New Roman"/>
                <a:sym typeface="Times New Roman"/>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3" name="Shape 3"/>
          <p:cNvSpPr txBox="1"/>
          <p:nvPr>
            <p:ph idx="10" type="dt"/>
          </p:nvPr>
        </p:nvSpPr>
        <p:spPr>
          <a:xfrm>
            <a:off x="3776866" y="0"/>
            <a:ext cx="2890664" cy="496887"/>
          </a:xfrm>
          <a:prstGeom prst="rect">
            <a:avLst/>
          </a:prstGeom>
          <a:noFill/>
          <a:ln>
            <a:noFill/>
          </a:ln>
        </p:spPr>
        <p:txBody>
          <a:bodyPr anchorCtr="0" anchor="t" bIns="91425" lIns="91425" rIns="91425" tIns="91425"/>
          <a:lstStyle>
            <a:lvl1pPr indent="0" marL="0" marR="0" rtl="0" algn="r">
              <a:spcBef>
                <a:spcPts val="0"/>
              </a:spcBef>
              <a:spcAft>
                <a:spcPts val="0"/>
              </a:spcAft>
              <a:defRPr b="0" baseline="0" i="0" sz="1200" u="none" cap="none" strike="noStrike">
                <a:solidFill>
                  <a:schemeClr val="dk1"/>
                </a:solidFill>
                <a:latin typeface="Times New Roman"/>
                <a:ea typeface="Times New Roman"/>
                <a:cs typeface="Times New Roman"/>
                <a:sym typeface="Times New Roman"/>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4" name="Shape 4"/>
          <p:cNvSpPr/>
          <p:nvPr>
            <p:ph idx="3"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 name="Shape 5"/>
          <p:cNvSpPr txBox="1"/>
          <p:nvPr>
            <p:ph idx="1" type="body"/>
          </p:nvPr>
        </p:nvSpPr>
        <p:spPr>
          <a:xfrm>
            <a:off x="666597" y="4714876"/>
            <a:ext cx="5335892" cy="4467224"/>
          </a:xfrm>
          <a:prstGeom prst="rect">
            <a:avLst/>
          </a:prstGeom>
          <a:noFill/>
          <a:ln>
            <a:noFill/>
          </a:ln>
        </p:spPr>
        <p:txBody>
          <a:bodyPr anchorCtr="0" anchor="t" bIns="91425" lIns="91425" rIns="91425" tIns="91425"/>
          <a:lstStyle>
            <a:lvl1pPr indent="0" marL="0" marR="0" rtl="0" algn="l">
              <a:spcBef>
                <a:spcPts val="360"/>
              </a:spcBef>
              <a:spcAft>
                <a:spcPts val="0"/>
              </a:spcAft>
              <a:defRPr b="0" baseline="0" i="0" sz="1200" u="none" cap="none" strike="noStrike">
                <a:solidFill>
                  <a:schemeClr val="dk1"/>
                </a:solidFill>
                <a:latin typeface="Times New Roman"/>
                <a:ea typeface="Times New Roman"/>
                <a:cs typeface="Times New Roman"/>
                <a:sym typeface="Times New Roman"/>
              </a:defRPr>
            </a:lvl1pPr>
            <a:lvl2pPr indent="0" marL="457200" marR="0" rtl="0" algn="l">
              <a:spcBef>
                <a:spcPts val="360"/>
              </a:spcBef>
              <a:spcAft>
                <a:spcPts val="0"/>
              </a:spcAft>
              <a:defRPr b="0" baseline="0" i="0" sz="1200" u="none" cap="none" strike="noStrike">
                <a:solidFill>
                  <a:schemeClr val="dk1"/>
                </a:solidFill>
                <a:latin typeface="Times New Roman"/>
                <a:ea typeface="Times New Roman"/>
                <a:cs typeface="Times New Roman"/>
                <a:sym typeface="Times New Roman"/>
              </a:defRPr>
            </a:lvl2pPr>
            <a:lvl3pPr indent="0" marL="914400" marR="0" rtl="0" algn="l">
              <a:spcBef>
                <a:spcPts val="360"/>
              </a:spcBef>
              <a:spcAft>
                <a:spcPts val="0"/>
              </a:spcAft>
              <a:defRPr b="0" baseline="0" i="0" sz="1200" u="none" cap="none" strike="noStrike">
                <a:solidFill>
                  <a:schemeClr val="dk1"/>
                </a:solidFill>
                <a:latin typeface="Times New Roman"/>
                <a:ea typeface="Times New Roman"/>
                <a:cs typeface="Times New Roman"/>
                <a:sym typeface="Times New Roman"/>
              </a:defRPr>
            </a:lvl3pPr>
            <a:lvl4pPr indent="0" marL="1371600" marR="0" rtl="0" algn="l">
              <a:spcBef>
                <a:spcPts val="360"/>
              </a:spcBef>
              <a:spcAft>
                <a:spcPts val="0"/>
              </a:spcAft>
              <a:defRPr b="0" baseline="0" i="0" sz="1200" u="none" cap="none" strike="noStrike">
                <a:solidFill>
                  <a:schemeClr val="dk1"/>
                </a:solidFill>
                <a:latin typeface="Times New Roman"/>
                <a:ea typeface="Times New Roman"/>
                <a:cs typeface="Times New Roman"/>
                <a:sym typeface="Times New Roman"/>
              </a:defRPr>
            </a:lvl4pPr>
            <a:lvl5pPr indent="0" marL="1828800" marR="0" rtl="0" algn="l">
              <a:spcBef>
                <a:spcPts val="360"/>
              </a:spcBef>
              <a:spcAft>
                <a:spcPts val="0"/>
              </a:spcAft>
              <a:defRPr b="0" baseline="0" i="0" sz="1200" u="none" cap="none" strike="noStrike">
                <a:solidFill>
                  <a:schemeClr val="dk1"/>
                </a:solidFill>
                <a:latin typeface="Times New Roman"/>
                <a:ea typeface="Times New Roman"/>
                <a:cs typeface="Times New Roman"/>
                <a:sym typeface="Times New Roman"/>
              </a:defRPr>
            </a:lvl5pPr>
            <a:lvl6pPr indent="0" marL="2286000" marR="0" rtl="0" algn="l">
              <a:spcBef>
                <a:spcPts val="0"/>
              </a:spcBef>
              <a:defRPr b="0" baseline="0" i="0" sz="1200" u="none" cap="none" strike="noStrike">
                <a:solidFill>
                  <a:schemeClr val="dk1"/>
                </a:solidFill>
                <a:latin typeface="Calibri"/>
                <a:ea typeface="Calibri"/>
                <a:cs typeface="Calibri"/>
                <a:sym typeface="Calibri"/>
              </a:defRPr>
            </a:lvl6pPr>
            <a:lvl7pPr indent="0" marL="2743200" marR="0" rtl="0" algn="l">
              <a:spcBef>
                <a:spcPts val="0"/>
              </a:spcBef>
              <a:defRPr b="0" baseline="0" i="0" sz="1200" u="none" cap="none" strike="noStrike">
                <a:solidFill>
                  <a:schemeClr val="dk1"/>
                </a:solidFill>
                <a:latin typeface="Calibri"/>
                <a:ea typeface="Calibri"/>
                <a:cs typeface="Calibri"/>
                <a:sym typeface="Calibri"/>
              </a:defRPr>
            </a:lvl7pPr>
            <a:lvl8pPr indent="0" marL="3200400" marR="0" rtl="0" algn="l">
              <a:spcBef>
                <a:spcPts val="0"/>
              </a:spcBef>
              <a:defRPr b="0" baseline="0" i="0" sz="1200" u="none" cap="none" strike="noStrike">
                <a:solidFill>
                  <a:schemeClr val="dk1"/>
                </a:solidFill>
                <a:latin typeface="Calibri"/>
                <a:ea typeface="Calibri"/>
                <a:cs typeface="Calibri"/>
                <a:sym typeface="Calibri"/>
              </a:defRPr>
            </a:lvl8pPr>
            <a:lvl9pPr indent="0" marL="3657600" marR="0" rtl="0" algn="l">
              <a:spcBef>
                <a:spcPts val="0"/>
              </a:spcBef>
              <a:defRPr b="0" baseline="0" i="0" sz="1200" u="none" cap="none" strike="noStrike">
                <a:solidFill>
                  <a:schemeClr val="dk1"/>
                </a:solidFill>
                <a:latin typeface="Calibri"/>
                <a:ea typeface="Calibri"/>
                <a:cs typeface="Calibri"/>
                <a:sym typeface="Calibri"/>
              </a:defRPr>
            </a:lvl9pPr>
          </a:lstStyle>
          <a:p/>
        </p:txBody>
      </p:sp>
      <p:sp>
        <p:nvSpPr>
          <p:cNvPr id="6" name="Shape 6"/>
          <p:cNvSpPr txBox="1"/>
          <p:nvPr>
            <p:ph idx="11" type="ftr"/>
          </p:nvPr>
        </p:nvSpPr>
        <p:spPr>
          <a:xfrm>
            <a:off x="0" y="9428164"/>
            <a:ext cx="2890664" cy="496886"/>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1200" u="none" cap="none" strike="noStrike">
                <a:solidFill>
                  <a:schemeClr val="dk1"/>
                </a:solidFill>
                <a:latin typeface="Times New Roman"/>
                <a:ea typeface="Times New Roman"/>
                <a:cs typeface="Times New Roman"/>
                <a:sym typeface="Times New Roman"/>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7" name="Shape 7"/>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854075" y="744537"/>
            <a:ext cx="4960937" cy="3722686"/>
          </a:xfrm>
          <a:custGeom>
            <a:pathLst>
              <a:path extrusionOk="0" h="120000" w="120000">
                <a:moveTo>
                  <a:pt x="0" y="0"/>
                </a:moveTo>
                <a:lnTo>
                  <a:pt x="120000" y="0"/>
                </a:lnTo>
                <a:lnTo>
                  <a:pt x="120000" y="120000"/>
                </a:lnTo>
                <a:lnTo>
                  <a:pt x="0" y="120000"/>
                </a:lnTo>
                <a:close/>
              </a:path>
            </a:pathLst>
          </a:custGeom>
          <a:noFill/>
          <a:ln>
            <a:noFill/>
          </a:ln>
        </p:spPr>
      </p:sp>
      <p:sp>
        <p:nvSpPr>
          <p:cNvPr id="59" name="Shape 59"/>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125" name="Shape 125"/>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126" name="Shape 126"/>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132" name="Shape 132"/>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133" name="Shape 133"/>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139" name="Shape 139"/>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140" name="Shape 140"/>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146" name="Shape 146"/>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147" name="Shape 147"/>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155" name="Shape 155"/>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156" name="Shape 156"/>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170" name="Shape 170"/>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171" name="Shape 171"/>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177" name="Shape 177"/>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178" name="Shape 178"/>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184" name="Shape 184"/>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185" name="Shape 185"/>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191" name="Shape 191"/>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192" name="Shape 192"/>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198" name="Shape 198"/>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199" name="Shape 199"/>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65" name="Shape 65"/>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66" name="Shape 66"/>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205" name="Shape 205"/>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206" name="Shape 206"/>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215" name="Shape 215"/>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216" name="Shape 216"/>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222" name="Shape 222"/>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223" name="Shape 223"/>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229" name="Shape 229"/>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230" name="Shape 230"/>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66597" y="4714876"/>
            <a:ext cx="5335892" cy="4467224"/>
          </a:xfrm>
          <a:prstGeom prst="rect">
            <a:avLst/>
          </a:prstGeom>
        </p:spPr>
        <p:txBody>
          <a:bodyPr anchorCtr="0" anchor="t" bIns="91425" lIns="91425" rIns="91425" tIns="91425">
            <a:noAutofit/>
          </a:bodyPr>
          <a:lstStyle/>
          <a:p>
            <a:pPr>
              <a:spcBef>
                <a:spcPts val="0"/>
              </a:spcBef>
              <a:buNone/>
            </a:pPr>
            <a:r>
              <a:t/>
            </a:r>
            <a:endParaRPr/>
          </a:p>
        </p:txBody>
      </p:sp>
      <p:sp>
        <p:nvSpPr>
          <p:cNvPr id="300" name="Shape 300"/>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72" name="Shape 72"/>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73" name="Shape 73"/>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79" name="Shape 79"/>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80" name="Shape 80"/>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86" name="Shape 86"/>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87" name="Shape 87"/>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95" name="Shape 95"/>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96" name="Shape 96"/>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104" name="Shape 104"/>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105" name="Shape 105"/>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111" name="Shape 111"/>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112" name="Shape 112"/>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852487" y="744537"/>
            <a:ext cx="4962525" cy="3722686"/>
          </a:xfrm>
          <a:custGeom>
            <a:pathLst>
              <a:path extrusionOk="0" h="120000" w="120000">
                <a:moveTo>
                  <a:pt x="0" y="0"/>
                </a:moveTo>
                <a:lnTo>
                  <a:pt x="120000" y="0"/>
                </a:lnTo>
                <a:lnTo>
                  <a:pt x="120000" y="120000"/>
                </a:lnTo>
                <a:lnTo>
                  <a:pt x="0" y="120000"/>
                </a:lnTo>
                <a:close/>
              </a:path>
            </a:pathLst>
          </a:custGeom>
          <a:noFill/>
          <a:ln>
            <a:noFill/>
          </a:ln>
        </p:spPr>
      </p:sp>
      <p:sp>
        <p:nvSpPr>
          <p:cNvPr id="118" name="Shape 118"/>
          <p:cNvSpPr txBox="1"/>
          <p:nvPr>
            <p:ph idx="1" type="body"/>
          </p:nvPr>
        </p:nvSpPr>
        <p:spPr>
          <a:xfrm>
            <a:off x="666597" y="4714876"/>
            <a:ext cx="5335892" cy="4467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
        <p:nvSpPr>
          <p:cNvPr id="119" name="Shape 119"/>
          <p:cNvSpPr txBox="1"/>
          <p:nvPr>
            <p:ph idx="12" type="sldNum"/>
          </p:nvPr>
        </p:nvSpPr>
        <p:spPr>
          <a:xfrm>
            <a:off x="3776866" y="9428164"/>
            <a:ext cx="2890664" cy="496886"/>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1_Title Slide">
    <p:spTree>
      <p:nvGrpSpPr>
        <p:cNvPr id="12"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4" name="Shape 14"/>
          <p:cNvSpPr txBox="1"/>
          <p:nvPr/>
        </p:nvSpPr>
        <p:spPr>
          <a:xfrm>
            <a:off x="468312" y="1341437"/>
            <a:ext cx="1079499" cy="36671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1800" u="none" cap="none" strike="noStrike">
                <a:solidFill>
                  <a:schemeClr val="lt1"/>
                </a:solidFill>
                <a:latin typeface="Arial Black"/>
                <a:ea typeface="Arial Black"/>
                <a:cs typeface="Arial Black"/>
                <a:sym typeface="Arial Black"/>
              </a:rPr>
              <a:t>WMO</a:t>
            </a:r>
          </a:p>
        </p:txBody>
      </p:sp>
      <p:sp>
        <p:nvSpPr>
          <p:cNvPr id="15" name="Shape 15"/>
          <p:cNvSpPr txBox="1"/>
          <p:nvPr>
            <p:ph type="ctrTitle"/>
          </p:nvPr>
        </p:nvSpPr>
        <p:spPr>
          <a:xfrm>
            <a:off x="611187" y="3211513"/>
            <a:ext cx="7921624" cy="1730374"/>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000" u="none" cap="none" strike="noStrike">
                <a:solidFill>
                  <a:schemeClr val="lt1"/>
                </a:solidFill>
                <a:latin typeface="Arial"/>
                <a:ea typeface="Arial"/>
                <a:cs typeface="Arial"/>
                <a:sym typeface="Arial"/>
              </a:defRPr>
            </a:lvl1pPr>
            <a:lvl2pPr indent="0" marL="0" marR="0" rtl="0" algn="l">
              <a:spcBef>
                <a:spcPts val="0"/>
              </a:spcBef>
              <a:spcAft>
                <a:spcPts val="0"/>
              </a:spcAft>
              <a:defRPr b="0" baseline="0" i="0" sz="30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30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30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3000" u="none" cap="none" strike="noStrike">
                <a:solidFill>
                  <a:schemeClr val="dk2"/>
                </a:solidFill>
                <a:latin typeface="Arial"/>
                <a:ea typeface="Arial"/>
                <a:cs typeface="Arial"/>
                <a:sym typeface="Arial"/>
              </a:defRPr>
            </a:lvl5pPr>
            <a:lvl6pPr indent="0" marL="457200" marR="0" rtl="0" algn="l">
              <a:spcBef>
                <a:spcPts val="0"/>
              </a:spcBef>
              <a:spcAft>
                <a:spcPts val="0"/>
              </a:spcAft>
              <a:defRPr b="0" baseline="0" i="0" sz="3200" u="none" cap="none" strike="noStrike">
                <a:solidFill>
                  <a:schemeClr val="dk2"/>
                </a:solidFill>
                <a:latin typeface="Arial Narrow"/>
                <a:ea typeface="Arial Narrow"/>
                <a:cs typeface="Arial Narrow"/>
                <a:sym typeface="Arial Narrow"/>
              </a:defRPr>
            </a:lvl6pPr>
            <a:lvl7pPr indent="0" marL="914400" marR="0" rtl="0" algn="l">
              <a:spcBef>
                <a:spcPts val="0"/>
              </a:spcBef>
              <a:spcAft>
                <a:spcPts val="0"/>
              </a:spcAft>
              <a:defRPr b="0" baseline="0" i="0" sz="3200" u="none" cap="none" strike="noStrike">
                <a:solidFill>
                  <a:schemeClr val="dk2"/>
                </a:solidFill>
                <a:latin typeface="Arial Narrow"/>
                <a:ea typeface="Arial Narrow"/>
                <a:cs typeface="Arial Narrow"/>
                <a:sym typeface="Arial Narrow"/>
              </a:defRPr>
            </a:lvl7pPr>
            <a:lvl8pPr indent="0" marL="1371600" marR="0" rtl="0" algn="l">
              <a:spcBef>
                <a:spcPts val="0"/>
              </a:spcBef>
              <a:spcAft>
                <a:spcPts val="0"/>
              </a:spcAft>
              <a:defRPr b="0" baseline="0" i="0" sz="3200" u="none" cap="none" strike="noStrike">
                <a:solidFill>
                  <a:schemeClr val="dk2"/>
                </a:solidFill>
                <a:latin typeface="Arial Narrow"/>
                <a:ea typeface="Arial Narrow"/>
                <a:cs typeface="Arial Narrow"/>
                <a:sym typeface="Arial Narrow"/>
              </a:defRPr>
            </a:lvl8pPr>
            <a:lvl9pPr indent="0" marL="1828800" marR="0" rtl="0" algn="l">
              <a:spcBef>
                <a:spcPts val="0"/>
              </a:spcBef>
              <a:spcAft>
                <a:spcPts val="0"/>
              </a:spcAft>
              <a:defRPr b="0" baseline="0" i="0" sz="3200" u="none" cap="none" strike="noStrike">
                <a:solidFill>
                  <a:schemeClr val="dk2"/>
                </a:solidFill>
                <a:latin typeface="Arial Narrow"/>
                <a:ea typeface="Arial Narrow"/>
                <a:cs typeface="Arial Narrow"/>
                <a:sym typeface="Arial Narrow"/>
              </a:defRPr>
            </a:lvl9pPr>
          </a:lstStyle>
          <a:p/>
        </p:txBody>
      </p:sp>
      <p:sp>
        <p:nvSpPr>
          <p:cNvPr id="16" name="Shape 16"/>
          <p:cNvSpPr txBox="1"/>
          <p:nvPr>
            <p:ph idx="1" type="subTitle"/>
          </p:nvPr>
        </p:nvSpPr>
        <p:spPr>
          <a:xfrm>
            <a:off x="611187" y="5106987"/>
            <a:ext cx="7921624" cy="914400"/>
          </a:xfrm>
          <a:prstGeom prst="rect">
            <a:avLst/>
          </a:prstGeom>
          <a:noFill/>
          <a:ln>
            <a:noFill/>
          </a:ln>
        </p:spPr>
        <p:txBody>
          <a:bodyPr anchorCtr="0" anchor="t" bIns="91425" lIns="91425" rIns="91425" tIns="91425"/>
          <a:lstStyle>
            <a:lvl1pPr indent="0" marL="0" marR="0" rtl="0" algn="ctr">
              <a:spcBef>
                <a:spcPts val="560"/>
              </a:spcBef>
              <a:spcAft>
                <a:spcPts val="0"/>
              </a:spcAft>
              <a:buClr>
                <a:srgbClr val="FF9900"/>
              </a:buClr>
              <a:buFont typeface="Noto Sans Symbols"/>
              <a:buNone/>
              <a:defRPr b="0" baseline="0" i="0" sz="2800" u="none" cap="none" strike="noStrike">
                <a:solidFill>
                  <a:schemeClr val="lt1"/>
                </a:solidFill>
                <a:latin typeface="Arial"/>
                <a:ea typeface="Arial"/>
                <a:cs typeface="Arial"/>
                <a:sym typeface="Arial"/>
              </a:defRPr>
            </a:lvl1pPr>
            <a:lvl2pPr indent="-355600" marL="990600" marR="0" rtl="0" algn="l">
              <a:spcBef>
                <a:spcPts val="560"/>
              </a:spcBef>
              <a:spcAft>
                <a:spcPts val="0"/>
              </a:spcAft>
              <a:buClr>
                <a:srgbClr val="FF9900"/>
              </a:buClr>
              <a:buFont typeface="Noto Sans Symbols"/>
              <a:buChar char="▪"/>
              <a:defRPr b="0" baseline="0" i="0" sz="2800" u="none" cap="none" strike="noStrike">
                <a:solidFill>
                  <a:schemeClr val="dk1"/>
                </a:solidFill>
                <a:latin typeface="Arial"/>
                <a:ea typeface="Arial"/>
                <a:cs typeface="Arial"/>
                <a:sym typeface="Arial"/>
              </a:defRPr>
            </a:lvl2pPr>
            <a:lvl3pPr indent="-304800" marL="1371600" marR="0" rtl="0" algn="l">
              <a:spcBef>
                <a:spcPts val="480"/>
              </a:spcBef>
              <a:spcAft>
                <a:spcPts val="0"/>
              </a:spcAft>
              <a:buClr>
                <a:srgbClr val="FF9900"/>
              </a:buClr>
              <a:buFont typeface="Noto Sans Symbols"/>
              <a:buChar char="▪"/>
              <a:defRPr b="0" baseline="0" i="0" sz="2400" u="none" cap="none" strike="noStrike">
                <a:solidFill>
                  <a:schemeClr val="dk1"/>
                </a:solidFill>
                <a:latin typeface="Arial"/>
                <a:ea typeface="Arial"/>
                <a:cs typeface="Arial"/>
                <a:sym typeface="Arial"/>
              </a:defRPr>
            </a:lvl3pPr>
            <a:lvl4pPr indent="-254000" marL="17526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a:ea typeface="Arial"/>
                <a:cs typeface="Arial"/>
                <a:sym typeface="Arial"/>
              </a:defRPr>
            </a:lvl4pPr>
            <a:lvl5pPr indent="-254000" marL="22098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a:ea typeface="Arial"/>
                <a:cs typeface="Arial"/>
                <a:sym typeface="Arial"/>
              </a:defRPr>
            </a:lvl5pPr>
            <a:lvl6pPr indent="-254000" marL="26670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Narrow"/>
                <a:ea typeface="Arial Narrow"/>
                <a:cs typeface="Arial Narrow"/>
                <a:sym typeface="Arial Narrow"/>
              </a:defRPr>
            </a:lvl6pPr>
            <a:lvl7pPr indent="-254000" marL="31242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Narrow"/>
                <a:ea typeface="Arial Narrow"/>
                <a:cs typeface="Arial Narrow"/>
                <a:sym typeface="Arial Narrow"/>
              </a:defRPr>
            </a:lvl7pPr>
            <a:lvl8pPr indent="-254000" marL="35814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Narrow"/>
                <a:ea typeface="Arial Narrow"/>
                <a:cs typeface="Arial Narrow"/>
                <a:sym typeface="Arial Narrow"/>
              </a:defRPr>
            </a:lvl8pPr>
            <a:lvl9pPr indent="-254000" marL="40386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5" name="Shape 45"/>
        <p:cNvGrpSpPr/>
        <p:nvPr/>
      </p:nvGrpSpPr>
      <p:grpSpPr>
        <a:xfrm>
          <a:off x="0" y="0"/>
          <a:ext cx="0" cy="0"/>
          <a:chOff x="0" y="0"/>
          <a:chExt cx="0" cy="0"/>
        </a:xfrm>
      </p:grpSpPr>
      <p:sp>
        <p:nvSpPr>
          <p:cNvPr id="46" name="Shape 46"/>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3000">
                <a:solidFill>
                  <a:schemeClr val="dk2"/>
                </a:solidFill>
                <a:latin typeface="Arial"/>
                <a:ea typeface="Arial"/>
                <a:cs typeface="Arial"/>
                <a:sym typeface="Arial"/>
              </a:defRPr>
            </a:lvl2pPr>
            <a:lvl3pPr rtl="0">
              <a:spcBef>
                <a:spcPts val="0"/>
              </a:spcBef>
              <a:defRPr sz="3000">
                <a:solidFill>
                  <a:schemeClr val="dk2"/>
                </a:solidFill>
                <a:latin typeface="Arial"/>
                <a:ea typeface="Arial"/>
                <a:cs typeface="Arial"/>
                <a:sym typeface="Arial"/>
              </a:defRPr>
            </a:lvl3pPr>
            <a:lvl4pPr rtl="0">
              <a:spcBef>
                <a:spcPts val="0"/>
              </a:spcBef>
              <a:defRPr sz="3000">
                <a:solidFill>
                  <a:schemeClr val="dk2"/>
                </a:solidFill>
                <a:latin typeface="Arial"/>
                <a:ea typeface="Arial"/>
                <a:cs typeface="Arial"/>
                <a:sym typeface="Arial"/>
              </a:defRPr>
            </a:lvl4pPr>
            <a:lvl5pPr rtl="0">
              <a:spcBef>
                <a:spcPts val="0"/>
              </a:spcBef>
              <a:defRPr sz="3000">
                <a:solidFill>
                  <a:schemeClr val="dk2"/>
                </a:solidFill>
                <a:latin typeface="Arial"/>
                <a:ea typeface="Arial"/>
                <a:cs typeface="Arial"/>
                <a:sym typeface="Arial"/>
              </a:defRPr>
            </a:lvl5pPr>
            <a:lvl6pPr rtl="0">
              <a:spcBef>
                <a:spcPts val="0"/>
              </a:spcBef>
              <a:defRPr sz="3200">
                <a:solidFill>
                  <a:schemeClr val="dk2"/>
                </a:solidFill>
                <a:latin typeface="Arial Narrow"/>
                <a:ea typeface="Arial Narrow"/>
                <a:cs typeface="Arial Narrow"/>
                <a:sym typeface="Arial Narrow"/>
              </a:defRPr>
            </a:lvl6pPr>
            <a:lvl7pPr rtl="0">
              <a:spcBef>
                <a:spcPts val="0"/>
              </a:spcBef>
              <a:defRPr sz="3200">
                <a:solidFill>
                  <a:schemeClr val="dk2"/>
                </a:solidFill>
                <a:latin typeface="Arial Narrow"/>
                <a:ea typeface="Arial Narrow"/>
                <a:cs typeface="Arial Narrow"/>
                <a:sym typeface="Arial Narrow"/>
              </a:defRPr>
            </a:lvl7pPr>
            <a:lvl8pPr rtl="0">
              <a:spcBef>
                <a:spcPts val="0"/>
              </a:spcBef>
              <a:defRPr sz="3200">
                <a:solidFill>
                  <a:schemeClr val="dk2"/>
                </a:solidFill>
                <a:latin typeface="Arial Narrow"/>
                <a:ea typeface="Arial Narrow"/>
                <a:cs typeface="Arial Narrow"/>
                <a:sym typeface="Arial Narrow"/>
              </a:defRPr>
            </a:lvl8pPr>
            <a:lvl9pPr rtl="0">
              <a:spcBef>
                <a:spcPts val="0"/>
              </a:spcBef>
              <a:defRPr sz="3200">
                <a:solidFill>
                  <a:schemeClr val="dk2"/>
                </a:solidFill>
                <a:latin typeface="Arial Narrow"/>
                <a:ea typeface="Arial Narrow"/>
                <a:cs typeface="Arial Narrow"/>
                <a:sym typeface="Arial Narrow"/>
              </a:defRPr>
            </a:lvl9pPr>
          </a:lstStyle>
          <a:p/>
        </p:txBody>
      </p:sp>
      <p:sp>
        <p:nvSpPr>
          <p:cNvPr id="47" name="Shape 4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marL="0" marR="0" rtl="0" algn="l">
              <a:spcBef>
                <a:spcPts val="0"/>
              </a:spcBef>
              <a:buClr>
                <a:schemeClr val="dk1"/>
              </a:buClr>
              <a:buFont typeface="Arial Narrow"/>
              <a:buNone/>
              <a:defRPr b="0" baseline="0" i="0" sz="3200" u="none" cap="none" strike="noStrike">
                <a:solidFill>
                  <a:schemeClr val="dk1"/>
                </a:solidFill>
                <a:latin typeface="Arial Narrow"/>
                <a:ea typeface="Arial Narrow"/>
                <a:cs typeface="Arial Narrow"/>
                <a:sym typeface="Arial Narrow"/>
              </a:defRPr>
            </a:lvl1pPr>
            <a:lvl2pPr indent="0" marL="457200" marR="0" rtl="0" algn="l">
              <a:spcBef>
                <a:spcPts val="0"/>
              </a:spcBef>
              <a:buClr>
                <a:schemeClr val="dk1"/>
              </a:buClr>
              <a:buFont typeface="Arial Narrow"/>
              <a:buNone/>
              <a:defRPr b="0" baseline="0" i="0" sz="2800" u="none" cap="none" strike="noStrike">
                <a:solidFill>
                  <a:schemeClr val="dk1"/>
                </a:solidFill>
                <a:latin typeface="Arial Narrow"/>
                <a:ea typeface="Arial Narrow"/>
                <a:cs typeface="Arial Narrow"/>
                <a:sym typeface="Arial Narrow"/>
              </a:defRPr>
            </a:lvl2pPr>
            <a:lvl3pPr indent="0" marL="914400" marR="0" rtl="0" algn="l">
              <a:spcBef>
                <a:spcPts val="0"/>
              </a:spcBef>
              <a:buClr>
                <a:schemeClr val="dk1"/>
              </a:buClr>
              <a:buFont typeface="Arial Narrow"/>
              <a:buNone/>
              <a:defRPr b="0" baseline="0" i="0" sz="2400" u="none" cap="none" strike="noStrike">
                <a:solidFill>
                  <a:schemeClr val="dk1"/>
                </a:solidFill>
                <a:latin typeface="Arial Narrow"/>
                <a:ea typeface="Arial Narrow"/>
                <a:cs typeface="Arial Narrow"/>
                <a:sym typeface="Arial Narrow"/>
              </a:defRPr>
            </a:lvl3pPr>
            <a:lvl4pPr indent="0" marL="1371600" marR="0" rtl="0" algn="l">
              <a:spcBef>
                <a:spcPts val="0"/>
              </a:spcBef>
              <a:buClr>
                <a:schemeClr val="dk1"/>
              </a:buClr>
              <a:buFont typeface="Arial Narrow"/>
              <a:buNone/>
              <a:defRPr b="0" baseline="0" i="0" sz="2000" u="none" cap="none" strike="noStrike">
                <a:solidFill>
                  <a:schemeClr val="dk1"/>
                </a:solidFill>
                <a:latin typeface="Arial Narrow"/>
                <a:ea typeface="Arial Narrow"/>
                <a:cs typeface="Arial Narrow"/>
                <a:sym typeface="Arial Narrow"/>
              </a:defRPr>
            </a:lvl4pPr>
            <a:lvl5pPr indent="0" marL="1828800" marR="0" rtl="0" algn="l">
              <a:spcBef>
                <a:spcPts val="0"/>
              </a:spcBef>
              <a:buClr>
                <a:schemeClr val="dk1"/>
              </a:buClr>
              <a:buFont typeface="Arial Narrow"/>
              <a:buNone/>
              <a:defRPr b="0" baseline="0" i="0" sz="2000" u="none" cap="none" strike="noStrike">
                <a:solidFill>
                  <a:schemeClr val="dk1"/>
                </a:solidFill>
                <a:latin typeface="Arial Narrow"/>
                <a:ea typeface="Arial Narrow"/>
                <a:cs typeface="Arial Narrow"/>
                <a:sym typeface="Arial Narrow"/>
              </a:defRPr>
            </a:lvl5pPr>
            <a:lvl6pPr indent="0" marL="2286000" marR="0" rtl="0" algn="l">
              <a:spcBef>
                <a:spcPts val="0"/>
              </a:spcBef>
              <a:buClr>
                <a:schemeClr val="dk1"/>
              </a:buClr>
              <a:buFont typeface="Arial Narrow"/>
              <a:buNone/>
              <a:defRPr b="0" baseline="0" i="0" sz="2000" u="none" cap="none" strike="noStrike">
                <a:solidFill>
                  <a:schemeClr val="dk1"/>
                </a:solidFill>
                <a:latin typeface="Arial Narrow"/>
                <a:ea typeface="Arial Narrow"/>
                <a:cs typeface="Arial Narrow"/>
                <a:sym typeface="Arial Narrow"/>
              </a:defRPr>
            </a:lvl6pPr>
            <a:lvl7pPr indent="0" marL="2743200" marR="0" rtl="0" algn="l">
              <a:spcBef>
                <a:spcPts val="0"/>
              </a:spcBef>
              <a:buClr>
                <a:schemeClr val="dk1"/>
              </a:buClr>
              <a:buFont typeface="Arial Narrow"/>
              <a:buNone/>
              <a:defRPr b="0" baseline="0" i="0" sz="2000" u="none" cap="none" strike="noStrike">
                <a:solidFill>
                  <a:schemeClr val="dk1"/>
                </a:solidFill>
                <a:latin typeface="Arial Narrow"/>
                <a:ea typeface="Arial Narrow"/>
                <a:cs typeface="Arial Narrow"/>
                <a:sym typeface="Arial Narrow"/>
              </a:defRPr>
            </a:lvl7pPr>
            <a:lvl8pPr indent="0" marL="3200400" marR="0" rtl="0" algn="l">
              <a:spcBef>
                <a:spcPts val="0"/>
              </a:spcBef>
              <a:buClr>
                <a:schemeClr val="dk1"/>
              </a:buClr>
              <a:buFont typeface="Arial Narrow"/>
              <a:buNone/>
              <a:defRPr b="0" baseline="0" i="0" sz="2000" u="none" cap="none" strike="noStrike">
                <a:solidFill>
                  <a:schemeClr val="dk1"/>
                </a:solidFill>
                <a:latin typeface="Arial Narrow"/>
                <a:ea typeface="Arial Narrow"/>
                <a:cs typeface="Arial Narrow"/>
                <a:sym typeface="Arial Narrow"/>
              </a:defRPr>
            </a:lvl8pPr>
            <a:lvl9pPr indent="0" marL="3657600" marR="0" rtl="0" algn="l">
              <a:spcBef>
                <a:spcPts val="0"/>
              </a:spcBef>
              <a:buClr>
                <a:schemeClr val="dk1"/>
              </a:buClr>
              <a:buFont typeface="Arial Narrow"/>
              <a:buNone/>
              <a:defRPr b="0" baseline="0" i="0" sz="2000" u="none" cap="none" strike="noStrike">
                <a:solidFill>
                  <a:schemeClr val="dk1"/>
                </a:solidFill>
                <a:latin typeface="Arial Narrow"/>
                <a:ea typeface="Arial Narrow"/>
                <a:cs typeface="Arial Narrow"/>
                <a:sym typeface="Arial Narrow"/>
              </a:defRPr>
            </a:lvl9pPr>
          </a:lstStyle>
          <a:p/>
        </p:txBody>
      </p:sp>
      <p:sp>
        <p:nvSpPr>
          <p:cNvPr id="48" name="Shape 4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Arial"/>
              <a:buNone/>
              <a:defRPr sz="1400"/>
            </a:lvl1pPr>
            <a:lvl2pPr indent="0" marL="457200" rtl="0">
              <a:spcBef>
                <a:spcPts val="0"/>
              </a:spcBef>
              <a:buFont typeface="Arial"/>
              <a:buNone/>
              <a:defRPr sz="1200"/>
            </a:lvl2pPr>
            <a:lvl3pPr indent="0" marL="914400" rtl="0">
              <a:spcBef>
                <a:spcPts val="0"/>
              </a:spcBef>
              <a:buFont typeface="Arial"/>
              <a:buNone/>
              <a:defRPr sz="1000"/>
            </a:lvl3pPr>
            <a:lvl4pPr indent="0" marL="1371600" rtl="0">
              <a:spcBef>
                <a:spcPts val="0"/>
              </a:spcBef>
              <a:buFont typeface="Arial"/>
              <a:buNone/>
              <a:defRPr sz="900"/>
            </a:lvl4pPr>
            <a:lvl5pPr indent="0" marL="1828800" rtl="0">
              <a:spcBef>
                <a:spcPts val="0"/>
              </a:spcBef>
              <a:buFont typeface="Arial"/>
              <a:buNone/>
              <a:defRPr sz="900"/>
            </a:lvl5pPr>
            <a:lvl6pPr indent="0" marL="2286000" rtl="0">
              <a:spcBef>
                <a:spcPts val="0"/>
              </a:spcBef>
              <a:buFont typeface="Arial Narrow"/>
              <a:buNone/>
              <a:defRPr sz="900"/>
            </a:lvl6pPr>
            <a:lvl7pPr indent="0" marL="2743200" rtl="0">
              <a:spcBef>
                <a:spcPts val="0"/>
              </a:spcBef>
              <a:buFont typeface="Arial Narrow"/>
              <a:buNone/>
              <a:defRPr sz="900"/>
            </a:lvl7pPr>
            <a:lvl8pPr indent="0" marL="3200400" rtl="0">
              <a:spcBef>
                <a:spcPts val="0"/>
              </a:spcBef>
              <a:buFont typeface="Arial Narrow"/>
              <a:buNone/>
              <a:defRPr sz="900"/>
            </a:lvl8pPr>
            <a:lvl9pPr indent="0" marL="3657600" rtl="0">
              <a:spcBef>
                <a:spcPts val="0"/>
              </a:spcBef>
              <a:buFont typeface="Arial Narrow"/>
              <a:buNone/>
              <a:defRPr sz="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9" name="Shape 49"/>
        <p:cNvGrpSpPr/>
        <p:nvPr/>
      </p:nvGrpSpPr>
      <p:grpSpPr>
        <a:xfrm>
          <a:off x="0" y="0"/>
          <a:ext cx="0" cy="0"/>
          <a:chOff x="0" y="0"/>
          <a:chExt cx="0" cy="0"/>
        </a:xfrm>
      </p:grpSpPr>
      <p:sp>
        <p:nvSpPr>
          <p:cNvPr id="50" name="Shape 50"/>
          <p:cNvSpPr txBox="1"/>
          <p:nvPr>
            <p:ph type="title"/>
          </p:nvPr>
        </p:nvSpPr>
        <p:spPr>
          <a:xfrm>
            <a:off x="250825" y="188913"/>
            <a:ext cx="8713788" cy="792162"/>
          </a:xfrm>
          <a:prstGeom prst="rect">
            <a:avLst/>
          </a:prstGeom>
          <a:noFill/>
          <a:ln>
            <a:noFill/>
          </a:ln>
        </p:spPr>
        <p:txBody>
          <a:bodyPr anchorCtr="0" anchor="ctr" bIns="91425" lIns="91425" rIns="91425" tIns="91425"/>
          <a:lstStyle>
            <a:lvl1pPr rtl="0" algn="l">
              <a:spcBef>
                <a:spcPts val="0"/>
              </a:spcBef>
              <a:spcAft>
                <a:spcPts val="0"/>
              </a:spcAft>
              <a:defRPr sz="3000">
                <a:solidFill>
                  <a:schemeClr val="dk2"/>
                </a:solidFill>
                <a:latin typeface="Arial"/>
                <a:ea typeface="Arial"/>
                <a:cs typeface="Arial"/>
                <a:sym typeface="Arial"/>
              </a:defRPr>
            </a:lvl1pPr>
            <a:lvl2pPr rtl="0" algn="l">
              <a:spcBef>
                <a:spcPts val="0"/>
              </a:spcBef>
              <a:spcAft>
                <a:spcPts val="0"/>
              </a:spcAft>
              <a:defRPr sz="3000">
                <a:solidFill>
                  <a:schemeClr val="dk2"/>
                </a:solidFill>
                <a:latin typeface="Arial"/>
                <a:ea typeface="Arial"/>
                <a:cs typeface="Arial"/>
                <a:sym typeface="Arial"/>
              </a:defRPr>
            </a:lvl2pPr>
            <a:lvl3pPr rtl="0" algn="l">
              <a:spcBef>
                <a:spcPts val="0"/>
              </a:spcBef>
              <a:spcAft>
                <a:spcPts val="0"/>
              </a:spcAft>
              <a:defRPr sz="3000">
                <a:solidFill>
                  <a:schemeClr val="dk2"/>
                </a:solidFill>
                <a:latin typeface="Arial"/>
                <a:ea typeface="Arial"/>
                <a:cs typeface="Arial"/>
                <a:sym typeface="Arial"/>
              </a:defRPr>
            </a:lvl3pPr>
            <a:lvl4pPr rtl="0" algn="l">
              <a:spcBef>
                <a:spcPts val="0"/>
              </a:spcBef>
              <a:spcAft>
                <a:spcPts val="0"/>
              </a:spcAft>
              <a:defRPr sz="3000">
                <a:solidFill>
                  <a:schemeClr val="dk2"/>
                </a:solidFill>
                <a:latin typeface="Arial"/>
                <a:ea typeface="Arial"/>
                <a:cs typeface="Arial"/>
                <a:sym typeface="Arial"/>
              </a:defRPr>
            </a:lvl4pPr>
            <a:lvl5pPr rtl="0" algn="l">
              <a:spcBef>
                <a:spcPts val="0"/>
              </a:spcBef>
              <a:spcAft>
                <a:spcPts val="0"/>
              </a:spcAft>
              <a:defRPr sz="3000">
                <a:solidFill>
                  <a:schemeClr val="dk2"/>
                </a:solidFill>
                <a:latin typeface="Arial"/>
                <a:ea typeface="Arial"/>
                <a:cs typeface="Arial"/>
                <a:sym typeface="Arial"/>
              </a:defRPr>
            </a:lvl5pPr>
            <a:lvl6pPr marL="457200" rtl="0" algn="l">
              <a:spcBef>
                <a:spcPts val="0"/>
              </a:spcBef>
              <a:spcAft>
                <a:spcPts val="0"/>
              </a:spcAft>
              <a:defRPr sz="3200">
                <a:solidFill>
                  <a:schemeClr val="dk2"/>
                </a:solidFill>
                <a:latin typeface="Arial Narrow"/>
                <a:ea typeface="Arial Narrow"/>
                <a:cs typeface="Arial Narrow"/>
                <a:sym typeface="Arial Narrow"/>
              </a:defRPr>
            </a:lvl6pPr>
            <a:lvl7pPr marL="914400" rtl="0" algn="l">
              <a:spcBef>
                <a:spcPts val="0"/>
              </a:spcBef>
              <a:spcAft>
                <a:spcPts val="0"/>
              </a:spcAft>
              <a:defRPr sz="3200">
                <a:solidFill>
                  <a:schemeClr val="dk2"/>
                </a:solidFill>
                <a:latin typeface="Arial Narrow"/>
                <a:ea typeface="Arial Narrow"/>
                <a:cs typeface="Arial Narrow"/>
                <a:sym typeface="Arial Narrow"/>
              </a:defRPr>
            </a:lvl7pPr>
            <a:lvl8pPr marL="1371600" rtl="0" algn="l">
              <a:spcBef>
                <a:spcPts val="0"/>
              </a:spcBef>
              <a:spcAft>
                <a:spcPts val="0"/>
              </a:spcAft>
              <a:defRPr sz="3200">
                <a:solidFill>
                  <a:schemeClr val="dk2"/>
                </a:solidFill>
                <a:latin typeface="Arial Narrow"/>
                <a:ea typeface="Arial Narrow"/>
                <a:cs typeface="Arial Narrow"/>
                <a:sym typeface="Arial Narrow"/>
              </a:defRPr>
            </a:lvl8pPr>
            <a:lvl9pPr marL="1828800" rtl="0" algn="l">
              <a:spcBef>
                <a:spcPts val="0"/>
              </a:spcBef>
              <a:spcAft>
                <a:spcPts val="0"/>
              </a:spcAft>
              <a:defRPr sz="3200">
                <a:solidFill>
                  <a:schemeClr val="dk2"/>
                </a:solidFill>
                <a:latin typeface="Arial Narrow"/>
                <a:ea typeface="Arial Narrow"/>
                <a:cs typeface="Arial Narrow"/>
                <a:sym typeface="Arial Narrow"/>
              </a:defRPr>
            </a:lvl9pPr>
          </a:lstStyle>
          <a:p/>
        </p:txBody>
      </p:sp>
      <p:sp>
        <p:nvSpPr>
          <p:cNvPr id="51" name="Shape 51"/>
          <p:cNvSpPr txBox="1"/>
          <p:nvPr>
            <p:ph idx="1" type="body"/>
          </p:nvPr>
        </p:nvSpPr>
        <p:spPr>
          <a:xfrm rot="5400000">
            <a:off x="2159000" y="-855662"/>
            <a:ext cx="4897436" cy="8713788"/>
          </a:xfrm>
          <a:prstGeom prst="rect">
            <a:avLst/>
          </a:prstGeom>
          <a:noFill/>
          <a:ln>
            <a:noFill/>
          </a:ln>
        </p:spPr>
        <p:txBody>
          <a:bodyPr anchorCtr="0" anchor="t" bIns="91425" lIns="91425" rIns="91425" tIns="91425"/>
          <a:lstStyle>
            <a:lvl1pPr indent="-355600" marL="533400" rtl="0" algn="l">
              <a:spcBef>
                <a:spcPts val="560"/>
              </a:spcBef>
              <a:spcAft>
                <a:spcPts val="0"/>
              </a:spcAft>
              <a:buClr>
                <a:srgbClr val="FF9900"/>
              </a:buClr>
              <a:buFont typeface="Noto Sans Symbols"/>
              <a:buChar char="▪"/>
              <a:defRPr sz="2800">
                <a:solidFill>
                  <a:schemeClr val="dk1"/>
                </a:solidFill>
                <a:latin typeface="Arial"/>
                <a:ea typeface="Arial"/>
                <a:cs typeface="Arial"/>
                <a:sym typeface="Arial"/>
              </a:defRPr>
            </a:lvl1pPr>
            <a:lvl2pPr indent="-355600" marL="990600" rtl="0" algn="l">
              <a:spcBef>
                <a:spcPts val="560"/>
              </a:spcBef>
              <a:spcAft>
                <a:spcPts val="0"/>
              </a:spcAft>
              <a:buClr>
                <a:srgbClr val="FF9900"/>
              </a:buClr>
              <a:buFont typeface="Noto Sans Symbols"/>
              <a:buChar char="▪"/>
              <a:defRPr sz="2800">
                <a:solidFill>
                  <a:schemeClr val="dk1"/>
                </a:solidFill>
                <a:latin typeface="Arial"/>
                <a:ea typeface="Arial"/>
                <a:cs typeface="Arial"/>
                <a:sym typeface="Arial"/>
              </a:defRPr>
            </a:lvl2pPr>
            <a:lvl3pPr indent="-304800" marL="1371600" rtl="0" algn="l">
              <a:spcBef>
                <a:spcPts val="480"/>
              </a:spcBef>
              <a:spcAft>
                <a:spcPts val="0"/>
              </a:spcAft>
              <a:buClr>
                <a:srgbClr val="FF9900"/>
              </a:buClr>
              <a:buFont typeface="Noto Sans Symbols"/>
              <a:buChar char="▪"/>
              <a:defRPr sz="2400">
                <a:solidFill>
                  <a:schemeClr val="dk1"/>
                </a:solidFill>
                <a:latin typeface="Arial"/>
                <a:ea typeface="Arial"/>
                <a:cs typeface="Arial"/>
                <a:sym typeface="Arial"/>
              </a:defRPr>
            </a:lvl3pPr>
            <a:lvl4pPr indent="-254000" marL="1752600" rtl="0" algn="l">
              <a:spcBef>
                <a:spcPts val="400"/>
              </a:spcBef>
              <a:spcAft>
                <a:spcPts val="0"/>
              </a:spcAft>
              <a:buClr>
                <a:srgbClr val="FF9900"/>
              </a:buClr>
              <a:buFont typeface="Noto Sans Symbols"/>
              <a:buChar char="▪"/>
              <a:defRPr sz="2000">
                <a:solidFill>
                  <a:schemeClr val="dk1"/>
                </a:solidFill>
                <a:latin typeface="Arial"/>
                <a:ea typeface="Arial"/>
                <a:cs typeface="Arial"/>
                <a:sym typeface="Arial"/>
              </a:defRPr>
            </a:lvl4pPr>
            <a:lvl5pPr indent="-254000" marL="2209800" rtl="0" algn="l">
              <a:spcBef>
                <a:spcPts val="400"/>
              </a:spcBef>
              <a:spcAft>
                <a:spcPts val="0"/>
              </a:spcAft>
              <a:buClr>
                <a:srgbClr val="FF9900"/>
              </a:buClr>
              <a:buFont typeface="Noto Sans Symbols"/>
              <a:buChar char="▪"/>
              <a:defRPr sz="2000">
                <a:solidFill>
                  <a:schemeClr val="dk1"/>
                </a:solidFill>
                <a:latin typeface="Arial"/>
                <a:ea typeface="Arial"/>
                <a:cs typeface="Arial"/>
                <a:sym typeface="Arial"/>
              </a:defRPr>
            </a:lvl5pPr>
            <a:lvl6pPr indent="-254000" marL="2667000" rtl="0" algn="l">
              <a:spcBef>
                <a:spcPts val="400"/>
              </a:spcBef>
              <a:spcAft>
                <a:spcPts val="0"/>
              </a:spcAft>
              <a:buClr>
                <a:srgbClr val="FF9900"/>
              </a:buClr>
              <a:buFont typeface="Noto Sans Symbols"/>
              <a:buChar char="▪"/>
              <a:defRPr sz="2000">
                <a:solidFill>
                  <a:schemeClr val="dk1"/>
                </a:solidFill>
                <a:latin typeface="Arial Narrow"/>
                <a:ea typeface="Arial Narrow"/>
                <a:cs typeface="Arial Narrow"/>
                <a:sym typeface="Arial Narrow"/>
              </a:defRPr>
            </a:lvl6pPr>
            <a:lvl7pPr indent="-254000" marL="3124200" rtl="0" algn="l">
              <a:spcBef>
                <a:spcPts val="400"/>
              </a:spcBef>
              <a:spcAft>
                <a:spcPts val="0"/>
              </a:spcAft>
              <a:buClr>
                <a:srgbClr val="FF9900"/>
              </a:buClr>
              <a:buFont typeface="Noto Sans Symbols"/>
              <a:buChar char="▪"/>
              <a:defRPr sz="2000">
                <a:solidFill>
                  <a:schemeClr val="dk1"/>
                </a:solidFill>
                <a:latin typeface="Arial Narrow"/>
                <a:ea typeface="Arial Narrow"/>
                <a:cs typeface="Arial Narrow"/>
                <a:sym typeface="Arial Narrow"/>
              </a:defRPr>
            </a:lvl7pPr>
            <a:lvl8pPr indent="-254000" marL="3581400" rtl="0" algn="l">
              <a:spcBef>
                <a:spcPts val="400"/>
              </a:spcBef>
              <a:spcAft>
                <a:spcPts val="0"/>
              </a:spcAft>
              <a:buClr>
                <a:srgbClr val="FF9900"/>
              </a:buClr>
              <a:buFont typeface="Noto Sans Symbols"/>
              <a:buChar char="▪"/>
              <a:defRPr sz="2000">
                <a:solidFill>
                  <a:schemeClr val="dk1"/>
                </a:solidFill>
                <a:latin typeface="Arial Narrow"/>
                <a:ea typeface="Arial Narrow"/>
                <a:cs typeface="Arial Narrow"/>
                <a:sym typeface="Arial Narrow"/>
              </a:defRPr>
            </a:lvl8pPr>
            <a:lvl9pPr indent="-254000" marL="4038600" rtl="0" algn="l">
              <a:spcBef>
                <a:spcPts val="400"/>
              </a:spcBef>
              <a:spcAft>
                <a:spcPts val="0"/>
              </a:spcAft>
              <a:buClr>
                <a:srgbClr val="FF9900"/>
              </a:buClr>
              <a:buFont typeface="Noto Sans Symbols"/>
              <a:buChar char="▪"/>
              <a:defRPr sz="2000">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2" name="Shape 52"/>
        <p:cNvGrpSpPr/>
        <p:nvPr/>
      </p:nvGrpSpPr>
      <p:grpSpPr>
        <a:xfrm>
          <a:off x="0" y="0"/>
          <a:ext cx="0" cy="0"/>
          <a:chOff x="0" y="0"/>
          <a:chExt cx="0" cy="0"/>
        </a:xfrm>
      </p:grpSpPr>
      <p:sp>
        <p:nvSpPr>
          <p:cNvPr id="53" name="Shape 53"/>
          <p:cNvSpPr txBox="1"/>
          <p:nvPr>
            <p:ph type="title"/>
          </p:nvPr>
        </p:nvSpPr>
        <p:spPr>
          <a:xfrm rot="5400000">
            <a:off x="5066507" y="2197893"/>
            <a:ext cx="5907086" cy="1889125"/>
          </a:xfrm>
          <a:prstGeom prst="rect">
            <a:avLst/>
          </a:prstGeom>
          <a:noFill/>
          <a:ln>
            <a:noFill/>
          </a:ln>
        </p:spPr>
        <p:txBody>
          <a:bodyPr anchorCtr="0" anchor="ctr" bIns="91425" lIns="91425" rIns="91425" tIns="91425"/>
          <a:lstStyle>
            <a:lvl1pPr rtl="0" algn="l">
              <a:spcBef>
                <a:spcPts val="0"/>
              </a:spcBef>
              <a:spcAft>
                <a:spcPts val="0"/>
              </a:spcAft>
              <a:defRPr sz="3000">
                <a:solidFill>
                  <a:schemeClr val="dk2"/>
                </a:solidFill>
                <a:latin typeface="Arial"/>
                <a:ea typeface="Arial"/>
                <a:cs typeface="Arial"/>
                <a:sym typeface="Arial"/>
              </a:defRPr>
            </a:lvl1pPr>
            <a:lvl2pPr rtl="0" algn="l">
              <a:spcBef>
                <a:spcPts val="0"/>
              </a:spcBef>
              <a:spcAft>
                <a:spcPts val="0"/>
              </a:spcAft>
              <a:defRPr sz="3000">
                <a:solidFill>
                  <a:schemeClr val="dk2"/>
                </a:solidFill>
                <a:latin typeface="Arial"/>
                <a:ea typeface="Arial"/>
                <a:cs typeface="Arial"/>
                <a:sym typeface="Arial"/>
              </a:defRPr>
            </a:lvl2pPr>
            <a:lvl3pPr rtl="0" algn="l">
              <a:spcBef>
                <a:spcPts val="0"/>
              </a:spcBef>
              <a:spcAft>
                <a:spcPts val="0"/>
              </a:spcAft>
              <a:defRPr sz="3000">
                <a:solidFill>
                  <a:schemeClr val="dk2"/>
                </a:solidFill>
                <a:latin typeface="Arial"/>
                <a:ea typeface="Arial"/>
                <a:cs typeface="Arial"/>
                <a:sym typeface="Arial"/>
              </a:defRPr>
            </a:lvl3pPr>
            <a:lvl4pPr rtl="0" algn="l">
              <a:spcBef>
                <a:spcPts val="0"/>
              </a:spcBef>
              <a:spcAft>
                <a:spcPts val="0"/>
              </a:spcAft>
              <a:defRPr sz="3000">
                <a:solidFill>
                  <a:schemeClr val="dk2"/>
                </a:solidFill>
                <a:latin typeface="Arial"/>
                <a:ea typeface="Arial"/>
                <a:cs typeface="Arial"/>
                <a:sym typeface="Arial"/>
              </a:defRPr>
            </a:lvl4pPr>
            <a:lvl5pPr rtl="0" algn="l">
              <a:spcBef>
                <a:spcPts val="0"/>
              </a:spcBef>
              <a:spcAft>
                <a:spcPts val="0"/>
              </a:spcAft>
              <a:defRPr sz="3000">
                <a:solidFill>
                  <a:schemeClr val="dk2"/>
                </a:solidFill>
                <a:latin typeface="Arial"/>
                <a:ea typeface="Arial"/>
                <a:cs typeface="Arial"/>
                <a:sym typeface="Arial"/>
              </a:defRPr>
            </a:lvl5pPr>
            <a:lvl6pPr marL="457200" rtl="0" algn="l">
              <a:spcBef>
                <a:spcPts val="0"/>
              </a:spcBef>
              <a:spcAft>
                <a:spcPts val="0"/>
              </a:spcAft>
              <a:defRPr sz="3200">
                <a:solidFill>
                  <a:schemeClr val="dk2"/>
                </a:solidFill>
                <a:latin typeface="Arial Narrow"/>
                <a:ea typeface="Arial Narrow"/>
                <a:cs typeface="Arial Narrow"/>
                <a:sym typeface="Arial Narrow"/>
              </a:defRPr>
            </a:lvl6pPr>
            <a:lvl7pPr marL="914400" rtl="0" algn="l">
              <a:spcBef>
                <a:spcPts val="0"/>
              </a:spcBef>
              <a:spcAft>
                <a:spcPts val="0"/>
              </a:spcAft>
              <a:defRPr sz="3200">
                <a:solidFill>
                  <a:schemeClr val="dk2"/>
                </a:solidFill>
                <a:latin typeface="Arial Narrow"/>
                <a:ea typeface="Arial Narrow"/>
                <a:cs typeface="Arial Narrow"/>
                <a:sym typeface="Arial Narrow"/>
              </a:defRPr>
            </a:lvl7pPr>
            <a:lvl8pPr marL="1371600" rtl="0" algn="l">
              <a:spcBef>
                <a:spcPts val="0"/>
              </a:spcBef>
              <a:spcAft>
                <a:spcPts val="0"/>
              </a:spcAft>
              <a:defRPr sz="3200">
                <a:solidFill>
                  <a:schemeClr val="dk2"/>
                </a:solidFill>
                <a:latin typeface="Arial Narrow"/>
                <a:ea typeface="Arial Narrow"/>
                <a:cs typeface="Arial Narrow"/>
                <a:sym typeface="Arial Narrow"/>
              </a:defRPr>
            </a:lvl8pPr>
            <a:lvl9pPr marL="1828800" rtl="0" algn="l">
              <a:spcBef>
                <a:spcPts val="0"/>
              </a:spcBef>
              <a:spcAft>
                <a:spcPts val="0"/>
              </a:spcAft>
              <a:defRPr sz="3200">
                <a:solidFill>
                  <a:schemeClr val="dk2"/>
                </a:solidFill>
                <a:latin typeface="Arial Narrow"/>
                <a:ea typeface="Arial Narrow"/>
                <a:cs typeface="Arial Narrow"/>
                <a:sym typeface="Arial Narrow"/>
              </a:defRPr>
            </a:lvl9pPr>
          </a:lstStyle>
          <a:p/>
        </p:txBody>
      </p:sp>
      <p:sp>
        <p:nvSpPr>
          <p:cNvPr id="54" name="Shape 54"/>
          <p:cNvSpPr txBox="1"/>
          <p:nvPr>
            <p:ph idx="1" type="body"/>
          </p:nvPr>
        </p:nvSpPr>
        <p:spPr>
          <a:xfrm rot="5400000">
            <a:off x="1209675" y="382587"/>
            <a:ext cx="5907086" cy="5519737"/>
          </a:xfrm>
          <a:prstGeom prst="rect">
            <a:avLst/>
          </a:prstGeom>
          <a:noFill/>
          <a:ln>
            <a:noFill/>
          </a:ln>
        </p:spPr>
        <p:txBody>
          <a:bodyPr anchorCtr="0" anchor="t" bIns="91425" lIns="91425" rIns="91425" tIns="91425"/>
          <a:lstStyle>
            <a:lvl1pPr indent="-355600" marL="533400" rtl="0" algn="l">
              <a:spcBef>
                <a:spcPts val="560"/>
              </a:spcBef>
              <a:spcAft>
                <a:spcPts val="0"/>
              </a:spcAft>
              <a:buClr>
                <a:srgbClr val="FF9900"/>
              </a:buClr>
              <a:buFont typeface="Noto Sans Symbols"/>
              <a:buChar char="▪"/>
              <a:defRPr sz="2800">
                <a:solidFill>
                  <a:schemeClr val="dk1"/>
                </a:solidFill>
                <a:latin typeface="Arial"/>
                <a:ea typeface="Arial"/>
                <a:cs typeface="Arial"/>
                <a:sym typeface="Arial"/>
              </a:defRPr>
            </a:lvl1pPr>
            <a:lvl2pPr indent="-355600" marL="990600" rtl="0" algn="l">
              <a:spcBef>
                <a:spcPts val="560"/>
              </a:spcBef>
              <a:spcAft>
                <a:spcPts val="0"/>
              </a:spcAft>
              <a:buClr>
                <a:srgbClr val="FF9900"/>
              </a:buClr>
              <a:buFont typeface="Noto Sans Symbols"/>
              <a:buChar char="▪"/>
              <a:defRPr sz="2800">
                <a:solidFill>
                  <a:schemeClr val="dk1"/>
                </a:solidFill>
                <a:latin typeface="Arial"/>
                <a:ea typeface="Arial"/>
                <a:cs typeface="Arial"/>
                <a:sym typeface="Arial"/>
              </a:defRPr>
            </a:lvl2pPr>
            <a:lvl3pPr indent="-304800" marL="1371600" rtl="0" algn="l">
              <a:spcBef>
                <a:spcPts val="480"/>
              </a:spcBef>
              <a:spcAft>
                <a:spcPts val="0"/>
              </a:spcAft>
              <a:buClr>
                <a:srgbClr val="FF9900"/>
              </a:buClr>
              <a:buFont typeface="Noto Sans Symbols"/>
              <a:buChar char="▪"/>
              <a:defRPr sz="2400">
                <a:solidFill>
                  <a:schemeClr val="dk1"/>
                </a:solidFill>
                <a:latin typeface="Arial"/>
                <a:ea typeface="Arial"/>
                <a:cs typeface="Arial"/>
                <a:sym typeface="Arial"/>
              </a:defRPr>
            </a:lvl3pPr>
            <a:lvl4pPr indent="-254000" marL="1752600" rtl="0" algn="l">
              <a:spcBef>
                <a:spcPts val="400"/>
              </a:spcBef>
              <a:spcAft>
                <a:spcPts val="0"/>
              </a:spcAft>
              <a:buClr>
                <a:srgbClr val="FF9900"/>
              </a:buClr>
              <a:buFont typeface="Noto Sans Symbols"/>
              <a:buChar char="▪"/>
              <a:defRPr sz="2000">
                <a:solidFill>
                  <a:schemeClr val="dk1"/>
                </a:solidFill>
                <a:latin typeface="Arial"/>
                <a:ea typeface="Arial"/>
                <a:cs typeface="Arial"/>
                <a:sym typeface="Arial"/>
              </a:defRPr>
            </a:lvl4pPr>
            <a:lvl5pPr indent="-254000" marL="2209800" rtl="0" algn="l">
              <a:spcBef>
                <a:spcPts val="400"/>
              </a:spcBef>
              <a:spcAft>
                <a:spcPts val="0"/>
              </a:spcAft>
              <a:buClr>
                <a:srgbClr val="FF9900"/>
              </a:buClr>
              <a:buFont typeface="Noto Sans Symbols"/>
              <a:buChar char="▪"/>
              <a:defRPr sz="2000">
                <a:solidFill>
                  <a:schemeClr val="dk1"/>
                </a:solidFill>
                <a:latin typeface="Arial"/>
                <a:ea typeface="Arial"/>
                <a:cs typeface="Arial"/>
                <a:sym typeface="Arial"/>
              </a:defRPr>
            </a:lvl5pPr>
            <a:lvl6pPr indent="-254000" marL="2667000" rtl="0" algn="l">
              <a:spcBef>
                <a:spcPts val="400"/>
              </a:spcBef>
              <a:spcAft>
                <a:spcPts val="0"/>
              </a:spcAft>
              <a:buClr>
                <a:srgbClr val="FF9900"/>
              </a:buClr>
              <a:buFont typeface="Noto Sans Symbols"/>
              <a:buChar char="▪"/>
              <a:defRPr sz="2000">
                <a:solidFill>
                  <a:schemeClr val="dk1"/>
                </a:solidFill>
                <a:latin typeface="Arial Narrow"/>
                <a:ea typeface="Arial Narrow"/>
                <a:cs typeface="Arial Narrow"/>
                <a:sym typeface="Arial Narrow"/>
              </a:defRPr>
            </a:lvl6pPr>
            <a:lvl7pPr indent="-254000" marL="3124200" rtl="0" algn="l">
              <a:spcBef>
                <a:spcPts val="400"/>
              </a:spcBef>
              <a:spcAft>
                <a:spcPts val="0"/>
              </a:spcAft>
              <a:buClr>
                <a:srgbClr val="FF9900"/>
              </a:buClr>
              <a:buFont typeface="Noto Sans Symbols"/>
              <a:buChar char="▪"/>
              <a:defRPr sz="2000">
                <a:solidFill>
                  <a:schemeClr val="dk1"/>
                </a:solidFill>
                <a:latin typeface="Arial Narrow"/>
                <a:ea typeface="Arial Narrow"/>
                <a:cs typeface="Arial Narrow"/>
                <a:sym typeface="Arial Narrow"/>
              </a:defRPr>
            </a:lvl7pPr>
            <a:lvl8pPr indent="-254000" marL="3581400" rtl="0" algn="l">
              <a:spcBef>
                <a:spcPts val="400"/>
              </a:spcBef>
              <a:spcAft>
                <a:spcPts val="0"/>
              </a:spcAft>
              <a:buClr>
                <a:srgbClr val="FF9900"/>
              </a:buClr>
              <a:buFont typeface="Noto Sans Symbols"/>
              <a:buChar char="▪"/>
              <a:defRPr sz="2000">
                <a:solidFill>
                  <a:schemeClr val="dk1"/>
                </a:solidFill>
                <a:latin typeface="Arial Narrow"/>
                <a:ea typeface="Arial Narrow"/>
                <a:cs typeface="Arial Narrow"/>
                <a:sym typeface="Arial Narrow"/>
              </a:defRPr>
            </a:lvl8pPr>
            <a:lvl9pPr indent="-254000" marL="4038600" rtl="0" algn="l">
              <a:spcBef>
                <a:spcPts val="400"/>
              </a:spcBef>
              <a:spcAft>
                <a:spcPts val="0"/>
              </a:spcAft>
              <a:buClr>
                <a:srgbClr val="FF9900"/>
              </a:buClr>
              <a:buFont typeface="Noto Sans Symbols"/>
              <a:buChar char="▪"/>
              <a:defRPr sz="2000">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Title and Table">
    <p:spTree>
      <p:nvGrpSpPr>
        <p:cNvPr id="55" name="Shape 55"/>
        <p:cNvGrpSpPr/>
        <p:nvPr/>
      </p:nvGrpSpPr>
      <p:grpSpPr>
        <a:xfrm>
          <a:off x="0" y="0"/>
          <a:ext cx="0" cy="0"/>
          <a:chOff x="0" y="0"/>
          <a:chExt cx="0" cy="0"/>
        </a:xfrm>
      </p:grpSpPr>
      <p:sp>
        <p:nvSpPr>
          <p:cNvPr id="56" name="Shape 56"/>
          <p:cNvSpPr txBox="1"/>
          <p:nvPr>
            <p:ph type="title"/>
          </p:nvPr>
        </p:nvSpPr>
        <p:spPr>
          <a:xfrm>
            <a:off x="250825" y="188913"/>
            <a:ext cx="8713788" cy="792162"/>
          </a:xfrm>
          <a:prstGeom prst="rect">
            <a:avLst/>
          </a:prstGeom>
          <a:noFill/>
          <a:ln>
            <a:noFill/>
          </a:ln>
        </p:spPr>
        <p:txBody>
          <a:bodyPr anchorCtr="0" anchor="ctr" bIns="91425" lIns="91425" rIns="91425" tIns="91425"/>
          <a:lstStyle>
            <a:lvl1pPr rtl="0" algn="l">
              <a:spcBef>
                <a:spcPts val="0"/>
              </a:spcBef>
              <a:spcAft>
                <a:spcPts val="0"/>
              </a:spcAft>
              <a:defRPr sz="3000">
                <a:solidFill>
                  <a:schemeClr val="dk2"/>
                </a:solidFill>
                <a:latin typeface="Arial"/>
                <a:ea typeface="Arial"/>
                <a:cs typeface="Arial"/>
                <a:sym typeface="Arial"/>
              </a:defRPr>
            </a:lvl1pPr>
            <a:lvl2pPr rtl="0" algn="l">
              <a:spcBef>
                <a:spcPts val="0"/>
              </a:spcBef>
              <a:spcAft>
                <a:spcPts val="0"/>
              </a:spcAft>
              <a:defRPr sz="3000">
                <a:solidFill>
                  <a:schemeClr val="dk2"/>
                </a:solidFill>
                <a:latin typeface="Arial"/>
                <a:ea typeface="Arial"/>
                <a:cs typeface="Arial"/>
                <a:sym typeface="Arial"/>
              </a:defRPr>
            </a:lvl2pPr>
            <a:lvl3pPr rtl="0" algn="l">
              <a:spcBef>
                <a:spcPts val="0"/>
              </a:spcBef>
              <a:spcAft>
                <a:spcPts val="0"/>
              </a:spcAft>
              <a:defRPr sz="3000">
                <a:solidFill>
                  <a:schemeClr val="dk2"/>
                </a:solidFill>
                <a:latin typeface="Arial"/>
                <a:ea typeface="Arial"/>
                <a:cs typeface="Arial"/>
                <a:sym typeface="Arial"/>
              </a:defRPr>
            </a:lvl3pPr>
            <a:lvl4pPr rtl="0" algn="l">
              <a:spcBef>
                <a:spcPts val="0"/>
              </a:spcBef>
              <a:spcAft>
                <a:spcPts val="0"/>
              </a:spcAft>
              <a:defRPr sz="3000">
                <a:solidFill>
                  <a:schemeClr val="dk2"/>
                </a:solidFill>
                <a:latin typeface="Arial"/>
                <a:ea typeface="Arial"/>
                <a:cs typeface="Arial"/>
                <a:sym typeface="Arial"/>
              </a:defRPr>
            </a:lvl4pPr>
            <a:lvl5pPr rtl="0" algn="l">
              <a:spcBef>
                <a:spcPts val="0"/>
              </a:spcBef>
              <a:spcAft>
                <a:spcPts val="0"/>
              </a:spcAft>
              <a:defRPr sz="3000">
                <a:solidFill>
                  <a:schemeClr val="dk2"/>
                </a:solidFill>
                <a:latin typeface="Arial"/>
                <a:ea typeface="Arial"/>
                <a:cs typeface="Arial"/>
                <a:sym typeface="Arial"/>
              </a:defRPr>
            </a:lvl5pPr>
            <a:lvl6pPr marL="457200" rtl="0" algn="l">
              <a:spcBef>
                <a:spcPts val="0"/>
              </a:spcBef>
              <a:spcAft>
                <a:spcPts val="0"/>
              </a:spcAft>
              <a:defRPr sz="3200">
                <a:solidFill>
                  <a:schemeClr val="dk2"/>
                </a:solidFill>
                <a:latin typeface="Arial Narrow"/>
                <a:ea typeface="Arial Narrow"/>
                <a:cs typeface="Arial Narrow"/>
                <a:sym typeface="Arial Narrow"/>
              </a:defRPr>
            </a:lvl6pPr>
            <a:lvl7pPr marL="914400" rtl="0" algn="l">
              <a:spcBef>
                <a:spcPts val="0"/>
              </a:spcBef>
              <a:spcAft>
                <a:spcPts val="0"/>
              </a:spcAft>
              <a:defRPr sz="3200">
                <a:solidFill>
                  <a:schemeClr val="dk2"/>
                </a:solidFill>
                <a:latin typeface="Arial Narrow"/>
                <a:ea typeface="Arial Narrow"/>
                <a:cs typeface="Arial Narrow"/>
                <a:sym typeface="Arial Narrow"/>
              </a:defRPr>
            </a:lvl7pPr>
            <a:lvl8pPr marL="1371600" rtl="0" algn="l">
              <a:spcBef>
                <a:spcPts val="0"/>
              </a:spcBef>
              <a:spcAft>
                <a:spcPts val="0"/>
              </a:spcAft>
              <a:defRPr sz="3200">
                <a:solidFill>
                  <a:schemeClr val="dk2"/>
                </a:solidFill>
                <a:latin typeface="Arial Narrow"/>
                <a:ea typeface="Arial Narrow"/>
                <a:cs typeface="Arial Narrow"/>
                <a:sym typeface="Arial Narrow"/>
              </a:defRPr>
            </a:lvl8pPr>
            <a:lvl9pPr marL="1828800" rtl="0" algn="l">
              <a:spcBef>
                <a:spcPts val="0"/>
              </a:spcBef>
              <a:spcAft>
                <a:spcPts val="0"/>
              </a:spcAft>
              <a:defRPr sz="3200">
                <a:solidFill>
                  <a:schemeClr val="dk2"/>
                </a:solidFill>
                <a:latin typeface="Arial Narrow"/>
                <a:ea typeface="Arial Narrow"/>
                <a:cs typeface="Arial Narrow"/>
                <a:sym typeface="Arial Narrow"/>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40" name="Shape 240"/>
        <p:cNvGrpSpPr/>
        <p:nvPr/>
      </p:nvGrpSpPr>
      <p:grpSpPr>
        <a:xfrm>
          <a:off x="0" y="0"/>
          <a:ext cx="0" cy="0"/>
          <a:chOff x="0" y="0"/>
          <a:chExt cx="0" cy="0"/>
        </a:xfrm>
      </p:grpSpPr>
      <p:sp>
        <p:nvSpPr>
          <p:cNvPr id="241" name="Shape 241"/>
          <p:cNvSpPr txBox="1"/>
          <p:nvPr>
            <p:ph idx="11" type="ftr"/>
          </p:nvPr>
        </p:nvSpPr>
        <p:spPr>
          <a:xfrm>
            <a:off x="2484438" y="6462712"/>
            <a:ext cx="2447925" cy="312737"/>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242" name="Shape 242"/>
          <p:cNvSpPr txBox="1"/>
          <p:nvPr>
            <p:ph idx="12" type="sldNum"/>
          </p:nvPr>
        </p:nvSpPr>
        <p:spPr>
          <a:xfrm>
            <a:off x="5148262" y="6462712"/>
            <a:ext cx="1904999" cy="31273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r>
              <a:rPr b="0" baseline="0" i="0" lang="en-US" sz="1200" u="none" cap="none" strike="noStrike">
                <a:solidFill>
                  <a:schemeClr val="dk1"/>
                </a:solidFill>
                <a:latin typeface="Arial"/>
                <a:ea typeface="Arial"/>
                <a:cs typeface="Arial"/>
                <a:sym typeface="Arial"/>
              </a:rPr>
              <a:t>WIGOS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43" name="Shape 243"/>
        <p:cNvGrpSpPr/>
        <p:nvPr/>
      </p:nvGrpSpPr>
      <p:grpSpPr>
        <a:xfrm>
          <a:off x="0" y="0"/>
          <a:ext cx="0" cy="0"/>
          <a:chOff x="0" y="0"/>
          <a:chExt cx="0" cy="0"/>
        </a:xfrm>
      </p:grpSpPr>
      <p:sp>
        <p:nvSpPr>
          <p:cNvPr id="244" name="Shape 244"/>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1pPr>
            <a:lvl2pPr indent="0" marL="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2pPr>
            <a:lvl3pPr indent="0" marL="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3pPr>
            <a:lvl4pPr indent="0" marL="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4pPr>
            <a:lvl5pPr indent="0" marL="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5pPr>
            <a:lvl6pPr indent="0" marL="45720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6pPr>
            <a:lvl7pPr indent="0" marL="91440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7pPr>
            <a:lvl8pPr indent="0" marL="137160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8pPr>
            <a:lvl9pPr indent="0" marL="182880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9pPr>
          </a:lstStyle>
          <a:p/>
        </p:txBody>
      </p:sp>
      <p:sp>
        <p:nvSpPr>
          <p:cNvPr id="245" name="Shape 245"/>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400"/>
              </a:spcBef>
              <a:spcAft>
                <a:spcPts val="0"/>
              </a:spcAft>
              <a:buClr>
                <a:schemeClr val="lt1"/>
              </a:buClr>
              <a:buFont typeface="Arial"/>
              <a:buNone/>
              <a:defRPr b="0" baseline="0" i="0" sz="2000" u="none" cap="none" strike="noStrike">
                <a:solidFill>
                  <a:schemeClr val="lt1"/>
                </a:solidFill>
                <a:latin typeface="Arial"/>
                <a:ea typeface="Arial"/>
                <a:cs typeface="Arial"/>
                <a:sym typeface="Arial"/>
              </a:defRPr>
            </a:lvl1pPr>
            <a:lvl2pPr indent="0" marL="457200" marR="0" rtl="0" algn="ctr">
              <a:spcBef>
                <a:spcPts val="560"/>
              </a:spcBef>
              <a:spcAft>
                <a:spcPts val="0"/>
              </a:spcAft>
              <a:buClr>
                <a:srgbClr val="FF9900"/>
              </a:buClr>
              <a:buFont typeface="Noto Sans Symbols"/>
              <a:buNone/>
              <a:defRPr b="0" baseline="0" i="0" sz="2800" u="none" cap="none" strike="noStrike">
                <a:solidFill>
                  <a:schemeClr val="lt1"/>
                </a:solidFill>
                <a:latin typeface="Arial"/>
                <a:ea typeface="Arial"/>
                <a:cs typeface="Arial"/>
                <a:sym typeface="Arial"/>
              </a:defRPr>
            </a:lvl2pPr>
            <a:lvl3pPr indent="0" marL="914400" marR="0" rtl="0" algn="ctr">
              <a:spcBef>
                <a:spcPts val="480"/>
              </a:spcBef>
              <a:spcAft>
                <a:spcPts val="0"/>
              </a:spcAft>
              <a:buClr>
                <a:srgbClr val="FF9900"/>
              </a:buClr>
              <a:buFont typeface="Noto Sans Symbols"/>
              <a:buNone/>
              <a:defRPr b="0" baseline="0" i="0" sz="2400" u="none" cap="none" strike="noStrike">
                <a:solidFill>
                  <a:schemeClr val="lt1"/>
                </a:solidFill>
                <a:latin typeface="Arial"/>
                <a:ea typeface="Arial"/>
                <a:cs typeface="Arial"/>
                <a:sym typeface="Arial"/>
              </a:defRPr>
            </a:lvl3pPr>
            <a:lvl4pPr indent="0" marL="1371600" marR="0" rtl="0" algn="ctr">
              <a:spcBef>
                <a:spcPts val="400"/>
              </a:spcBef>
              <a:spcAft>
                <a:spcPts val="0"/>
              </a:spcAft>
              <a:buClr>
                <a:srgbClr val="FF9900"/>
              </a:buClr>
              <a:buFont typeface="Noto Sans Symbols"/>
              <a:buNone/>
              <a:defRPr b="0" baseline="0" i="0" sz="2000" u="none" cap="none" strike="noStrike">
                <a:solidFill>
                  <a:schemeClr val="lt1"/>
                </a:solidFill>
                <a:latin typeface="Arial"/>
                <a:ea typeface="Arial"/>
                <a:cs typeface="Arial"/>
                <a:sym typeface="Arial"/>
              </a:defRPr>
            </a:lvl4pPr>
            <a:lvl5pPr indent="0" marL="1828800" marR="0" rtl="0" algn="ctr">
              <a:spcBef>
                <a:spcPts val="400"/>
              </a:spcBef>
              <a:spcAft>
                <a:spcPts val="0"/>
              </a:spcAft>
              <a:buClr>
                <a:srgbClr val="FF9900"/>
              </a:buClr>
              <a:buFont typeface="Noto Sans Symbols"/>
              <a:buNone/>
              <a:defRPr b="0" baseline="0" i="0" sz="2000" u="none" cap="none" strike="noStrike">
                <a:solidFill>
                  <a:schemeClr val="lt1"/>
                </a:solidFill>
                <a:latin typeface="Arial"/>
                <a:ea typeface="Arial"/>
                <a:cs typeface="Arial"/>
                <a:sym typeface="Arial"/>
              </a:defRPr>
            </a:lvl5pPr>
            <a:lvl6pPr indent="0" marL="2286000" marR="0" rtl="0" algn="ctr">
              <a:spcBef>
                <a:spcPts val="400"/>
              </a:spcBef>
              <a:spcAft>
                <a:spcPts val="0"/>
              </a:spcAft>
              <a:buClr>
                <a:srgbClr val="FF9900"/>
              </a:buClr>
              <a:buFont typeface="Noto Sans Symbols"/>
              <a:buNone/>
              <a:defRPr b="0" baseline="0" i="0" sz="2000" u="none" cap="none" strike="noStrike">
                <a:solidFill>
                  <a:schemeClr val="lt1"/>
                </a:solidFill>
                <a:latin typeface="Arial"/>
                <a:ea typeface="Arial"/>
                <a:cs typeface="Arial"/>
                <a:sym typeface="Arial"/>
              </a:defRPr>
            </a:lvl6pPr>
            <a:lvl7pPr indent="0" marL="2743200" marR="0" rtl="0" algn="ctr">
              <a:spcBef>
                <a:spcPts val="400"/>
              </a:spcBef>
              <a:spcAft>
                <a:spcPts val="0"/>
              </a:spcAft>
              <a:buClr>
                <a:srgbClr val="FF9900"/>
              </a:buClr>
              <a:buFont typeface="Noto Sans Symbols"/>
              <a:buNone/>
              <a:defRPr b="0" baseline="0" i="0" sz="2000" u="none" cap="none" strike="noStrike">
                <a:solidFill>
                  <a:schemeClr val="lt1"/>
                </a:solidFill>
                <a:latin typeface="Arial"/>
                <a:ea typeface="Arial"/>
                <a:cs typeface="Arial"/>
                <a:sym typeface="Arial"/>
              </a:defRPr>
            </a:lvl7pPr>
            <a:lvl8pPr indent="0" marL="3200400" marR="0" rtl="0" algn="ctr">
              <a:spcBef>
                <a:spcPts val="400"/>
              </a:spcBef>
              <a:spcAft>
                <a:spcPts val="0"/>
              </a:spcAft>
              <a:buClr>
                <a:srgbClr val="FF9900"/>
              </a:buClr>
              <a:buFont typeface="Noto Sans Symbols"/>
              <a:buNone/>
              <a:defRPr b="0" baseline="0" i="0" sz="2000" u="none" cap="none" strike="noStrike">
                <a:solidFill>
                  <a:schemeClr val="lt1"/>
                </a:solidFill>
                <a:latin typeface="Arial"/>
                <a:ea typeface="Arial"/>
                <a:cs typeface="Arial"/>
                <a:sym typeface="Arial"/>
              </a:defRPr>
            </a:lvl8pPr>
            <a:lvl9pPr indent="0" marL="3657600" marR="0" rtl="0" algn="ctr">
              <a:spcBef>
                <a:spcPts val="400"/>
              </a:spcBef>
              <a:spcAft>
                <a:spcPts val="0"/>
              </a:spcAft>
              <a:buClr>
                <a:srgbClr val="FF9900"/>
              </a:buClr>
              <a:buFont typeface="Noto Sans Symbols"/>
              <a:buNone/>
              <a:defRPr b="0" baseline="0" i="0" sz="2000" u="none" cap="none" strike="noStrike">
                <a:solidFill>
                  <a:schemeClr val="lt1"/>
                </a:solidFill>
                <a:latin typeface="Arial"/>
                <a:ea typeface="Arial"/>
                <a:cs typeface="Arial"/>
                <a:sym typeface="Arial"/>
              </a:defRPr>
            </a:lvl9pPr>
          </a:lstStyle>
          <a:p/>
        </p:txBody>
      </p:sp>
      <p:sp>
        <p:nvSpPr>
          <p:cNvPr id="246" name="Shape 246"/>
          <p:cNvSpPr txBox="1"/>
          <p:nvPr>
            <p:ph idx="11" type="ftr"/>
          </p:nvPr>
        </p:nvSpPr>
        <p:spPr>
          <a:xfrm>
            <a:off x="2484438" y="6462712"/>
            <a:ext cx="2447925" cy="312737"/>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247" name="Shape 247"/>
          <p:cNvSpPr txBox="1"/>
          <p:nvPr>
            <p:ph idx="12" type="sldNum"/>
          </p:nvPr>
        </p:nvSpPr>
        <p:spPr>
          <a:xfrm>
            <a:off x="5148262" y="6462712"/>
            <a:ext cx="1904999" cy="31273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r>
              <a:rPr b="0" baseline="0" i="0" lang="en-US" sz="1200" u="none" cap="none" strike="noStrike">
                <a:solidFill>
                  <a:schemeClr val="dk1"/>
                </a:solidFill>
                <a:latin typeface="Arial"/>
                <a:ea typeface="Arial"/>
                <a:cs typeface="Arial"/>
                <a:sym typeface="Arial"/>
              </a:rPr>
              <a:t>WIGOS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8" name="Shape 248"/>
        <p:cNvGrpSpPr/>
        <p:nvPr/>
      </p:nvGrpSpPr>
      <p:grpSpPr>
        <a:xfrm>
          <a:off x="0" y="0"/>
          <a:ext cx="0" cy="0"/>
          <a:chOff x="0" y="0"/>
          <a:chExt cx="0" cy="0"/>
        </a:xfrm>
      </p:grpSpPr>
      <p:sp>
        <p:nvSpPr>
          <p:cNvPr id="249" name="Shape 249"/>
          <p:cNvSpPr txBox="1"/>
          <p:nvPr>
            <p:ph type="title"/>
          </p:nvPr>
        </p:nvSpPr>
        <p:spPr>
          <a:xfrm>
            <a:off x="250825" y="3573462"/>
            <a:ext cx="8713788" cy="719136"/>
          </a:xfrm>
          <a:prstGeom prst="rect">
            <a:avLst/>
          </a:prstGeom>
          <a:noFill/>
          <a:ln>
            <a:noFill/>
          </a:ln>
        </p:spPr>
        <p:txBody>
          <a:bodyPr anchorCtr="0" anchor="ctr" bIns="91425" lIns="91425" rIns="91425" tIns="91425"/>
          <a:lstStyle>
            <a:lvl1pPr rtl="0" algn="ctr">
              <a:spcBef>
                <a:spcPts val="0"/>
              </a:spcBef>
              <a:spcAft>
                <a:spcPts val="0"/>
              </a:spcAft>
              <a:defRPr sz="4000">
                <a:solidFill>
                  <a:schemeClr val="lt1"/>
                </a:solidFill>
                <a:latin typeface="Arial Narrow"/>
                <a:ea typeface="Arial Narrow"/>
                <a:cs typeface="Arial Narrow"/>
                <a:sym typeface="Arial Narrow"/>
              </a:defRPr>
            </a:lvl1pPr>
            <a:lvl2pPr rtl="0" algn="ctr">
              <a:spcBef>
                <a:spcPts val="0"/>
              </a:spcBef>
              <a:spcAft>
                <a:spcPts val="0"/>
              </a:spcAft>
              <a:defRPr sz="4000">
                <a:solidFill>
                  <a:schemeClr val="lt1"/>
                </a:solidFill>
                <a:latin typeface="Arial Narrow"/>
                <a:ea typeface="Arial Narrow"/>
                <a:cs typeface="Arial Narrow"/>
                <a:sym typeface="Arial Narrow"/>
              </a:defRPr>
            </a:lvl2pPr>
            <a:lvl3pPr rtl="0" algn="ctr">
              <a:spcBef>
                <a:spcPts val="0"/>
              </a:spcBef>
              <a:spcAft>
                <a:spcPts val="0"/>
              </a:spcAft>
              <a:defRPr sz="4000">
                <a:solidFill>
                  <a:schemeClr val="lt1"/>
                </a:solidFill>
                <a:latin typeface="Arial Narrow"/>
                <a:ea typeface="Arial Narrow"/>
                <a:cs typeface="Arial Narrow"/>
                <a:sym typeface="Arial Narrow"/>
              </a:defRPr>
            </a:lvl3pPr>
            <a:lvl4pPr rtl="0" algn="ctr">
              <a:spcBef>
                <a:spcPts val="0"/>
              </a:spcBef>
              <a:spcAft>
                <a:spcPts val="0"/>
              </a:spcAft>
              <a:defRPr sz="4000">
                <a:solidFill>
                  <a:schemeClr val="lt1"/>
                </a:solidFill>
                <a:latin typeface="Arial Narrow"/>
                <a:ea typeface="Arial Narrow"/>
                <a:cs typeface="Arial Narrow"/>
                <a:sym typeface="Arial Narrow"/>
              </a:defRPr>
            </a:lvl4pPr>
            <a:lvl5pPr rtl="0" algn="ctr">
              <a:spcBef>
                <a:spcPts val="0"/>
              </a:spcBef>
              <a:spcAft>
                <a:spcPts val="0"/>
              </a:spcAft>
              <a:defRPr sz="4000">
                <a:solidFill>
                  <a:schemeClr val="lt1"/>
                </a:solidFill>
                <a:latin typeface="Arial Narrow"/>
                <a:ea typeface="Arial Narrow"/>
                <a:cs typeface="Arial Narrow"/>
                <a:sym typeface="Arial Narrow"/>
              </a:defRPr>
            </a:lvl5pPr>
            <a:lvl6pPr marL="457200" rtl="0" algn="ctr">
              <a:spcBef>
                <a:spcPts val="0"/>
              </a:spcBef>
              <a:spcAft>
                <a:spcPts val="0"/>
              </a:spcAft>
              <a:defRPr sz="4000">
                <a:solidFill>
                  <a:schemeClr val="lt1"/>
                </a:solidFill>
                <a:latin typeface="Arial Narrow"/>
                <a:ea typeface="Arial Narrow"/>
                <a:cs typeface="Arial Narrow"/>
                <a:sym typeface="Arial Narrow"/>
              </a:defRPr>
            </a:lvl6pPr>
            <a:lvl7pPr marL="914400" rtl="0" algn="ctr">
              <a:spcBef>
                <a:spcPts val="0"/>
              </a:spcBef>
              <a:spcAft>
                <a:spcPts val="0"/>
              </a:spcAft>
              <a:defRPr sz="4000">
                <a:solidFill>
                  <a:schemeClr val="lt1"/>
                </a:solidFill>
                <a:latin typeface="Arial Narrow"/>
                <a:ea typeface="Arial Narrow"/>
                <a:cs typeface="Arial Narrow"/>
                <a:sym typeface="Arial Narrow"/>
              </a:defRPr>
            </a:lvl7pPr>
            <a:lvl8pPr marL="1371600" rtl="0" algn="ctr">
              <a:spcBef>
                <a:spcPts val="0"/>
              </a:spcBef>
              <a:spcAft>
                <a:spcPts val="0"/>
              </a:spcAft>
              <a:defRPr sz="4000">
                <a:solidFill>
                  <a:schemeClr val="lt1"/>
                </a:solidFill>
                <a:latin typeface="Arial Narrow"/>
                <a:ea typeface="Arial Narrow"/>
                <a:cs typeface="Arial Narrow"/>
                <a:sym typeface="Arial Narrow"/>
              </a:defRPr>
            </a:lvl8pPr>
            <a:lvl9pPr marL="1828800" rtl="0" algn="ctr">
              <a:spcBef>
                <a:spcPts val="0"/>
              </a:spcBef>
              <a:spcAft>
                <a:spcPts val="0"/>
              </a:spcAft>
              <a:defRPr sz="4000">
                <a:solidFill>
                  <a:schemeClr val="lt1"/>
                </a:solidFill>
                <a:latin typeface="Arial Narrow"/>
                <a:ea typeface="Arial Narrow"/>
                <a:cs typeface="Arial Narrow"/>
                <a:sym typeface="Arial Narrow"/>
              </a:defRPr>
            </a:lvl9pPr>
          </a:lstStyle>
          <a:p/>
        </p:txBody>
      </p:sp>
      <p:sp>
        <p:nvSpPr>
          <p:cNvPr id="250" name="Shape 250"/>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215900" marL="342900" rtl="0" algn="ctr">
              <a:spcBef>
                <a:spcPts val="400"/>
              </a:spcBef>
              <a:spcAft>
                <a:spcPts val="0"/>
              </a:spcAft>
              <a:buClr>
                <a:schemeClr val="lt1"/>
              </a:buClr>
              <a:buFont typeface="Arial"/>
              <a:buChar char="•"/>
              <a:defRPr sz="2000">
                <a:solidFill>
                  <a:schemeClr val="lt1"/>
                </a:solidFill>
                <a:latin typeface="Arial"/>
                <a:ea typeface="Arial"/>
                <a:cs typeface="Arial"/>
                <a:sym typeface="Arial"/>
              </a:defRPr>
            </a:lvl1pPr>
            <a:lvl2pPr indent="-107950" marL="742950" rtl="0" algn="ctr">
              <a:spcBef>
                <a:spcPts val="560"/>
              </a:spcBef>
              <a:spcAft>
                <a:spcPts val="0"/>
              </a:spcAft>
              <a:buClr>
                <a:srgbClr val="FF9900"/>
              </a:buClr>
              <a:buFont typeface="Noto Sans Symbols"/>
              <a:buChar char="▪"/>
              <a:defRPr sz="2800">
                <a:solidFill>
                  <a:schemeClr val="lt1"/>
                </a:solidFill>
                <a:latin typeface="Arial"/>
                <a:ea typeface="Arial"/>
                <a:cs typeface="Arial"/>
                <a:sym typeface="Arial"/>
              </a:defRPr>
            </a:lvl2pPr>
            <a:lvl3pPr indent="-76200" marL="1143000" rtl="0" algn="ctr">
              <a:spcBef>
                <a:spcPts val="480"/>
              </a:spcBef>
              <a:spcAft>
                <a:spcPts val="0"/>
              </a:spcAft>
              <a:buClr>
                <a:srgbClr val="FF9900"/>
              </a:buClr>
              <a:buFont typeface="Noto Sans Symbols"/>
              <a:buChar char="▪"/>
              <a:defRPr sz="2400">
                <a:solidFill>
                  <a:schemeClr val="lt1"/>
                </a:solidFill>
                <a:latin typeface="Arial"/>
                <a:ea typeface="Arial"/>
                <a:cs typeface="Arial"/>
                <a:sym typeface="Arial"/>
              </a:defRPr>
            </a:lvl3pPr>
            <a:lvl4pPr indent="-101600" marL="16002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4pPr>
            <a:lvl5pPr indent="-101600" marL="20574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5pPr>
            <a:lvl6pPr indent="-101600" marL="25146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6pPr>
            <a:lvl7pPr indent="-101600" marL="29718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7pPr>
            <a:lvl8pPr indent="-101600" marL="34290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8pPr>
            <a:lvl9pPr indent="-101600" marL="38862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9pPr>
          </a:lstStyle>
          <a:p/>
        </p:txBody>
      </p:sp>
      <p:sp>
        <p:nvSpPr>
          <p:cNvPr id="251" name="Shape 251"/>
          <p:cNvSpPr txBox="1"/>
          <p:nvPr>
            <p:ph idx="11" type="ftr"/>
          </p:nvPr>
        </p:nvSpPr>
        <p:spPr>
          <a:xfrm>
            <a:off x="2484438" y="6462712"/>
            <a:ext cx="2447925" cy="312737"/>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252" name="Shape 252"/>
          <p:cNvSpPr txBox="1"/>
          <p:nvPr>
            <p:ph idx="12" type="sldNum"/>
          </p:nvPr>
        </p:nvSpPr>
        <p:spPr>
          <a:xfrm>
            <a:off x="5148262" y="6462712"/>
            <a:ext cx="1904999" cy="31273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r>
              <a:rPr b="0" baseline="0" i="0" lang="en-US" sz="1200" u="none" cap="none" strike="noStrike">
                <a:solidFill>
                  <a:schemeClr val="dk1"/>
                </a:solidFill>
                <a:latin typeface="Arial"/>
                <a:ea typeface="Arial"/>
                <a:cs typeface="Arial"/>
                <a:sym typeface="Arial"/>
              </a:rPr>
              <a:t>WIGOS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53" name="Shape 253"/>
        <p:cNvGrpSpPr/>
        <p:nvPr/>
      </p:nvGrpSpPr>
      <p:grpSpPr>
        <a:xfrm>
          <a:off x="0" y="0"/>
          <a:ext cx="0" cy="0"/>
          <a:chOff x="0" y="0"/>
          <a:chExt cx="0" cy="0"/>
        </a:xfrm>
      </p:grpSpPr>
      <p:sp>
        <p:nvSpPr>
          <p:cNvPr id="254" name="Shape 254"/>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sz="4000">
                <a:solidFill>
                  <a:schemeClr val="lt1"/>
                </a:solidFill>
                <a:latin typeface="Arial Narrow"/>
                <a:ea typeface="Arial Narrow"/>
                <a:cs typeface="Arial Narrow"/>
                <a:sym typeface="Arial Narrow"/>
              </a:defRPr>
            </a:lvl2pPr>
            <a:lvl3pPr rtl="0">
              <a:spcBef>
                <a:spcPts val="0"/>
              </a:spcBef>
              <a:defRPr sz="4000">
                <a:solidFill>
                  <a:schemeClr val="lt1"/>
                </a:solidFill>
                <a:latin typeface="Arial Narrow"/>
                <a:ea typeface="Arial Narrow"/>
                <a:cs typeface="Arial Narrow"/>
                <a:sym typeface="Arial Narrow"/>
              </a:defRPr>
            </a:lvl3pPr>
            <a:lvl4pPr rtl="0">
              <a:spcBef>
                <a:spcPts val="0"/>
              </a:spcBef>
              <a:defRPr sz="4000">
                <a:solidFill>
                  <a:schemeClr val="lt1"/>
                </a:solidFill>
                <a:latin typeface="Arial Narrow"/>
                <a:ea typeface="Arial Narrow"/>
                <a:cs typeface="Arial Narrow"/>
                <a:sym typeface="Arial Narrow"/>
              </a:defRPr>
            </a:lvl4pPr>
            <a:lvl5pPr rtl="0">
              <a:spcBef>
                <a:spcPts val="0"/>
              </a:spcBef>
              <a:defRPr sz="4000">
                <a:solidFill>
                  <a:schemeClr val="lt1"/>
                </a:solidFill>
                <a:latin typeface="Arial Narrow"/>
                <a:ea typeface="Arial Narrow"/>
                <a:cs typeface="Arial Narrow"/>
                <a:sym typeface="Arial Narrow"/>
              </a:defRPr>
            </a:lvl5pPr>
            <a:lvl6pPr rtl="0">
              <a:spcBef>
                <a:spcPts val="0"/>
              </a:spcBef>
              <a:defRPr sz="4000">
                <a:solidFill>
                  <a:schemeClr val="lt1"/>
                </a:solidFill>
                <a:latin typeface="Arial Narrow"/>
                <a:ea typeface="Arial Narrow"/>
                <a:cs typeface="Arial Narrow"/>
                <a:sym typeface="Arial Narrow"/>
              </a:defRPr>
            </a:lvl6pPr>
            <a:lvl7pPr rtl="0">
              <a:spcBef>
                <a:spcPts val="0"/>
              </a:spcBef>
              <a:defRPr sz="4000">
                <a:solidFill>
                  <a:schemeClr val="lt1"/>
                </a:solidFill>
                <a:latin typeface="Arial Narrow"/>
                <a:ea typeface="Arial Narrow"/>
                <a:cs typeface="Arial Narrow"/>
                <a:sym typeface="Arial Narrow"/>
              </a:defRPr>
            </a:lvl7pPr>
            <a:lvl8pPr rtl="0">
              <a:spcBef>
                <a:spcPts val="0"/>
              </a:spcBef>
              <a:defRPr sz="4000">
                <a:solidFill>
                  <a:schemeClr val="lt1"/>
                </a:solidFill>
                <a:latin typeface="Arial Narrow"/>
                <a:ea typeface="Arial Narrow"/>
                <a:cs typeface="Arial Narrow"/>
                <a:sym typeface="Arial Narrow"/>
              </a:defRPr>
            </a:lvl8pPr>
            <a:lvl9pPr rtl="0">
              <a:spcBef>
                <a:spcPts val="0"/>
              </a:spcBef>
              <a:defRPr sz="4000">
                <a:solidFill>
                  <a:schemeClr val="lt1"/>
                </a:solidFill>
                <a:latin typeface="Arial Narrow"/>
                <a:ea typeface="Arial Narrow"/>
                <a:cs typeface="Arial Narrow"/>
                <a:sym typeface="Arial Narrow"/>
              </a:defRPr>
            </a:lvl9pPr>
          </a:lstStyle>
          <a:p/>
        </p:txBody>
      </p:sp>
      <p:sp>
        <p:nvSpPr>
          <p:cNvPr id="255" name="Shape 25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Arial"/>
              <a:buNone/>
              <a:defRPr sz="2000"/>
            </a:lvl1pPr>
            <a:lvl2pPr indent="0" marL="457200" rtl="0">
              <a:spcBef>
                <a:spcPts val="0"/>
              </a:spcBef>
              <a:buFont typeface="Arial"/>
              <a:buNone/>
              <a:defRPr sz="1800"/>
            </a:lvl2pPr>
            <a:lvl3pPr indent="0" marL="914400" rtl="0">
              <a:spcBef>
                <a:spcPts val="0"/>
              </a:spcBef>
              <a:buFont typeface="Arial"/>
              <a:buNone/>
              <a:defRPr sz="1600"/>
            </a:lvl3pPr>
            <a:lvl4pPr indent="0" marL="1371600" rtl="0">
              <a:spcBef>
                <a:spcPts val="0"/>
              </a:spcBef>
              <a:buFont typeface="Arial"/>
              <a:buNone/>
              <a:defRPr sz="1400"/>
            </a:lvl4pPr>
            <a:lvl5pPr indent="0" marL="1828800" rtl="0">
              <a:spcBef>
                <a:spcPts val="0"/>
              </a:spcBef>
              <a:buFont typeface="Arial"/>
              <a:buNone/>
              <a:defRPr sz="1400"/>
            </a:lvl5pPr>
            <a:lvl6pPr indent="0" marL="2286000" rtl="0">
              <a:spcBef>
                <a:spcPts val="0"/>
              </a:spcBef>
              <a:buFont typeface="Arial"/>
              <a:buNone/>
              <a:defRPr sz="1400"/>
            </a:lvl6pPr>
            <a:lvl7pPr indent="0" marL="2743200" rtl="0">
              <a:spcBef>
                <a:spcPts val="0"/>
              </a:spcBef>
              <a:buFont typeface="Arial"/>
              <a:buNone/>
              <a:defRPr sz="1400"/>
            </a:lvl7pPr>
            <a:lvl8pPr indent="0" marL="3200400" rtl="0">
              <a:spcBef>
                <a:spcPts val="0"/>
              </a:spcBef>
              <a:buFont typeface="Arial"/>
              <a:buNone/>
              <a:defRPr sz="1400"/>
            </a:lvl8pPr>
            <a:lvl9pPr indent="0" marL="3657600" rtl="0">
              <a:spcBef>
                <a:spcPts val="0"/>
              </a:spcBef>
              <a:buFont typeface="Arial"/>
              <a:buNone/>
              <a:defRPr sz="1400"/>
            </a:lvl9pPr>
          </a:lstStyle>
          <a:p/>
        </p:txBody>
      </p:sp>
      <p:sp>
        <p:nvSpPr>
          <p:cNvPr id="256" name="Shape 256"/>
          <p:cNvSpPr txBox="1"/>
          <p:nvPr>
            <p:ph idx="11" type="ftr"/>
          </p:nvPr>
        </p:nvSpPr>
        <p:spPr>
          <a:xfrm>
            <a:off x="2484438" y="6462712"/>
            <a:ext cx="2447925" cy="312737"/>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257" name="Shape 257"/>
          <p:cNvSpPr txBox="1"/>
          <p:nvPr>
            <p:ph idx="12" type="sldNum"/>
          </p:nvPr>
        </p:nvSpPr>
        <p:spPr>
          <a:xfrm>
            <a:off x="5148262" y="6462712"/>
            <a:ext cx="1904999" cy="31273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r>
              <a:rPr b="0" baseline="0" i="0" lang="en-US" sz="1200" u="none" cap="none" strike="noStrike">
                <a:solidFill>
                  <a:schemeClr val="dk1"/>
                </a:solidFill>
                <a:latin typeface="Arial"/>
                <a:ea typeface="Arial"/>
                <a:cs typeface="Arial"/>
                <a:sym typeface="Arial"/>
              </a:rPr>
              <a:t>WIGOS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58" name="Shape 258"/>
        <p:cNvGrpSpPr/>
        <p:nvPr/>
      </p:nvGrpSpPr>
      <p:grpSpPr>
        <a:xfrm>
          <a:off x="0" y="0"/>
          <a:ext cx="0" cy="0"/>
          <a:chOff x="0" y="0"/>
          <a:chExt cx="0" cy="0"/>
        </a:xfrm>
      </p:grpSpPr>
      <p:sp>
        <p:nvSpPr>
          <p:cNvPr id="259" name="Shape 259"/>
          <p:cNvSpPr txBox="1"/>
          <p:nvPr>
            <p:ph type="title"/>
          </p:nvPr>
        </p:nvSpPr>
        <p:spPr>
          <a:xfrm>
            <a:off x="250825" y="3573462"/>
            <a:ext cx="8713788" cy="719136"/>
          </a:xfrm>
          <a:prstGeom prst="rect">
            <a:avLst/>
          </a:prstGeom>
          <a:noFill/>
          <a:ln>
            <a:noFill/>
          </a:ln>
        </p:spPr>
        <p:txBody>
          <a:bodyPr anchorCtr="0" anchor="ctr" bIns="91425" lIns="91425" rIns="91425" tIns="91425"/>
          <a:lstStyle>
            <a:lvl1pPr rtl="0" algn="ctr">
              <a:spcBef>
                <a:spcPts val="0"/>
              </a:spcBef>
              <a:spcAft>
                <a:spcPts val="0"/>
              </a:spcAft>
              <a:defRPr sz="4000">
                <a:solidFill>
                  <a:schemeClr val="lt1"/>
                </a:solidFill>
                <a:latin typeface="Arial Narrow"/>
                <a:ea typeface="Arial Narrow"/>
                <a:cs typeface="Arial Narrow"/>
                <a:sym typeface="Arial Narrow"/>
              </a:defRPr>
            </a:lvl1pPr>
            <a:lvl2pPr rtl="0" algn="ctr">
              <a:spcBef>
                <a:spcPts val="0"/>
              </a:spcBef>
              <a:spcAft>
                <a:spcPts val="0"/>
              </a:spcAft>
              <a:defRPr sz="4000">
                <a:solidFill>
                  <a:schemeClr val="lt1"/>
                </a:solidFill>
                <a:latin typeface="Arial Narrow"/>
                <a:ea typeface="Arial Narrow"/>
                <a:cs typeface="Arial Narrow"/>
                <a:sym typeface="Arial Narrow"/>
              </a:defRPr>
            </a:lvl2pPr>
            <a:lvl3pPr rtl="0" algn="ctr">
              <a:spcBef>
                <a:spcPts val="0"/>
              </a:spcBef>
              <a:spcAft>
                <a:spcPts val="0"/>
              </a:spcAft>
              <a:defRPr sz="4000">
                <a:solidFill>
                  <a:schemeClr val="lt1"/>
                </a:solidFill>
                <a:latin typeface="Arial Narrow"/>
                <a:ea typeface="Arial Narrow"/>
                <a:cs typeface="Arial Narrow"/>
                <a:sym typeface="Arial Narrow"/>
              </a:defRPr>
            </a:lvl3pPr>
            <a:lvl4pPr rtl="0" algn="ctr">
              <a:spcBef>
                <a:spcPts val="0"/>
              </a:spcBef>
              <a:spcAft>
                <a:spcPts val="0"/>
              </a:spcAft>
              <a:defRPr sz="4000">
                <a:solidFill>
                  <a:schemeClr val="lt1"/>
                </a:solidFill>
                <a:latin typeface="Arial Narrow"/>
                <a:ea typeface="Arial Narrow"/>
                <a:cs typeface="Arial Narrow"/>
                <a:sym typeface="Arial Narrow"/>
              </a:defRPr>
            </a:lvl4pPr>
            <a:lvl5pPr rtl="0" algn="ctr">
              <a:spcBef>
                <a:spcPts val="0"/>
              </a:spcBef>
              <a:spcAft>
                <a:spcPts val="0"/>
              </a:spcAft>
              <a:defRPr sz="4000">
                <a:solidFill>
                  <a:schemeClr val="lt1"/>
                </a:solidFill>
                <a:latin typeface="Arial Narrow"/>
                <a:ea typeface="Arial Narrow"/>
                <a:cs typeface="Arial Narrow"/>
                <a:sym typeface="Arial Narrow"/>
              </a:defRPr>
            </a:lvl5pPr>
            <a:lvl6pPr marL="457200" rtl="0" algn="ctr">
              <a:spcBef>
                <a:spcPts val="0"/>
              </a:spcBef>
              <a:spcAft>
                <a:spcPts val="0"/>
              </a:spcAft>
              <a:defRPr sz="4000">
                <a:solidFill>
                  <a:schemeClr val="lt1"/>
                </a:solidFill>
                <a:latin typeface="Arial Narrow"/>
                <a:ea typeface="Arial Narrow"/>
                <a:cs typeface="Arial Narrow"/>
                <a:sym typeface="Arial Narrow"/>
              </a:defRPr>
            </a:lvl6pPr>
            <a:lvl7pPr marL="914400" rtl="0" algn="ctr">
              <a:spcBef>
                <a:spcPts val="0"/>
              </a:spcBef>
              <a:spcAft>
                <a:spcPts val="0"/>
              </a:spcAft>
              <a:defRPr sz="4000">
                <a:solidFill>
                  <a:schemeClr val="lt1"/>
                </a:solidFill>
                <a:latin typeface="Arial Narrow"/>
                <a:ea typeface="Arial Narrow"/>
                <a:cs typeface="Arial Narrow"/>
                <a:sym typeface="Arial Narrow"/>
              </a:defRPr>
            </a:lvl7pPr>
            <a:lvl8pPr marL="1371600" rtl="0" algn="ctr">
              <a:spcBef>
                <a:spcPts val="0"/>
              </a:spcBef>
              <a:spcAft>
                <a:spcPts val="0"/>
              </a:spcAft>
              <a:defRPr sz="4000">
                <a:solidFill>
                  <a:schemeClr val="lt1"/>
                </a:solidFill>
                <a:latin typeface="Arial Narrow"/>
                <a:ea typeface="Arial Narrow"/>
                <a:cs typeface="Arial Narrow"/>
                <a:sym typeface="Arial Narrow"/>
              </a:defRPr>
            </a:lvl8pPr>
            <a:lvl9pPr marL="1828800" rtl="0" algn="ctr">
              <a:spcBef>
                <a:spcPts val="0"/>
              </a:spcBef>
              <a:spcAft>
                <a:spcPts val="0"/>
              </a:spcAft>
              <a:defRPr sz="4000">
                <a:solidFill>
                  <a:schemeClr val="lt1"/>
                </a:solidFill>
                <a:latin typeface="Arial Narrow"/>
                <a:ea typeface="Arial Narrow"/>
                <a:cs typeface="Arial Narrow"/>
                <a:sym typeface="Arial Narrow"/>
              </a:defRPr>
            </a:lvl9pPr>
          </a:lstStyle>
          <a:p/>
        </p:txBody>
      </p:sp>
      <p:sp>
        <p:nvSpPr>
          <p:cNvPr id="260" name="Shape 260"/>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261" name="Shape 261"/>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262" name="Shape 262"/>
          <p:cNvSpPr txBox="1"/>
          <p:nvPr>
            <p:ph idx="11" type="ftr"/>
          </p:nvPr>
        </p:nvSpPr>
        <p:spPr>
          <a:xfrm>
            <a:off x="2484438" y="6462712"/>
            <a:ext cx="2447925" cy="312737"/>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263" name="Shape 263"/>
          <p:cNvSpPr txBox="1"/>
          <p:nvPr>
            <p:ph idx="12" type="sldNum"/>
          </p:nvPr>
        </p:nvSpPr>
        <p:spPr>
          <a:xfrm>
            <a:off x="5148262" y="6462712"/>
            <a:ext cx="1904999" cy="31273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r>
              <a:rPr b="0" baseline="0" i="0" lang="en-US" sz="1200" u="none" cap="none" strike="noStrike">
                <a:solidFill>
                  <a:schemeClr val="dk1"/>
                </a:solidFill>
                <a:latin typeface="Arial"/>
                <a:ea typeface="Arial"/>
                <a:cs typeface="Arial"/>
                <a:sym typeface="Arial"/>
              </a:rPr>
              <a:t>WIGOS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64" name="Shape 264"/>
        <p:cNvGrpSpPr/>
        <p:nvPr/>
      </p:nvGrpSpPr>
      <p:grpSpPr>
        <a:xfrm>
          <a:off x="0" y="0"/>
          <a:ext cx="0" cy="0"/>
          <a:chOff x="0" y="0"/>
          <a:chExt cx="0" cy="0"/>
        </a:xfrm>
      </p:grpSpPr>
      <p:sp>
        <p:nvSpPr>
          <p:cNvPr id="265" name="Shape 26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sz="4000">
                <a:solidFill>
                  <a:schemeClr val="lt1"/>
                </a:solidFill>
                <a:latin typeface="Arial Narrow"/>
                <a:ea typeface="Arial Narrow"/>
                <a:cs typeface="Arial Narrow"/>
                <a:sym typeface="Arial Narrow"/>
              </a:defRPr>
            </a:lvl2pPr>
            <a:lvl3pPr rtl="0">
              <a:spcBef>
                <a:spcPts val="0"/>
              </a:spcBef>
              <a:defRPr sz="4000">
                <a:solidFill>
                  <a:schemeClr val="lt1"/>
                </a:solidFill>
                <a:latin typeface="Arial Narrow"/>
                <a:ea typeface="Arial Narrow"/>
                <a:cs typeface="Arial Narrow"/>
                <a:sym typeface="Arial Narrow"/>
              </a:defRPr>
            </a:lvl3pPr>
            <a:lvl4pPr rtl="0">
              <a:spcBef>
                <a:spcPts val="0"/>
              </a:spcBef>
              <a:defRPr sz="4000">
                <a:solidFill>
                  <a:schemeClr val="lt1"/>
                </a:solidFill>
                <a:latin typeface="Arial Narrow"/>
                <a:ea typeface="Arial Narrow"/>
                <a:cs typeface="Arial Narrow"/>
                <a:sym typeface="Arial Narrow"/>
              </a:defRPr>
            </a:lvl4pPr>
            <a:lvl5pPr rtl="0">
              <a:spcBef>
                <a:spcPts val="0"/>
              </a:spcBef>
              <a:defRPr sz="4000">
                <a:solidFill>
                  <a:schemeClr val="lt1"/>
                </a:solidFill>
                <a:latin typeface="Arial Narrow"/>
                <a:ea typeface="Arial Narrow"/>
                <a:cs typeface="Arial Narrow"/>
                <a:sym typeface="Arial Narrow"/>
              </a:defRPr>
            </a:lvl5pPr>
            <a:lvl6pPr rtl="0">
              <a:spcBef>
                <a:spcPts val="0"/>
              </a:spcBef>
              <a:defRPr sz="4000">
                <a:solidFill>
                  <a:schemeClr val="lt1"/>
                </a:solidFill>
                <a:latin typeface="Arial Narrow"/>
                <a:ea typeface="Arial Narrow"/>
                <a:cs typeface="Arial Narrow"/>
                <a:sym typeface="Arial Narrow"/>
              </a:defRPr>
            </a:lvl6pPr>
            <a:lvl7pPr rtl="0">
              <a:spcBef>
                <a:spcPts val="0"/>
              </a:spcBef>
              <a:defRPr sz="4000">
                <a:solidFill>
                  <a:schemeClr val="lt1"/>
                </a:solidFill>
                <a:latin typeface="Arial Narrow"/>
                <a:ea typeface="Arial Narrow"/>
                <a:cs typeface="Arial Narrow"/>
                <a:sym typeface="Arial Narrow"/>
              </a:defRPr>
            </a:lvl7pPr>
            <a:lvl8pPr rtl="0">
              <a:spcBef>
                <a:spcPts val="0"/>
              </a:spcBef>
              <a:defRPr sz="4000">
                <a:solidFill>
                  <a:schemeClr val="lt1"/>
                </a:solidFill>
                <a:latin typeface="Arial Narrow"/>
                <a:ea typeface="Arial Narrow"/>
                <a:cs typeface="Arial Narrow"/>
                <a:sym typeface="Arial Narrow"/>
              </a:defRPr>
            </a:lvl8pPr>
            <a:lvl9pPr rtl="0">
              <a:spcBef>
                <a:spcPts val="0"/>
              </a:spcBef>
              <a:defRPr sz="4000">
                <a:solidFill>
                  <a:schemeClr val="lt1"/>
                </a:solidFill>
                <a:latin typeface="Arial Narrow"/>
                <a:ea typeface="Arial Narrow"/>
                <a:cs typeface="Arial Narrow"/>
                <a:sym typeface="Arial Narrow"/>
              </a:defRPr>
            </a:lvl9pPr>
          </a:lstStyle>
          <a:p/>
        </p:txBody>
      </p:sp>
      <p:sp>
        <p:nvSpPr>
          <p:cNvPr id="266" name="Shape 26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Arial"/>
              <a:buNone/>
              <a:defRPr b="1" sz="2400"/>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Font typeface="Arial"/>
              <a:buNone/>
              <a:defRPr b="1" sz="1600"/>
            </a:lvl6pPr>
            <a:lvl7pPr indent="0" marL="2743200" rtl="0">
              <a:spcBef>
                <a:spcPts val="0"/>
              </a:spcBef>
              <a:buFont typeface="Arial"/>
              <a:buNone/>
              <a:defRPr b="1" sz="1600"/>
            </a:lvl7pPr>
            <a:lvl8pPr indent="0" marL="3200400" rtl="0">
              <a:spcBef>
                <a:spcPts val="0"/>
              </a:spcBef>
              <a:buFont typeface="Arial"/>
              <a:buNone/>
              <a:defRPr b="1" sz="1600"/>
            </a:lvl8pPr>
            <a:lvl9pPr indent="0" marL="3657600" rtl="0">
              <a:spcBef>
                <a:spcPts val="0"/>
              </a:spcBef>
              <a:buFont typeface="Arial"/>
              <a:buNone/>
              <a:defRPr b="1" sz="1600"/>
            </a:lvl9pPr>
          </a:lstStyle>
          <a:p/>
        </p:txBody>
      </p:sp>
      <p:sp>
        <p:nvSpPr>
          <p:cNvPr id="267" name="Shape 26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268" name="Shape 26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Arial"/>
              <a:buNone/>
              <a:defRPr b="1" sz="2400"/>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Font typeface="Arial"/>
              <a:buNone/>
              <a:defRPr b="1" sz="1600"/>
            </a:lvl6pPr>
            <a:lvl7pPr indent="0" marL="2743200" rtl="0">
              <a:spcBef>
                <a:spcPts val="0"/>
              </a:spcBef>
              <a:buFont typeface="Arial"/>
              <a:buNone/>
              <a:defRPr b="1" sz="1600"/>
            </a:lvl7pPr>
            <a:lvl8pPr indent="0" marL="3200400" rtl="0">
              <a:spcBef>
                <a:spcPts val="0"/>
              </a:spcBef>
              <a:buFont typeface="Arial"/>
              <a:buNone/>
              <a:defRPr b="1" sz="1600"/>
            </a:lvl8pPr>
            <a:lvl9pPr indent="0" marL="3657600" rtl="0">
              <a:spcBef>
                <a:spcPts val="0"/>
              </a:spcBef>
              <a:buFont typeface="Arial"/>
              <a:buNone/>
              <a:defRPr b="1" sz="1600"/>
            </a:lvl9pPr>
          </a:lstStyle>
          <a:p/>
        </p:txBody>
      </p:sp>
      <p:sp>
        <p:nvSpPr>
          <p:cNvPr id="269" name="Shape 26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270" name="Shape 270"/>
          <p:cNvSpPr txBox="1"/>
          <p:nvPr>
            <p:ph idx="11" type="ftr"/>
          </p:nvPr>
        </p:nvSpPr>
        <p:spPr>
          <a:xfrm>
            <a:off x="2484438" y="6462712"/>
            <a:ext cx="2447925" cy="312737"/>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271" name="Shape 271"/>
          <p:cNvSpPr txBox="1"/>
          <p:nvPr>
            <p:ph idx="12" type="sldNum"/>
          </p:nvPr>
        </p:nvSpPr>
        <p:spPr>
          <a:xfrm>
            <a:off x="5148262" y="6462712"/>
            <a:ext cx="1904999" cy="31273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r>
              <a:rPr b="0" baseline="0" i="0" lang="en-US" sz="1200" u="none" cap="none" strike="noStrike">
                <a:solidFill>
                  <a:schemeClr val="dk1"/>
                </a:solidFill>
                <a:latin typeface="Arial"/>
                <a:ea typeface="Arial"/>
                <a:cs typeface="Arial"/>
                <a:sym typeface="Arial"/>
              </a:rPr>
              <a:t>WIGOS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2" name="Shape 272"/>
        <p:cNvGrpSpPr/>
        <p:nvPr/>
      </p:nvGrpSpPr>
      <p:grpSpPr>
        <a:xfrm>
          <a:off x="0" y="0"/>
          <a:ext cx="0" cy="0"/>
          <a:chOff x="0" y="0"/>
          <a:chExt cx="0" cy="0"/>
        </a:xfrm>
      </p:grpSpPr>
      <p:sp>
        <p:nvSpPr>
          <p:cNvPr id="273" name="Shape 273"/>
          <p:cNvSpPr txBox="1"/>
          <p:nvPr>
            <p:ph type="title"/>
          </p:nvPr>
        </p:nvSpPr>
        <p:spPr>
          <a:xfrm>
            <a:off x="250825" y="3573462"/>
            <a:ext cx="8713788" cy="719136"/>
          </a:xfrm>
          <a:prstGeom prst="rect">
            <a:avLst/>
          </a:prstGeom>
          <a:noFill/>
          <a:ln>
            <a:noFill/>
          </a:ln>
        </p:spPr>
        <p:txBody>
          <a:bodyPr anchorCtr="0" anchor="ctr" bIns="91425" lIns="91425" rIns="91425" tIns="91425"/>
          <a:lstStyle>
            <a:lvl1pPr rtl="0" algn="ctr">
              <a:spcBef>
                <a:spcPts val="0"/>
              </a:spcBef>
              <a:spcAft>
                <a:spcPts val="0"/>
              </a:spcAft>
              <a:defRPr sz="4000">
                <a:solidFill>
                  <a:schemeClr val="lt1"/>
                </a:solidFill>
                <a:latin typeface="Arial Narrow"/>
                <a:ea typeface="Arial Narrow"/>
                <a:cs typeface="Arial Narrow"/>
                <a:sym typeface="Arial Narrow"/>
              </a:defRPr>
            </a:lvl1pPr>
            <a:lvl2pPr rtl="0" algn="ctr">
              <a:spcBef>
                <a:spcPts val="0"/>
              </a:spcBef>
              <a:spcAft>
                <a:spcPts val="0"/>
              </a:spcAft>
              <a:defRPr sz="4000">
                <a:solidFill>
                  <a:schemeClr val="lt1"/>
                </a:solidFill>
                <a:latin typeface="Arial Narrow"/>
                <a:ea typeface="Arial Narrow"/>
                <a:cs typeface="Arial Narrow"/>
                <a:sym typeface="Arial Narrow"/>
              </a:defRPr>
            </a:lvl2pPr>
            <a:lvl3pPr rtl="0" algn="ctr">
              <a:spcBef>
                <a:spcPts val="0"/>
              </a:spcBef>
              <a:spcAft>
                <a:spcPts val="0"/>
              </a:spcAft>
              <a:defRPr sz="4000">
                <a:solidFill>
                  <a:schemeClr val="lt1"/>
                </a:solidFill>
                <a:latin typeface="Arial Narrow"/>
                <a:ea typeface="Arial Narrow"/>
                <a:cs typeface="Arial Narrow"/>
                <a:sym typeface="Arial Narrow"/>
              </a:defRPr>
            </a:lvl3pPr>
            <a:lvl4pPr rtl="0" algn="ctr">
              <a:spcBef>
                <a:spcPts val="0"/>
              </a:spcBef>
              <a:spcAft>
                <a:spcPts val="0"/>
              </a:spcAft>
              <a:defRPr sz="4000">
                <a:solidFill>
                  <a:schemeClr val="lt1"/>
                </a:solidFill>
                <a:latin typeface="Arial Narrow"/>
                <a:ea typeface="Arial Narrow"/>
                <a:cs typeface="Arial Narrow"/>
                <a:sym typeface="Arial Narrow"/>
              </a:defRPr>
            </a:lvl4pPr>
            <a:lvl5pPr rtl="0" algn="ctr">
              <a:spcBef>
                <a:spcPts val="0"/>
              </a:spcBef>
              <a:spcAft>
                <a:spcPts val="0"/>
              </a:spcAft>
              <a:defRPr sz="4000">
                <a:solidFill>
                  <a:schemeClr val="lt1"/>
                </a:solidFill>
                <a:latin typeface="Arial Narrow"/>
                <a:ea typeface="Arial Narrow"/>
                <a:cs typeface="Arial Narrow"/>
                <a:sym typeface="Arial Narrow"/>
              </a:defRPr>
            </a:lvl5pPr>
            <a:lvl6pPr marL="457200" rtl="0" algn="ctr">
              <a:spcBef>
                <a:spcPts val="0"/>
              </a:spcBef>
              <a:spcAft>
                <a:spcPts val="0"/>
              </a:spcAft>
              <a:defRPr sz="4000">
                <a:solidFill>
                  <a:schemeClr val="lt1"/>
                </a:solidFill>
                <a:latin typeface="Arial Narrow"/>
                <a:ea typeface="Arial Narrow"/>
                <a:cs typeface="Arial Narrow"/>
                <a:sym typeface="Arial Narrow"/>
              </a:defRPr>
            </a:lvl6pPr>
            <a:lvl7pPr marL="914400" rtl="0" algn="ctr">
              <a:spcBef>
                <a:spcPts val="0"/>
              </a:spcBef>
              <a:spcAft>
                <a:spcPts val="0"/>
              </a:spcAft>
              <a:defRPr sz="4000">
                <a:solidFill>
                  <a:schemeClr val="lt1"/>
                </a:solidFill>
                <a:latin typeface="Arial Narrow"/>
                <a:ea typeface="Arial Narrow"/>
                <a:cs typeface="Arial Narrow"/>
                <a:sym typeface="Arial Narrow"/>
              </a:defRPr>
            </a:lvl7pPr>
            <a:lvl8pPr marL="1371600" rtl="0" algn="ctr">
              <a:spcBef>
                <a:spcPts val="0"/>
              </a:spcBef>
              <a:spcAft>
                <a:spcPts val="0"/>
              </a:spcAft>
              <a:defRPr sz="4000">
                <a:solidFill>
                  <a:schemeClr val="lt1"/>
                </a:solidFill>
                <a:latin typeface="Arial Narrow"/>
                <a:ea typeface="Arial Narrow"/>
                <a:cs typeface="Arial Narrow"/>
                <a:sym typeface="Arial Narrow"/>
              </a:defRPr>
            </a:lvl8pPr>
            <a:lvl9pPr marL="1828800" rtl="0" algn="ctr">
              <a:spcBef>
                <a:spcPts val="0"/>
              </a:spcBef>
              <a:spcAft>
                <a:spcPts val="0"/>
              </a:spcAft>
              <a:defRPr sz="4000">
                <a:solidFill>
                  <a:schemeClr val="lt1"/>
                </a:solidFill>
                <a:latin typeface="Arial Narrow"/>
                <a:ea typeface="Arial Narrow"/>
                <a:cs typeface="Arial Narrow"/>
                <a:sym typeface="Arial Narrow"/>
              </a:defRPr>
            </a:lvl9pPr>
          </a:lstStyle>
          <a:p/>
        </p:txBody>
      </p:sp>
      <p:sp>
        <p:nvSpPr>
          <p:cNvPr id="274" name="Shape 274"/>
          <p:cNvSpPr txBox="1"/>
          <p:nvPr>
            <p:ph idx="11" type="ftr"/>
          </p:nvPr>
        </p:nvSpPr>
        <p:spPr>
          <a:xfrm>
            <a:off x="2484438" y="6462712"/>
            <a:ext cx="2447925" cy="312737"/>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275" name="Shape 275"/>
          <p:cNvSpPr txBox="1"/>
          <p:nvPr>
            <p:ph idx="12" type="sldNum"/>
          </p:nvPr>
        </p:nvSpPr>
        <p:spPr>
          <a:xfrm>
            <a:off x="5148262" y="6462712"/>
            <a:ext cx="1904999" cy="31273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r>
              <a:rPr b="0" baseline="0" i="0" lang="en-US" sz="1200" u="none" cap="none" strike="noStrike">
                <a:solidFill>
                  <a:schemeClr val="dk1"/>
                </a:solidFill>
                <a:latin typeface="Arial"/>
                <a:ea typeface="Arial"/>
                <a:cs typeface="Arial"/>
                <a:sym typeface="Arial"/>
              </a:rPr>
              <a:t>WIGOS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76" name="Shape 276"/>
        <p:cNvGrpSpPr/>
        <p:nvPr/>
      </p:nvGrpSpPr>
      <p:grpSpPr>
        <a:xfrm>
          <a:off x="0" y="0"/>
          <a:ext cx="0" cy="0"/>
          <a:chOff x="0" y="0"/>
          <a:chExt cx="0" cy="0"/>
        </a:xfrm>
      </p:grpSpPr>
      <p:sp>
        <p:nvSpPr>
          <p:cNvPr id="277" name="Shape 277"/>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000">
                <a:solidFill>
                  <a:schemeClr val="lt1"/>
                </a:solidFill>
                <a:latin typeface="Arial Narrow"/>
                <a:ea typeface="Arial Narrow"/>
                <a:cs typeface="Arial Narrow"/>
                <a:sym typeface="Arial Narrow"/>
              </a:defRPr>
            </a:lvl2pPr>
            <a:lvl3pPr rtl="0">
              <a:spcBef>
                <a:spcPts val="0"/>
              </a:spcBef>
              <a:defRPr sz="4000">
                <a:solidFill>
                  <a:schemeClr val="lt1"/>
                </a:solidFill>
                <a:latin typeface="Arial Narrow"/>
                <a:ea typeface="Arial Narrow"/>
                <a:cs typeface="Arial Narrow"/>
                <a:sym typeface="Arial Narrow"/>
              </a:defRPr>
            </a:lvl3pPr>
            <a:lvl4pPr rtl="0">
              <a:spcBef>
                <a:spcPts val="0"/>
              </a:spcBef>
              <a:defRPr sz="4000">
                <a:solidFill>
                  <a:schemeClr val="lt1"/>
                </a:solidFill>
                <a:latin typeface="Arial Narrow"/>
                <a:ea typeface="Arial Narrow"/>
                <a:cs typeface="Arial Narrow"/>
                <a:sym typeface="Arial Narrow"/>
              </a:defRPr>
            </a:lvl4pPr>
            <a:lvl5pPr rtl="0">
              <a:spcBef>
                <a:spcPts val="0"/>
              </a:spcBef>
              <a:defRPr sz="4000">
                <a:solidFill>
                  <a:schemeClr val="lt1"/>
                </a:solidFill>
                <a:latin typeface="Arial Narrow"/>
                <a:ea typeface="Arial Narrow"/>
                <a:cs typeface="Arial Narrow"/>
                <a:sym typeface="Arial Narrow"/>
              </a:defRPr>
            </a:lvl5pPr>
            <a:lvl6pPr rtl="0">
              <a:spcBef>
                <a:spcPts val="0"/>
              </a:spcBef>
              <a:defRPr sz="4000">
                <a:solidFill>
                  <a:schemeClr val="lt1"/>
                </a:solidFill>
                <a:latin typeface="Arial Narrow"/>
                <a:ea typeface="Arial Narrow"/>
                <a:cs typeface="Arial Narrow"/>
                <a:sym typeface="Arial Narrow"/>
              </a:defRPr>
            </a:lvl6pPr>
            <a:lvl7pPr rtl="0">
              <a:spcBef>
                <a:spcPts val="0"/>
              </a:spcBef>
              <a:defRPr sz="4000">
                <a:solidFill>
                  <a:schemeClr val="lt1"/>
                </a:solidFill>
                <a:latin typeface="Arial Narrow"/>
                <a:ea typeface="Arial Narrow"/>
                <a:cs typeface="Arial Narrow"/>
                <a:sym typeface="Arial Narrow"/>
              </a:defRPr>
            </a:lvl7pPr>
            <a:lvl8pPr rtl="0">
              <a:spcBef>
                <a:spcPts val="0"/>
              </a:spcBef>
              <a:defRPr sz="4000">
                <a:solidFill>
                  <a:schemeClr val="lt1"/>
                </a:solidFill>
                <a:latin typeface="Arial Narrow"/>
                <a:ea typeface="Arial Narrow"/>
                <a:cs typeface="Arial Narrow"/>
                <a:sym typeface="Arial Narrow"/>
              </a:defRPr>
            </a:lvl8pPr>
            <a:lvl9pPr rtl="0">
              <a:spcBef>
                <a:spcPts val="0"/>
              </a:spcBef>
              <a:defRPr sz="4000">
                <a:solidFill>
                  <a:schemeClr val="lt1"/>
                </a:solidFill>
                <a:latin typeface="Arial Narrow"/>
                <a:ea typeface="Arial Narrow"/>
                <a:cs typeface="Arial Narrow"/>
                <a:sym typeface="Arial Narrow"/>
              </a:defRPr>
            </a:lvl9pPr>
          </a:lstStyle>
          <a:p/>
        </p:txBody>
      </p:sp>
      <p:sp>
        <p:nvSpPr>
          <p:cNvPr id="278" name="Shape 278"/>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279" name="Shape 279"/>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Arial"/>
              <a:buNone/>
              <a:defRPr sz="1400"/>
            </a:lvl1pPr>
            <a:lvl2pPr indent="0" marL="457200" rtl="0">
              <a:spcBef>
                <a:spcPts val="0"/>
              </a:spcBef>
              <a:buFont typeface="Arial"/>
              <a:buNone/>
              <a:defRPr sz="1200"/>
            </a:lvl2pPr>
            <a:lvl3pPr indent="0" marL="914400" rtl="0">
              <a:spcBef>
                <a:spcPts val="0"/>
              </a:spcBef>
              <a:buFont typeface="Arial"/>
              <a:buNone/>
              <a:defRPr sz="1000"/>
            </a:lvl3pPr>
            <a:lvl4pPr indent="0" marL="1371600" rtl="0">
              <a:spcBef>
                <a:spcPts val="0"/>
              </a:spcBef>
              <a:buFont typeface="Arial"/>
              <a:buNone/>
              <a:defRPr sz="900"/>
            </a:lvl4pPr>
            <a:lvl5pPr indent="0" marL="1828800" rtl="0">
              <a:spcBef>
                <a:spcPts val="0"/>
              </a:spcBef>
              <a:buFont typeface="Arial"/>
              <a:buNone/>
              <a:defRPr sz="900"/>
            </a:lvl5pPr>
            <a:lvl6pPr indent="0" marL="2286000" rtl="0">
              <a:spcBef>
                <a:spcPts val="0"/>
              </a:spcBef>
              <a:buFont typeface="Arial"/>
              <a:buNone/>
              <a:defRPr sz="900"/>
            </a:lvl6pPr>
            <a:lvl7pPr indent="0" marL="2743200" rtl="0">
              <a:spcBef>
                <a:spcPts val="0"/>
              </a:spcBef>
              <a:buFont typeface="Arial"/>
              <a:buNone/>
              <a:defRPr sz="900"/>
            </a:lvl7pPr>
            <a:lvl8pPr indent="0" marL="3200400" rtl="0">
              <a:spcBef>
                <a:spcPts val="0"/>
              </a:spcBef>
              <a:buFont typeface="Arial"/>
              <a:buNone/>
              <a:defRPr sz="900"/>
            </a:lvl8pPr>
            <a:lvl9pPr indent="0" marL="3657600" rtl="0">
              <a:spcBef>
                <a:spcPts val="0"/>
              </a:spcBef>
              <a:buFont typeface="Arial"/>
              <a:buNone/>
              <a:defRPr sz="900"/>
            </a:lvl9pPr>
          </a:lstStyle>
          <a:p/>
        </p:txBody>
      </p:sp>
      <p:sp>
        <p:nvSpPr>
          <p:cNvPr id="280" name="Shape 280"/>
          <p:cNvSpPr txBox="1"/>
          <p:nvPr>
            <p:ph idx="11" type="ftr"/>
          </p:nvPr>
        </p:nvSpPr>
        <p:spPr>
          <a:xfrm>
            <a:off x="2484438" y="6462712"/>
            <a:ext cx="2447925" cy="312737"/>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281" name="Shape 281"/>
          <p:cNvSpPr txBox="1"/>
          <p:nvPr>
            <p:ph idx="12" type="sldNum"/>
          </p:nvPr>
        </p:nvSpPr>
        <p:spPr>
          <a:xfrm>
            <a:off x="5148262" y="6462712"/>
            <a:ext cx="1904999" cy="31273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r>
              <a:rPr b="0" baseline="0" i="0" lang="en-US" sz="1200" u="none" cap="none" strike="noStrike">
                <a:solidFill>
                  <a:schemeClr val="dk1"/>
                </a:solidFill>
                <a:latin typeface="Arial"/>
                <a:ea typeface="Arial"/>
                <a:cs typeface="Arial"/>
                <a:sym typeface="Arial"/>
              </a:rPr>
              <a:t>WIGOS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82" name="Shape 282"/>
        <p:cNvGrpSpPr/>
        <p:nvPr/>
      </p:nvGrpSpPr>
      <p:grpSpPr>
        <a:xfrm>
          <a:off x="0" y="0"/>
          <a:ext cx="0" cy="0"/>
          <a:chOff x="0" y="0"/>
          <a:chExt cx="0" cy="0"/>
        </a:xfrm>
      </p:grpSpPr>
      <p:sp>
        <p:nvSpPr>
          <p:cNvPr id="283" name="Shape 283"/>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000">
                <a:solidFill>
                  <a:schemeClr val="lt1"/>
                </a:solidFill>
                <a:latin typeface="Arial Narrow"/>
                <a:ea typeface="Arial Narrow"/>
                <a:cs typeface="Arial Narrow"/>
                <a:sym typeface="Arial Narrow"/>
              </a:defRPr>
            </a:lvl2pPr>
            <a:lvl3pPr rtl="0">
              <a:spcBef>
                <a:spcPts val="0"/>
              </a:spcBef>
              <a:defRPr sz="4000">
                <a:solidFill>
                  <a:schemeClr val="lt1"/>
                </a:solidFill>
                <a:latin typeface="Arial Narrow"/>
                <a:ea typeface="Arial Narrow"/>
                <a:cs typeface="Arial Narrow"/>
                <a:sym typeface="Arial Narrow"/>
              </a:defRPr>
            </a:lvl3pPr>
            <a:lvl4pPr rtl="0">
              <a:spcBef>
                <a:spcPts val="0"/>
              </a:spcBef>
              <a:defRPr sz="4000">
                <a:solidFill>
                  <a:schemeClr val="lt1"/>
                </a:solidFill>
                <a:latin typeface="Arial Narrow"/>
                <a:ea typeface="Arial Narrow"/>
                <a:cs typeface="Arial Narrow"/>
                <a:sym typeface="Arial Narrow"/>
              </a:defRPr>
            </a:lvl4pPr>
            <a:lvl5pPr rtl="0">
              <a:spcBef>
                <a:spcPts val="0"/>
              </a:spcBef>
              <a:defRPr sz="4000">
                <a:solidFill>
                  <a:schemeClr val="lt1"/>
                </a:solidFill>
                <a:latin typeface="Arial Narrow"/>
                <a:ea typeface="Arial Narrow"/>
                <a:cs typeface="Arial Narrow"/>
                <a:sym typeface="Arial Narrow"/>
              </a:defRPr>
            </a:lvl5pPr>
            <a:lvl6pPr rtl="0">
              <a:spcBef>
                <a:spcPts val="0"/>
              </a:spcBef>
              <a:defRPr sz="4000">
                <a:solidFill>
                  <a:schemeClr val="lt1"/>
                </a:solidFill>
                <a:latin typeface="Arial Narrow"/>
                <a:ea typeface="Arial Narrow"/>
                <a:cs typeface="Arial Narrow"/>
                <a:sym typeface="Arial Narrow"/>
              </a:defRPr>
            </a:lvl6pPr>
            <a:lvl7pPr rtl="0">
              <a:spcBef>
                <a:spcPts val="0"/>
              </a:spcBef>
              <a:defRPr sz="4000">
                <a:solidFill>
                  <a:schemeClr val="lt1"/>
                </a:solidFill>
                <a:latin typeface="Arial Narrow"/>
                <a:ea typeface="Arial Narrow"/>
                <a:cs typeface="Arial Narrow"/>
                <a:sym typeface="Arial Narrow"/>
              </a:defRPr>
            </a:lvl7pPr>
            <a:lvl8pPr rtl="0">
              <a:spcBef>
                <a:spcPts val="0"/>
              </a:spcBef>
              <a:defRPr sz="4000">
                <a:solidFill>
                  <a:schemeClr val="lt1"/>
                </a:solidFill>
                <a:latin typeface="Arial Narrow"/>
                <a:ea typeface="Arial Narrow"/>
                <a:cs typeface="Arial Narrow"/>
                <a:sym typeface="Arial Narrow"/>
              </a:defRPr>
            </a:lvl8pPr>
            <a:lvl9pPr rtl="0">
              <a:spcBef>
                <a:spcPts val="0"/>
              </a:spcBef>
              <a:defRPr sz="4000">
                <a:solidFill>
                  <a:schemeClr val="lt1"/>
                </a:solidFill>
                <a:latin typeface="Arial Narrow"/>
                <a:ea typeface="Arial Narrow"/>
                <a:cs typeface="Arial Narrow"/>
                <a:sym typeface="Arial Narrow"/>
              </a:defRPr>
            </a:lvl9pPr>
          </a:lstStyle>
          <a:p/>
        </p:txBody>
      </p:sp>
      <p:sp>
        <p:nvSpPr>
          <p:cNvPr id="284" name="Shape 28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marL="0" marR="0" rtl="0" algn="l">
              <a:spcBef>
                <a:spcPts val="0"/>
              </a:spcBef>
              <a:spcAft>
                <a:spcPts val="0"/>
              </a:spcAft>
              <a:buClr>
                <a:schemeClr val="dk1"/>
              </a:buClr>
              <a:buFont typeface="Arial"/>
              <a:buNone/>
              <a:defRPr b="0" baseline="0" i="0" sz="3200" u="none" cap="none" strike="noStrike">
                <a:solidFill>
                  <a:schemeClr val="dk1"/>
                </a:solidFill>
                <a:latin typeface="Arial"/>
                <a:ea typeface="Arial"/>
                <a:cs typeface="Arial"/>
                <a:sym typeface="Arial"/>
              </a:defRPr>
            </a:lvl1pPr>
            <a:lvl2pPr indent="0" marL="457200" marR="0" rtl="0" algn="ctr">
              <a:spcBef>
                <a:spcPts val="0"/>
              </a:spcBef>
              <a:spcAft>
                <a:spcPts val="0"/>
              </a:spcAft>
              <a:buClr>
                <a:srgbClr val="FFFFFF"/>
              </a:buClr>
              <a:buFont typeface="Arial Narrow"/>
              <a:buNone/>
              <a:defRPr b="1" baseline="0" i="0" sz="28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buClr>
                <a:srgbClr val="FFFFFF"/>
              </a:buClr>
              <a:buFont typeface="Arial Narrow"/>
              <a:buNone/>
              <a:defRPr b="1" baseline="0" i="0" sz="24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buClr>
                <a:srgbClr val="FFFFFF"/>
              </a:buClr>
              <a:buFont typeface="Arial Narrow"/>
              <a:buNone/>
              <a:defRPr b="1" baseline="0" i="0" sz="20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buClr>
                <a:srgbClr val="FFFFFF"/>
              </a:buClr>
              <a:buFont typeface="Arial Narrow"/>
              <a:buNone/>
              <a:defRPr b="1" baseline="0" i="0" sz="2000" u="none" cap="none" strike="noStrike">
                <a:solidFill>
                  <a:srgbClr val="FFFFFF"/>
                </a:solidFill>
                <a:latin typeface="Arial Narrow"/>
                <a:ea typeface="Arial Narrow"/>
                <a:cs typeface="Arial Narrow"/>
                <a:sym typeface="Arial Narrow"/>
              </a:defRPr>
            </a:lvl5pPr>
            <a:lvl6pPr indent="0" marL="2286000" marR="0" rtl="0" algn="l">
              <a:spcBef>
                <a:spcPts val="0"/>
              </a:spcBef>
              <a:buClr>
                <a:srgbClr val="FFFFFF"/>
              </a:buClr>
              <a:buFont typeface="Arial Narrow"/>
              <a:buNone/>
              <a:defRPr b="1" baseline="0" i="0" sz="2000" u="none" cap="none" strike="noStrike">
                <a:solidFill>
                  <a:srgbClr val="FFFFFF"/>
                </a:solidFill>
                <a:latin typeface="Arial Narrow"/>
                <a:ea typeface="Arial Narrow"/>
                <a:cs typeface="Arial Narrow"/>
                <a:sym typeface="Arial Narrow"/>
              </a:defRPr>
            </a:lvl6pPr>
            <a:lvl7pPr indent="0" marL="2743200" marR="0" rtl="0" algn="l">
              <a:spcBef>
                <a:spcPts val="0"/>
              </a:spcBef>
              <a:buClr>
                <a:srgbClr val="FFFFFF"/>
              </a:buClr>
              <a:buFont typeface="Arial Narrow"/>
              <a:buNone/>
              <a:defRPr b="1" baseline="0" i="0" sz="2000" u="none" cap="none" strike="noStrike">
                <a:solidFill>
                  <a:srgbClr val="FFFFFF"/>
                </a:solidFill>
                <a:latin typeface="Arial Narrow"/>
                <a:ea typeface="Arial Narrow"/>
                <a:cs typeface="Arial Narrow"/>
                <a:sym typeface="Arial Narrow"/>
              </a:defRPr>
            </a:lvl7pPr>
            <a:lvl8pPr indent="0" marL="3200400" marR="0" rtl="0" algn="l">
              <a:spcBef>
                <a:spcPts val="0"/>
              </a:spcBef>
              <a:buClr>
                <a:srgbClr val="FFFFFF"/>
              </a:buClr>
              <a:buFont typeface="Arial Narrow"/>
              <a:buNone/>
              <a:defRPr b="1" baseline="0" i="0" sz="2000" u="none" cap="none" strike="noStrike">
                <a:solidFill>
                  <a:srgbClr val="FFFFFF"/>
                </a:solidFill>
                <a:latin typeface="Arial Narrow"/>
                <a:ea typeface="Arial Narrow"/>
                <a:cs typeface="Arial Narrow"/>
                <a:sym typeface="Arial Narrow"/>
              </a:defRPr>
            </a:lvl8pPr>
            <a:lvl9pPr indent="0" marL="3657600" marR="0" rtl="0" algn="l">
              <a:spcBef>
                <a:spcPts val="0"/>
              </a:spcBef>
              <a:buClr>
                <a:srgbClr val="FFFFFF"/>
              </a:buClr>
              <a:buFont typeface="Arial Narrow"/>
              <a:buNone/>
              <a:defRPr b="1" baseline="0" i="0" sz="2000" u="none" cap="none" strike="noStrike">
                <a:solidFill>
                  <a:srgbClr val="FFFFFF"/>
                </a:solidFill>
                <a:latin typeface="Arial Narrow"/>
                <a:ea typeface="Arial Narrow"/>
                <a:cs typeface="Arial Narrow"/>
                <a:sym typeface="Arial Narrow"/>
              </a:defRPr>
            </a:lvl9pPr>
          </a:lstStyle>
          <a:p/>
        </p:txBody>
      </p:sp>
      <p:sp>
        <p:nvSpPr>
          <p:cNvPr id="285" name="Shape 28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Arial"/>
              <a:buNone/>
              <a:defRPr sz="1400"/>
            </a:lvl1pPr>
            <a:lvl2pPr indent="0" marL="457200" rtl="0">
              <a:spcBef>
                <a:spcPts val="0"/>
              </a:spcBef>
              <a:buFont typeface="Arial"/>
              <a:buNone/>
              <a:defRPr sz="1200"/>
            </a:lvl2pPr>
            <a:lvl3pPr indent="0" marL="914400" rtl="0">
              <a:spcBef>
                <a:spcPts val="0"/>
              </a:spcBef>
              <a:buFont typeface="Arial"/>
              <a:buNone/>
              <a:defRPr sz="1000"/>
            </a:lvl3pPr>
            <a:lvl4pPr indent="0" marL="1371600" rtl="0">
              <a:spcBef>
                <a:spcPts val="0"/>
              </a:spcBef>
              <a:buFont typeface="Arial"/>
              <a:buNone/>
              <a:defRPr sz="900"/>
            </a:lvl4pPr>
            <a:lvl5pPr indent="0" marL="1828800" rtl="0">
              <a:spcBef>
                <a:spcPts val="0"/>
              </a:spcBef>
              <a:buFont typeface="Arial"/>
              <a:buNone/>
              <a:defRPr sz="900"/>
            </a:lvl5pPr>
            <a:lvl6pPr indent="0" marL="2286000" rtl="0">
              <a:spcBef>
                <a:spcPts val="0"/>
              </a:spcBef>
              <a:buFont typeface="Arial"/>
              <a:buNone/>
              <a:defRPr sz="900"/>
            </a:lvl6pPr>
            <a:lvl7pPr indent="0" marL="2743200" rtl="0">
              <a:spcBef>
                <a:spcPts val="0"/>
              </a:spcBef>
              <a:buFont typeface="Arial"/>
              <a:buNone/>
              <a:defRPr sz="900"/>
            </a:lvl7pPr>
            <a:lvl8pPr indent="0" marL="3200400" rtl="0">
              <a:spcBef>
                <a:spcPts val="0"/>
              </a:spcBef>
              <a:buFont typeface="Arial"/>
              <a:buNone/>
              <a:defRPr sz="900"/>
            </a:lvl8pPr>
            <a:lvl9pPr indent="0" marL="3657600" rtl="0">
              <a:spcBef>
                <a:spcPts val="0"/>
              </a:spcBef>
              <a:buFont typeface="Arial"/>
              <a:buNone/>
              <a:defRPr sz="900"/>
            </a:lvl9pPr>
          </a:lstStyle>
          <a:p/>
        </p:txBody>
      </p:sp>
      <p:sp>
        <p:nvSpPr>
          <p:cNvPr id="286" name="Shape 286"/>
          <p:cNvSpPr txBox="1"/>
          <p:nvPr>
            <p:ph idx="11" type="ftr"/>
          </p:nvPr>
        </p:nvSpPr>
        <p:spPr>
          <a:xfrm>
            <a:off x="2484438" y="6462712"/>
            <a:ext cx="2447925" cy="312737"/>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287" name="Shape 287"/>
          <p:cNvSpPr txBox="1"/>
          <p:nvPr>
            <p:ph idx="12" type="sldNum"/>
          </p:nvPr>
        </p:nvSpPr>
        <p:spPr>
          <a:xfrm>
            <a:off x="5148262" y="6462712"/>
            <a:ext cx="1904999" cy="31273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r>
              <a:rPr b="0" baseline="0" i="0" lang="en-US" sz="1200" u="none" cap="none" strike="noStrike">
                <a:solidFill>
                  <a:schemeClr val="dk1"/>
                </a:solidFill>
                <a:latin typeface="Arial"/>
                <a:ea typeface="Arial"/>
                <a:cs typeface="Arial"/>
                <a:sym typeface="Arial"/>
              </a:rPr>
              <a:t>WIGOS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88" name="Shape 288"/>
        <p:cNvGrpSpPr/>
        <p:nvPr/>
      </p:nvGrpSpPr>
      <p:grpSpPr>
        <a:xfrm>
          <a:off x="0" y="0"/>
          <a:ext cx="0" cy="0"/>
          <a:chOff x="0" y="0"/>
          <a:chExt cx="0" cy="0"/>
        </a:xfrm>
      </p:grpSpPr>
      <p:sp>
        <p:nvSpPr>
          <p:cNvPr id="289" name="Shape 289"/>
          <p:cNvSpPr txBox="1"/>
          <p:nvPr>
            <p:ph type="title"/>
          </p:nvPr>
        </p:nvSpPr>
        <p:spPr>
          <a:xfrm>
            <a:off x="250825" y="3573462"/>
            <a:ext cx="8713788" cy="719136"/>
          </a:xfrm>
          <a:prstGeom prst="rect">
            <a:avLst/>
          </a:prstGeom>
          <a:noFill/>
          <a:ln>
            <a:noFill/>
          </a:ln>
        </p:spPr>
        <p:txBody>
          <a:bodyPr anchorCtr="0" anchor="ctr" bIns="91425" lIns="91425" rIns="91425" tIns="91425"/>
          <a:lstStyle>
            <a:lvl1pPr rtl="0" algn="ctr">
              <a:spcBef>
                <a:spcPts val="0"/>
              </a:spcBef>
              <a:spcAft>
                <a:spcPts val="0"/>
              </a:spcAft>
              <a:defRPr sz="4000">
                <a:solidFill>
                  <a:schemeClr val="lt1"/>
                </a:solidFill>
                <a:latin typeface="Arial Narrow"/>
                <a:ea typeface="Arial Narrow"/>
                <a:cs typeface="Arial Narrow"/>
                <a:sym typeface="Arial Narrow"/>
              </a:defRPr>
            </a:lvl1pPr>
            <a:lvl2pPr rtl="0" algn="ctr">
              <a:spcBef>
                <a:spcPts val="0"/>
              </a:spcBef>
              <a:spcAft>
                <a:spcPts val="0"/>
              </a:spcAft>
              <a:defRPr sz="4000">
                <a:solidFill>
                  <a:schemeClr val="lt1"/>
                </a:solidFill>
                <a:latin typeface="Arial Narrow"/>
                <a:ea typeface="Arial Narrow"/>
                <a:cs typeface="Arial Narrow"/>
                <a:sym typeface="Arial Narrow"/>
              </a:defRPr>
            </a:lvl2pPr>
            <a:lvl3pPr rtl="0" algn="ctr">
              <a:spcBef>
                <a:spcPts val="0"/>
              </a:spcBef>
              <a:spcAft>
                <a:spcPts val="0"/>
              </a:spcAft>
              <a:defRPr sz="4000">
                <a:solidFill>
                  <a:schemeClr val="lt1"/>
                </a:solidFill>
                <a:latin typeface="Arial Narrow"/>
                <a:ea typeface="Arial Narrow"/>
                <a:cs typeface="Arial Narrow"/>
                <a:sym typeface="Arial Narrow"/>
              </a:defRPr>
            </a:lvl3pPr>
            <a:lvl4pPr rtl="0" algn="ctr">
              <a:spcBef>
                <a:spcPts val="0"/>
              </a:spcBef>
              <a:spcAft>
                <a:spcPts val="0"/>
              </a:spcAft>
              <a:defRPr sz="4000">
                <a:solidFill>
                  <a:schemeClr val="lt1"/>
                </a:solidFill>
                <a:latin typeface="Arial Narrow"/>
                <a:ea typeface="Arial Narrow"/>
                <a:cs typeface="Arial Narrow"/>
                <a:sym typeface="Arial Narrow"/>
              </a:defRPr>
            </a:lvl4pPr>
            <a:lvl5pPr rtl="0" algn="ctr">
              <a:spcBef>
                <a:spcPts val="0"/>
              </a:spcBef>
              <a:spcAft>
                <a:spcPts val="0"/>
              </a:spcAft>
              <a:defRPr sz="4000">
                <a:solidFill>
                  <a:schemeClr val="lt1"/>
                </a:solidFill>
                <a:latin typeface="Arial Narrow"/>
                <a:ea typeface="Arial Narrow"/>
                <a:cs typeface="Arial Narrow"/>
                <a:sym typeface="Arial Narrow"/>
              </a:defRPr>
            </a:lvl5pPr>
            <a:lvl6pPr marL="457200" rtl="0" algn="ctr">
              <a:spcBef>
                <a:spcPts val="0"/>
              </a:spcBef>
              <a:spcAft>
                <a:spcPts val="0"/>
              </a:spcAft>
              <a:defRPr sz="4000">
                <a:solidFill>
                  <a:schemeClr val="lt1"/>
                </a:solidFill>
                <a:latin typeface="Arial Narrow"/>
                <a:ea typeface="Arial Narrow"/>
                <a:cs typeface="Arial Narrow"/>
                <a:sym typeface="Arial Narrow"/>
              </a:defRPr>
            </a:lvl6pPr>
            <a:lvl7pPr marL="914400" rtl="0" algn="ctr">
              <a:spcBef>
                <a:spcPts val="0"/>
              </a:spcBef>
              <a:spcAft>
                <a:spcPts val="0"/>
              </a:spcAft>
              <a:defRPr sz="4000">
                <a:solidFill>
                  <a:schemeClr val="lt1"/>
                </a:solidFill>
                <a:latin typeface="Arial Narrow"/>
                <a:ea typeface="Arial Narrow"/>
                <a:cs typeface="Arial Narrow"/>
                <a:sym typeface="Arial Narrow"/>
              </a:defRPr>
            </a:lvl7pPr>
            <a:lvl8pPr marL="1371600" rtl="0" algn="ctr">
              <a:spcBef>
                <a:spcPts val="0"/>
              </a:spcBef>
              <a:spcAft>
                <a:spcPts val="0"/>
              </a:spcAft>
              <a:defRPr sz="4000">
                <a:solidFill>
                  <a:schemeClr val="lt1"/>
                </a:solidFill>
                <a:latin typeface="Arial Narrow"/>
                <a:ea typeface="Arial Narrow"/>
                <a:cs typeface="Arial Narrow"/>
                <a:sym typeface="Arial Narrow"/>
              </a:defRPr>
            </a:lvl8pPr>
            <a:lvl9pPr marL="1828800" rtl="0" algn="ctr">
              <a:spcBef>
                <a:spcPts val="0"/>
              </a:spcBef>
              <a:spcAft>
                <a:spcPts val="0"/>
              </a:spcAft>
              <a:defRPr sz="4000">
                <a:solidFill>
                  <a:schemeClr val="lt1"/>
                </a:solidFill>
                <a:latin typeface="Arial Narrow"/>
                <a:ea typeface="Arial Narrow"/>
                <a:cs typeface="Arial Narrow"/>
                <a:sym typeface="Arial Narrow"/>
              </a:defRPr>
            </a:lvl9pPr>
          </a:lstStyle>
          <a:p/>
        </p:txBody>
      </p:sp>
      <p:sp>
        <p:nvSpPr>
          <p:cNvPr id="290" name="Shape 29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215900" marL="342900" rtl="0" algn="ctr">
              <a:spcBef>
                <a:spcPts val="400"/>
              </a:spcBef>
              <a:spcAft>
                <a:spcPts val="0"/>
              </a:spcAft>
              <a:buClr>
                <a:schemeClr val="lt1"/>
              </a:buClr>
              <a:buFont typeface="Arial"/>
              <a:buChar char="•"/>
              <a:defRPr sz="2000">
                <a:solidFill>
                  <a:schemeClr val="lt1"/>
                </a:solidFill>
                <a:latin typeface="Arial"/>
                <a:ea typeface="Arial"/>
                <a:cs typeface="Arial"/>
                <a:sym typeface="Arial"/>
              </a:defRPr>
            </a:lvl1pPr>
            <a:lvl2pPr indent="-107950" marL="742950" rtl="0" algn="ctr">
              <a:spcBef>
                <a:spcPts val="560"/>
              </a:spcBef>
              <a:spcAft>
                <a:spcPts val="0"/>
              </a:spcAft>
              <a:buClr>
                <a:srgbClr val="FF9900"/>
              </a:buClr>
              <a:buFont typeface="Noto Sans Symbols"/>
              <a:buChar char="▪"/>
              <a:defRPr sz="2800">
                <a:solidFill>
                  <a:schemeClr val="lt1"/>
                </a:solidFill>
                <a:latin typeface="Arial"/>
                <a:ea typeface="Arial"/>
                <a:cs typeface="Arial"/>
                <a:sym typeface="Arial"/>
              </a:defRPr>
            </a:lvl2pPr>
            <a:lvl3pPr indent="-76200" marL="1143000" rtl="0" algn="ctr">
              <a:spcBef>
                <a:spcPts val="480"/>
              </a:spcBef>
              <a:spcAft>
                <a:spcPts val="0"/>
              </a:spcAft>
              <a:buClr>
                <a:srgbClr val="FF9900"/>
              </a:buClr>
              <a:buFont typeface="Noto Sans Symbols"/>
              <a:buChar char="▪"/>
              <a:defRPr sz="2400">
                <a:solidFill>
                  <a:schemeClr val="lt1"/>
                </a:solidFill>
                <a:latin typeface="Arial"/>
                <a:ea typeface="Arial"/>
                <a:cs typeface="Arial"/>
                <a:sym typeface="Arial"/>
              </a:defRPr>
            </a:lvl3pPr>
            <a:lvl4pPr indent="-101600" marL="16002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4pPr>
            <a:lvl5pPr indent="-101600" marL="20574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5pPr>
            <a:lvl6pPr indent="-101600" marL="25146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6pPr>
            <a:lvl7pPr indent="-101600" marL="29718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7pPr>
            <a:lvl8pPr indent="-101600" marL="34290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8pPr>
            <a:lvl9pPr indent="-101600" marL="38862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9pPr>
          </a:lstStyle>
          <a:p/>
        </p:txBody>
      </p:sp>
      <p:sp>
        <p:nvSpPr>
          <p:cNvPr id="291" name="Shape 291"/>
          <p:cNvSpPr txBox="1"/>
          <p:nvPr>
            <p:ph idx="11" type="ftr"/>
          </p:nvPr>
        </p:nvSpPr>
        <p:spPr>
          <a:xfrm>
            <a:off x="2484438" y="6462712"/>
            <a:ext cx="2447925" cy="312737"/>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292" name="Shape 292"/>
          <p:cNvSpPr txBox="1"/>
          <p:nvPr>
            <p:ph idx="12" type="sldNum"/>
          </p:nvPr>
        </p:nvSpPr>
        <p:spPr>
          <a:xfrm>
            <a:off x="5148262" y="6462712"/>
            <a:ext cx="1904999" cy="31273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r>
              <a:rPr b="0" baseline="0" i="0" lang="en-US" sz="1200" u="none" cap="none" strike="noStrike">
                <a:solidFill>
                  <a:schemeClr val="dk1"/>
                </a:solidFill>
                <a:latin typeface="Arial"/>
                <a:ea typeface="Arial"/>
                <a:cs typeface="Arial"/>
                <a:sym typeface="Arial"/>
              </a:rPr>
              <a:t>WIGOS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93" name="Shape 293"/>
        <p:cNvGrpSpPr/>
        <p:nvPr/>
      </p:nvGrpSpPr>
      <p:grpSpPr>
        <a:xfrm>
          <a:off x="0" y="0"/>
          <a:ext cx="0" cy="0"/>
          <a:chOff x="0" y="0"/>
          <a:chExt cx="0" cy="0"/>
        </a:xfrm>
      </p:grpSpPr>
      <p:sp>
        <p:nvSpPr>
          <p:cNvPr id="294" name="Shape 294"/>
          <p:cNvSpPr txBox="1"/>
          <p:nvPr>
            <p:ph type="title"/>
          </p:nvPr>
        </p:nvSpPr>
        <p:spPr>
          <a:xfrm rot="5400000">
            <a:off x="5612606" y="2774156"/>
            <a:ext cx="4525963" cy="2178049"/>
          </a:xfrm>
          <a:prstGeom prst="rect">
            <a:avLst/>
          </a:prstGeom>
          <a:noFill/>
          <a:ln>
            <a:noFill/>
          </a:ln>
        </p:spPr>
        <p:txBody>
          <a:bodyPr anchorCtr="0" anchor="ctr" bIns="91425" lIns="91425" rIns="91425" tIns="91425"/>
          <a:lstStyle>
            <a:lvl1pPr rtl="0" algn="ctr">
              <a:spcBef>
                <a:spcPts val="0"/>
              </a:spcBef>
              <a:spcAft>
                <a:spcPts val="0"/>
              </a:spcAft>
              <a:defRPr sz="4000">
                <a:solidFill>
                  <a:schemeClr val="lt1"/>
                </a:solidFill>
                <a:latin typeface="Arial Narrow"/>
                <a:ea typeface="Arial Narrow"/>
                <a:cs typeface="Arial Narrow"/>
                <a:sym typeface="Arial Narrow"/>
              </a:defRPr>
            </a:lvl1pPr>
            <a:lvl2pPr rtl="0" algn="ctr">
              <a:spcBef>
                <a:spcPts val="0"/>
              </a:spcBef>
              <a:spcAft>
                <a:spcPts val="0"/>
              </a:spcAft>
              <a:defRPr sz="4000">
                <a:solidFill>
                  <a:schemeClr val="lt1"/>
                </a:solidFill>
                <a:latin typeface="Arial Narrow"/>
                <a:ea typeface="Arial Narrow"/>
                <a:cs typeface="Arial Narrow"/>
                <a:sym typeface="Arial Narrow"/>
              </a:defRPr>
            </a:lvl2pPr>
            <a:lvl3pPr rtl="0" algn="ctr">
              <a:spcBef>
                <a:spcPts val="0"/>
              </a:spcBef>
              <a:spcAft>
                <a:spcPts val="0"/>
              </a:spcAft>
              <a:defRPr sz="4000">
                <a:solidFill>
                  <a:schemeClr val="lt1"/>
                </a:solidFill>
                <a:latin typeface="Arial Narrow"/>
                <a:ea typeface="Arial Narrow"/>
                <a:cs typeface="Arial Narrow"/>
                <a:sym typeface="Arial Narrow"/>
              </a:defRPr>
            </a:lvl3pPr>
            <a:lvl4pPr rtl="0" algn="ctr">
              <a:spcBef>
                <a:spcPts val="0"/>
              </a:spcBef>
              <a:spcAft>
                <a:spcPts val="0"/>
              </a:spcAft>
              <a:defRPr sz="4000">
                <a:solidFill>
                  <a:schemeClr val="lt1"/>
                </a:solidFill>
                <a:latin typeface="Arial Narrow"/>
                <a:ea typeface="Arial Narrow"/>
                <a:cs typeface="Arial Narrow"/>
                <a:sym typeface="Arial Narrow"/>
              </a:defRPr>
            </a:lvl4pPr>
            <a:lvl5pPr rtl="0" algn="ctr">
              <a:spcBef>
                <a:spcPts val="0"/>
              </a:spcBef>
              <a:spcAft>
                <a:spcPts val="0"/>
              </a:spcAft>
              <a:defRPr sz="4000">
                <a:solidFill>
                  <a:schemeClr val="lt1"/>
                </a:solidFill>
                <a:latin typeface="Arial Narrow"/>
                <a:ea typeface="Arial Narrow"/>
                <a:cs typeface="Arial Narrow"/>
                <a:sym typeface="Arial Narrow"/>
              </a:defRPr>
            </a:lvl5pPr>
            <a:lvl6pPr marL="457200" rtl="0" algn="ctr">
              <a:spcBef>
                <a:spcPts val="0"/>
              </a:spcBef>
              <a:spcAft>
                <a:spcPts val="0"/>
              </a:spcAft>
              <a:defRPr sz="4000">
                <a:solidFill>
                  <a:schemeClr val="lt1"/>
                </a:solidFill>
                <a:latin typeface="Arial Narrow"/>
                <a:ea typeface="Arial Narrow"/>
                <a:cs typeface="Arial Narrow"/>
                <a:sym typeface="Arial Narrow"/>
              </a:defRPr>
            </a:lvl6pPr>
            <a:lvl7pPr marL="914400" rtl="0" algn="ctr">
              <a:spcBef>
                <a:spcPts val="0"/>
              </a:spcBef>
              <a:spcAft>
                <a:spcPts val="0"/>
              </a:spcAft>
              <a:defRPr sz="4000">
                <a:solidFill>
                  <a:schemeClr val="lt1"/>
                </a:solidFill>
                <a:latin typeface="Arial Narrow"/>
                <a:ea typeface="Arial Narrow"/>
                <a:cs typeface="Arial Narrow"/>
                <a:sym typeface="Arial Narrow"/>
              </a:defRPr>
            </a:lvl7pPr>
            <a:lvl8pPr marL="1371600" rtl="0" algn="ctr">
              <a:spcBef>
                <a:spcPts val="0"/>
              </a:spcBef>
              <a:spcAft>
                <a:spcPts val="0"/>
              </a:spcAft>
              <a:defRPr sz="4000">
                <a:solidFill>
                  <a:schemeClr val="lt1"/>
                </a:solidFill>
                <a:latin typeface="Arial Narrow"/>
                <a:ea typeface="Arial Narrow"/>
                <a:cs typeface="Arial Narrow"/>
                <a:sym typeface="Arial Narrow"/>
              </a:defRPr>
            </a:lvl8pPr>
            <a:lvl9pPr marL="1828800" rtl="0" algn="ctr">
              <a:spcBef>
                <a:spcPts val="0"/>
              </a:spcBef>
              <a:spcAft>
                <a:spcPts val="0"/>
              </a:spcAft>
              <a:defRPr sz="4000">
                <a:solidFill>
                  <a:schemeClr val="lt1"/>
                </a:solidFill>
                <a:latin typeface="Arial Narrow"/>
                <a:ea typeface="Arial Narrow"/>
                <a:cs typeface="Arial Narrow"/>
                <a:sym typeface="Arial Narrow"/>
              </a:defRPr>
            </a:lvl9pPr>
          </a:lstStyle>
          <a:p/>
        </p:txBody>
      </p:sp>
      <p:sp>
        <p:nvSpPr>
          <p:cNvPr id="295" name="Shape 295"/>
          <p:cNvSpPr txBox="1"/>
          <p:nvPr>
            <p:ph idx="1" type="body"/>
          </p:nvPr>
        </p:nvSpPr>
        <p:spPr>
          <a:xfrm rot="5400000">
            <a:off x="1179512" y="671512"/>
            <a:ext cx="4525963" cy="6383337"/>
          </a:xfrm>
          <a:prstGeom prst="rect">
            <a:avLst/>
          </a:prstGeom>
          <a:noFill/>
          <a:ln>
            <a:noFill/>
          </a:ln>
        </p:spPr>
        <p:txBody>
          <a:bodyPr anchorCtr="0" anchor="t" bIns="91425" lIns="91425" rIns="91425" tIns="91425"/>
          <a:lstStyle>
            <a:lvl1pPr indent="-215900" marL="342900" rtl="0" algn="ctr">
              <a:spcBef>
                <a:spcPts val="400"/>
              </a:spcBef>
              <a:spcAft>
                <a:spcPts val="0"/>
              </a:spcAft>
              <a:buClr>
                <a:schemeClr val="lt1"/>
              </a:buClr>
              <a:buFont typeface="Arial"/>
              <a:buChar char="•"/>
              <a:defRPr sz="2000">
                <a:solidFill>
                  <a:schemeClr val="lt1"/>
                </a:solidFill>
                <a:latin typeface="Arial"/>
                <a:ea typeface="Arial"/>
                <a:cs typeface="Arial"/>
                <a:sym typeface="Arial"/>
              </a:defRPr>
            </a:lvl1pPr>
            <a:lvl2pPr indent="-107950" marL="742950" rtl="0" algn="ctr">
              <a:spcBef>
                <a:spcPts val="560"/>
              </a:spcBef>
              <a:spcAft>
                <a:spcPts val="0"/>
              </a:spcAft>
              <a:buClr>
                <a:srgbClr val="FF9900"/>
              </a:buClr>
              <a:buFont typeface="Noto Sans Symbols"/>
              <a:buChar char="▪"/>
              <a:defRPr sz="2800">
                <a:solidFill>
                  <a:schemeClr val="lt1"/>
                </a:solidFill>
                <a:latin typeface="Arial"/>
                <a:ea typeface="Arial"/>
                <a:cs typeface="Arial"/>
                <a:sym typeface="Arial"/>
              </a:defRPr>
            </a:lvl2pPr>
            <a:lvl3pPr indent="-76200" marL="1143000" rtl="0" algn="ctr">
              <a:spcBef>
                <a:spcPts val="480"/>
              </a:spcBef>
              <a:spcAft>
                <a:spcPts val="0"/>
              </a:spcAft>
              <a:buClr>
                <a:srgbClr val="FF9900"/>
              </a:buClr>
              <a:buFont typeface="Noto Sans Symbols"/>
              <a:buChar char="▪"/>
              <a:defRPr sz="2400">
                <a:solidFill>
                  <a:schemeClr val="lt1"/>
                </a:solidFill>
                <a:latin typeface="Arial"/>
                <a:ea typeface="Arial"/>
                <a:cs typeface="Arial"/>
                <a:sym typeface="Arial"/>
              </a:defRPr>
            </a:lvl3pPr>
            <a:lvl4pPr indent="-101600" marL="16002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4pPr>
            <a:lvl5pPr indent="-101600" marL="20574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5pPr>
            <a:lvl6pPr indent="-101600" marL="25146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6pPr>
            <a:lvl7pPr indent="-101600" marL="29718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7pPr>
            <a:lvl8pPr indent="-101600" marL="34290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8pPr>
            <a:lvl9pPr indent="-101600" marL="3886200" rtl="0" algn="ctr">
              <a:spcBef>
                <a:spcPts val="400"/>
              </a:spcBef>
              <a:spcAft>
                <a:spcPts val="0"/>
              </a:spcAft>
              <a:buClr>
                <a:srgbClr val="FF9900"/>
              </a:buClr>
              <a:buFont typeface="Noto Sans Symbols"/>
              <a:buChar char="▪"/>
              <a:defRPr sz="2000">
                <a:solidFill>
                  <a:schemeClr val="lt1"/>
                </a:solidFill>
                <a:latin typeface="Arial"/>
                <a:ea typeface="Arial"/>
                <a:cs typeface="Arial"/>
                <a:sym typeface="Arial"/>
              </a:defRPr>
            </a:lvl9pPr>
          </a:lstStyle>
          <a:p/>
        </p:txBody>
      </p:sp>
      <p:sp>
        <p:nvSpPr>
          <p:cNvPr id="296" name="Shape 296"/>
          <p:cNvSpPr txBox="1"/>
          <p:nvPr>
            <p:ph idx="11" type="ftr"/>
          </p:nvPr>
        </p:nvSpPr>
        <p:spPr>
          <a:xfrm>
            <a:off x="2484438" y="6462712"/>
            <a:ext cx="2447925" cy="312737"/>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297" name="Shape 297"/>
          <p:cNvSpPr txBox="1"/>
          <p:nvPr>
            <p:ph idx="12" type="sldNum"/>
          </p:nvPr>
        </p:nvSpPr>
        <p:spPr>
          <a:xfrm>
            <a:off x="5148262" y="6462712"/>
            <a:ext cx="1904999" cy="31273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r>
              <a:rPr b="0" baseline="0" i="0" lang="en-US" sz="1200" u="none" cap="none" strike="noStrike">
                <a:solidFill>
                  <a:schemeClr val="dk1"/>
                </a:solidFill>
                <a:latin typeface="Arial"/>
                <a:ea typeface="Arial"/>
                <a:cs typeface="Arial"/>
                <a:sym typeface="Arial"/>
              </a:rPr>
              <a:t>WIGOS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8" name="Shape 18"/>
        <p:cNvGrpSpPr/>
        <p:nvPr/>
      </p:nvGrpSpPr>
      <p:grpSpPr>
        <a:xfrm>
          <a:off x="0" y="0"/>
          <a:ext cx="0" cy="0"/>
          <a:chOff x="0" y="0"/>
          <a:chExt cx="0" cy="0"/>
        </a:xfrm>
      </p:grpSpPr>
      <p:pic>
        <p:nvPicPr>
          <p:cNvPr id="19" name="Shape 1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0" name="Shape 20"/>
          <p:cNvSpPr txBox="1"/>
          <p:nvPr/>
        </p:nvSpPr>
        <p:spPr>
          <a:xfrm>
            <a:off x="468312" y="1341437"/>
            <a:ext cx="1079499" cy="36671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1800" u="none" cap="none" strike="noStrike">
                <a:solidFill>
                  <a:schemeClr val="lt1"/>
                </a:solidFill>
                <a:latin typeface="Arial Black"/>
                <a:ea typeface="Arial Black"/>
                <a:cs typeface="Arial Black"/>
                <a:sym typeface="Arial Black"/>
              </a:rPr>
              <a:t>WMO</a:t>
            </a:r>
          </a:p>
        </p:txBody>
      </p:sp>
      <p:sp>
        <p:nvSpPr>
          <p:cNvPr id="21" name="Shape 21"/>
          <p:cNvSpPr txBox="1"/>
          <p:nvPr>
            <p:ph type="ctrTitle"/>
          </p:nvPr>
        </p:nvSpPr>
        <p:spPr>
          <a:xfrm>
            <a:off x="1908175" y="260350"/>
            <a:ext cx="6985000" cy="1470024"/>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4000" u="none" cap="none" strike="noStrike">
                <a:solidFill>
                  <a:schemeClr val="lt1"/>
                </a:solidFill>
                <a:latin typeface="Arial"/>
                <a:ea typeface="Arial"/>
                <a:cs typeface="Arial"/>
                <a:sym typeface="Arial"/>
              </a:defRPr>
            </a:lvl1pPr>
            <a:lvl2pPr indent="0" marL="0" marR="0" rtl="0" algn="l">
              <a:spcBef>
                <a:spcPts val="0"/>
              </a:spcBef>
              <a:spcAft>
                <a:spcPts val="0"/>
              </a:spcAft>
              <a:defRPr b="0" baseline="0" i="0" sz="30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30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30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3000" u="none" cap="none" strike="noStrike">
                <a:solidFill>
                  <a:schemeClr val="dk2"/>
                </a:solidFill>
                <a:latin typeface="Arial"/>
                <a:ea typeface="Arial"/>
                <a:cs typeface="Arial"/>
                <a:sym typeface="Arial"/>
              </a:defRPr>
            </a:lvl5pPr>
            <a:lvl6pPr indent="0" marL="457200" marR="0" rtl="0" algn="l">
              <a:spcBef>
                <a:spcPts val="0"/>
              </a:spcBef>
              <a:spcAft>
                <a:spcPts val="0"/>
              </a:spcAft>
              <a:defRPr b="0" baseline="0" i="0" sz="3200" u="none" cap="none" strike="noStrike">
                <a:solidFill>
                  <a:schemeClr val="dk2"/>
                </a:solidFill>
                <a:latin typeface="Arial Narrow"/>
                <a:ea typeface="Arial Narrow"/>
                <a:cs typeface="Arial Narrow"/>
                <a:sym typeface="Arial Narrow"/>
              </a:defRPr>
            </a:lvl6pPr>
            <a:lvl7pPr indent="0" marL="914400" marR="0" rtl="0" algn="l">
              <a:spcBef>
                <a:spcPts val="0"/>
              </a:spcBef>
              <a:spcAft>
                <a:spcPts val="0"/>
              </a:spcAft>
              <a:defRPr b="0" baseline="0" i="0" sz="3200" u="none" cap="none" strike="noStrike">
                <a:solidFill>
                  <a:schemeClr val="dk2"/>
                </a:solidFill>
                <a:latin typeface="Arial Narrow"/>
                <a:ea typeface="Arial Narrow"/>
                <a:cs typeface="Arial Narrow"/>
                <a:sym typeface="Arial Narrow"/>
              </a:defRPr>
            </a:lvl7pPr>
            <a:lvl8pPr indent="0" marL="1371600" marR="0" rtl="0" algn="l">
              <a:spcBef>
                <a:spcPts val="0"/>
              </a:spcBef>
              <a:spcAft>
                <a:spcPts val="0"/>
              </a:spcAft>
              <a:defRPr b="0" baseline="0" i="0" sz="3200" u="none" cap="none" strike="noStrike">
                <a:solidFill>
                  <a:schemeClr val="dk2"/>
                </a:solidFill>
                <a:latin typeface="Arial Narrow"/>
                <a:ea typeface="Arial Narrow"/>
                <a:cs typeface="Arial Narrow"/>
                <a:sym typeface="Arial Narrow"/>
              </a:defRPr>
            </a:lvl8pPr>
            <a:lvl9pPr indent="0" marL="1828800" marR="0" rtl="0" algn="l">
              <a:spcBef>
                <a:spcPts val="0"/>
              </a:spcBef>
              <a:spcAft>
                <a:spcPts val="0"/>
              </a:spcAft>
              <a:defRPr b="0" baseline="0" i="0" sz="3200" u="none" cap="none" strike="noStrike">
                <a:solidFill>
                  <a:schemeClr val="dk2"/>
                </a:solidFill>
                <a:latin typeface="Arial Narrow"/>
                <a:ea typeface="Arial Narrow"/>
                <a:cs typeface="Arial Narrow"/>
                <a:sym typeface="Arial Narrow"/>
              </a:defRPr>
            </a:lvl9pPr>
          </a:lstStyle>
          <a:p/>
        </p:txBody>
      </p:sp>
      <p:sp>
        <p:nvSpPr>
          <p:cNvPr id="22" name="Shape 22"/>
          <p:cNvSpPr txBox="1"/>
          <p:nvPr>
            <p:ph idx="1" type="subTitle"/>
          </p:nvPr>
        </p:nvSpPr>
        <p:spPr>
          <a:xfrm>
            <a:off x="1908175" y="3405187"/>
            <a:ext cx="6985000" cy="1752600"/>
          </a:xfrm>
          <a:prstGeom prst="rect">
            <a:avLst/>
          </a:prstGeom>
          <a:noFill/>
          <a:ln>
            <a:noFill/>
          </a:ln>
        </p:spPr>
        <p:txBody>
          <a:bodyPr anchorCtr="0" anchor="t" bIns="91425" lIns="91425" rIns="91425" tIns="91425"/>
          <a:lstStyle>
            <a:lvl1pPr indent="177800" marL="0" marR="0" rtl="0" algn="l">
              <a:spcBef>
                <a:spcPts val="560"/>
              </a:spcBef>
              <a:spcAft>
                <a:spcPts val="0"/>
              </a:spcAft>
              <a:buClr>
                <a:srgbClr val="FF9900"/>
              </a:buClr>
              <a:buFont typeface="Noto Sans Symbols"/>
              <a:buChar char="▪"/>
              <a:defRPr b="0" baseline="0" i="0" sz="2800" u="none" cap="none" strike="noStrike">
                <a:solidFill>
                  <a:schemeClr val="lt1"/>
                </a:solidFill>
                <a:latin typeface="Arial"/>
                <a:ea typeface="Arial"/>
                <a:cs typeface="Arial"/>
                <a:sym typeface="Arial"/>
              </a:defRPr>
            </a:lvl1pPr>
            <a:lvl2pPr indent="-355600" marL="990600" marR="0" rtl="0" algn="l">
              <a:spcBef>
                <a:spcPts val="560"/>
              </a:spcBef>
              <a:spcAft>
                <a:spcPts val="0"/>
              </a:spcAft>
              <a:buClr>
                <a:srgbClr val="FF9900"/>
              </a:buClr>
              <a:buFont typeface="Noto Sans Symbols"/>
              <a:buChar char="▪"/>
              <a:defRPr b="0" baseline="0" i="0" sz="2800" u="none" cap="none" strike="noStrike">
                <a:solidFill>
                  <a:schemeClr val="dk1"/>
                </a:solidFill>
                <a:latin typeface="Arial"/>
                <a:ea typeface="Arial"/>
                <a:cs typeface="Arial"/>
                <a:sym typeface="Arial"/>
              </a:defRPr>
            </a:lvl2pPr>
            <a:lvl3pPr indent="-304800" marL="1371600" marR="0" rtl="0" algn="l">
              <a:spcBef>
                <a:spcPts val="480"/>
              </a:spcBef>
              <a:spcAft>
                <a:spcPts val="0"/>
              </a:spcAft>
              <a:buClr>
                <a:srgbClr val="FF9900"/>
              </a:buClr>
              <a:buFont typeface="Noto Sans Symbols"/>
              <a:buChar char="▪"/>
              <a:defRPr b="0" baseline="0" i="0" sz="2400" u="none" cap="none" strike="noStrike">
                <a:solidFill>
                  <a:schemeClr val="dk1"/>
                </a:solidFill>
                <a:latin typeface="Arial"/>
                <a:ea typeface="Arial"/>
                <a:cs typeface="Arial"/>
                <a:sym typeface="Arial"/>
              </a:defRPr>
            </a:lvl3pPr>
            <a:lvl4pPr indent="-254000" marL="17526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a:ea typeface="Arial"/>
                <a:cs typeface="Arial"/>
                <a:sym typeface="Arial"/>
              </a:defRPr>
            </a:lvl4pPr>
            <a:lvl5pPr indent="-254000" marL="22098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a:ea typeface="Arial"/>
                <a:cs typeface="Arial"/>
                <a:sym typeface="Arial"/>
              </a:defRPr>
            </a:lvl5pPr>
            <a:lvl6pPr indent="-254000" marL="26670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Narrow"/>
                <a:ea typeface="Arial Narrow"/>
                <a:cs typeface="Arial Narrow"/>
                <a:sym typeface="Arial Narrow"/>
              </a:defRPr>
            </a:lvl6pPr>
            <a:lvl7pPr indent="-254000" marL="31242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Narrow"/>
                <a:ea typeface="Arial Narrow"/>
                <a:cs typeface="Arial Narrow"/>
                <a:sym typeface="Arial Narrow"/>
              </a:defRPr>
            </a:lvl7pPr>
            <a:lvl8pPr indent="-254000" marL="35814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Narrow"/>
                <a:ea typeface="Arial Narrow"/>
                <a:cs typeface="Arial Narrow"/>
                <a:sym typeface="Arial Narrow"/>
              </a:defRPr>
            </a:lvl8pPr>
            <a:lvl9pPr indent="-254000" marL="40386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3" name="Shape 23"/>
        <p:cNvGrpSpPr/>
        <p:nvPr/>
      </p:nvGrpSpPr>
      <p:grpSpPr>
        <a:xfrm>
          <a:off x="0" y="0"/>
          <a:ext cx="0" cy="0"/>
          <a:chOff x="0" y="0"/>
          <a:chExt cx="0" cy="0"/>
        </a:xfrm>
      </p:grpSpPr>
      <p:sp>
        <p:nvSpPr>
          <p:cNvPr id="24" name="Shape 24"/>
          <p:cNvSpPr txBox="1"/>
          <p:nvPr>
            <p:ph type="title"/>
          </p:nvPr>
        </p:nvSpPr>
        <p:spPr>
          <a:xfrm>
            <a:off x="250825" y="188913"/>
            <a:ext cx="8713788" cy="792162"/>
          </a:xfrm>
          <a:prstGeom prst="rect">
            <a:avLst/>
          </a:prstGeom>
          <a:noFill/>
          <a:ln>
            <a:noFill/>
          </a:ln>
        </p:spPr>
        <p:txBody>
          <a:bodyPr anchorCtr="0" anchor="ctr" bIns="91425" lIns="91425" rIns="91425" tIns="91425"/>
          <a:lstStyle>
            <a:lvl1pPr rtl="0" algn="l">
              <a:spcBef>
                <a:spcPts val="0"/>
              </a:spcBef>
              <a:spcAft>
                <a:spcPts val="0"/>
              </a:spcAft>
              <a:defRPr sz="3000">
                <a:solidFill>
                  <a:schemeClr val="dk2"/>
                </a:solidFill>
                <a:latin typeface="Arial"/>
                <a:ea typeface="Arial"/>
                <a:cs typeface="Arial"/>
                <a:sym typeface="Arial"/>
              </a:defRPr>
            </a:lvl1pPr>
            <a:lvl2pPr rtl="0" algn="l">
              <a:spcBef>
                <a:spcPts val="0"/>
              </a:spcBef>
              <a:spcAft>
                <a:spcPts val="0"/>
              </a:spcAft>
              <a:defRPr sz="3000">
                <a:solidFill>
                  <a:schemeClr val="dk2"/>
                </a:solidFill>
                <a:latin typeface="Arial"/>
                <a:ea typeface="Arial"/>
                <a:cs typeface="Arial"/>
                <a:sym typeface="Arial"/>
              </a:defRPr>
            </a:lvl2pPr>
            <a:lvl3pPr rtl="0" algn="l">
              <a:spcBef>
                <a:spcPts val="0"/>
              </a:spcBef>
              <a:spcAft>
                <a:spcPts val="0"/>
              </a:spcAft>
              <a:defRPr sz="3000">
                <a:solidFill>
                  <a:schemeClr val="dk2"/>
                </a:solidFill>
                <a:latin typeface="Arial"/>
                <a:ea typeface="Arial"/>
                <a:cs typeface="Arial"/>
                <a:sym typeface="Arial"/>
              </a:defRPr>
            </a:lvl3pPr>
            <a:lvl4pPr rtl="0" algn="l">
              <a:spcBef>
                <a:spcPts val="0"/>
              </a:spcBef>
              <a:spcAft>
                <a:spcPts val="0"/>
              </a:spcAft>
              <a:defRPr sz="3000">
                <a:solidFill>
                  <a:schemeClr val="dk2"/>
                </a:solidFill>
                <a:latin typeface="Arial"/>
                <a:ea typeface="Arial"/>
                <a:cs typeface="Arial"/>
                <a:sym typeface="Arial"/>
              </a:defRPr>
            </a:lvl4pPr>
            <a:lvl5pPr rtl="0" algn="l">
              <a:spcBef>
                <a:spcPts val="0"/>
              </a:spcBef>
              <a:spcAft>
                <a:spcPts val="0"/>
              </a:spcAft>
              <a:defRPr sz="3000">
                <a:solidFill>
                  <a:schemeClr val="dk2"/>
                </a:solidFill>
                <a:latin typeface="Arial"/>
                <a:ea typeface="Arial"/>
                <a:cs typeface="Arial"/>
                <a:sym typeface="Arial"/>
              </a:defRPr>
            </a:lvl5pPr>
            <a:lvl6pPr marL="457200" rtl="0" algn="l">
              <a:spcBef>
                <a:spcPts val="0"/>
              </a:spcBef>
              <a:spcAft>
                <a:spcPts val="0"/>
              </a:spcAft>
              <a:defRPr sz="3200">
                <a:solidFill>
                  <a:schemeClr val="dk2"/>
                </a:solidFill>
                <a:latin typeface="Arial Narrow"/>
                <a:ea typeface="Arial Narrow"/>
                <a:cs typeface="Arial Narrow"/>
                <a:sym typeface="Arial Narrow"/>
              </a:defRPr>
            </a:lvl6pPr>
            <a:lvl7pPr marL="914400" rtl="0" algn="l">
              <a:spcBef>
                <a:spcPts val="0"/>
              </a:spcBef>
              <a:spcAft>
                <a:spcPts val="0"/>
              </a:spcAft>
              <a:defRPr sz="3200">
                <a:solidFill>
                  <a:schemeClr val="dk2"/>
                </a:solidFill>
                <a:latin typeface="Arial Narrow"/>
                <a:ea typeface="Arial Narrow"/>
                <a:cs typeface="Arial Narrow"/>
                <a:sym typeface="Arial Narrow"/>
              </a:defRPr>
            </a:lvl7pPr>
            <a:lvl8pPr marL="1371600" rtl="0" algn="l">
              <a:spcBef>
                <a:spcPts val="0"/>
              </a:spcBef>
              <a:spcAft>
                <a:spcPts val="0"/>
              </a:spcAft>
              <a:defRPr sz="3200">
                <a:solidFill>
                  <a:schemeClr val="dk2"/>
                </a:solidFill>
                <a:latin typeface="Arial Narrow"/>
                <a:ea typeface="Arial Narrow"/>
                <a:cs typeface="Arial Narrow"/>
                <a:sym typeface="Arial Narrow"/>
              </a:defRPr>
            </a:lvl8pPr>
            <a:lvl9pPr marL="1828800" rtl="0" algn="l">
              <a:spcBef>
                <a:spcPts val="0"/>
              </a:spcBef>
              <a:spcAft>
                <a:spcPts val="0"/>
              </a:spcAft>
              <a:defRPr sz="3200">
                <a:solidFill>
                  <a:schemeClr val="dk2"/>
                </a:solidFill>
                <a:latin typeface="Arial Narrow"/>
                <a:ea typeface="Arial Narrow"/>
                <a:cs typeface="Arial Narrow"/>
                <a:sym typeface="Arial Narrow"/>
              </a:defRPr>
            </a:lvl9pPr>
          </a:lstStyle>
          <a:p/>
        </p:txBody>
      </p:sp>
      <p:sp>
        <p:nvSpPr>
          <p:cNvPr id="25" name="Shape 25"/>
          <p:cNvSpPr txBox="1"/>
          <p:nvPr>
            <p:ph idx="1" type="body"/>
          </p:nvPr>
        </p:nvSpPr>
        <p:spPr>
          <a:xfrm>
            <a:off x="250825" y="1052512"/>
            <a:ext cx="8713788" cy="4897436"/>
          </a:xfrm>
          <a:prstGeom prst="rect">
            <a:avLst/>
          </a:prstGeom>
          <a:noFill/>
          <a:ln>
            <a:noFill/>
          </a:ln>
        </p:spPr>
        <p:txBody>
          <a:bodyPr anchorCtr="0" anchor="t" bIns="91425" lIns="91425" rIns="91425" tIns="91425"/>
          <a:lstStyle>
            <a:lvl1pPr indent="-355600" marL="533400" rtl="0" algn="l">
              <a:spcBef>
                <a:spcPts val="560"/>
              </a:spcBef>
              <a:spcAft>
                <a:spcPts val="0"/>
              </a:spcAft>
              <a:buClr>
                <a:srgbClr val="FF9900"/>
              </a:buClr>
              <a:buFont typeface="Noto Sans Symbols"/>
              <a:buChar char="▪"/>
              <a:defRPr sz="2800">
                <a:solidFill>
                  <a:schemeClr val="dk1"/>
                </a:solidFill>
                <a:latin typeface="Arial"/>
                <a:ea typeface="Arial"/>
                <a:cs typeface="Arial"/>
                <a:sym typeface="Arial"/>
              </a:defRPr>
            </a:lvl1pPr>
            <a:lvl2pPr indent="-355600" marL="990600" rtl="0" algn="l">
              <a:spcBef>
                <a:spcPts val="560"/>
              </a:spcBef>
              <a:spcAft>
                <a:spcPts val="0"/>
              </a:spcAft>
              <a:buClr>
                <a:srgbClr val="FF9900"/>
              </a:buClr>
              <a:buFont typeface="Noto Sans Symbols"/>
              <a:buChar char="▪"/>
              <a:defRPr sz="2800">
                <a:solidFill>
                  <a:schemeClr val="dk1"/>
                </a:solidFill>
                <a:latin typeface="Arial"/>
                <a:ea typeface="Arial"/>
                <a:cs typeface="Arial"/>
                <a:sym typeface="Arial"/>
              </a:defRPr>
            </a:lvl2pPr>
            <a:lvl3pPr indent="-304800" marL="1371600" rtl="0" algn="l">
              <a:spcBef>
                <a:spcPts val="480"/>
              </a:spcBef>
              <a:spcAft>
                <a:spcPts val="0"/>
              </a:spcAft>
              <a:buClr>
                <a:srgbClr val="FF9900"/>
              </a:buClr>
              <a:buFont typeface="Noto Sans Symbols"/>
              <a:buChar char="▪"/>
              <a:defRPr sz="2400">
                <a:solidFill>
                  <a:schemeClr val="dk1"/>
                </a:solidFill>
                <a:latin typeface="Arial"/>
                <a:ea typeface="Arial"/>
                <a:cs typeface="Arial"/>
                <a:sym typeface="Arial"/>
              </a:defRPr>
            </a:lvl3pPr>
            <a:lvl4pPr indent="-254000" marL="1752600" rtl="0" algn="l">
              <a:spcBef>
                <a:spcPts val="400"/>
              </a:spcBef>
              <a:spcAft>
                <a:spcPts val="0"/>
              </a:spcAft>
              <a:buClr>
                <a:srgbClr val="FF9900"/>
              </a:buClr>
              <a:buFont typeface="Noto Sans Symbols"/>
              <a:buChar char="▪"/>
              <a:defRPr sz="2000">
                <a:solidFill>
                  <a:schemeClr val="dk1"/>
                </a:solidFill>
                <a:latin typeface="Arial"/>
                <a:ea typeface="Arial"/>
                <a:cs typeface="Arial"/>
                <a:sym typeface="Arial"/>
              </a:defRPr>
            </a:lvl4pPr>
            <a:lvl5pPr indent="-254000" marL="2209800" rtl="0" algn="l">
              <a:spcBef>
                <a:spcPts val="400"/>
              </a:spcBef>
              <a:spcAft>
                <a:spcPts val="0"/>
              </a:spcAft>
              <a:buClr>
                <a:srgbClr val="FF9900"/>
              </a:buClr>
              <a:buFont typeface="Noto Sans Symbols"/>
              <a:buChar char="▪"/>
              <a:defRPr sz="2000">
                <a:solidFill>
                  <a:schemeClr val="dk1"/>
                </a:solidFill>
                <a:latin typeface="Arial"/>
                <a:ea typeface="Arial"/>
                <a:cs typeface="Arial"/>
                <a:sym typeface="Arial"/>
              </a:defRPr>
            </a:lvl5pPr>
            <a:lvl6pPr indent="-254000" marL="2667000" rtl="0" algn="l">
              <a:spcBef>
                <a:spcPts val="400"/>
              </a:spcBef>
              <a:spcAft>
                <a:spcPts val="0"/>
              </a:spcAft>
              <a:buClr>
                <a:srgbClr val="FF9900"/>
              </a:buClr>
              <a:buFont typeface="Noto Sans Symbols"/>
              <a:buChar char="▪"/>
              <a:defRPr sz="2000">
                <a:solidFill>
                  <a:schemeClr val="dk1"/>
                </a:solidFill>
                <a:latin typeface="Arial Narrow"/>
                <a:ea typeface="Arial Narrow"/>
                <a:cs typeface="Arial Narrow"/>
                <a:sym typeface="Arial Narrow"/>
              </a:defRPr>
            </a:lvl6pPr>
            <a:lvl7pPr indent="-254000" marL="3124200" rtl="0" algn="l">
              <a:spcBef>
                <a:spcPts val="400"/>
              </a:spcBef>
              <a:spcAft>
                <a:spcPts val="0"/>
              </a:spcAft>
              <a:buClr>
                <a:srgbClr val="FF9900"/>
              </a:buClr>
              <a:buFont typeface="Noto Sans Symbols"/>
              <a:buChar char="▪"/>
              <a:defRPr sz="2000">
                <a:solidFill>
                  <a:schemeClr val="dk1"/>
                </a:solidFill>
                <a:latin typeface="Arial Narrow"/>
                <a:ea typeface="Arial Narrow"/>
                <a:cs typeface="Arial Narrow"/>
                <a:sym typeface="Arial Narrow"/>
              </a:defRPr>
            </a:lvl7pPr>
            <a:lvl8pPr indent="-254000" marL="3581400" rtl="0" algn="l">
              <a:spcBef>
                <a:spcPts val="400"/>
              </a:spcBef>
              <a:spcAft>
                <a:spcPts val="0"/>
              </a:spcAft>
              <a:buClr>
                <a:srgbClr val="FF9900"/>
              </a:buClr>
              <a:buFont typeface="Noto Sans Symbols"/>
              <a:buChar char="▪"/>
              <a:defRPr sz="2000">
                <a:solidFill>
                  <a:schemeClr val="dk1"/>
                </a:solidFill>
                <a:latin typeface="Arial Narrow"/>
                <a:ea typeface="Arial Narrow"/>
                <a:cs typeface="Arial Narrow"/>
                <a:sym typeface="Arial Narrow"/>
              </a:defRPr>
            </a:lvl8pPr>
            <a:lvl9pPr indent="-254000" marL="4038600" rtl="0" algn="l">
              <a:spcBef>
                <a:spcPts val="400"/>
              </a:spcBef>
              <a:spcAft>
                <a:spcPts val="0"/>
              </a:spcAft>
              <a:buClr>
                <a:srgbClr val="FF9900"/>
              </a:buClr>
              <a:buFont typeface="Noto Sans Symbols"/>
              <a:buChar char="▪"/>
              <a:defRPr sz="2000">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6" name="Shape 26"/>
        <p:cNvGrpSpPr/>
        <p:nvPr/>
      </p:nvGrpSpPr>
      <p:grpSpPr>
        <a:xfrm>
          <a:off x="0" y="0"/>
          <a:ext cx="0" cy="0"/>
          <a:chOff x="0" y="0"/>
          <a:chExt cx="0" cy="0"/>
        </a:xfrm>
      </p:grpSpPr>
      <p:sp>
        <p:nvSpPr>
          <p:cNvPr id="27" name="Shape 27"/>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sz="3000">
                <a:solidFill>
                  <a:schemeClr val="dk2"/>
                </a:solidFill>
                <a:latin typeface="Arial"/>
                <a:ea typeface="Arial"/>
                <a:cs typeface="Arial"/>
                <a:sym typeface="Arial"/>
              </a:defRPr>
            </a:lvl2pPr>
            <a:lvl3pPr rtl="0">
              <a:spcBef>
                <a:spcPts val="0"/>
              </a:spcBef>
              <a:defRPr sz="3000">
                <a:solidFill>
                  <a:schemeClr val="dk2"/>
                </a:solidFill>
                <a:latin typeface="Arial"/>
                <a:ea typeface="Arial"/>
                <a:cs typeface="Arial"/>
                <a:sym typeface="Arial"/>
              </a:defRPr>
            </a:lvl3pPr>
            <a:lvl4pPr rtl="0">
              <a:spcBef>
                <a:spcPts val="0"/>
              </a:spcBef>
              <a:defRPr sz="3000">
                <a:solidFill>
                  <a:schemeClr val="dk2"/>
                </a:solidFill>
                <a:latin typeface="Arial"/>
                <a:ea typeface="Arial"/>
                <a:cs typeface="Arial"/>
                <a:sym typeface="Arial"/>
              </a:defRPr>
            </a:lvl4pPr>
            <a:lvl5pPr rtl="0">
              <a:spcBef>
                <a:spcPts val="0"/>
              </a:spcBef>
              <a:defRPr sz="3000">
                <a:solidFill>
                  <a:schemeClr val="dk2"/>
                </a:solidFill>
                <a:latin typeface="Arial"/>
                <a:ea typeface="Arial"/>
                <a:cs typeface="Arial"/>
                <a:sym typeface="Arial"/>
              </a:defRPr>
            </a:lvl5pPr>
            <a:lvl6pPr rtl="0">
              <a:spcBef>
                <a:spcPts val="0"/>
              </a:spcBef>
              <a:defRPr sz="3200">
                <a:solidFill>
                  <a:schemeClr val="dk2"/>
                </a:solidFill>
                <a:latin typeface="Arial Narrow"/>
                <a:ea typeface="Arial Narrow"/>
                <a:cs typeface="Arial Narrow"/>
                <a:sym typeface="Arial Narrow"/>
              </a:defRPr>
            </a:lvl6pPr>
            <a:lvl7pPr rtl="0">
              <a:spcBef>
                <a:spcPts val="0"/>
              </a:spcBef>
              <a:defRPr sz="3200">
                <a:solidFill>
                  <a:schemeClr val="dk2"/>
                </a:solidFill>
                <a:latin typeface="Arial Narrow"/>
                <a:ea typeface="Arial Narrow"/>
                <a:cs typeface="Arial Narrow"/>
                <a:sym typeface="Arial Narrow"/>
              </a:defRPr>
            </a:lvl7pPr>
            <a:lvl8pPr rtl="0">
              <a:spcBef>
                <a:spcPts val="0"/>
              </a:spcBef>
              <a:defRPr sz="3200">
                <a:solidFill>
                  <a:schemeClr val="dk2"/>
                </a:solidFill>
                <a:latin typeface="Arial Narrow"/>
                <a:ea typeface="Arial Narrow"/>
                <a:cs typeface="Arial Narrow"/>
                <a:sym typeface="Arial Narrow"/>
              </a:defRPr>
            </a:lvl8pPr>
            <a:lvl9pPr rtl="0">
              <a:spcBef>
                <a:spcPts val="0"/>
              </a:spcBef>
              <a:defRPr sz="3200">
                <a:solidFill>
                  <a:schemeClr val="dk2"/>
                </a:solidFill>
                <a:latin typeface="Arial Narrow"/>
                <a:ea typeface="Arial Narrow"/>
                <a:cs typeface="Arial Narrow"/>
                <a:sym typeface="Arial Narrow"/>
              </a:defRPr>
            </a:lvl9pPr>
          </a:lstStyle>
          <a:p/>
        </p:txBody>
      </p:sp>
      <p:sp>
        <p:nvSpPr>
          <p:cNvPr id="28" name="Shape 2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Arial"/>
              <a:buNone/>
              <a:defRPr sz="2000"/>
            </a:lvl1pPr>
            <a:lvl2pPr indent="0" marL="457200" rtl="0">
              <a:spcBef>
                <a:spcPts val="0"/>
              </a:spcBef>
              <a:buFont typeface="Arial"/>
              <a:buNone/>
              <a:defRPr sz="1800"/>
            </a:lvl2pPr>
            <a:lvl3pPr indent="0" marL="914400" rtl="0">
              <a:spcBef>
                <a:spcPts val="0"/>
              </a:spcBef>
              <a:buFont typeface="Arial"/>
              <a:buNone/>
              <a:defRPr sz="1600"/>
            </a:lvl3pPr>
            <a:lvl4pPr indent="0" marL="1371600" rtl="0">
              <a:spcBef>
                <a:spcPts val="0"/>
              </a:spcBef>
              <a:buFont typeface="Arial"/>
              <a:buNone/>
              <a:defRPr sz="1400"/>
            </a:lvl4pPr>
            <a:lvl5pPr indent="0" marL="1828800" rtl="0">
              <a:spcBef>
                <a:spcPts val="0"/>
              </a:spcBef>
              <a:buFont typeface="Arial"/>
              <a:buNone/>
              <a:defRPr sz="1400"/>
            </a:lvl5pPr>
            <a:lvl6pPr indent="0" marL="2286000" rtl="0">
              <a:spcBef>
                <a:spcPts val="0"/>
              </a:spcBef>
              <a:buFont typeface="Arial Narrow"/>
              <a:buNone/>
              <a:defRPr sz="1400"/>
            </a:lvl6pPr>
            <a:lvl7pPr indent="0" marL="2743200" rtl="0">
              <a:spcBef>
                <a:spcPts val="0"/>
              </a:spcBef>
              <a:buFont typeface="Arial Narrow"/>
              <a:buNone/>
              <a:defRPr sz="1400"/>
            </a:lvl7pPr>
            <a:lvl8pPr indent="0" marL="3200400" rtl="0">
              <a:spcBef>
                <a:spcPts val="0"/>
              </a:spcBef>
              <a:buFont typeface="Arial Narrow"/>
              <a:buNone/>
              <a:defRPr sz="1400"/>
            </a:lvl8pPr>
            <a:lvl9pPr indent="0" marL="3657600" rtl="0">
              <a:spcBef>
                <a:spcPts val="0"/>
              </a:spcBef>
              <a:buFont typeface="Arial Narrow"/>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250825" y="188913"/>
            <a:ext cx="8713788" cy="792162"/>
          </a:xfrm>
          <a:prstGeom prst="rect">
            <a:avLst/>
          </a:prstGeom>
          <a:noFill/>
          <a:ln>
            <a:noFill/>
          </a:ln>
        </p:spPr>
        <p:txBody>
          <a:bodyPr anchorCtr="0" anchor="ctr" bIns="91425" lIns="91425" rIns="91425" tIns="91425"/>
          <a:lstStyle>
            <a:lvl1pPr rtl="0" algn="l">
              <a:spcBef>
                <a:spcPts val="0"/>
              </a:spcBef>
              <a:spcAft>
                <a:spcPts val="0"/>
              </a:spcAft>
              <a:defRPr sz="3000">
                <a:solidFill>
                  <a:schemeClr val="dk2"/>
                </a:solidFill>
                <a:latin typeface="Arial"/>
                <a:ea typeface="Arial"/>
                <a:cs typeface="Arial"/>
                <a:sym typeface="Arial"/>
              </a:defRPr>
            </a:lvl1pPr>
            <a:lvl2pPr rtl="0" algn="l">
              <a:spcBef>
                <a:spcPts val="0"/>
              </a:spcBef>
              <a:spcAft>
                <a:spcPts val="0"/>
              </a:spcAft>
              <a:defRPr sz="3000">
                <a:solidFill>
                  <a:schemeClr val="dk2"/>
                </a:solidFill>
                <a:latin typeface="Arial"/>
                <a:ea typeface="Arial"/>
                <a:cs typeface="Arial"/>
                <a:sym typeface="Arial"/>
              </a:defRPr>
            </a:lvl2pPr>
            <a:lvl3pPr rtl="0" algn="l">
              <a:spcBef>
                <a:spcPts val="0"/>
              </a:spcBef>
              <a:spcAft>
                <a:spcPts val="0"/>
              </a:spcAft>
              <a:defRPr sz="3000">
                <a:solidFill>
                  <a:schemeClr val="dk2"/>
                </a:solidFill>
                <a:latin typeface="Arial"/>
                <a:ea typeface="Arial"/>
                <a:cs typeface="Arial"/>
                <a:sym typeface="Arial"/>
              </a:defRPr>
            </a:lvl3pPr>
            <a:lvl4pPr rtl="0" algn="l">
              <a:spcBef>
                <a:spcPts val="0"/>
              </a:spcBef>
              <a:spcAft>
                <a:spcPts val="0"/>
              </a:spcAft>
              <a:defRPr sz="3000">
                <a:solidFill>
                  <a:schemeClr val="dk2"/>
                </a:solidFill>
                <a:latin typeface="Arial"/>
                <a:ea typeface="Arial"/>
                <a:cs typeface="Arial"/>
                <a:sym typeface="Arial"/>
              </a:defRPr>
            </a:lvl4pPr>
            <a:lvl5pPr rtl="0" algn="l">
              <a:spcBef>
                <a:spcPts val="0"/>
              </a:spcBef>
              <a:spcAft>
                <a:spcPts val="0"/>
              </a:spcAft>
              <a:defRPr sz="3000">
                <a:solidFill>
                  <a:schemeClr val="dk2"/>
                </a:solidFill>
                <a:latin typeface="Arial"/>
                <a:ea typeface="Arial"/>
                <a:cs typeface="Arial"/>
                <a:sym typeface="Arial"/>
              </a:defRPr>
            </a:lvl5pPr>
            <a:lvl6pPr marL="457200" rtl="0" algn="l">
              <a:spcBef>
                <a:spcPts val="0"/>
              </a:spcBef>
              <a:spcAft>
                <a:spcPts val="0"/>
              </a:spcAft>
              <a:defRPr sz="3200">
                <a:solidFill>
                  <a:schemeClr val="dk2"/>
                </a:solidFill>
                <a:latin typeface="Arial Narrow"/>
                <a:ea typeface="Arial Narrow"/>
                <a:cs typeface="Arial Narrow"/>
                <a:sym typeface="Arial Narrow"/>
              </a:defRPr>
            </a:lvl6pPr>
            <a:lvl7pPr marL="914400" rtl="0" algn="l">
              <a:spcBef>
                <a:spcPts val="0"/>
              </a:spcBef>
              <a:spcAft>
                <a:spcPts val="0"/>
              </a:spcAft>
              <a:defRPr sz="3200">
                <a:solidFill>
                  <a:schemeClr val="dk2"/>
                </a:solidFill>
                <a:latin typeface="Arial Narrow"/>
                <a:ea typeface="Arial Narrow"/>
                <a:cs typeface="Arial Narrow"/>
                <a:sym typeface="Arial Narrow"/>
              </a:defRPr>
            </a:lvl7pPr>
            <a:lvl8pPr marL="1371600" rtl="0" algn="l">
              <a:spcBef>
                <a:spcPts val="0"/>
              </a:spcBef>
              <a:spcAft>
                <a:spcPts val="0"/>
              </a:spcAft>
              <a:defRPr sz="3200">
                <a:solidFill>
                  <a:schemeClr val="dk2"/>
                </a:solidFill>
                <a:latin typeface="Arial Narrow"/>
                <a:ea typeface="Arial Narrow"/>
                <a:cs typeface="Arial Narrow"/>
                <a:sym typeface="Arial Narrow"/>
              </a:defRPr>
            </a:lvl8pPr>
            <a:lvl9pPr marL="1828800" rtl="0" algn="l">
              <a:spcBef>
                <a:spcPts val="0"/>
              </a:spcBef>
              <a:spcAft>
                <a:spcPts val="0"/>
              </a:spcAft>
              <a:defRPr sz="3200">
                <a:solidFill>
                  <a:schemeClr val="dk2"/>
                </a:solidFill>
                <a:latin typeface="Arial Narrow"/>
                <a:ea typeface="Arial Narrow"/>
                <a:cs typeface="Arial Narrow"/>
                <a:sym typeface="Arial Narrow"/>
              </a:defRPr>
            </a:lvl9pPr>
          </a:lstStyle>
          <a:p/>
        </p:txBody>
      </p:sp>
      <p:sp>
        <p:nvSpPr>
          <p:cNvPr id="31" name="Shape 31"/>
          <p:cNvSpPr txBox="1"/>
          <p:nvPr>
            <p:ph idx="1" type="body"/>
          </p:nvPr>
        </p:nvSpPr>
        <p:spPr>
          <a:xfrm>
            <a:off x="1403350" y="1412875"/>
            <a:ext cx="3703637" cy="4683125"/>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32" name="Shape 32"/>
          <p:cNvSpPr txBox="1"/>
          <p:nvPr>
            <p:ph idx="2" type="body"/>
          </p:nvPr>
        </p:nvSpPr>
        <p:spPr>
          <a:xfrm>
            <a:off x="5259387" y="1412875"/>
            <a:ext cx="3705224" cy="4683125"/>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3" name="Shape 33"/>
        <p:cNvGrpSpPr/>
        <p:nvPr/>
      </p:nvGrpSpPr>
      <p:grpSpPr>
        <a:xfrm>
          <a:off x="0" y="0"/>
          <a:ext cx="0" cy="0"/>
          <a:chOff x="0" y="0"/>
          <a:chExt cx="0" cy="0"/>
        </a:xfrm>
      </p:grpSpPr>
      <p:sp>
        <p:nvSpPr>
          <p:cNvPr id="34" name="Shape 34"/>
          <p:cNvSpPr txBox="1"/>
          <p:nvPr>
            <p:ph type="title"/>
          </p:nvPr>
        </p:nvSpPr>
        <p:spPr>
          <a:xfrm>
            <a:off x="1331640" y="188640"/>
            <a:ext cx="7355159" cy="1080120"/>
          </a:xfrm>
          <a:prstGeom prst="rect">
            <a:avLst/>
          </a:prstGeom>
          <a:noFill/>
          <a:ln>
            <a:noFill/>
          </a:ln>
        </p:spPr>
        <p:txBody>
          <a:bodyPr anchorCtr="0" anchor="ctr" bIns="91425" lIns="91425" rIns="91425" tIns="91425"/>
          <a:lstStyle>
            <a:lvl1pPr rtl="0">
              <a:spcBef>
                <a:spcPts val="0"/>
              </a:spcBef>
              <a:defRPr/>
            </a:lvl1pPr>
            <a:lvl2pPr rtl="0">
              <a:spcBef>
                <a:spcPts val="0"/>
              </a:spcBef>
              <a:defRPr sz="3000">
                <a:solidFill>
                  <a:schemeClr val="dk2"/>
                </a:solidFill>
                <a:latin typeface="Arial"/>
                <a:ea typeface="Arial"/>
                <a:cs typeface="Arial"/>
                <a:sym typeface="Arial"/>
              </a:defRPr>
            </a:lvl2pPr>
            <a:lvl3pPr rtl="0">
              <a:spcBef>
                <a:spcPts val="0"/>
              </a:spcBef>
              <a:defRPr sz="3000">
                <a:solidFill>
                  <a:schemeClr val="dk2"/>
                </a:solidFill>
                <a:latin typeface="Arial"/>
                <a:ea typeface="Arial"/>
                <a:cs typeface="Arial"/>
                <a:sym typeface="Arial"/>
              </a:defRPr>
            </a:lvl3pPr>
            <a:lvl4pPr rtl="0">
              <a:spcBef>
                <a:spcPts val="0"/>
              </a:spcBef>
              <a:defRPr sz="3000">
                <a:solidFill>
                  <a:schemeClr val="dk2"/>
                </a:solidFill>
                <a:latin typeface="Arial"/>
                <a:ea typeface="Arial"/>
                <a:cs typeface="Arial"/>
                <a:sym typeface="Arial"/>
              </a:defRPr>
            </a:lvl4pPr>
            <a:lvl5pPr rtl="0">
              <a:spcBef>
                <a:spcPts val="0"/>
              </a:spcBef>
              <a:defRPr sz="3000">
                <a:solidFill>
                  <a:schemeClr val="dk2"/>
                </a:solidFill>
                <a:latin typeface="Arial"/>
                <a:ea typeface="Arial"/>
                <a:cs typeface="Arial"/>
                <a:sym typeface="Arial"/>
              </a:defRPr>
            </a:lvl5pPr>
            <a:lvl6pPr rtl="0">
              <a:spcBef>
                <a:spcPts val="0"/>
              </a:spcBef>
              <a:defRPr sz="3200">
                <a:solidFill>
                  <a:schemeClr val="dk2"/>
                </a:solidFill>
                <a:latin typeface="Arial Narrow"/>
                <a:ea typeface="Arial Narrow"/>
                <a:cs typeface="Arial Narrow"/>
                <a:sym typeface="Arial Narrow"/>
              </a:defRPr>
            </a:lvl6pPr>
            <a:lvl7pPr rtl="0">
              <a:spcBef>
                <a:spcPts val="0"/>
              </a:spcBef>
              <a:defRPr sz="3200">
                <a:solidFill>
                  <a:schemeClr val="dk2"/>
                </a:solidFill>
                <a:latin typeface="Arial Narrow"/>
                <a:ea typeface="Arial Narrow"/>
                <a:cs typeface="Arial Narrow"/>
                <a:sym typeface="Arial Narrow"/>
              </a:defRPr>
            </a:lvl7pPr>
            <a:lvl8pPr rtl="0">
              <a:spcBef>
                <a:spcPts val="0"/>
              </a:spcBef>
              <a:defRPr sz="3200">
                <a:solidFill>
                  <a:schemeClr val="dk2"/>
                </a:solidFill>
                <a:latin typeface="Arial Narrow"/>
                <a:ea typeface="Arial Narrow"/>
                <a:cs typeface="Arial Narrow"/>
                <a:sym typeface="Arial Narrow"/>
              </a:defRPr>
            </a:lvl8pPr>
            <a:lvl9pPr rtl="0">
              <a:spcBef>
                <a:spcPts val="0"/>
              </a:spcBef>
              <a:defRPr sz="3200">
                <a:solidFill>
                  <a:schemeClr val="dk2"/>
                </a:solidFill>
                <a:latin typeface="Arial Narrow"/>
                <a:ea typeface="Arial Narrow"/>
                <a:cs typeface="Arial Narrow"/>
                <a:sym typeface="Arial Narrow"/>
              </a:defRPr>
            </a:lvl9pPr>
          </a:lstStyle>
          <a:p/>
        </p:txBody>
      </p:sp>
      <p:sp>
        <p:nvSpPr>
          <p:cNvPr id="35" name="Shape 3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Arial"/>
              <a:buNone/>
              <a:defRPr b="1" sz="2400"/>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Font typeface="Arial Narrow"/>
              <a:buNone/>
              <a:defRPr b="1" sz="1600"/>
            </a:lvl6pPr>
            <a:lvl7pPr indent="0" marL="2743200" rtl="0">
              <a:spcBef>
                <a:spcPts val="0"/>
              </a:spcBef>
              <a:buFont typeface="Arial Narrow"/>
              <a:buNone/>
              <a:defRPr b="1" sz="1600"/>
            </a:lvl7pPr>
            <a:lvl8pPr indent="0" marL="3200400" rtl="0">
              <a:spcBef>
                <a:spcPts val="0"/>
              </a:spcBef>
              <a:buFont typeface="Arial Narrow"/>
              <a:buNone/>
              <a:defRPr b="1" sz="1600"/>
            </a:lvl8pPr>
            <a:lvl9pPr indent="0" marL="3657600" rtl="0">
              <a:spcBef>
                <a:spcPts val="0"/>
              </a:spcBef>
              <a:buFont typeface="Arial Narrow"/>
              <a:buNone/>
              <a:defRPr b="1" sz="1600"/>
            </a:lvl9pPr>
          </a:lstStyle>
          <a:p/>
        </p:txBody>
      </p:sp>
      <p:sp>
        <p:nvSpPr>
          <p:cNvPr id="36" name="Shape 36"/>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37" name="Shape 37"/>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Arial"/>
              <a:buNone/>
              <a:defRPr b="1" sz="2400"/>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Font typeface="Arial Narrow"/>
              <a:buNone/>
              <a:defRPr b="1" sz="1600"/>
            </a:lvl6pPr>
            <a:lvl7pPr indent="0" marL="2743200" rtl="0">
              <a:spcBef>
                <a:spcPts val="0"/>
              </a:spcBef>
              <a:buFont typeface="Arial Narrow"/>
              <a:buNone/>
              <a:defRPr b="1" sz="1600"/>
            </a:lvl7pPr>
            <a:lvl8pPr indent="0" marL="3200400" rtl="0">
              <a:spcBef>
                <a:spcPts val="0"/>
              </a:spcBef>
              <a:buFont typeface="Arial Narrow"/>
              <a:buNone/>
              <a:defRPr b="1" sz="1600"/>
            </a:lvl8pPr>
            <a:lvl9pPr indent="0" marL="3657600" rtl="0">
              <a:spcBef>
                <a:spcPts val="0"/>
              </a:spcBef>
              <a:buFont typeface="Arial Narrow"/>
              <a:buNone/>
              <a:defRPr b="1" sz="1600"/>
            </a:lvl9pPr>
          </a:lstStyle>
          <a:p/>
        </p:txBody>
      </p:sp>
      <p:sp>
        <p:nvSpPr>
          <p:cNvPr id="38" name="Shape 38"/>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9" name="Shape 39"/>
        <p:cNvGrpSpPr/>
        <p:nvPr/>
      </p:nvGrpSpPr>
      <p:grpSpPr>
        <a:xfrm>
          <a:off x="0" y="0"/>
          <a:ext cx="0" cy="0"/>
          <a:chOff x="0" y="0"/>
          <a:chExt cx="0" cy="0"/>
        </a:xfrm>
      </p:grpSpPr>
      <p:sp>
        <p:nvSpPr>
          <p:cNvPr id="40" name="Shape 40"/>
          <p:cNvSpPr txBox="1"/>
          <p:nvPr>
            <p:ph type="title"/>
          </p:nvPr>
        </p:nvSpPr>
        <p:spPr>
          <a:xfrm>
            <a:off x="250825" y="188913"/>
            <a:ext cx="8713788" cy="792162"/>
          </a:xfrm>
          <a:prstGeom prst="rect">
            <a:avLst/>
          </a:prstGeom>
          <a:noFill/>
          <a:ln>
            <a:noFill/>
          </a:ln>
        </p:spPr>
        <p:txBody>
          <a:bodyPr anchorCtr="0" anchor="ctr" bIns="91425" lIns="91425" rIns="91425" tIns="91425"/>
          <a:lstStyle>
            <a:lvl1pPr rtl="0" algn="l">
              <a:spcBef>
                <a:spcPts val="0"/>
              </a:spcBef>
              <a:spcAft>
                <a:spcPts val="0"/>
              </a:spcAft>
              <a:defRPr sz="3000">
                <a:solidFill>
                  <a:schemeClr val="dk2"/>
                </a:solidFill>
                <a:latin typeface="Arial"/>
                <a:ea typeface="Arial"/>
                <a:cs typeface="Arial"/>
                <a:sym typeface="Arial"/>
              </a:defRPr>
            </a:lvl1pPr>
            <a:lvl2pPr rtl="0" algn="l">
              <a:spcBef>
                <a:spcPts val="0"/>
              </a:spcBef>
              <a:spcAft>
                <a:spcPts val="0"/>
              </a:spcAft>
              <a:defRPr sz="3000">
                <a:solidFill>
                  <a:schemeClr val="dk2"/>
                </a:solidFill>
                <a:latin typeface="Arial"/>
                <a:ea typeface="Arial"/>
                <a:cs typeface="Arial"/>
                <a:sym typeface="Arial"/>
              </a:defRPr>
            </a:lvl2pPr>
            <a:lvl3pPr rtl="0" algn="l">
              <a:spcBef>
                <a:spcPts val="0"/>
              </a:spcBef>
              <a:spcAft>
                <a:spcPts val="0"/>
              </a:spcAft>
              <a:defRPr sz="3000">
                <a:solidFill>
                  <a:schemeClr val="dk2"/>
                </a:solidFill>
                <a:latin typeface="Arial"/>
                <a:ea typeface="Arial"/>
                <a:cs typeface="Arial"/>
                <a:sym typeface="Arial"/>
              </a:defRPr>
            </a:lvl3pPr>
            <a:lvl4pPr rtl="0" algn="l">
              <a:spcBef>
                <a:spcPts val="0"/>
              </a:spcBef>
              <a:spcAft>
                <a:spcPts val="0"/>
              </a:spcAft>
              <a:defRPr sz="3000">
                <a:solidFill>
                  <a:schemeClr val="dk2"/>
                </a:solidFill>
                <a:latin typeface="Arial"/>
                <a:ea typeface="Arial"/>
                <a:cs typeface="Arial"/>
                <a:sym typeface="Arial"/>
              </a:defRPr>
            </a:lvl4pPr>
            <a:lvl5pPr rtl="0" algn="l">
              <a:spcBef>
                <a:spcPts val="0"/>
              </a:spcBef>
              <a:spcAft>
                <a:spcPts val="0"/>
              </a:spcAft>
              <a:defRPr sz="3000">
                <a:solidFill>
                  <a:schemeClr val="dk2"/>
                </a:solidFill>
                <a:latin typeface="Arial"/>
                <a:ea typeface="Arial"/>
                <a:cs typeface="Arial"/>
                <a:sym typeface="Arial"/>
              </a:defRPr>
            </a:lvl5pPr>
            <a:lvl6pPr marL="457200" rtl="0" algn="l">
              <a:spcBef>
                <a:spcPts val="0"/>
              </a:spcBef>
              <a:spcAft>
                <a:spcPts val="0"/>
              </a:spcAft>
              <a:defRPr sz="3200">
                <a:solidFill>
                  <a:schemeClr val="dk2"/>
                </a:solidFill>
                <a:latin typeface="Arial Narrow"/>
                <a:ea typeface="Arial Narrow"/>
                <a:cs typeface="Arial Narrow"/>
                <a:sym typeface="Arial Narrow"/>
              </a:defRPr>
            </a:lvl6pPr>
            <a:lvl7pPr marL="914400" rtl="0" algn="l">
              <a:spcBef>
                <a:spcPts val="0"/>
              </a:spcBef>
              <a:spcAft>
                <a:spcPts val="0"/>
              </a:spcAft>
              <a:defRPr sz="3200">
                <a:solidFill>
                  <a:schemeClr val="dk2"/>
                </a:solidFill>
                <a:latin typeface="Arial Narrow"/>
                <a:ea typeface="Arial Narrow"/>
                <a:cs typeface="Arial Narrow"/>
                <a:sym typeface="Arial Narrow"/>
              </a:defRPr>
            </a:lvl7pPr>
            <a:lvl8pPr marL="1371600" rtl="0" algn="l">
              <a:spcBef>
                <a:spcPts val="0"/>
              </a:spcBef>
              <a:spcAft>
                <a:spcPts val="0"/>
              </a:spcAft>
              <a:defRPr sz="3200">
                <a:solidFill>
                  <a:schemeClr val="dk2"/>
                </a:solidFill>
                <a:latin typeface="Arial Narrow"/>
                <a:ea typeface="Arial Narrow"/>
                <a:cs typeface="Arial Narrow"/>
                <a:sym typeface="Arial Narrow"/>
              </a:defRPr>
            </a:lvl8pPr>
            <a:lvl9pPr marL="1828800" rtl="0" algn="l">
              <a:spcBef>
                <a:spcPts val="0"/>
              </a:spcBef>
              <a:spcAft>
                <a:spcPts val="0"/>
              </a:spcAft>
              <a:defRPr sz="3200">
                <a:solidFill>
                  <a:schemeClr val="dk2"/>
                </a:solidFill>
                <a:latin typeface="Arial Narrow"/>
                <a:ea typeface="Arial Narrow"/>
                <a:cs typeface="Arial Narrow"/>
                <a:sym typeface="Arial Narrow"/>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1" name="Shape 41"/>
        <p:cNvGrpSpPr/>
        <p:nvPr/>
      </p:nvGrpSpPr>
      <p:grpSpPr>
        <a:xfrm>
          <a:off x="0" y="0"/>
          <a:ext cx="0" cy="0"/>
          <a:chOff x="0" y="0"/>
          <a:chExt cx="0" cy="0"/>
        </a:xfrm>
      </p:grpSpPr>
      <p:sp>
        <p:nvSpPr>
          <p:cNvPr id="42" name="Shape 42"/>
          <p:cNvSpPr txBox="1"/>
          <p:nvPr>
            <p:ph type="title"/>
          </p:nvPr>
        </p:nvSpPr>
        <p:spPr>
          <a:xfrm>
            <a:off x="1331640" y="188640"/>
            <a:ext cx="7344815" cy="1008112"/>
          </a:xfrm>
          <a:prstGeom prst="rect">
            <a:avLst/>
          </a:prstGeom>
          <a:noFill/>
          <a:ln>
            <a:noFill/>
          </a:ln>
        </p:spPr>
        <p:txBody>
          <a:bodyPr anchorCtr="0" anchor="ctr" bIns="91425" lIns="91425" rIns="91425" tIns="91425"/>
          <a:lstStyle>
            <a:lvl1pPr rtl="0" algn="l">
              <a:spcBef>
                <a:spcPts val="0"/>
              </a:spcBef>
              <a:defRPr b="0" sz="3200"/>
            </a:lvl1pPr>
            <a:lvl2pPr rtl="0">
              <a:spcBef>
                <a:spcPts val="0"/>
              </a:spcBef>
              <a:defRPr sz="3000">
                <a:solidFill>
                  <a:schemeClr val="dk2"/>
                </a:solidFill>
                <a:latin typeface="Arial"/>
                <a:ea typeface="Arial"/>
                <a:cs typeface="Arial"/>
                <a:sym typeface="Arial"/>
              </a:defRPr>
            </a:lvl2pPr>
            <a:lvl3pPr rtl="0">
              <a:spcBef>
                <a:spcPts val="0"/>
              </a:spcBef>
              <a:defRPr sz="3000">
                <a:solidFill>
                  <a:schemeClr val="dk2"/>
                </a:solidFill>
                <a:latin typeface="Arial"/>
                <a:ea typeface="Arial"/>
                <a:cs typeface="Arial"/>
                <a:sym typeface="Arial"/>
              </a:defRPr>
            </a:lvl3pPr>
            <a:lvl4pPr rtl="0">
              <a:spcBef>
                <a:spcPts val="0"/>
              </a:spcBef>
              <a:defRPr sz="3000">
                <a:solidFill>
                  <a:schemeClr val="dk2"/>
                </a:solidFill>
                <a:latin typeface="Arial"/>
                <a:ea typeface="Arial"/>
                <a:cs typeface="Arial"/>
                <a:sym typeface="Arial"/>
              </a:defRPr>
            </a:lvl4pPr>
            <a:lvl5pPr rtl="0">
              <a:spcBef>
                <a:spcPts val="0"/>
              </a:spcBef>
              <a:defRPr sz="3000">
                <a:solidFill>
                  <a:schemeClr val="dk2"/>
                </a:solidFill>
                <a:latin typeface="Arial"/>
                <a:ea typeface="Arial"/>
                <a:cs typeface="Arial"/>
                <a:sym typeface="Arial"/>
              </a:defRPr>
            </a:lvl5pPr>
            <a:lvl6pPr rtl="0">
              <a:spcBef>
                <a:spcPts val="0"/>
              </a:spcBef>
              <a:defRPr sz="3200">
                <a:solidFill>
                  <a:schemeClr val="dk2"/>
                </a:solidFill>
                <a:latin typeface="Arial Narrow"/>
                <a:ea typeface="Arial Narrow"/>
                <a:cs typeface="Arial Narrow"/>
                <a:sym typeface="Arial Narrow"/>
              </a:defRPr>
            </a:lvl6pPr>
            <a:lvl7pPr rtl="0">
              <a:spcBef>
                <a:spcPts val="0"/>
              </a:spcBef>
              <a:defRPr sz="3200">
                <a:solidFill>
                  <a:schemeClr val="dk2"/>
                </a:solidFill>
                <a:latin typeface="Arial Narrow"/>
                <a:ea typeface="Arial Narrow"/>
                <a:cs typeface="Arial Narrow"/>
                <a:sym typeface="Arial Narrow"/>
              </a:defRPr>
            </a:lvl7pPr>
            <a:lvl8pPr rtl="0">
              <a:spcBef>
                <a:spcPts val="0"/>
              </a:spcBef>
              <a:defRPr sz="3200">
                <a:solidFill>
                  <a:schemeClr val="dk2"/>
                </a:solidFill>
                <a:latin typeface="Arial Narrow"/>
                <a:ea typeface="Arial Narrow"/>
                <a:cs typeface="Arial Narrow"/>
                <a:sym typeface="Arial Narrow"/>
              </a:defRPr>
            </a:lvl8pPr>
            <a:lvl9pPr rtl="0">
              <a:spcBef>
                <a:spcPts val="0"/>
              </a:spcBef>
              <a:defRPr sz="3200">
                <a:solidFill>
                  <a:schemeClr val="dk2"/>
                </a:solidFill>
                <a:latin typeface="Arial Narrow"/>
                <a:ea typeface="Arial Narrow"/>
                <a:cs typeface="Arial Narrow"/>
                <a:sym typeface="Arial Narrow"/>
              </a:defRPr>
            </a:lvl9pPr>
          </a:lstStyle>
          <a:p/>
        </p:txBody>
      </p:sp>
      <p:sp>
        <p:nvSpPr>
          <p:cNvPr id="43" name="Shape 43"/>
          <p:cNvSpPr txBox="1"/>
          <p:nvPr>
            <p:ph idx="1" type="body"/>
          </p:nvPr>
        </p:nvSpPr>
        <p:spPr>
          <a:xfrm>
            <a:off x="3575050" y="1412775"/>
            <a:ext cx="5111750" cy="4713386"/>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44" name="Shape 44"/>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Arial"/>
              <a:buNone/>
              <a:defRPr sz="1400"/>
            </a:lvl1pPr>
            <a:lvl2pPr indent="0" marL="457200" rtl="0">
              <a:spcBef>
                <a:spcPts val="0"/>
              </a:spcBef>
              <a:buFont typeface="Arial"/>
              <a:buNone/>
              <a:defRPr sz="1200"/>
            </a:lvl2pPr>
            <a:lvl3pPr indent="0" marL="914400" rtl="0">
              <a:spcBef>
                <a:spcPts val="0"/>
              </a:spcBef>
              <a:buFont typeface="Arial"/>
              <a:buNone/>
              <a:defRPr sz="1000"/>
            </a:lvl3pPr>
            <a:lvl4pPr indent="0" marL="1371600" rtl="0">
              <a:spcBef>
                <a:spcPts val="0"/>
              </a:spcBef>
              <a:buFont typeface="Arial"/>
              <a:buNone/>
              <a:defRPr sz="900"/>
            </a:lvl4pPr>
            <a:lvl5pPr indent="0" marL="1828800" rtl="0">
              <a:spcBef>
                <a:spcPts val="0"/>
              </a:spcBef>
              <a:buFont typeface="Arial"/>
              <a:buNone/>
              <a:defRPr sz="900"/>
            </a:lvl5pPr>
            <a:lvl6pPr indent="0" marL="2286000" rtl="0">
              <a:spcBef>
                <a:spcPts val="0"/>
              </a:spcBef>
              <a:buFont typeface="Arial Narrow"/>
              <a:buNone/>
              <a:defRPr sz="900"/>
            </a:lvl6pPr>
            <a:lvl7pPr indent="0" marL="2743200" rtl="0">
              <a:spcBef>
                <a:spcPts val="0"/>
              </a:spcBef>
              <a:buFont typeface="Arial Narrow"/>
              <a:buNone/>
              <a:defRPr sz="900"/>
            </a:lvl7pPr>
            <a:lvl8pPr indent="0" marL="3200400" rtl="0">
              <a:spcBef>
                <a:spcPts val="0"/>
              </a:spcBef>
              <a:buFont typeface="Arial Narrow"/>
              <a:buNone/>
              <a:defRPr sz="900"/>
            </a:lvl8pPr>
            <a:lvl9pPr indent="0" marL="3657600" rtl="0">
              <a:spcBef>
                <a:spcPts val="0"/>
              </a:spcBef>
              <a:buFont typeface="Arial Narrow"/>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image" Target="../media/image03.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pic>
        <p:nvPicPr>
          <p:cNvPr id="9" name="Shape 9"/>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0" name="Shape 10"/>
          <p:cNvSpPr txBox="1"/>
          <p:nvPr>
            <p:ph type="title"/>
          </p:nvPr>
        </p:nvSpPr>
        <p:spPr>
          <a:xfrm>
            <a:off x="250825" y="188913"/>
            <a:ext cx="8713788" cy="792162"/>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3000" u="none" cap="none" strike="noStrike">
                <a:solidFill>
                  <a:schemeClr val="dk2"/>
                </a:solidFill>
                <a:latin typeface="Arial"/>
                <a:ea typeface="Arial"/>
                <a:cs typeface="Arial"/>
                <a:sym typeface="Arial"/>
              </a:defRPr>
            </a:lvl1pPr>
            <a:lvl2pPr indent="0" marL="0" marR="0" rtl="0" algn="l">
              <a:spcBef>
                <a:spcPts val="0"/>
              </a:spcBef>
              <a:spcAft>
                <a:spcPts val="0"/>
              </a:spcAft>
              <a:defRPr b="0" baseline="0" i="0" sz="30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30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30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3000" u="none" cap="none" strike="noStrike">
                <a:solidFill>
                  <a:schemeClr val="dk2"/>
                </a:solidFill>
                <a:latin typeface="Arial"/>
                <a:ea typeface="Arial"/>
                <a:cs typeface="Arial"/>
                <a:sym typeface="Arial"/>
              </a:defRPr>
            </a:lvl5pPr>
            <a:lvl6pPr indent="0" marL="457200" marR="0" rtl="0" algn="l">
              <a:spcBef>
                <a:spcPts val="0"/>
              </a:spcBef>
              <a:spcAft>
                <a:spcPts val="0"/>
              </a:spcAft>
              <a:defRPr b="0" baseline="0" i="0" sz="3200" u="none" cap="none" strike="noStrike">
                <a:solidFill>
                  <a:schemeClr val="dk2"/>
                </a:solidFill>
                <a:latin typeface="Arial Narrow"/>
                <a:ea typeface="Arial Narrow"/>
                <a:cs typeface="Arial Narrow"/>
                <a:sym typeface="Arial Narrow"/>
              </a:defRPr>
            </a:lvl6pPr>
            <a:lvl7pPr indent="0" marL="914400" marR="0" rtl="0" algn="l">
              <a:spcBef>
                <a:spcPts val="0"/>
              </a:spcBef>
              <a:spcAft>
                <a:spcPts val="0"/>
              </a:spcAft>
              <a:defRPr b="0" baseline="0" i="0" sz="3200" u="none" cap="none" strike="noStrike">
                <a:solidFill>
                  <a:schemeClr val="dk2"/>
                </a:solidFill>
                <a:latin typeface="Arial Narrow"/>
                <a:ea typeface="Arial Narrow"/>
                <a:cs typeface="Arial Narrow"/>
                <a:sym typeface="Arial Narrow"/>
              </a:defRPr>
            </a:lvl7pPr>
            <a:lvl8pPr indent="0" marL="1371600" marR="0" rtl="0" algn="l">
              <a:spcBef>
                <a:spcPts val="0"/>
              </a:spcBef>
              <a:spcAft>
                <a:spcPts val="0"/>
              </a:spcAft>
              <a:defRPr b="0" baseline="0" i="0" sz="3200" u="none" cap="none" strike="noStrike">
                <a:solidFill>
                  <a:schemeClr val="dk2"/>
                </a:solidFill>
                <a:latin typeface="Arial Narrow"/>
                <a:ea typeface="Arial Narrow"/>
                <a:cs typeface="Arial Narrow"/>
                <a:sym typeface="Arial Narrow"/>
              </a:defRPr>
            </a:lvl8pPr>
            <a:lvl9pPr indent="0" marL="1828800" marR="0" rtl="0" algn="l">
              <a:spcBef>
                <a:spcPts val="0"/>
              </a:spcBef>
              <a:spcAft>
                <a:spcPts val="0"/>
              </a:spcAft>
              <a:defRPr b="0" baseline="0" i="0" sz="3200" u="none" cap="none" strike="noStrike">
                <a:solidFill>
                  <a:schemeClr val="dk2"/>
                </a:solidFill>
                <a:latin typeface="Arial Narrow"/>
                <a:ea typeface="Arial Narrow"/>
                <a:cs typeface="Arial Narrow"/>
                <a:sym typeface="Arial Narrow"/>
              </a:defRPr>
            </a:lvl9pPr>
          </a:lstStyle>
          <a:p/>
        </p:txBody>
      </p:sp>
      <p:sp>
        <p:nvSpPr>
          <p:cNvPr id="11" name="Shape 11"/>
          <p:cNvSpPr txBox="1"/>
          <p:nvPr>
            <p:ph idx="1" type="body"/>
          </p:nvPr>
        </p:nvSpPr>
        <p:spPr>
          <a:xfrm>
            <a:off x="250825" y="1052512"/>
            <a:ext cx="8713788" cy="4897436"/>
          </a:xfrm>
          <a:prstGeom prst="rect">
            <a:avLst/>
          </a:prstGeom>
          <a:noFill/>
          <a:ln>
            <a:noFill/>
          </a:ln>
        </p:spPr>
        <p:txBody>
          <a:bodyPr anchorCtr="0" anchor="t" bIns="91425" lIns="91425" rIns="91425" tIns="91425"/>
          <a:lstStyle>
            <a:lvl1pPr indent="-355600" marL="533400" marR="0" rtl="0" algn="l">
              <a:spcBef>
                <a:spcPts val="560"/>
              </a:spcBef>
              <a:spcAft>
                <a:spcPts val="0"/>
              </a:spcAft>
              <a:buClr>
                <a:srgbClr val="FF9900"/>
              </a:buClr>
              <a:buFont typeface="Noto Sans Symbols"/>
              <a:buChar char="▪"/>
              <a:defRPr b="0" baseline="0" i="0" sz="2800" u="none" cap="none" strike="noStrike">
                <a:solidFill>
                  <a:schemeClr val="dk1"/>
                </a:solidFill>
                <a:latin typeface="Arial"/>
                <a:ea typeface="Arial"/>
                <a:cs typeface="Arial"/>
                <a:sym typeface="Arial"/>
              </a:defRPr>
            </a:lvl1pPr>
            <a:lvl2pPr indent="-355600" marL="990600" marR="0" rtl="0" algn="l">
              <a:spcBef>
                <a:spcPts val="560"/>
              </a:spcBef>
              <a:spcAft>
                <a:spcPts val="0"/>
              </a:spcAft>
              <a:buClr>
                <a:srgbClr val="FF9900"/>
              </a:buClr>
              <a:buFont typeface="Noto Sans Symbols"/>
              <a:buChar char="▪"/>
              <a:defRPr b="0" baseline="0" i="0" sz="2800" u="none" cap="none" strike="noStrike">
                <a:solidFill>
                  <a:schemeClr val="dk1"/>
                </a:solidFill>
                <a:latin typeface="Arial"/>
                <a:ea typeface="Arial"/>
                <a:cs typeface="Arial"/>
                <a:sym typeface="Arial"/>
              </a:defRPr>
            </a:lvl2pPr>
            <a:lvl3pPr indent="-304800" marL="1371600" marR="0" rtl="0" algn="l">
              <a:spcBef>
                <a:spcPts val="480"/>
              </a:spcBef>
              <a:spcAft>
                <a:spcPts val="0"/>
              </a:spcAft>
              <a:buClr>
                <a:srgbClr val="FF9900"/>
              </a:buClr>
              <a:buFont typeface="Noto Sans Symbols"/>
              <a:buChar char="▪"/>
              <a:defRPr b="0" baseline="0" i="0" sz="2400" u="none" cap="none" strike="noStrike">
                <a:solidFill>
                  <a:schemeClr val="dk1"/>
                </a:solidFill>
                <a:latin typeface="Arial"/>
                <a:ea typeface="Arial"/>
                <a:cs typeface="Arial"/>
                <a:sym typeface="Arial"/>
              </a:defRPr>
            </a:lvl3pPr>
            <a:lvl4pPr indent="-254000" marL="17526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a:ea typeface="Arial"/>
                <a:cs typeface="Arial"/>
                <a:sym typeface="Arial"/>
              </a:defRPr>
            </a:lvl4pPr>
            <a:lvl5pPr indent="-254000" marL="22098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a:ea typeface="Arial"/>
                <a:cs typeface="Arial"/>
                <a:sym typeface="Arial"/>
              </a:defRPr>
            </a:lvl5pPr>
            <a:lvl6pPr indent="-254000" marL="26670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Narrow"/>
                <a:ea typeface="Arial Narrow"/>
                <a:cs typeface="Arial Narrow"/>
                <a:sym typeface="Arial Narrow"/>
              </a:defRPr>
            </a:lvl6pPr>
            <a:lvl7pPr indent="-254000" marL="31242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Narrow"/>
                <a:ea typeface="Arial Narrow"/>
                <a:cs typeface="Arial Narrow"/>
                <a:sym typeface="Arial Narrow"/>
              </a:defRPr>
            </a:lvl7pPr>
            <a:lvl8pPr indent="-254000" marL="35814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Narrow"/>
                <a:ea typeface="Arial Narrow"/>
                <a:cs typeface="Arial Narrow"/>
                <a:sym typeface="Arial Narrow"/>
              </a:defRPr>
            </a:lvl8pPr>
            <a:lvl9pPr indent="-254000" marL="4038600" marR="0" rtl="0" algn="l">
              <a:spcBef>
                <a:spcPts val="400"/>
              </a:spcBef>
              <a:spcAft>
                <a:spcPts val="0"/>
              </a:spcAft>
              <a:buClr>
                <a:srgbClr val="FF9900"/>
              </a:buClr>
              <a:buFont typeface="Noto Sans Symbols"/>
              <a:buChar char="▪"/>
              <a:defRPr b="0" baseline="0" i="0" sz="2000" u="none" cap="none" strike="noStrike">
                <a:solidFill>
                  <a:schemeClr val="dk1"/>
                </a:solidFill>
                <a:latin typeface="Arial Narrow"/>
                <a:ea typeface="Arial Narrow"/>
                <a:cs typeface="Arial Narrow"/>
                <a:sym typeface="Arial Narrow"/>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4" name="Shape 234"/>
        <p:cNvGrpSpPr/>
        <p:nvPr/>
      </p:nvGrpSpPr>
      <p:grpSpPr>
        <a:xfrm>
          <a:off x="0" y="0"/>
          <a:ext cx="0" cy="0"/>
          <a:chOff x="0" y="0"/>
          <a:chExt cx="0" cy="0"/>
        </a:xfrm>
      </p:grpSpPr>
      <p:pic>
        <p:nvPicPr>
          <p:cNvPr id="235" name="Shape 235"/>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236" name="Shape 236"/>
          <p:cNvSpPr txBox="1"/>
          <p:nvPr/>
        </p:nvSpPr>
        <p:spPr>
          <a:xfrm>
            <a:off x="117475" y="6380162"/>
            <a:ext cx="1141412" cy="477837"/>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www.wmo.int</a:t>
            </a:r>
          </a:p>
        </p:txBody>
      </p:sp>
      <p:sp>
        <p:nvSpPr>
          <p:cNvPr id="237" name="Shape 237"/>
          <p:cNvSpPr txBox="1"/>
          <p:nvPr>
            <p:ph type="title"/>
          </p:nvPr>
        </p:nvSpPr>
        <p:spPr>
          <a:xfrm>
            <a:off x="250825" y="3573462"/>
            <a:ext cx="8713788" cy="719136"/>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1pPr>
            <a:lvl2pPr indent="0" marL="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2pPr>
            <a:lvl3pPr indent="0" marL="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3pPr>
            <a:lvl4pPr indent="0" marL="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4pPr>
            <a:lvl5pPr indent="0" marL="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5pPr>
            <a:lvl6pPr indent="0" marL="45720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6pPr>
            <a:lvl7pPr indent="0" marL="91440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7pPr>
            <a:lvl8pPr indent="0" marL="137160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8pPr>
            <a:lvl9pPr indent="0" marL="1828800" marR="0" rtl="0" algn="ctr">
              <a:spcBef>
                <a:spcPts val="0"/>
              </a:spcBef>
              <a:spcAft>
                <a:spcPts val="0"/>
              </a:spcAft>
              <a:defRPr b="0" baseline="0" i="0" sz="4000" u="none" cap="none" strike="noStrike">
                <a:solidFill>
                  <a:schemeClr val="lt1"/>
                </a:solidFill>
                <a:latin typeface="Arial Narrow"/>
                <a:ea typeface="Arial Narrow"/>
                <a:cs typeface="Arial Narrow"/>
                <a:sym typeface="Arial Narrow"/>
              </a:defRPr>
            </a:lvl9pPr>
          </a:lstStyle>
          <a:p/>
        </p:txBody>
      </p:sp>
      <p:sp>
        <p:nvSpPr>
          <p:cNvPr id="238" name="Shape 238"/>
          <p:cNvSpPr txBox="1"/>
          <p:nvPr>
            <p:ph idx="11" type="ftr"/>
          </p:nvPr>
        </p:nvSpPr>
        <p:spPr>
          <a:xfrm>
            <a:off x="2484438" y="6462712"/>
            <a:ext cx="2447925" cy="312737"/>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2pPr>
            <a:lvl3pPr indent="0" marL="9144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3pPr>
            <a:lvl4pPr indent="0" marL="13716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4pPr>
            <a:lvl5pPr indent="0" marL="1828800" marR="0" rtl="0" algn="ctr">
              <a:spcBef>
                <a:spcPts val="0"/>
              </a:spcBef>
              <a:spcAft>
                <a:spcPts val="0"/>
              </a:spcAft>
              <a:defRPr b="1" baseline="0" i="0" sz="1600" u="none" cap="none" strike="noStrike">
                <a:solidFill>
                  <a:srgbClr val="FFFFFF"/>
                </a:solidFill>
                <a:latin typeface="Arial Narrow"/>
                <a:ea typeface="Arial Narrow"/>
                <a:cs typeface="Arial Narrow"/>
                <a:sym typeface="Arial Narrow"/>
              </a:defRPr>
            </a:lvl5pPr>
            <a:lvl6pPr indent="0" marL="2286000" marR="0" rtl="0" algn="l">
              <a:spcBef>
                <a:spcPts val="0"/>
              </a:spcBef>
              <a:defRPr b="1" baseline="0" i="0" sz="1600" u="none" cap="none" strike="noStrike">
                <a:solidFill>
                  <a:srgbClr val="FFFFFF"/>
                </a:solidFill>
                <a:latin typeface="Arial Narrow"/>
                <a:ea typeface="Arial Narrow"/>
                <a:cs typeface="Arial Narrow"/>
                <a:sym typeface="Arial Narrow"/>
              </a:defRPr>
            </a:lvl6pPr>
            <a:lvl7pPr indent="0" marL="2743200" marR="0" rtl="0" algn="l">
              <a:spcBef>
                <a:spcPts val="0"/>
              </a:spcBef>
              <a:defRPr b="1" baseline="0" i="0" sz="1600" u="none" cap="none" strike="noStrike">
                <a:solidFill>
                  <a:srgbClr val="FFFFFF"/>
                </a:solidFill>
                <a:latin typeface="Arial Narrow"/>
                <a:ea typeface="Arial Narrow"/>
                <a:cs typeface="Arial Narrow"/>
                <a:sym typeface="Arial Narrow"/>
              </a:defRPr>
            </a:lvl7pPr>
            <a:lvl8pPr indent="0" marL="3200400" marR="0" rtl="0" algn="l">
              <a:spcBef>
                <a:spcPts val="0"/>
              </a:spcBef>
              <a:defRPr b="1" baseline="0" i="0" sz="1600" u="none" cap="none" strike="noStrike">
                <a:solidFill>
                  <a:srgbClr val="FFFFFF"/>
                </a:solidFill>
                <a:latin typeface="Arial Narrow"/>
                <a:ea typeface="Arial Narrow"/>
                <a:cs typeface="Arial Narrow"/>
                <a:sym typeface="Arial Narrow"/>
              </a:defRPr>
            </a:lvl8pPr>
            <a:lvl9pPr indent="0" marL="3657600" marR="0" rtl="0" algn="l">
              <a:spcBef>
                <a:spcPts val="0"/>
              </a:spcBef>
              <a:defRPr b="1" baseline="0" i="0" sz="1600" u="none" cap="none" strike="noStrike">
                <a:solidFill>
                  <a:srgbClr val="FFFFFF"/>
                </a:solidFill>
                <a:latin typeface="Arial Narrow"/>
                <a:ea typeface="Arial Narrow"/>
                <a:cs typeface="Arial Narrow"/>
                <a:sym typeface="Arial Narrow"/>
              </a:defRPr>
            </a:lvl9pPr>
          </a:lstStyle>
          <a:p/>
        </p:txBody>
      </p:sp>
      <p:sp>
        <p:nvSpPr>
          <p:cNvPr id="239" name="Shape 239"/>
          <p:cNvSpPr txBox="1"/>
          <p:nvPr>
            <p:ph idx="12" type="sldNum"/>
          </p:nvPr>
        </p:nvSpPr>
        <p:spPr>
          <a:xfrm>
            <a:off x="5148262" y="6462712"/>
            <a:ext cx="1904999" cy="31273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r>
              <a:rPr b="0" baseline="0" i="0" lang="en-US" sz="1200" u="none" cap="none" strike="noStrike">
                <a:solidFill>
                  <a:schemeClr val="dk1"/>
                </a:solidFill>
                <a:latin typeface="Arial"/>
                <a:ea typeface="Arial"/>
                <a:cs typeface="Arial"/>
                <a:sym typeface="Arial"/>
              </a:rPr>
              <a:t>WIGOS </a:t>
            </a: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05.png"/><Relationship Id="rId4" Type="http://schemas.openxmlformats.org/officeDocument/2006/relationships/image" Target="../media/image06.png"/><Relationship Id="rId5" Type="http://schemas.openxmlformats.org/officeDocument/2006/relationships/image" Target="../media/image0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0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hyperlink" Target="http://www.wmo.int/wigo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ctrTitle"/>
          </p:nvPr>
        </p:nvSpPr>
        <p:spPr>
          <a:xfrm>
            <a:off x="323853" y="2132856"/>
            <a:ext cx="8496299" cy="2592287"/>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4400" u="none" cap="none" strike="noStrike">
                <a:solidFill>
                  <a:schemeClr val="dk1"/>
                </a:solidFill>
                <a:latin typeface="Arial"/>
                <a:ea typeface="Arial"/>
                <a:cs typeface="Arial"/>
                <a:sym typeface="Arial"/>
              </a:rPr>
              <a:t>WIGOS Data Quality</a:t>
            </a:r>
            <a:br>
              <a:rPr b="0" baseline="0" i="0" lang="en-US" sz="4400" u="none" cap="none" strike="noStrike">
                <a:solidFill>
                  <a:schemeClr val="dk1"/>
                </a:solidFill>
                <a:latin typeface="Arial"/>
                <a:ea typeface="Arial"/>
                <a:cs typeface="Arial"/>
                <a:sym typeface="Arial"/>
              </a:rPr>
            </a:br>
            <a:r>
              <a:rPr b="0" baseline="0" i="0" lang="en-US" sz="4400" u="none" cap="none" strike="noStrike">
                <a:solidFill>
                  <a:schemeClr val="dk1"/>
                </a:solidFill>
                <a:latin typeface="Arial"/>
                <a:ea typeface="Arial"/>
                <a:cs typeface="Arial"/>
                <a:sym typeface="Arial"/>
              </a:rPr>
              <a:t> Monitoring System</a:t>
            </a:r>
            <a:br>
              <a:rPr b="0" baseline="0" i="0" lang="en-US" sz="4400" u="none" cap="none" strike="noStrike">
                <a:solidFill>
                  <a:schemeClr val="dk1"/>
                </a:solidFill>
                <a:latin typeface="Arial"/>
                <a:ea typeface="Arial"/>
                <a:cs typeface="Arial"/>
                <a:sym typeface="Arial"/>
              </a:rPr>
            </a:br>
            <a:r>
              <a:rPr b="0" baseline="0" i="0" lang="en-US" sz="4400" u="none" cap="none" strike="noStrike">
                <a:solidFill>
                  <a:schemeClr val="dk1"/>
                </a:solidFill>
                <a:latin typeface="Arial"/>
                <a:ea typeface="Arial"/>
                <a:cs typeface="Arial"/>
                <a:sym typeface="Arial"/>
              </a:rPr>
              <a:t>(WDQMS)</a:t>
            </a:r>
          </a:p>
        </p:txBody>
      </p:sp>
      <p:sp>
        <p:nvSpPr>
          <p:cNvPr id="62" name="Shape 62"/>
          <p:cNvSpPr txBox="1"/>
          <p:nvPr>
            <p:ph idx="1" type="subTitle"/>
          </p:nvPr>
        </p:nvSpPr>
        <p:spPr>
          <a:xfrm>
            <a:off x="468075" y="4634619"/>
            <a:ext cx="8280299" cy="1818599"/>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FF9900"/>
              </a:buClr>
              <a:buSzPct val="25000"/>
              <a:buFont typeface="Noto Sans Symbols"/>
              <a:buNone/>
            </a:pPr>
            <a:r>
              <a:rPr lang="en-US" sz="3200">
                <a:solidFill>
                  <a:schemeClr val="dk1"/>
                </a:solidFill>
              </a:rPr>
              <a:t>Robert Grumbine, NWS, US</a:t>
            </a:r>
          </a:p>
          <a:p>
            <a:pPr indent="0" lvl="0" marL="0" marR="0" rtl="0" algn="ctr">
              <a:lnSpc>
                <a:spcPct val="80000"/>
              </a:lnSpc>
              <a:spcBef>
                <a:spcPts val="0"/>
              </a:spcBef>
              <a:spcAft>
                <a:spcPts val="0"/>
              </a:spcAft>
              <a:buClr>
                <a:srgbClr val="FF9900"/>
              </a:buClr>
              <a:buSzPct val="25000"/>
              <a:buFont typeface="Noto Sans Symbols"/>
              <a:buNone/>
            </a:pPr>
            <a:r>
              <a:rPr b="0" baseline="0" i="0" lang="en-US" sz="3200" u="none" cap="none" strike="noStrike">
                <a:solidFill>
                  <a:schemeClr val="dk1"/>
                </a:solidFill>
                <a:latin typeface="Arial"/>
                <a:ea typeface="Arial"/>
                <a:cs typeface="Arial"/>
                <a:sym typeface="Arial"/>
              </a:rPr>
              <a:t>Stuart Goldstraw, Met Office, UK</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2d – expected results</a:t>
            </a:r>
          </a:p>
        </p:txBody>
      </p:sp>
      <p:sp>
        <p:nvSpPr>
          <p:cNvPr id="129" name="Shape 129"/>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WDQMS will allow Members to: </a:t>
            </a:r>
          </a:p>
          <a:p>
            <a:pPr indent="-533400" lvl="1" marL="990600" marR="0" rtl="0" algn="l">
              <a:spcBef>
                <a:spcPts val="480"/>
              </a:spcBef>
              <a:spcAft>
                <a:spcPts val="0"/>
              </a:spcAft>
              <a:buClr>
                <a:srgbClr val="FF9900"/>
              </a:buClr>
              <a:buSzPct val="100000"/>
              <a:buFont typeface="Noto Sans Symbols"/>
              <a:buChar char="▪"/>
            </a:pPr>
            <a:r>
              <a:rPr b="1" baseline="0" i="1" lang="en-US" sz="2400" u="none" cap="none" strike="noStrike">
                <a:solidFill>
                  <a:schemeClr val="dk1"/>
                </a:solidFill>
                <a:latin typeface="Arial"/>
                <a:ea typeface="Arial"/>
                <a:cs typeface="Arial"/>
                <a:sym typeface="Arial"/>
              </a:rPr>
              <a:t>rapidly detect</a:t>
            </a:r>
            <a:r>
              <a:rPr b="0" baseline="0" i="0" lang="en-US" sz="2400" u="none" cap="none" strike="noStrike">
                <a:solidFill>
                  <a:schemeClr val="dk1"/>
                </a:solidFill>
                <a:latin typeface="Arial"/>
                <a:ea typeface="Arial"/>
                <a:cs typeface="Arial"/>
                <a:sym typeface="Arial"/>
              </a:rPr>
              <a:t> problems with the observational data being exchanged and </a:t>
            </a:r>
          </a:p>
          <a:p>
            <a:pPr indent="-533400" lvl="1" marL="990600" marR="0" rtl="0" algn="l">
              <a:spcBef>
                <a:spcPts val="480"/>
              </a:spcBef>
              <a:spcAft>
                <a:spcPts val="0"/>
              </a:spcAft>
              <a:buClr>
                <a:srgbClr val="FF9900"/>
              </a:buClr>
              <a:buSzPct val="100000"/>
              <a:buFont typeface="Noto Sans Symbols"/>
              <a:buChar char="▪"/>
            </a:pPr>
            <a:r>
              <a:rPr b="1" baseline="0" i="1" lang="en-US" sz="2400" u="none" cap="none" strike="noStrike">
                <a:solidFill>
                  <a:schemeClr val="dk1"/>
                </a:solidFill>
                <a:latin typeface="Arial"/>
                <a:ea typeface="Arial"/>
                <a:cs typeface="Arial"/>
                <a:sym typeface="Arial"/>
              </a:rPr>
              <a:t>quickly identify</a:t>
            </a:r>
            <a:r>
              <a:rPr b="0" baseline="0" i="0" lang="en-US" sz="2400" u="none" cap="none" strike="noStrike">
                <a:solidFill>
                  <a:schemeClr val="dk1"/>
                </a:solidFill>
                <a:latin typeface="Arial"/>
                <a:ea typeface="Arial"/>
                <a:cs typeface="Arial"/>
                <a:sym typeface="Arial"/>
              </a:rPr>
              <a:t> actions that can solve any issues highlighted. </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This in turn will lead to increased availability and improved quality of observational data being made available to users 	</a:t>
            </a:r>
          </a:p>
          <a:p>
            <a:pPr indent="-330200" lvl="0" marL="533400" marR="0" rtl="0" algn="l">
              <a:spcBef>
                <a:spcPts val="64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Progress to date</a:t>
            </a:r>
          </a:p>
        </p:txBody>
      </p:sp>
      <p:sp>
        <p:nvSpPr>
          <p:cNvPr id="136" name="Shape 136"/>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WIGOS Workshop on Quality Monitoring and Incident Management was held in December 2014 with the goal of reviewing the current international quality monitoring systems of the Global Observing System (GOS) and actions required to enable its modernization and the establishment of practices associated with incident management. </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The workshop focused on the land surface component of the GOS and suggested that the Incident Management System (IMS) should be integrated or associated with the Data Quality Monitoring System and its outputs</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The workshop drafted a Roadmap and timeline for agreed actions, which was presented to and considered by ICG-WIGOS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Progress to date</a:t>
            </a:r>
          </a:p>
        </p:txBody>
      </p:sp>
      <p:sp>
        <p:nvSpPr>
          <p:cNvPr id="143" name="Shape 143"/>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Substantial progress has been made by the NWP centres and the WIGOS Project Office in developing the global monitoring function. </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Following those initial steps, WebEx meetings and ad hoc discussions have taken place with representatives from ECMWF and NCEP and some other participants from the workshop.</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These discussions are ongoing and are highlighting the interesting challenges of integrating products from different NWP Centres into common formats.</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The detailed planning of Incident Management Pilot Project has not yet been completed but the first pilot will be based in RSMC Nairobi.</a:t>
            </a:r>
          </a:p>
          <a:p>
            <a:pPr indent="-381000" lvl="0" marL="533400" marR="0" rtl="0" algn="l">
              <a:spcBef>
                <a:spcPts val="480"/>
              </a:spcBef>
              <a:spcAft>
                <a:spcPts val="0"/>
              </a:spcAft>
              <a:buClr>
                <a:srgbClr val="FF9900"/>
              </a:buClr>
              <a:buFont typeface="Noto Sans Symbols"/>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A schematic of the structure</a:t>
            </a:r>
          </a:p>
        </p:txBody>
      </p:sp>
      <p:sp>
        <p:nvSpPr>
          <p:cNvPr id="150" name="Shape 150"/>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3200" u="none" cap="none" strike="noStrike">
                <a:solidFill>
                  <a:schemeClr val="dk1"/>
                </a:solidFill>
                <a:latin typeface="Arial"/>
                <a:ea typeface="Arial"/>
                <a:cs typeface="Arial"/>
                <a:sym typeface="Arial"/>
              </a:rPr>
              <a:t>Text to be added here ….. 	</a:t>
            </a:r>
          </a:p>
          <a:p>
            <a:pPr indent="-330200" lvl="0" marL="533400" marR="0" rtl="0" algn="l">
              <a:spcBef>
                <a:spcPts val="64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p:txBody>
      </p:sp>
      <p:pic>
        <p:nvPicPr>
          <p:cNvPr id="151" name="Shape 151"/>
          <p:cNvPicPr preferRelativeResize="0"/>
          <p:nvPr/>
        </p:nvPicPr>
        <p:blipFill rotWithShape="1">
          <a:blip r:embed="rId3">
            <a:alphaModFix/>
          </a:blip>
          <a:srcRect b="0" l="0" r="0" t="0"/>
          <a:stretch/>
        </p:blipFill>
        <p:spPr>
          <a:xfrm>
            <a:off x="683568" y="764704"/>
            <a:ext cx="7920880" cy="5328591"/>
          </a:xfrm>
          <a:prstGeom prst="rect">
            <a:avLst/>
          </a:prstGeom>
          <a:noFill/>
          <a:ln>
            <a:noFill/>
          </a:ln>
        </p:spPr>
      </p:pic>
      <p:sp>
        <p:nvSpPr>
          <p:cNvPr id="152" name="Shape 152"/>
          <p:cNvSpPr txBox="1"/>
          <p:nvPr/>
        </p:nvSpPr>
        <p:spPr>
          <a:xfrm>
            <a:off x="611560" y="2492896"/>
            <a:ext cx="1872207" cy="83099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600" u="none" cap="none" strike="noStrike">
                <a:solidFill>
                  <a:schemeClr val="dk1"/>
                </a:solidFill>
                <a:latin typeface="Arial Narrow"/>
                <a:ea typeface="Arial Narrow"/>
                <a:cs typeface="Arial Narrow"/>
                <a:sym typeface="Arial Narrow"/>
              </a:rPr>
              <a:t>Terminology already out of date – work in progress!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A different view</a:t>
            </a:r>
          </a:p>
        </p:txBody>
      </p:sp>
      <p:sp>
        <p:nvSpPr>
          <p:cNvPr id="159" name="Shape 159"/>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p:txBody>
      </p:sp>
      <p:grpSp>
        <p:nvGrpSpPr>
          <p:cNvPr id="160" name="Shape 160"/>
          <p:cNvGrpSpPr/>
          <p:nvPr/>
        </p:nvGrpSpPr>
        <p:grpSpPr>
          <a:xfrm>
            <a:off x="2501699" y="1450303"/>
            <a:ext cx="4404967" cy="4157641"/>
            <a:chOff x="977699" y="53303"/>
            <a:chExt cx="4404967" cy="4157641"/>
          </a:xfrm>
        </p:grpSpPr>
        <p:sp>
          <p:nvSpPr>
            <p:cNvPr id="161" name="Shape 161"/>
            <p:cNvSpPr/>
            <p:nvPr/>
          </p:nvSpPr>
          <p:spPr>
            <a:xfrm>
              <a:off x="1900908" y="53303"/>
              <a:ext cx="2558547" cy="2558547"/>
            </a:xfrm>
            <a:prstGeom prst="ellipse">
              <a:avLst/>
            </a:prstGeom>
            <a:solidFill>
              <a:srgbClr val="C00000">
                <a:alpha val="49803"/>
              </a:srgbClr>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2" name="Shape 162"/>
            <p:cNvSpPr txBox="1"/>
            <p:nvPr/>
          </p:nvSpPr>
          <p:spPr>
            <a:xfrm>
              <a:off x="2242049" y="501049"/>
              <a:ext cx="1876269" cy="1151345"/>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910"/>
                </a:spcAft>
                <a:buSzPct val="25000"/>
                <a:buNone/>
              </a:pPr>
              <a:r>
                <a:rPr b="1" baseline="0" i="0" lang="en-US" sz="2600" u="none" cap="none" strike="noStrike">
                  <a:solidFill>
                    <a:schemeClr val="dk1"/>
                  </a:solidFill>
                  <a:latin typeface="Arial Narrow"/>
                  <a:ea typeface="Arial Narrow"/>
                  <a:cs typeface="Arial Narrow"/>
                  <a:sym typeface="Arial Narrow"/>
                </a:rPr>
                <a:t>National Ownership &amp; Delivery</a:t>
              </a:r>
            </a:p>
          </p:txBody>
        </p:sp>
        <p:sp>
          <p:nvSpPr>
            <p:cNvPr id="163" name="Shape 163"/>
            <p:cNvSpPr/>
            <p:nvPr/>
          </p:nvSpPr>
          <p:spPr>
            <a:xfrm>
              <a:off x="2824118" y="1652396"/>
              <a:ext cx="2558547" cy="2558547"/>
            </a:xfrm>
            <a:prstGeom prst="ellipse">
              <a:avLst/>
            </a:prstGeom>
            <a:solidFill>
              <a:srgbClr val="006600">
                <a:alpha val="49803"/>
              </a:srgbClr>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4" name="Shape 164"/>
            <p:cNvSpPr txBox="1"/>
            <p:nvPr/>
          </p:nvSpPr>
          <p:spPr>
            <a:xfrm>
              <a:off x="3606607" y="2313353"/>
              <a:ext cx="1535129" cy="1407201"/>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910"/>
                </a:spcAft>
                <a:buSzPct val="25000"/>
                <a:buNone/>
              </a:pPr>
              <a:r>
                <a:rPr b="1" baseline="0" i="0" lang="en-US" sz="2600" u="none" cap="none" strike="noStrike">
                  <a:solidFill>
                    <a:schemeClr val="dk1"/>
                  </a:solidFill>
                  <a:latin typeface="Arial Narrow"/>
                  <a:ea typeface="Arial Narrow"/>
                  <a:cs typeface="Arial Narrow"/>
                  <a:sym typeface="Arial Narrow"/>
                </a:rPr>
                <a:t>Regional Coordination &amp; Incident Monitoring</a:t>
              </a:r>
            </a:p>
          </p:txBody>
        </p:sp>
        <p:sp>
          <p:nvSpPr>
            <p:cNvPr id="165" name="Shape 165"/>
            <p:cNvSpPr/>
            <p:nvPr/>
          </p:nvSpPr>
          <p:spPr>
            <a:xfrm>
              <a:off x="977699" y="1652396"/>
              <a:ext cx="2558547" cy="2558547"/>
            </a:xfrm>
            <a:prstGeom prst="ellipse">
              <a:avLst/>
            </a:prstGeom>
            <a:solidFill>
              <a:srgbClr val="0070C0">
                <a:alpha val="49803"/>
              </a:srgbClr>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6" name="Shape 166"/>
            <p:cNvSpPr txBox="1"/>
            <p:nvPr/>
          </p:nvSpPr>
          <p:spPr>
            <a:xfrm>
              <a:off x="1218629" y="2313353"/>
              <a:ext cx="1535129" cy="1407201"/>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910"/>
                </a:spcAft>
                <a:buSzPct val="25000"/>
                <a:buNone/>
              </a:pPr>
              <a:r>
                <a:rPr b="1" baseline="0" i="0" lang="en-US" sz="2600" u="none" cap="none" strike="noStrike">
                  <a:solidFill>
                    <a:schemeClr val="dk1"/>
                  </a:solidFill>
                  <a:latin typeface="Arial Narrow"/>
                  <a:ea typeface="Arial Narrow"/>
                  <a:cs typeface="Arial Narrow"/>
                  <a:sym typeface="Arial Narrow"/>
                </a:rPr>
                <a:t>Global Monitoring</a:t>
              </a:r>
            </a:p>
          </p:txBody>
        </p:sp>
      </p:grpSp>
      <p:sp>
        <p:nvSpPr>
          <p:cNvPr id="167" name="Shape 167"/>
          <p:cNvSpPr txBox="1"/>
          <p:nvPr/>
        </p:nvSpPr>
        <p:spPr>
          <a:xfrm>
            <a:off x="395536" y="1988840"/>
            <a:ext cx="2808311" cy="107721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600" u="none" cap="none" strike="noStrike">
                <a:solidFill>
                  <a:schemeClr val="dk1"/>
                </a:solidFill>
                <a:latin typeface="Arial Narrow"/>
                <a:ea typeface="Arial Narrow"/>
                <a:cs typeface="Arial Narrow"/>
                <a:sym typeface="Arial Narrow"/>
              </a:rPr>
              <a:t>Overall success will be achieved through close co-operation and collaboration at the national, regional and global levels.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Global Aspects</a:t>
            </a:r>
          </a:p>
        </p:txBody>
      </p:sp>
      <p:sp>
        <p:nvSpPr>
          <p:cNvPr id="174" name="Shape 174"/>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Global NWP Centres – more than one to ensure the observation issue is real and not an artifact of a single NWP system</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Global Monitoring Centre – main co-ordination point</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Global Reporting function – how are we performing collectively</a:t>
            </a:r>
          </a:p>
          <a:p>
            <a:pPr indent="-330200" lvl="0" marL="533400" marR="0" rtl="0" algn="l">
              <a:spcBef>
                <a:spcPts val="64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Regional Aspects</a:t>
            </a:r>
          </a:p>
        </p:txBody>
      </p:sp>
      <p:sp>
        <p:nvSpPr>
          <p:cNvPr id="181" name="Shape 181"/>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Close engagement between global monitoring functions and national observing managers ensuring two way communication</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Develop regionally focused tools and mechanisms to solve reoccurring incidents</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Act as advocates for WIGOS DQMS issues</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A clear function for the Regional WIGOS Centres</a:t>
            </a:r>
          </a:p>
          <a:p>
            <a:pPr indent="-381000" lvl="0" marL="533400" marR="0" rtl="0" algn="l">
              <a:spcBef>
                <a:spcPts val="480"/>
              </a:spcBef>
              <a:spcAft>
                <a:spcPts val="0"/>
              </a:spcAft>
              <a:buClr>
                <a:srgbClr val="FF9900"/>
              </a:buClr>
              <a:buFont typeface="Noto Sans Symbols"/>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National Aspects</a:t>
            </a:r>
          </a:p>
        </p:txBody>
      </p:sp>
      <p:sp>
        <p:nvSpPr>
          <p:cNvPr id="188" name="Shape 188"/>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National Focal Point(s) – ideally Observing Network Managers – good technical understanding</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Develop (in many cases already existing) national monitoring capability </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Identify synergies across multiple agencies</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Single point of entry in order to respect national responsibilities	</a:t>
            </a:r>
          </a:p>
          <a:p>
            <a:pPr indent="-330200" lvl="0" marL="533400" marR="0" rtl="0" algn="l">
              <a:spcBef>
                <a:spcPts val="64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Milestones</a:t>
            </a:r>
          </a:p>
        </p:txBody>
      </p:sp>
      <p:sp>
        <p:nvSpPr>
          <p:cNvPr id="195" name="Shape 195"/>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1" baseline="0" i="1" lang="en-US" sz="2400" u="none" cap="none" strike="noStrike">
                <a:solidFill>
                  <a:schemeClr val="dk1"/>
                </a:solidFill>
                <a:latin typeface="Arial"/>
                <a:ea typeface="Arial"/>
                <a:cs typeface="Arial"/>
                <a:sym typeface="Arial"/>
              </a:rPr>
              <a:t>Very late 2015 </a:t>
            </a:r>
            <a:r>
              <a:rPr b="0" baseline="0" i="0" lang="en-US" sz="2400" u="none" cap="none" strike="noStrike">
                <a:solidFill>
                  <a:schemeClr val="dk1"/>
                </a:solidFill>
                <a:latin typeface="Arial"/>
                <a:ea typeface="Arial"/>
                <a:cs typeface="Arial"/>
                <a:sym typeface="Arial"/>
              </a:rPr>
              <a:t>– 2</a:t>
            </a:r>
            <a:r>
              <a:rPr b="0" baseline="30000" i="0" lang="en-US" sz="2400" u="none" cap="none" strike="noStrike">
                <a:solidFill>
                  <a:schemeClr val="dk1"/>
                </a:solidFill>
                <a:latin typeface="Arial"/>
                <a:ea typeface="Arial"/>
                <a:cs typeface="Arial"/>
                <a:sym typeface="Arial"/>
              </a:rPr>
              <a:t>nd</a:t>
            </a:r>
            <a:r>
              <a:rPr b="0" baseline="0" i="0" lang="en-US" sz="2400" u="none" cap="none" strike="noStrike">
                <a:solidFill>
                  <a:schemeClr val="dk1"/>
                </a:solidFill>
                <a:latin typeface="Arial"/>
                <a:ea typeface="Arial"/>
                <a:cs typeface="Arial"/>
                <a:sym typeface="Arial"/>
              </a:rPr>
              <a:t> workshop on WDQMS</a:t>
            </a:r>
          </a:p>
          <a:p>
            <a:pPr indent="-533400" lvl="0" marL="533400" marR="0" rtl="0" algn="l">
              <a:spcBef>
                <a:spcPts val="480"/>
              </a:spcBef>
              <a:spcAft>
                <a:spcPts val="0"/>
              </a:spcAft>
              <a:buClr>
                <a:srgbClr val="FF9900"/>
              </a:buClr>
              <a:buSzPct val="100000"/>
              <a:buFont typeface="Noto Sans Symbols"/>
              <a:buChar char="▪"/>
            </a:pPr>
            <a:r>
              <a:rPr b="1" baseline="0" i="1" lang="en-US" sz="2400" u="none" cap="none" strike="noStrike">
                <a:solidFill>
                  <a:schemeClr val="dk1"/>
                </a:solidFill>
                <a:latin typeface="Arial"/>
                <a:ea typeface="Arial"/>
                <a:cs typeface="Arial"/>
                <a:sym typeface="Arial"/>
              </a:rPr>
              <a:t>Early </a:t>
            </a:r>
            <a:r>
              <a:rPr b="0" baseline="0" i="0" lang="en-US" sz="2400" u="none" cap="none" strike="noStrike">
                <a:solidFill>
                  <a:schemeClr val="dk1"/>
                </a:solidFill>
                <a:latin typeface="Arial"/>
                <a:ea typeface="Arial"/>
                <a:cs typeface="Arial"/>
                <a:sym typeface="Arial"/>
              </a:rPr>
              <a:t>2016 – prototype land surface monitoring system available / specification for the incident management system developed</a:t>
            </a:r>
          </a:p>
          <a:p>
            <a:pPr indent="-533400" lvl="0" marL="533400" marR="0" rtl="0" algn="l">
              <a:spcBef>
                <a:spcPts val="480"/>
              </a:spcBef>
              <a:spcAft>
                <a:spcPts val="0"/>
              </a:spcAft>
              <a:buClr>
                <a:srgbClr val="FF9900"/>
              </a:buClr>
              <a:buSzPct val="100000"/>
              <a:buFont typeface="Noto Sans Symbols"/>
              <a:buChar char="▪"/>
            </a:pPr>
            <a:r>
              <a:rPr b="1" baseline="0" i="1" lang="en-US" sz="2400" u="none" cap="none" strike="noStrike">
                <a:solidFill>
                  <a:schemeClr val="dk1"/>
                </a:solidFill>
                <a:latin typeface="Arial"/>
                <a:ea typeface="Arial"/>
                <a:cs typeface="Arial"/>
                <a:sym typeface="Arial"/>
              </a:rPr>
              <a:t>Mid 2016 </a:t>
            </a:r>
            <a:r>
              <a:rPr b="0" baseline="0" i="0" lang="en-US" sz="2400" u="none" cap="none" strike="noStrike">
                <a:solidFill>
                  <a:schemeClr val="dk1"/>
                </a:solidFill>
                <a:latin typeface="Arial"/>
                <a:ea typeface="Arial"/>
                <a:cs typeface="Arial"/>
                <a:sym typeface="Arial"/>
              </a:rPr>
              <a:t>– RAI field pilot begun</a:t>
            </a:r>
          </a:p>
          <a:p>
            <a:pPr indent="-533400" lvl="0" marL="533400" marR="0" rtl="0" algn="l">
              <a:spcBef>
                <a:spcPts val="480"/>
              </a:spcBef>
              <a:spcAft>
                <a:spcPts val="0"/>
              </a:spcAft>
              <a:buClr>
                <a:srgbClr val="FF9900"/>
              </a:buClr>
              <a:buSzPct val="100000"/>
              <a:buFont typeface="Noto Sans Symbols"/>
              <a:buChar char="▪"/>
            </a:pPr>
            <a:r>
              <a:rPr b="1" baseline="0" i="1" lang="en-US" sz="2400" u="none" cap="none" strike="noStrike">
                <a:solidFill>
                  <a:schemeClr val="dk1"/>
                </a:solidFill>
                <a:latin typeface="Arial"/>
                <a:ea typeface="Arial"/>
                <a:cs typeface="Arial"/>
                <a:sym typeface="Arial"/>
              </a:rPr>
              <a:t>Late 2016 – prototype system demonstrated</a:t>
            </a:r>
          </a:p>
          <a:p>
            <a:pPr indent="-533400" lvl="0" marL="533400" marR="0" rtl="0" algn="l">
              <a:spcBef>
                <a:spcPts val="480"/>
              </a:spcBef>
              <a:spcAft>
                <a:spcPts val="0"/>
              </a:spcAft>
              <a:buClr>
                <a:srgbClr val="FF9900"/>
              </a:buClr>
              <a:buSzPct val="100000"/>
              <a:buFont typeface="Noto Sans Symbols"/>
              <a:buChar char="▪"/>
            </a:pPr>
            <a:r>
              <a:rPr b="1" baseline="0" i="1" lang="en-US" sz="2400" u="none" cap="none" strike="noStrike">
                <a:solidFill>
                  <a:schemeClr val="dk1"/>
                </a:solidFill>
                <a:latin typeface="Arial"/>
                <a:ea typeface="Arial"/>
                <a:cs typeface="Arial"/>
                <a:sym typeface="Arial"/>
              </a:rPr>
              <a:t>Early 2017 – 2</a:t>
            </a:r>
            <a:r>
              <a:rPr b="1" baseline="30000" i="1" lang="en-US" sz="2400" u="none" cap="none" strike="noStrike">
                <a:solidFill>
                  <a:schemeClr val="dk1"/>
                </a:solidFill>
                <a:latin typeface="Arial"/>
                <a:ea typeface="Arial"/>
                <a:cs typeface="Arial"/>
                <a:sym typeface="Arial"/>
              </a:rPr>
              <a:t>nd</a:t>
            </a:r>
            <a:r>
              <a:rPr b="1" baseline="0" i="1" lang="en-US" sz="2400" u="none" cap="none" strike="noStrike">
                <a:solidFill>
                  <a:schemeClr val="dk1"/>
                </a:solidFill>
                <a:latin typeface="Arial"/>
                <a:ea typeface="Arial"/>
                <a:cs typeface="Arial"/>
                <a:sym typeface="Arial"/>
              </a:rPr>
              <a:t> RAI field pilot begun</a:t>
            </a:r>
          </a:p>
          <a:p>
            <a:pPr indent="-533400" lvl="0" marL="533400" marR="0" rtl="0" algn="l">
              <a:spcBef>
                <a:spcPts val="480"/>
              </a:spcBef>
              <a:spcAft>
                <a:spcPts val="0"/>
              </a:spcAft>
              <a:buClr>
                <a:srgbClr val="FF9900"/>
              </a:buClr>
              <a:buSzPct val="100000"/>
              <a:buFont typeface="Noto Sans Symbols"/>
              <a:buChar char="▪"/>
            </a:pPr>
            <a:r>
              <a:rPr b="1" baseline="0" i="1" lang="en-US" sz="2400" u="none" cap="none" strike="noStrike">
                <a:solidFill>
                  <a:schemeClr val="dk1"/>
                </a:solidFill>
                <a:latin typeface="Arial"/>
                <a:ea typeface="Arial"/>
                <a:cs typeface="Arial"/>
                <a:sym typeface="Arial"/>
              </a:rPr>
              <a:t>Mid 2017</a:t>
            </a:r>
            <a:r>
              <a:rPr b="0" baseline="0" i="0" lang="en-US" sz="2400" u="none" cap="none" strike="noStrike">
                <a:solidFill>
                  <a:schemeClr val="dk1"/>
                </a:solidFill>
                <a:latin typeface="Arial"/>
                <a:ea typeface="Arial"/>
                <a:cs typeface="Arial"/>
                <a:sym typeface="Arial"/>
              </a:rPr>
              <a:t>: Initial monitoring capability for all WIGOS components;</a:t>
            </a:r>
          </a:p>
          <a:p>
            <a:pPr indent="-533400" lvl="0" marL="533400" marR="0" rtl="0" algn="l">
              <a:spcBef>
                <a:spcPts val="480"/>
              </a:spcBef>
              <a:spcAft>
                <a:spcPts val="0"/>
              </a:spcAft>
              <a:buClr>
                <a:srgbClr val="FF9900"/>
              </a:buClr>
              <a:buSzPct val="100000"/>
              <a:buFont typeface="Noto Sans Symbols"/>
              <a:buChar char="▪"/>
            </a:pPr>
            <a:r>
              <a:rPr b="1" baseline="0" i="1" lang="en-US" sz="2400" u="none" cap="none" strike="noStrike">
                <a:solidFill>
                  <a:schemeClr val="dk1"/>
                </a:solidFill>
                <a:latin typeface="Arial"/>
                <a:ea typeface="Arial"/>
                <a:cs typeface="Arial"/>
                <a:sym typeface="Arial"/>
              </a:rPr>
              <a:t>2018</a:t>
            </a:r>
            <a:r>
              <a:rPr b="0" baseline="0" i="0" lang="en-US" sz="2400" u="none" cap="none" strike="noStrike">
                <a:solidFill>
                  <a:schemeClr val="dk1"/>
                </a:solidFill>
                <a:latin typeface="Arial"/>
                <a:ea typeface="Arial"/>
                <a:cs typeface="Arial"/>
                <a:sym typeface="Arial"/>
              </a:rPr>
              <a:t>: Fully operational monitoring for GOS surface-based components and Incident Management functionality</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Incident Management Pilot</a:t>
            </a:r>
          </a:p>
        </p:txBody>
      </p:sp>
      <p:sp>
        <p:nvSpPr>
          <p:cNvPr id="202" name="Shape 202"/>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RSMC Nairobi – the lead centre for the land surface observation monitoring in RA I;</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Countries to be engaged in first pilot: Kenya (lead), Uganda, Tanzania, Ethiopia, Sudan, South Sudan, Djibouti, Eritrea, Somalia, Rwanda, Burundi &amp; Egypt</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210 RBSN registrations with observations available from ~100 locations</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Collaboration with CBS ET in development of the IM specification </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The pilot will test the principles of the operation of a Regional WIGOS Centre (RWC) focusing on lesson learnt in order to refine the definition of a RWC in the context of WDQMS.</a:t>
            </a:r>
          </a:p>
          <a:p>
            <a:pPr indent="0" lvl="0" marL="0" marR="0" rtl="0" algn="l">
              <a:spcBef>
                <a:spcPts val="480"/>
              </a:spcBef>
              <a:spcAft>
                <a:spcPts val="0"/>
              </a:spcAft>
              <a:buClr>
                <a:srgbClr val="FF9900"/>
              </a:buClr>
              <a:buSzPct val="25000"/>
              <a:buFont typeface="Noto Sans Symbols"/>
              <a:buNone/>
            </a:pPr>
            <a:r>
              <a:rPr b="0" baseline="0" i="0" lang="en-US" sz="2400" u="none" cap="none" strike="noStrike">
                <a:solidFill>
                  <a:schemeClr val="dk1"/>
                </a:solidFill>
                <a:latin typeface="Arial"/>
                <a:ea typeface="Arial"/>
                <a:cs typeface="Arial"/>
                <a:sym typeface="Arial"/>
              </a:rPr>
              <a:t> </a:t>
            </a:r>
          </a:p>
          <a:p>
            <a:pPr indent="-330200" lvl="0" marL="533400" marR="0" rtl="0" algn="l">
              <a:spcBef>
                <a:spcPts val="64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a:p>
            <a:pPr indent="-342900" lvl="0" marL="533400" marR="0" rtl="0" algn="l">
              <a:spcBef>
                <a:spcPts val="600"/>
              </a:spcBef>
              <a:spcAft>
                <a:spcPts val="0"/>
              </a:spcAft>
              <a:buClr>
                <a:srgbClr val="FF9900"/>
              </a:buClr>
              <a:buFont typeface="Noto Sans Symbols"/>
              <a:buNone/>
            </a:pPr>
            <a:r>
              <a:t/>
            </a:r>
            <a:endParaRPr b="0" baseline="0" i="0" sz="30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Contents</a:t>
            </a:r>
          </a:p>
        </p:txBody>
      </p:sp>
      <p:sp>
        <p:nvSpPr>
          <p:cNvPr id="69" name="Shape 69"/>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3200" u="none" cap="none" strike="noStrike">
                <a:solidFill>
                  <a:schemeClr val="dk1"/>
                </a:solidFill>
                <a:latin typeface="Arial"/>
                <a:ea typeface="Arial"/>
                <a:cs typeface="Arial"/>
                <a:sym typeface="Arial"/>
              </a:rPr>
              <a:t>Plans for WIGOS in next 4 years</a:t>
            </a:r>
          </a:p>
          <a:p>
            <a:pPr indent="-533400" lvl="0" marL="533400" marR="0" rtl="0" algn="l">
              <a:spcBef>
                <a:spcPts val="640"/>
              </a:spcBef>
              <a:spcAft>
                <a:spcPts val="0"/>
              </a:spcAft>
              <a:buClr>
                <a:srgbClr val="FF9900"/>
              </a:buClr>
              <a:buSzPct val="100000"/>
              <a:buFont typeface="Noto Sans Symbols"/>
              <a:buChar char="▪"/>
            </a:pPr>
            <a:r>
              <a:rPr b="0" baseline="0" i="0" lang="en-US" sz="3200" u="none" cap="none" strike="noStrike">
                <a:solidFill>
                  <a:schemeClr val="dk1"/>
                </a:solidFill>
                <a:latin typeface="Arial"/>
                <a:ea typeface="Arial"/>
                <a:cs typeface="Arial"/>
                <a:sym typeface="Arial"/>
              </a:rPr>
              <a:t>Context for WDQMS</a:t>
            </a:r>
          </a:p>
          <a:p>
            <a:pPr indent="-533400" lvl="0" marL="533400" marR="0" rtl="0" algn="l">
              <a:spcBef>
                <a:spcPts val="640"/>
              </a:spcBef>
              <a:spcAft>
                <a:spcPts val="0"/>
              </a:spcAft>
              <a:buClr>
                <a:srgbClr val="FF9900"/>
              </a:buClr>
              <a:buSzPct val="100000"/>
              <a:buFont typeface="Noto Sans Symbols"/>
              <a:buChar char="▪"/>
            </a:pPr>
            <a:r>
              <a:rPr b="0" baseline="0" i="0" lang="en-US" sz="3200" u="none" cap="none" strike="noStrike">
                <a:solidFill>
                  <a:schemeClr val="dk1"/>
                </a:solidFill>
                <a:latin typeface="Arial"/>
                <a:ea typeface="Arial"/>
                <a:cs typeface="Arial"/>
                <a:sym typeface="Arial"/>
              </a:rPr>
              <a:t>Progress to date</a:t>
            </a:r>
          </a:p>
          <a:p>
            <a:pPr indent="-533400" lvl="0" marL="533400" marR="0" rtl="0" algn="l">
              <a:spcBef>
                <a:spcPts val="640"/>
              </a:spcBef>
              <a:spcAft>
                <a:spcPts val="0"/>
              </a:spcAft>
              <a:buClr>
                <a:srgbClr val="FF9900"/>
              </a:buClr>
              <a:buSzPct val="100000"/>
              <a:buFont typeface="Noto Sans Symbols"/>
              <a:buChar char="▪"/>
            </a:pPr>
            <a:r>
              <a:rPr b="0" baseline="0" i="0" lang="en-US" sz="3200" u="none" cap="none" strike="noStrike">
                <a:solidFill>
                  <a:schemeClr val="dk1"/>
                </a:solidFill>
                <a:latin typeface="Arial"/>
                <a:ea typeface="Arial"/>
                <a:cs typeface="Arial"/>
                <a:sym typeface="Arial"/>
              </a:rPr>
              <a:t>Linking Global, Regional and National tasks</a:t>
            </a:r>
          </a:p>
          <a:p>
            <a:pPr indent="-533400" lvl="0" marL="533400" marR="0" rtl="0" algn="l">
              <a:spcBef>
                <a:spcPts val="640"/>
              </a:spcBef>
              <a:spcAft>
                <a:spcPts val="0"/>
              </a:spcAft>
              <a:buClr>
                <a:srgbClr val="FF9900"/>
              </a:buClr>
              <a:buSzPct val="100000"/>
              <a:buFont typeface="Noto Sans Symbols"/>
              <a:buChar char="▪"/>
            </a:pPr>
            <a:r>
              <a:rPr b="0" baseline="0" i="0" lang="en-US" sz="3200" u="none" cap="none" strike="noStrike">
                <a:solidFill>
                  <a:schemeClr val="dk1"/>
                </a:solidFill>
                <a:latin typeface="Arial"/>
                <a:ea typeface="Arial"/>
                <a:cs typeface="Arial"/>
                <a:sym typeface="Arial"/>
              </a:rPr>
              <a:t>Plans for WDQMS in next 4 years</a:t>
            </a:r>
          </a:p>
          <a:p>
            <a:pPr indent="-533400" lvl="0" marL="533400" marR="0" rtl="0" algn="l">
              <a:spcBef>
                <a:spcPts val="640"/>
              </a:spcBef>
              <a:spcAft>
                <a:spcPts val="0"/>
              </a:spcAft>
              <a:buClr>
                <a:srgbClr val="FF9900"/>
              </a:buClr>
              <a:buSzPct val="25000"/>
              <a:buFont typeface="Noto Sans Symbols"/>
              <a:buNone/>
            </a:pPr>
            <a:r>
              <a:rPr b="0" baseline="0" i="0" lang="en-US" sz="3200" u="none" cap="none" strike="noStrike">
                <a:solidFill>
                  <a:schemeClr val="dk1"/>
                </a:solidFill>
                <a:latin typeface="Arial"/>
                <a:ea typeface="Arial"/>
                <a:cs typeface="Arial"/>
                <a:sym typeface="Arial"/>
              </a:rPr>
              <a:t> 	</a:t>
            </a:r>
          </a:p>
          <a:p>
            <a:pPr indent="-330200" lvl="0" marL="533400" marR="0" rtl="0" algn="l">
              <a:spcBef>
                <a:spcPts val="64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ECMWF Images - snapshot</a:t>
            </a:r>
          </a:p>
        </p:txBody>
      </p:sp>
      <p:sp>
        <p:nvSpPr>
          <p:cNvPr id="209" name="Shape 209"/>
          <p:cNvSpPr txBox="1"/>
          <p:nvPr>
            <p:ph idx="4294967295" type="body"/>
          </p:nvPr>
        </p:nvSpPr>
        <p:spPr>
          <a:xfrm>
            <a:off x="179511" y="764704"/>
            <a:ext cx="7056783" cy="3960440"/>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3200" u="none" cap="none" strike="noStrike">
                <a:solidFill>
                  <a:schemeClr val="dk1"/>
                </a:solidFill>
                <a:latin typeface="Arial"/>
                <a:ea typeface="Arial"/>
                <a:cs typeface="Arial"/>
                <a:sym typeface="Arial"/>
              </a:rPr>
              <a:t>Text to be added here ….. 	</a:t>
            </a:r>
          </a:p>
          <a:p>
            <a:pPr indent="-330200" lvl="0" marL="533400" marR="0" rtl="0" algn="l">
              <a:spcBef>
                <a:spcPts val="64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p:txBody>
      </p:sp>
      <p:pic>
        <p:nvPicPr>
          <p:cNvPr id="210" name="Shape 210"/>
          <p:cNvPicPr preferRelativeResize="0"/>
          <p:nvPr/>
        </p:nvPicPr>
        <p:blipFill rotWithShape="1">
          <a:blip r:embed="rId3">
            <a:alphaModFix/>
          </a:blip>
          <a:srcRect b="0" l="0" r="0" t="0"/>
          <a:stretch/>
        </p:blipFill>
        <p:spPr>
          <a:xfrm>
            <a:off x="251519" y="908719"/>
            <a:ext cx="6480719" cy="4680520"/>
          </a:xfrm>
          <a:prstGeom prst="rect">
            <a:avLst/>
          </a:prstGeom>
          <a:noFill/>
          <a:ln>
            <a:noFill/>
          </a:ln>
        </p:spPr>
      </p:pic>
      <p:pic>
        <p:nvPicPr>
          <p:cNvPr id="211" name="Shape 211"/>
          <p:cNvPicPr preferRelativeResize="0"/>
          <p:nvPr/>
        </p:nvPicPr>
        <p:blipFill rotWithShape="1">
          <a:blip r:embed="rId4">
            <a:alphaModFix/>
          </a:blip>
          <a:srcRect b="0" l="0" r="0" t="0"/>
          <a:stretch/>
        </p:blipFill>
        <p:spPr>
          <a:xfrm>
            <a:off x="1331640" y="1268759"/>
            <a:ext cx="6480719" cy="4680520"/>
          </a:xfrm>
          <a:prstGeom prst="rect">
            <a:avLst/>
          </a:prstGeom>
          <a:noFill/>
          <a:ln>
            <a:noFill/>
          </a:ln>
        </p:spPr>
      </p:pic>
      <p:pic>
        <p:nvPicPr>
          <p:cNvPr id="212" name="Shape 212"/>
          <p:cNvPicPr preferRelativeResize="0"/>
          <p:nvPr/>
        </p:nvPicPr>
        <p:blipFill rotWithShape="1">
          <a:blip r:embed="rId5">
            <a:alphaModFix/>
          </a:blip>
          <a:srcRect b="0" l="0" r="0" t="0"/>
          <a:stretch/>
        </p:blipFill>
        <p:spPr>
          <a:xfrm>
            <a:off x="2339751" y="1628800"/>
            <a:ext cx="6480719" cy="468052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WIGOS PO Toolkits</a:t>
            </a:r>
          </a:p>
        </p:txBody>
      </p:sp>
      <p:pic>
        <p:nvPicPr>
          <p:cNvPr id="219" name="Shape 219"/>
          <p:cNvPicPr preferRelativeResize="0"/>
          <p:nvPr/>
        </p:nvPicPr>
        <p:blipFill rotWithShape="1">
          <a:blip r:embed="rId3">
            <a:alphaModFix/>
          </a:blip>
          <a:srcRect b="0" l="0" r="0" t="0"/>
          <a:stretch/>
        </p:blipFill>
        <p:spPr>
          <a:xfrm>
            <a:off x="1475655" y="763750"/>
            <a:ext cx="7287343" cy="5441392"/>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Summary</a:t>
            </a:r>
          </a:p>
        </p:txBody>
      </p:sp>
      <p:sp>
        <p:nvSpPr>
          <p:cNvPr id="226" name="Shape 226"/>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The WIGOS Data Quality Monitoring System will be developed in a step wise manner, land surface GOS components first then other networks added in a progressive manner</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Improved interactions between users &amp; suppliers will improve the capability of the observing network owners and so enhance the usefulness of the observations exchanged</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Improved co-ordination of the monitoring function will help WIGOS Succeed.</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 Contacts</a:t>
            </a:r>
          </a:p>
        </p:txBody>
      </p:sp>
      <p:sp>
        <p:nvSpPr>
          <p:cNvPr id="233" name="Shape 233"/>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WIGOS Project Office – Luis Nunes &amp; Timo Pröscholdt </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Obs Department Lead – Dean Lockett</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ET-SBO Leads – Stuart Goldstraw &amp; Henry Karanja</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ECMWF Lead – Cristina Prates</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NCEP Lead – Bob Grumbine</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EUCOS Lead – Stefan Klink</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Others to be added as activity evolves</a:t>
            </a:r>
          </a:p>
          <a:p>
            <a:pPr indent="-330200" lvl="0" marL="533400" marR="0" rtl="0" algn="l">
              <a:spcBef>
                <a:spcPts val="64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idx="4294967295" type="title"/>
          </p:nvPr>
        </p:nvSpPr>
        <p:spPr>
          <a:xfrm>
            <a:off x="250825" y="3573462"/>
            <a:ext cx="8713788" cy="719136"/>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4000" u="none" cap="none" strike="noStrike">
                <a:solidFill>
                  <a:schemeClr val="lt1"/>
                </a:solidFill>
                <a:latin typeface="Arial Narrow"/>
                <a:ea typeface="Arial Narrow"/>
                <a:cs typeface="Arial Narrow"/>
                <a:sym typeface="Arial Narrow"/>
              </a:rPr>
              <a:t>Thank you for your attention</a:t>
            </a:r>
          </a:p>
        </p:txBody>
      </p:sp>
      <p:sp>
        <p:nvSpPr>
          <p:cNvPr id="303" name="Shape 303"/>
          <p:cNvSpPr txBox="1"/>
          <p:nvPr>
            <p:ph idx="4294967295" type="body"/>
          </p:nvPr>
        </p:nvSpPr>
        <p:spPr>
          <a:xfrm>
            <a:off x="179388" y="4365625"/>
            <a:ext cx="8785225" cy="1727199"/>
          </a:xfrm>
          <a:prstGeom prst="rect">
            <a:avLst/>
          </a:prstGeom>
          <a:noFill/>
          <a:ln>
            <a:noFill/>
          </a:ln>
        </p:spPr>
        <p:txBody>
          <a:bodyPr anchorCtr="0" anchor="t" bIns="45700" lIns="91425" rIns="91425" tIns="45700">
            <a:noAutofit/>
          </a:bodyPr>
          <a:lstStyle/>
          <a:p>
            <a:pPr indent="-342900" lvl="0" marL="342900" marR="0" rtl="0" algn="ctr">
              <a:spcBef>
                <a:spcPts val="0"/>
              </a:spcBef>
              <a:spcAft>
                <a:spcPts val="0"/>
              </a:spcAft>
              <a:buClr>
                <a:schemeClr val="lt1"/>
              </a:buClr>
              <a:buSzPct val="25000"/>
              <a:buFont typeface="Arial"/>
              <a:buNone/>
            </a:pPr>
            <a:r>
              <a:rPr b="0" baseline="0" i="0" lang="en-US" sz="3600" u="sng" cap="none" strike="noStrike">
                <a:solidFill>
                  <a:schemeClr val="hlink"/>
                </a:solidFill>
                <a:latin typeface="Arial"/>
                <a:ea typeface="Arial"/>
                <a:cs typeface="Arial"/>
                <a:sym typeface="Arial"/>
                <a:hlinkClick r:id="rId3"/>
              </a:rPr>
              <a:t>www.wmo.int/wigos</a:t>
            </a:r>
          </a:p>
          <a:p>
            <a:pPr indent="-342900" lvl="0" marL="342900" marR="0" rtl="0" algn="ctr">
              <a:spcBef>
                <a:spcPts val="400"/>
              </a:spcBef>
              <a:spcAft>
                <a:spcPts val="0"/>
              </a:spcAft>
              <a:buClr>
                <a:schemeClr val="lt1"/>
              </a:buClr>
              <a:buFont typeface="Arial"/>
              <a:buNone/>
            </a:pPr>
            <a:r>
              <a:t/>
            </a:r>
            <a:endParaRPr b="0" baseline="0" i="0" sz="2000" u="none" cap="none" strike="noStrike">
              <a:solidFill>
                <a:schemeClr val="lt1"/>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WIGOS 1a – Plans for 2016 to 2019</a:t>
            </a:r>
          </a:p>
        </p:txBody>
      </p:sp>
      <p:sp>
        <p:nvSpPr>
          <p:cNvPr id="76" name="Shape 76"/>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3200" u="none" cap="none" strike="noStrike">
                <a:solidFill>
                  <a:schemeClr val="dk1"/>
                </a:solidFill>
                <a:latin typeface="Arial"/>
                <a:ea typeface="Arial"/>
                <a:cs typeface="Arial"/>
                <a:sym typeface="Arial"/>
              </a:rPr>
              <a:t>Congress identified 5 priority areas for WIGOS during the Pre-operational Phase</a:t>
            </a:r>
          </a:p>
          <a:p>
            <a:pPr indent="-533400" lvl="1" marL="990600" marR="0" rtl="0" algn="l">
              <a:spcBef>
                <a:spcPts val="560"/>
              </a:spcBef>
              <a:spcAft>
                <a:spcPts val="0"/>
              </a:spcAft>
              <a:buClr>
                <a:srgbClr val="FF9900"/>
              </a:buClr>
              <a:buSzPct val="100000"/>
              <a:buFont typeface="Noto Sans Symbols"/>
              <a:buChar char="▪"/>
            </a:pPr>
            <a:r>
              <a:rPr b="0" baseline="0" i="0" lang="en-US" sz="2800" u="none" cap="none" strike="noStrike">
                <a:solidFill>
                  <a:schemeClr val="dk1"/>
                </a:solidFill>
                <a:latin typeface="Arial"/>
                <a:ea typeface="Arial"/>
                <a:cs typeface="Arial"/>
                <a:sym typeface="Arial"/>
              </a:rPr>
              <a:t>National WIGOS Implementation</a:t>
            </a:r>
          </a:p>
          <a:p>
            <a:pPr indent="-533400" lvl="1" marL="990600" marR="0" rtl="0" algn="l">
              <a:spcBef>
                <a:spcPts val="560"/>
              </a:spcBef>
              <a:spcAft>
                <a:spcPts val="0"/>
              </a:spcAft>
              <a:buClr>
                <a:srgbClr val="FF9900"/>
              </a:buClr>
              <a:buSzPct val="100000"/>
              <a:buFont typeface="Noto Sans Symbols"/>
              <a:buChar char="▪"/>
            </a:pPr>
            <a:r>
              <a:rPr b="0" baseline="0" i="0" lang="en-US" sz="2800" u="none" cap="none" strike="noStrike">
                <a:solidFill>
                  <a:schemeClr val="dk1"/>
                </a:solidFill>
                <a:latin typeface="Arial"/>
                <a:ea typeface="Arial"/>
                <a:cs typeface="Arial"/>
                <a:sym typeface="Arial"/>
              </a:rPr>
              <a:t>WIGOS Regulatory and Guidance Material</a:t>
            </a:r>
          </a:p>
          <a:p>
            <a:pPr indent="-533400" lvl="1" marL="990600" marR="0" rtl="0" algn="l">
              <a:spcBef>
                <a:spcPts val="560"/>
              </a:spcBef>
              <a:spcAft>
                <a:spcPts val="0"/>
              </a:spcAft>
              <a:buClr>
                <a:srgbClr val="FF9900"/>
              </a:buClr>
              <a:buSzPct val="100000"/>
              <a:buFont typeface="Noto Sans Symbols"/>
              <a:buChar char="▪"/>
            </a:pPr>
            <a:r>
              <a:rPr b="0" baseline="0" i="0" lang="en-US" sz="2800" u="none" cap="none" strike="noStrike">
                <a:solidFill>
                  <a:schemeClr val="dk1"/>
                </a:solidFill>
                <a:latin typeface="Arial"/>
                <a:ea typeface="Arial"/>
                <a:cs typeface="Arial"/>
                <a:sym typeface="Arial"/>
              </a:rPr>
              <a:t>WIGOS Information Resource</a:t>
            </a:r>
          </a:p>
          <a:p>
            <a:pPr indent="-533400" lvl="1" marL="990600" marR="0" rtl="0" algn="l">
              <a:spcBef>
                <a:spcPts val="560"/>
              </a:spcBef>
              <a:spcAft>
                <a:spcPts val="0"/>
              </a:spcAft>
              <a:buClr>
                <a:srgbClr val="FF9900"/>
              </a:buClr>
              <a:buSzPct val="100000"/>
              <a:buFont typeface="Noto Sans Symbols"/>
              <a:buChar char="▪"/>
            </a:pPr>
            <a:r>
              <a:rPr b="0" baseline="0" i="0" lang="en-US" sz="2800" u="none" cap="none" strike="noStrike">
                <a:solidFill>
                  <a:schemeClr val="dk1"/>
                </a:solidFill>
                <a:latin typeface="Arial"/>
                <a:ea typeface="Arial"/>
                <a:cs typeface="Arial"/>
                <a:sym typeface="Arial"/>
              </a:rPr>
              <a:t>WIGOS Data Quality Monitoring System</a:t>
            </a:r>
          </a:p>
          <a:p>
            <a:pPr indent="-533400" lvl="1" marL="990600" marR="0" rtl="0" algn="l">
              <a:spcBef>
                <a:spcPts val="560"/>
              </a:spcBef>
              <a:spcAft>
                <a:spcPts val="0"/>
              </a:spcAft>
              <a:buClr>
                <a:srgbClr val="FF9900"/>
              </a:buClr>
              <a:buSzPct val="100000"/>
              <a:buFont typeface="Noto Sans Symbols"/>
              <a:buChar char="▪"/>
            </a:pPr>
            <a:r>
              <a:rPr b="0" baseline="0" i="0" lang="en-US" sz="2800" u="none" cap="none" strike="noStrike">
                <a:solidFill>
                  <a:schemeClr val="dk1"/>
                </a:solidFill>
                <a:latin typeface="Arial"/>
                <a:ea typeface="Arial"/>
                <a:cs typeface="Arial"/>
                <a:sym typeface="Arial"/>
              </a:rPr>
              <a:t>Regional WIGOS Centres</a:t>
            </a:r>
          </a:p>
          <a:p>
            <a:pPr indent="-330200" lvl="0" marL="533400" marR="0" rtl="0" algn="l">
              <a:spcBef>
                <a:spcPts val="64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WIGOS 1b – Plans for 2016 to 2019</a:t>
            </a:r>
          </a:p>
        </p:txBody>
      </p:sp>
      <p:sp>
        <p:nvSpPr>
          <p:cNvPr id="83" name="Shape 83"/>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3200" u="none" cap="none" strike="noStrike">
                <a:solidFill>
                  <a:srgbClr val="A5A5A5"/>
                </a:solidFill>
                <a:latin typeface="Arial"/>
                <a:ea typeface="Arial"/>
                <a:cs typeface="Arial"/>
                <a:sym typeface="Arial"/>
              </a:rPr>
              <a:t>Congress identified 5 priority areas for WIGOS during the Pre-operational Phase</a:t>
            </a:r>
          </a:p>
          <a:p>
            <a:pPr indent="-533400" lvl="1" marL="990600" marR="0" rtl="0" algn="l">
              <a:spcBef>
                <a:spcPts val="560"/>
              </a:spcBef>
              <a:spcAft>
                <a:spcPts val="0"/>
              </a:spcAft>
              <a:buClr>
                <a:srgbClr val="FF9900"/>
              </a:buClr>
              <a:buSzPct val="100000"/>
              <a:buFont typeface="Noto Sans Symbols"/>
              <a:buChar char="▪"/>
            </a:pPr>
            <a:r>
              <a:rPr b="0" baseline="0" i="0" lang="en-US" sz="2800" u="none" cap="none" strike="noStrike">
                <a:solidFill>
                  <a:srgbClr val="A5A5A5"/>
                </a:solidFill>
                <a:latin typeface="Arial"/>
                <a:ea typeface="Arial"/>
                <a:cs typeface="Arial"/>
                <a:sym typeface="Arial"/>
              </a:rPr>
              <a:t>National WIGOS Implementation</a:t>
            </a:r>
          </a:p>
          <a:p>
            <a:pPr indent="-533400" lvl="1" marL="990600" marR="0" rtl="0" algn="l">
              <a:spcBef>
                <a:spcPts val="560"/>
              </a:spcBef>
              <a:spcAft>
                <a:spcPts val="0"/>
              </a:spcAft>
              <a:buClr>
                <a:srgbClr val="FF9900"/>
              </a:buClr>
              <a:buSzPct val="100000"/>
              <a:buFont typeface="Noto Sans Symbols"/>
              <a:buChar char="▪"/>
            </a:pPr>
            <a:r>
              <a:rPr b="0" baseline="0" i="0" lang="en-US" sz="2800" u="none" cap="none" strike="noStrike">
                <a:solidFill>
                  <a:srgbClr val="A5A5A5"/>
                </a:solidFill>
                <a:latin typeface="Arial"/>
                <a:ea typeface="Arial"/>
                <a:cs typeface="Arial"/>
                <a:sym typeface="Arial"/>
              </a:rPr>
              <a:t>WIGOS Regulatory and Guidance Material</a:t>
            </a:r>
          </a:p>
          <a:p>
            <a:pPr indent="-533400" lvl="1" marL="990600" marR="0" rtl="0" algn="l">
              <a:spcBef>
                <a:spcPts val="560"/>
              </a:spcBef>
              <a:spcAft>
                <a:spcPts val="0"/>
              </a:spcAft>
              <a:buClr>
                <a:srgbClr val="FF9900"/>
              </a:buClr>
              <a:buSzPct val="100000"/>
              <a:buFont typeface="Noto Sans Symbols"/>
              <a:buChar char="▪"/>
            </a:pPr>
            <a:r>
              <a:rPr b="0" baseline="0" i="0" lang="en-US" sz="2800" u="none" cap="none" strike="noStrike">
                <a:solidFill>
                  <a:srgbClr val="A5A5A5"/>
                </a:solidFill>
                <a:latin typeface="Arial"/>
                <a:ea typeface="Arial"/>
                <a:cs typeface="Arial"/>
                <a:sym typeface="Arial"/>
              </a:rPr>
              <a:t>WIGOS Information Resource</a:t>
            </a:r>
          </a:p>
          <a:p>
            <a:pPr indent="-533400" lvl="1" marL="990600" marR="0" rtl="0" algn="l">
              <a:spcBef>
                <a:spcPts val="560"/>
              </a:spcBef>
              <a:spcAft>
                <a:spcPts val="0"/>
              </a:spcAft>
              <a:buClr>
                <a:srgbClr val="FF9900"/>
              </a:buClr>
              <a:buSzPct val="100000"/>
              <a:buFont typeface="Noto Sans Symbols"/>
              <a:buChar char="▪"/>
            </a:pPr>
            <a:r>
              <a:rPr b="1" baseline="0" i="0" lang="en-US" sz="2800" u="none" cap="none" strike="noStrike">
                <a:solidFill>
                  <a:schemeClr val="dk1"/>
                </a:solidFill>
                <a:latin typeface="Arial"/>
                <a:ea typeface="Arial"/>
                <a:cs typeface="Arial"/>
                <a:sym typeface="Arial"/>
              </a:rPr>
              <a:t>WIGOS Data Quality Monitoring System</a:t>
            </a:r>
          </a:p>
          <a:p>
            <a:pPr indent="-533400" lvl="1" marL="990600" marR="0" rtl="0" algn="l">
              <a:spcBef>
                <a:spcPts val="560"/>
              </a:spcBef>
              <a:spcAft>
                <a:spcPts val="0"/>
              </a:spcAft>
              <a:buClr>
                <a:srgbClr val="FF9900"/>
              </a:buClr>
              <a:buSzPct val="100000"/>
              <a:buFont typeface="Noto Sans Symbols"/>
              <a:buChar char="▪"/>
            </a:pPr>
            <a:r>
              <a:rPr b="0" baseline="0" i="0" lang="en-US" sz="2800" u="none" cap="none" strike="noStrike">
                <a:solidFill>
                  <a:srgbClr val="A5A5A5"/>
                </a:solidFill>
                <a:latin typeface="Arial"/>
                <a:ea typeface="Arial"/>
                <a:cs typeface="Arial"/>
                <a:sym typeface="Arial"/>
              </a:rPr>
              <a:t>Regional WIGOS Centres</a:t>
            </a:r>
          </a:p>
          <a:p>
            <a:pPr indent="-330200" lvl="0" marL="533400" marR="0" rtl="0" algn="l">
              <a:spcBef>
                <a:spcPts val="64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WIGOS 1c – Plans for 2016 to 2019</a:t>
            </a:r>
          </a:p>
        </p:txBody>
      </p:sp>
      <p:sp>
        <p:nvSpPr>
          <p:cNvPr id="90" name="Shape 90"/>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3200" u="none" cap="none" strike="noStrike">
                <a:solidFill>
                  <a:srgbClr val="A5A5A5"/>
                </a:solidFill>
                <a:latin typeface="Arial"/>
                <a:ea typeface="Arial"/>
                <a:cs typeface="Arial"/>
                <a:sym typeface="Arial"/>
              </a:rPr>
              <a:t>Congress identified 5 priority areas for WIGOS during the Pre-operational Phase</a:t>
            </a:r>
          </a:p>
          <a:p>
            <a:pPr indent="-533400" lvl="1" marL="990600" marR="0" rtl="0" algn="l">
              <a:spcBef>
                <a:spcPts val="560"/>
              </a:spcBef>
              <a:spcAft>
                <a:spcPts val="0"/>
              </a:spcAft>
              <a:buClr>
                <a:srgbClr val="FF9900"/>
              </a:buClr>
              <a:buSzPct val="100000"/>
              <a:buFont typeface="Noto Sans Symbols"/>
              <a:buChar char="▪"/>
            </a:pPr>
            <a:r>
              <a:rPr b="0" baseline="0" i="0" lang="en-US" sz="2800" u="none" cap="none" strike="noStrike">
                <a:solidFill>
                  <a:srgbClr val="A5A5A5"/>
                </a:solidFill>
                <a:latin typeface="Arial"/>
                <a:ea typeface="Arial"/>
                <a:cs typeface="Arial"/>
                <a:sym typeface="Arial"/>
              </a:rPr>
              <a:t>National WIGOS Implementation</a:t>
            </a:r>
          </a:p>
          <a:p>
            <a:pPr indent="-533400" lvl="1" marL="990600" marR="0" rtl="0" algn="l">
              <a:spcBef>
                <a:spcPts val="560"/>
              </a:spcBef>
              <a:spcAft>
                <a:spcPts val="0"/>
              </a:spcAft>
              <a:buClr>
                <a:srgbClr val="FF9900"/>
              </a:buClr>
              <a:buSzPct val="100000"/>
              <a:buFont typeface="Noto Sans Symbols"/>
              <a:buChar char="▪"/>
            </a:pPr>
            <a:r>
              <a:rPr b="0" baseline="0" i="0" lang="en-US" sz="2800" u="none" cap="none" strike="noStrike">
                <a:solidFill>
                  <a:srgbClr val="A5A5A5"/>
                </a:solidFill>
                <a:latin typeface="Arial"/>
                <a:ea typeface="Arial"/>
                <a:cs typeface="Arial"/>
                <a:sym typeface="Arial"/>
              </a:rPr>
              <a:t>WIGOS Regulatory and Guidance Material</a:t>
            </a:r>
          </a:p>
          <a:p>
            <a:pPr indent="-533400" lvl="1" marL="990600" marR="0" rtl="0" algn="l">
              <a:spcBef>
                <a:spcPts val="560"/>
              </a:spcBef>
              <a:spcAft>
                <a:spcPts val="0"/>
              </a:spcAft>
              <a:buClr>
                <a:srgbClr val="FF9900"/>
              </a:buClr>
              <a:buSzPct val="100000"/>
              <a:buFont typeface="Noto Sans Symbols"/>
              <a:buChar char="▪"/>
            </a:pPr>
            <a:r>
              <a:rPr b="0" baseline="0" i="0" lang="en-US" sz="2800" u="none" cap="none" strike="noStrike">
                <a:solidFill>
                  <a:srgbClr val="A5A5A5"/>
                </a:solidFill>
                <a:latin typeface="Arial"/>
                <a:ea typeface="Arial"/>
                <a:cs typeface="Arial"/>
                <a:sym typeface="Arial"/>
              </a:rPr>
              <a:t>WIGOS Information Resource</a:t>
            </a:r>
          </a:p>
          <a:p>
            <a:pPr indent="-533400" lvl="1" marL="990600" marR="0" rtl="0" algn="l">
              <a:spcBef>
                <a:spcPts val="560"/>
              </a:spcBef>
              <a:spcAft>
                <a:spcPts val="0"/>
              </a:spcAft>
              <a:buClr>
                <a:srgbClr val="FF9900"/>
              </a:buClr>
              <a:buSzPct val="100000"/>
              <a:buFont typeface="Noto Sans Symbols"/>
              <a:buChar char="▪"/>
            </a:pPr>
            <a:r>
              <a:rPr b="1" baseline="0" i="0" lang="en-US" sz="2800" u="none" cap="none" strike="noStrike">
                <a:solidFill>
                  <a:schemeClr val="dk1"/>
                </a:solidFill>
                <a:latin typeface="Arial"/>
                <a:ea typeface="Arial"/>
                <a:cs typeface="Arial"/>
                <a:sym typeface="Arial"/>
              </a:rPr>
              <a:t>WIGOS Data Quality Monitoring System</a:t>
            </a:r>
          </a:p>
          <a:p>
            <a:pPr indent="-533400" lvl="1" marL="990600" marR="0" rtl="0" algn="l">
              <a:spcBef>
                <a:spcPts val="560"/>
              </a:spcBef>
              <a:spcAft>
                <a:spcPts val="0"/>
              </a:spcAft>
              <a:buClr>
                <a:srgbClr val="FF9900"/>
              </a:buClr>
              <a:buSzPct val="100000"/>
              <a:buFont typeface="Noto Sans Symbols"/>
              <a:buChar char="▪"/>
            </a:pPr>
            <a:r>
              <a:rPr b="1" baseline="0" i="0" lang="en-US" sz="2800" u="none" cap="none" strike="noStrike">
                <a:solidFill>
                  <a:schemeClr val="dk1"/>
                </a:solidFill>
                <a:latin typeface="Arial"/>
                <a:ea typeface="Arial"/>
                <a:cs typeface="Arial"/>
                <a:sym typeface="Arial"/>
              </a:rPr>
              <a:t>Regional WIGOS Centres</a:t>
            </a:r>
          </a:p>
          <a:p>
            <a:pPr indent="-330200" lvl="0" marL="533400" marR="0" rtl="0" algn="l">
              <a:spcBef>
                <a:spcPts val="64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p:txBody>
      </p:sp>
      <p:sp>
        <p:nvSpPr>
          <p:cNvPr id="91" name="Shape 91"/>
          <p:cNvSpPr/>
          <p:nvPr/>
        </p:nvSpPr>
        <p:spPr>
          <a:xfrm>
            <a:off x="179511" y="2924943"/>
            <a:ext cx="8568951" cy="1944216"/>
          </a:xfrm>
          <a:prstGeom prst="ellipse">
            <a:avLst/>
          </a:prstGeom>
          <a:solidFill>
            <a:schemeClr val="lt1">
              <a:alpha val="0"/>
            </a:schemeClr>
          </a:solidFill>
          <a:ln cap="flat" cmpd="sng" w="50800">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baseline="0" i="0" sz="1600" u="none" cap="none" strike="noStrike">
              <a:solidFill>
                <a:schemeClr val="lt1"/>
              </a:solidFill>
              <a:latin typeface="Arial Narrow"/>
              <a:ea typeface="Arial Narrow"/>
              <a:cs typeface="Arial Narrow"/>
              <a:sym typeface="Arial Narrow"/>
            </a:endParaRPr>
          </a:p>
        </p:txBody>
      </p:sp>
      <p:sp>
        <p:nvSpPr>
          <p:cNvPr id="92" name="Shape 92"/>
          <p:cNvSpPr txBox="1"/>
          <p:nvPr/>
        </p:nvSpPr>
        <p:spPr>
          <a:xfrm>
            <a:off x="3491880" y="5085183"/>
            <a:ext cx="5400599" cy="10156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Narrow"/>
                <a:ea typeface="Arial Narrow"/>
                <a:cs typeface="Arial Narrow"/>
                <a:sym typeface="Arial Narrow"/>
              </a:rPr>
              <a:t>There are very</a:t>
            </a:r>
            <a:r>
              <a:rPr b="1" baseline="0" i="0" lang="en-US" sz="2000" u="none" cap="none" strike="noStrike">
                <a:solidFill>
                  <a:srgbClr val="FFFFFF"/>
                </a:solidFill>
                <a:latin typeface="Arial Narrow"/>
                <a:ea typeface="Arial Narrow"/>
                <a:cs typeface="Arial Narrow"/>
                <a:sym typeface="Arial Narrow"/>
              </a:rPr>
              <a:t> </a:t>
            </a:r>
            <a:r>
              <a:rPr b="1" baseline="0" i="0" lang="en-US" sz="2000" u="none" cap="none" strike="noStrike">
                <a:solidFill>
                  <a:schemeClr val="dk1"/>
                </a:solidFill>
                <a:latin typeface="Arial Narrow"/>
                <a:ea typeface="Arial Narrow"/>
                <a:cs typeface="Arial Narrow"/>
                <a:sym typeface="Arial Narrow"/>
              </a:rPr>
              <a:t>close links between WIGOS Data Quality Monitoring System and the Regional WIGOS Centres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WIGOS 1d – Plans for 2016 to 2019</a:t>
            </a:r>
          </a:p>
        </p:txBody>
      </p:sp>
      <p:sp>
        <p:nvSpPr>
          <p:cNvPr id="99" name="Shape 99"/>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3200" u="none" cap="none" strike="noStrike">
                <a:solidFill>
                  <a:srgbClr val="A5A5A5"/>
                </a:solidFill>
                <a:latin typeface="Arial"/>
                <a:ea typeface="Arial"/>
                <a:cs typeface="Arial"/>
                <a:sym typeface="Arial"/>
              </a:rPr>
              <a:t>Congress identified 5 priority areas for WIGOS during the Pre-operational Phase</a:t>
            </a:r>
          </a:p>
          <a:p>
            <a:pPr indent="-533400" lvl="1" marL="990600" marR="0" rtl="0" algn="l">
              <a:spcBef>
                <a:spcPts val="560"/>
              </a:spcBef>
              <a:spcAft>
                <a:spcPts val="0"/>
              </a:spcAft>
              <a:buClr>
                <a:srgbClr val="FF9900"/>
              </a:buClr>
              <a:buSzPct val="100000"/>
              <a:buFont typeface="Noto Sans Symbols"/>
              <a:buChar char="▪"/>
            </a:pPr>
            <a:r>
              <a:rPr b="1" baseline="0" i="0" lang="en-US" sz="2800" u="none" cap="none" strike="noStrike">
                <a:solidFill>
                  <a:schemeClr val="dk1"/>
                </a:solidFill>
                <a:latin typeface="Arial"/>
                <a:ea typeface="Arial"/>
                <a:cs typeface="Arial"/>
                <a:sym typeface="Arial"/>
              </a:rPr>
              <a:t>National WIGOS Implementation</a:t>
            </a:r>
          </a:p>
          <a:p>
            <a:pPr indent="-533400" lvl="1" marL="990600" marR="0" rtl="0" algn="l">
              <a:spcBef>
                <a:spcPts val="560"/>
              </a:spcBef>
              <a:spcAft>
                <a:spcPts val="0"/>
              </a:spcAft>
              <a:buClr>
                <a:srgbClr val="FF9900"/>
              </a:buClr>
              <a:buSzPct val="100000"/>
              <a:buFont typeface="Noto Sans Symbols"/>
              <a:buChar char="▪"/>
            </a:pPr>
            <a:r>
              <a:rPr b="1" baseline="0" i="0" lang="en-US" sz="2800" u="none" cap="none" strike="noStrike">
                <a:solidFill>
                  <a:schemeClr val="dk1"/>
                </a:solidFill>
                <a:latin typeface="Arial"/>
                <a:ea typeface="Arial"/>
                <a:cs typeface="Arial"/>
                <a:sym typeface="Arial"/>
              </a:rPr>
              <a:t>WIGOS Regulatory and Guidance Material</a:t>
            </a:r>
          </a:p>
          <a:p>
            <a:pPr indent="-533400" lvl="1" marL="990600" marR="0" rtl="0" algn="l">
              <a:spcBef>
                <a:spcPts val="560"/>
              </a:spcBef>
              <a:spcAft>
                <a:spcPts val="0"/>
              </a:spcAft>
              <a:buClr>
                <a:srgbClr val="FF9900"/>
              </a:buClr>
              <a:buSzPct val="100000"/>
              <a:buFont typeface="Noto Sans Symbols"/>
              <a:buChar char="▪"/>
            </a:pPr>
            <a:r>
              <a:rPr b="1" baseline="0" i="0" lang="en-US" sz="2800" u="none" cap="none" strike="noStrike">
                <a:solidFill>
                  <a:schemeClr val="dk1"/>
                </a:solidFill>
                <a:latin typeface="Arial"/>
                <a:ea typeface="Arial"/>
                <a:cs typeface="Arial"/>
                <a:sym typeface="Arial"/>
              </a:rPr>
              <a:t>WIGOS Information Resource</a:t>
            </a:r>
          </a:p>
          <a:p>
            <a:pPr indent="-533400" lvl="1" marL="990600" marR="0" rtl="0" algn="l">
              <a:spcBef>
                <a:spcPts val="560"/>
              </a:spcBef>
              <a:spcAft>
                <a:spcPts val="0"/>
              </a:spcAft>
              <a:buClr>
                <a:srgbClr val="FF9900"/>
              </a:buClr>
              <a:buSzPct val="100000"/>
              <a:buFont typeface="Noto Sans Symbols"/>
              <a:buChar char="▪"/>
            </a:pPr>
            <a:r>
              <a:rPr b="1" baseline="0" i="0" lang="en-US" sz="2800" u="none" cap="none" strike="noStrike">
                <a:solidFill>
                  <a:schemeClr val="dk1"/>
                </a:solidFill>
                <a:latin typeface="Arial"/>
                <a:ea typeface="Arial"/>
                <a:cs typeface="Arial"/>
                <a:sym typeface="Arial"/>
              </a:rPr>
              <a:t>WIGOS Data Quality Monitoring System</a:t>
            </a:r>
          </a:p>
          <a:p>
            <a:pPr indent="-533400" lvl="1" marL="990600" marR="0" rtl="0" algn="l">
              <a:spcBef>
                <a:spcPts val="560"/>
              </a:spcBef>
              <a:spcAft>
                <a:spcPts val="0"/>
              </a:spcAft>
              <a:buClr>
                <a:srgbClr val="FF9900"/>
              </a:buClr>
              <a:buSzPct val="100000"/>
              <a:buFont typeface="Noto Sans Symbols"/>
              <a:buChar char="▪"/>
            </a:pPr>
            <a:r>
              <a:rPr b="1" baseline="0" i="0" lang="en-US" sz="2800" u="none" cap="none" strike="noStrike">
                <a:solidFill>
                  <a:schemeClr val="dk1"/>
                </a:solidFill>
                <a:latin typeface="Arial"/>
                <a:ea typeface="Arial"/>
                <a:cs typeface="Arial"/>
                <a:sym typeface="Arial"/>
              </a:rPr>
              <a:t>Regional WIGOS Centres</a:t>
            </a:r>
          </a:p>
          <a:p>
            <a:pPr indent="-330200" lvl="0" marL="533400" marR="0" rtl="0" algn="l">
              <a:spcBef>
                <a:spcPts val="64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p:txBody>
      </p:sp>
      <p:sp>
        <p:nvSpPr>
          <p:cNvPr id="100" name="Shape 100"/>
          <p:cNvSpPr/>
          <p:nvPr/>
        </p:nvSpPr>
        <p:spPr>
          <a:xfrm>
            <a:off x="179511" y="1340767"/>
            <a:ext cx="8568951" cy="3528391"/>
          </a:xfrm>
          <a:prstGeom prst="ellipse">
            <a:avLst/>
          </a:prstGeom>
          <a:solidFill>
            <a:schemeClr val="lt1">
              <a:alpha val="0"/>
            </a:schemeClr>
          </a:solidFill>
          <a:ln cap="flat" cmpd="sng" w="50800">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baseline="0" i="0" sz="1600" u="none" cap="none" strike="noStrike">
              <a:solidFill>
                <a:schemeClr val="lt1"/>
              </a:solidFill>
              <a:latin typeface="Arial Narrow"/>
              <a:ea typeface="Arial Narrow"/>
              <a:cs typeface="Arial Narrow"/>
              <a:sym typeface="Arial Narrow"/>
            </a:endParaRPr>
          </a:p>
        </p:txBody>
      </p:sp>
      <p:sp>
        <p:nvSpPr>
          <p:cNvPr id="101" name="Shape 101"/>
          <p:cNvSpPr txBox="1"/>
          <p:nvPr/>
        </p:nvSpPr>
        <p:spPr>
          <a:xfrm>
            <a:off x="3491880" y="5085183"/>
            <a:ext cx="5400599" cy="10156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Narrow"/>
                <a:ea typeface="Arial Narrow"/>
                <a:cs typeface="Arial Narrow"/>
                <a:sym typeface="Arial Narrow"/>
              </a:rPr>
              <a:t>Actually there are very</a:t>
            </a:r>
            <a:r>
              <a:rPr b="1" baseline="0" i="0" lang="en-US" sz="2000" u="none" cap="none" strike="noStrike">
                <a:solidFill>
                  <a:srgbClr val="FFFFFF"/>
                </a:solidFill>
                <a:latin typeface="Arial Narrow"/>
                <a:ea typeface="Arial Narrow"/>
                <a:cs typeface="Arial Narrow"/>
                <a:sym typeface="Arial Narrow"/>
              </a:rPr>
              <a:t> </a:t>
            </a:r>
            <a:r>
              <a:rPr b="1" baseline="0" i="0" lang="en-US" sz="2000" u="none" cap="none" strike="noStrike">
                <a:solidFill>
                  <a:schemeClr val="dk1"/>
                </a:solidFill>
                <a:latin typeface="Arial Narrow"/>
                <a:ea typeface="Arial Narrow"/>
                <a:cs typeface="Arial Narrow"/>
                <a:sym typeface="Arial Narrow"/>
              </a:rPr>
              <a:t>close links between all the priority areas – WIGOS is ‘integrated’ in both senses – integrated observations and integrated activities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2a – Context</a:t>
            </a:r>
          </a:p>
        </p:txBody>
      </p:sp>
      <p:sp>
        <p:nvSpPr>
          <p:cNvPr id="108" name="Shape 108"/>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2000" u="none" cap="none" strike="noStrike">
                <a:solidFill>
                  <a:schemeClr val="dk1"/>
                </a:solidFill>
                <a:latin typeface="Arial"/>
                <a:ea typeface="Arial"/>
                <a:cs typeface="Arial"/>
                <a:sym typeface="Arial"/>
              </a:rPr>
              <a:t>Throughout the new WIGOS Regulatory Material there are references to the observational data quality expectations placed on members:</a:t>
            </a:r>
          </a:p>
          <a:p>
            <a:pPr indent="0" lvl="2" marL="838200" marR="0" rtl="0" algn="l">
              <a:spcBef>
                <a:spcPts val="360"/>
              </a:spcBef>
              <a:spcAft>
                <a:spcPts val="0"/>
              </a:spcAft>
              <a:buClr>
                <a:srgbClr val="FF9900"/>
              </a:buClr>
              <a:buSzPct val="25000"/>
              <a:buFont typeface="Noto Sans Symbols"/>
              <a:buNone/>
            </a:pPr>
            <a:r>
              <a:rPr b="1" baseline="0" i="1" lang="en-US" sz="1800" u="none" cap="none" strike="noStrike">
                <a:solidFill>
                  <a:schemeClr val="dk1"/>
                </a:solidFill>
                <a:latin typeface="Arial"/>
                <a:ea typeface="Arial"/>
                <a:cs typeface="Arial"/>
                <a:sym typeface="Arial"/>
              </a:rPr>
              <a:t>Technical Regulations Vol.1</a:t>
            </a:r>
          </a:p>
          <a:p>
            <a:pPr indent="0" lvl="2" marL="838200" marR="0" rtl="0" algn="l">
              <a:spcBef>
                <a:spcPts val="360"/>
              </a:spcBef>
              <a:spcAft>
                <a:spcPts val="0"/>
              </a:spcAft>
              <a:buClr>
                <a:srgbClr val="FF9900"/>
              </a:buClr>
              <a:buSzPct val="25000"/>
              <a:buFont typeface="Noto Sans Symbols"/>
              <a:buNone/>
            </a:pPr>
            <a:r>
              <a:rPr b="1" baseline="0" i="1" lang="en-US" sz="1800" u="none" cap="none" strike="noStrike">
                <a:solidFill>
                  <a:schemeClr val="dk1"/>
                </a:solidFill>
                <a:latin typeface="Arial"/>
                <a:ea typeface="Arial"/>
                <a:cs typeface="Arial"/>
                <a:sym typeface="Arial"/>
              </a:rPr>
              <a:t>2.4.3 Performance</a:t>
            </a:r>
          </a:p>
          <a:p>
            <a:pPr indent="0" lvl="2" marL="838200" marR="0" rtl="0" algn="l">
              <a:spcBef>
                <a:spcPts val="360"/>
              </a:spcBef>
              <a:spcAft>
                <a:spcPts val="0"/>
              </a:spcAft>
              <a:buClr>
                <a:srgbClr val="FF9900"/>
              </a:buClr>
              <a:buSzPct val="25000"/>
              <a:buFont typeface="Noto Sans Symbols"/>
              <a:buNone/>
            </a:pPr>
            <a:r>
              <a:rPr b="0" baseline="0" i="0" lang="en-US" sz="1800" u="none" cap="none" strike="noStrike">
                <a:solidFill>
                  <a:schemeClr val="dk1"/>
                </a:solidFill>
                <a:latin typeface="Arial"/>
                <a:ea typeface="Arial"/>
                <a:cs typeface="Arial"/>
                <a:sym typeface="Arial"/>
              </a:rPr>
              <a:t>2.4.3.1 Members </a:t>
            </a:r>
            <a:r>
              <a:rPr b="1" baseline="0" i="0" lang="en-US" sz="1800" u="none" cap="none" strike="noStrike">
                <a:solidFill>
                  <a:srgbClr val="C00000"/>
                </a:solidFill>
                <a:latin typeface="Arial"/>
                <a:ea typeface="Arial"/>
                <a:cs typeface="Arial"/>
                <a:sym typeface="Arial"/>
              </a:rPr>
              <a:t>shall</a:t>
            </a:r>
            <a:r>
              <a:rPr b="0" baseline="0" i="0" lang="en-US" sz="1800" u="none" cap="none" strike="noStrike">
                <a:solidFill>
                  <a:schemeClr val="dk1"/>
                </a:solidFill>
                <a:latin typeface="Arial"/>
                <a:ea typeface="Arial"/>
                <a:cs typeface="Arial"/>
                <a:sym typeface="Arial"/>
              </a:rPr>
              <a:t> continuously monitor the performance of their observing systems.</a:t>
            </a:r>
          </a:p>
          <a:p>
            <a:pPr indent="0" lvl="2" marL="838200" marR="0" rtl="0" algn="l">
              <a:spcBef>
                <a:spcPts val="360"/>
              </a:spcBef>
              <a:spcAft>
                <a:spcPts val="0"/>
              </a:spcAft>
              <a:buClr>
                <a:srgbClr val="FF9900"/>
              </a:buClr>
              <a:buSzPct val="25000"/>
              <a:buFont typeface="Noto Sans Symbols"/>
              <a:buNone/>
            </a:pPr>
            <a:r>
              <a:rPr b="1" baseline="0" i="1" lang="en-US" sz="1800" u="none" cap="none" strike="noStrike">
                <a:solidFill>
                  <a:schemeClr val="dk1"/>
                </a:solidFill>
                <a:latin typeface="Arial"/>
                <a:ea typeface="Arial"/>
                <a:cs typeface="Arial"/>
                <a:sym typeface="Arial"/>
              </a:rPr>
              <a:t>2.4.4 Quality Control</a:t>
            </a:r>
          </a:p>
          <a:p>
            <a:pPr indent="0" lvl="2" marL="838200" marR="0" rtl="0" algn="l">
              <a:spcBef>
                <a:spcPts val="360"/>
              </a:spcBef>
              <a:spcAft>
                <a:spcPts val="0"/>
              </a:spcAft>
              <a:buClr>
                <a:srgbClr val="FF9900"/>
              </a:buClr>
              <a:buSzPct val="25000"/>
              <a:buFont typeface="Noto Sans Symbols"/>
              <a:buNone/>
            </a:pPr>
            <a:r>
              <a:rPr b="0" baseline="0" i="0" lang="en-US" sz="1800" u="none" cap="none" strike="noStrike">
                <a:solidFill>
                  <a:schemeClr val="dk1"/>
                </a:solidFill>
                <a:latin typeface="Arial"/>
                <a:ea typeface="Arial"/>
                <a:cs typeface="Arial"/>
                <a:sym typeface="Arial"/>
              </a:rPr>
              <a:t>2.4.4.1 Members </a:t>
            </a:r>
            <a:r>
              <a:rPr b="1" baseline="0" i="0" lang="en-US" sz="1800" u="none" cap="none" strike="noStrike">
                <a:solidFill>
                  <a:srgbClr val="C00000"/>
                </a:solidFill>
                <a:latin typeface="Arial"/>
                <a:ea typeface="Arial"/>
                <a:cs typeface="Arial"/>
                <a:sym typeface="Arial"/>
              </a:rPr>
              <a:t>shall</a:t>
            </a:r>
            <a:r>
              <a:rPr b="0" baseline="0" i="0" lang="en-US" sz="1800" u="none" cap="none" strike="noStrike">
                <a:solidFill>
                  <a:schemeClr val="dk1"/>
                </a:solidFill>
                <a:latin typeface="Arial"/>
                <a:ea typeface="Arial"/>
                <a:cs typeface="Arial"/>
                <a:sym typeface="Arial"/>
              </a:rPr>
              <a:t> implement quality control for all observations for which they are responsible.</a:t>
            </a:r>
          </a:p>
          <a:p>
            <a:pPr indent="0" lvl="2" marL="838200" marR="0" rtl="0" algn="l">
              <a:spcBef>
                <a:spcPts val="360"/>
              </a:spcBef>
              <a:spcAft>
                <a:spcPts val="0"/>
              </a:spcAft>
              <a:buClr>
                <a:srgbClr val="FF9900"/>
              </a:buClr>
              <a:buFont typeface="Noto Sans Symbols"/>
              <a:buNone/>
            </a:pPr>
            <a:r>
              <a:t/>
            </a:r>
            <a:endParaRPr b="1" baseline="0" i="1" sz="1800" u="none" cap="none" strike="noStrike">
              <a:solidFill>
                <a:schemeClr val="dk1"/>
              </a:solidFill>
              <a:latin typeface="Arial"/>
              <a:ea typeface="Arial"/>
              <a:cs typeface="Arial"/>
              <a:sym typeface="Arial"/>
            </a:endParaRPr>
          </a:p>
          <a:p>
            <a:pPr indent="0" lvl="2" marL="838200" marR="0" rtl="0" algn="l">
              <a:spcBef>
                <a:spcPts val="360"/>
              </a:spcBef>
              <a:spcAft>
                <a:spcPts val="0"/>
              </a:spcAft>
              <a:buClr>
                <a:srgbClr val="FF9900"/>
              </a:buClr>
              <a:buSzPct val="25000"/>
              <a:buFont typeface="Noto Sans Symbols"/>
              <a:buNone/>
            </a:pPr>
            <a:r>
              <a:rPr b="1" baseline="0" i="1" lang="en-US" sz="1800" u="none" cap="none" strike="noStrike">
                <a:solidFill>
                  <a:schemeClr val="dk1"/>
                </a:solidFill>
                <a:latin typeface="Arial"/>
                <a:ea typeface="Arial"/>
                <a:cs typeface="Arial"/>
                <a:sym typeface="Arial"/>
              </a:rPr>
              <a:t>Manual on WIGOS</a:t>
            </a:r>
          </a:p>
          <a:p>
            <a:pPr indent="0" lvl="2" marL="838200" marR="0" rtl="0" algn="l">
              <a:spcBef>
                <a:spcPts val="360"/>
              </a:spcBef>
              <a:spcAft>
                <a:spcPts val="0"/>
              </a:spcAft>
              <a:buClr>
                <a:srgbClr val="FF9900"/>
              </a:buClr>
              <a:buSzPct val="25000"/>
              <a:buFont typeface="Noto Sans Symbols"/>
              <a:buNone/>
            </a:pPr>
            <a:r>
              <a:rPr b="1" baseline="0" i="0" lang="en-US" sz="1800" u="none" cap="none" strike="noStrike">
                <a:solidFill>
                  <a:schemeClr val="dk1"/>
                </a:solidFill>
                <a:latin typeface="Arial"/>
                <a:ea typeface="Arial"/>
                <a:cs typeface="Arial"/>
                <a:sym typeface="Arial"/>
              </a:rPr>
              <a:t>2.4.3 Quality Control</a:t>
            </a:r>
          </a:p>
          <a:p>
            <a:pPr indent="0" lvl="2" marL="838200" marR="0" rtl="0" algn="l">
              <a:spcBef>
                <a:spcPts val="360"/>
              </a:spcBef>
              <a:spcAft>
                <a:spcPts val="0"/>
              </a:spcAft>
              <a:buClr>
                <a:srgbClr val="FF9900"/>
              </a:buClr>
              <a:buSzPct val="25000"/>
              <a:buFont typeface="Noto Sans Symbols"/>
              <a:buNone/>
            </a:pPr>
            <a:r>
              <a:rPr b="0" baseline="0" i="0" lang="en-US" sz="1800" u="none" cap="none" strike="noStrike">
                <a:solidFill>
                  <a:schemeClr val="dk1"/>
                </a:solidFill>
                <a:latin typeface="Arial"/>
                <a:ea typeface="Arial"/>
                <a:cs typeface="Arial"/>
                <a:sym typeface="Arial"/>
              </a:rPr>
              <a:t>2.4.3.1 Members </a:t>
            </a:r>
            <a:r>
              <a:rPr b="1" baseline="0" i="0" lang="en-US" sz="1800" u="none" cap="none" strike="noStrike">
                <a:solidFill>
                  <a:srgbClr val="C00000"/>
                </a:solidFill>
                <a:latin typeface="Arial"/>
                <a:ea typeface="Arial"/>
                <a:cs typeface="Arial"/>
                <a:sym typeface="Arial"/>
              </a:rPr>
              <a:t>shall</a:t>
            </a:r>
            <a:r>
              <a:rPr b="0" baseline="0" i="0" lang="en-US" sz="1800" u="none" cap="none" strike="noStrike">
                <a:solidFill>
                  <a:schemeClr val="dk1"/>
                </a:solidFill>
                <a:latin typeface="Arial"/>
                <a:ea typeface="Arial"/>
                <a:cs typeface="Arial"/>
                <a:sym typeface="Arial"/>
              </a:rPr>
              <a:t> ensure observations provided through their WIGOS component observing systems are quality controlled.</a:t>
            </a:r>
          </a:p>
          <a:p>
            <a:pPr indent="0" lvl="2" marL="838200" marR="0" rtl="0" algn="l">
              <a:spcBef>
                <a:spcPts val="360"/>
              </a:spcBef>
              <a:spcAft>
                <a:spcPts val="0"/>
              </a:spcAft>
              <a:buClr>
                <a:srgbClr val="FF9900"/>
              </a:buClr>
              <a:buSzPct val="25000"/>
              <a:buFont typeface="Noto Sans Symbols"/>
              <a:buNone/>
            </a:pPr>
            <a:r>
              <a:rPr b="0" baseline="0" i="0" lang="en-US" sz="1800" u="none" cap="none" strike="noStrike">
                <a:solidFill>
                  <a:schemeClr val="dk1"/>
                </a:solidFill>
                <a:latin typeface="Arial"/>
                <a:ea typeface="Arial"/>
                <a:cs typeface="Arial"/>
                <a:sym typeface="Arial"/>
              </a:rPr>
              <a:t>2.4.3.2 Members </a:t>
            </a:r>
            <a:r>
              <a:rPr b="1" baseline="0" i="0" lang="en-US" sz="1800" u="none" cap="none" strike="noStrike">
                <a:solidFill>
                  <a:srgbClr val="C00000"/>
                </a:solidFill>
                <a:latin typeface="Arial"/>
                <a:ea typeface="Arial"/>
                <a:cs typeface="Arial"/>
                <a:sym typeface="Arial"/>
              </a:rPr>
              <a:t>shall</a:t>
            </a:r>
            <a:r>
              <a:rPr b="0" baseline="0" i="0" lang="en-US" sz="1800" u="none" cap="none" strike="noStrike">
                <a:solidFill>
                  <a:schemeClr val="dk1"/>
                </a:solidFill>
                <a:latin typeface="Arial"/>
                <a:ea typeface="Arial"/>
                <a:cs typeface="Arial"/>
                <a:sym typeface="Arial"/>
              </a:rPr>
              <a:t> implement real-time quality control prior to exchange of observations via the WMO Information System.</a:t>
            </a:r>
          </a:p>
          <a:p>
            <a:pPr indent="0" lvl="2" marL="838200" marR="0" rtl="0" algn="l">
              <a:spcBef>
                <a:spcPts val="400"/>
              </a:spcBef>
              <a:spcAft>
                <a:spcPts val="0"/>
              </a:spcAft>
              <a:buClr>
                <a:srgbClr val="FF9900"/>
              </a:buClr>
              <a:buFont typeface="Noto Sans Symbols"/>
              <a:buNone/>
            </a:pPr>
            <a:r>
              <a:t/>
            </a:r>
            <a:endParaRPr b="0" baseline="0" i="0" sz="2000" u="none" cap="none" strike="noStrike">
              <a:solidFill>
                <a:schemeClr val="dk1"/>
              </a:solidFill>
              <a:latin typeface="Arial"/>
              <a:ea typeface="Arial"/>
              <a:cs typeface="Arial"/>
              <a:sym typeface="Arial"/>
            </a:endParaRPr>
          </a:p>
          <a:p>
            <a:pPr indent="-330200" lvl="0" marL="533400" marR="0" rtl="0" algn="l">
              <a:spcBef>
                <a:spcPts val="640"/>
              </a:spcBef>
              <a:spcAft>
                <a:spcPts val="0"/>
              </a:spcAft>
              <a:buClr>
                <a:srgbClr val="FF9900"/>
              </a:buClr>
              <a:buFont typeface="Noto Sans Symbols"/>
              <a:buNone/>
            </a:pPr>
            <a:r>
              <a:t/>
            </a:r>
            <a:endParaRPr b="0" baseline="0" i="0" sz="3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2b – Existing GOS Monitoring</a:t>
            </a:r>
          </a:p>
        </p:txBody>
      </p:sp>
      <p:sp>
        <p:nvSpPr>
          <p:cNvPr id="115" name="Shape 115"/>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Monthly Monitoring Centres:</a:t>
            </a:r>
          </a:p>
          <a:p>
            <a:pPr indent="-533400" lvl="1" marL="990600" marR="0" rtl="0" algn="l">
              <a:spcBef>
                <a:spcPts val="400"/>
              </a:spcBef>
              <a:spcAft>
                <a:spcPts val="0"/>
              </a:spcAft>
              <a:buClr>
                <a:srgbClr val="FF9900"/>
              </a:buClr>
              <a:buSzPct val="100000"/>
              <a:buFont typeface="Noto Sans Symbols"/>
              <a:buChar char="▪"/>
            </a:pPr>
            <a:r>
              <a:rPr b="0" baseline="0" i="0" lang="en-US" sz="2000" u="none" cap="none" strike="noStrike">
                <a:solidFill>
                  <a:schemeClr val="dk1"/>
                </a:solidFill>
                <a:latin typeface="Arial"/>
                <a:ea typeface="Arial"/>
                <a:cs typeface="Arial"/>
                <a:sym typeface="Arial"/>
              </a:rPr>
              <a:t>ECMWF; RSMC Exeter; WMC Melbourne; RSMC Montreal; RSMC Offenbach; RSMC Tokyo &amp; RSMC Toulouse</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Lead Centre Monitoring:</a:t>
            </a:r>
          </a:p>
          <a:p>
            <a:pPr indent="-533400" lvl="1" marL="990600" marR="0" rtl="0" algn="l">
              <a:spcBef>
                <a:spcPts val="400"/>
              </a:spcBef>
              <a:spcAft>
                <a:spcPts val="0"/>
              </a:spcAft>
              <a:buClr>
                <a:srgbClr val="FF9900"/>
              </a:buClr>
              <a:buSzPct val="100000"/>
              <a:buFont typeface="Noto Sans Symbols"/>
              <a:buChar char="▪"/>
            </a:pPr>
            <a:r>
              <a:rPr b="0" baseline="0" i="0" lang="en-US" sz="2000" u="none" cap="none" strike="noStrike">
                <a:solidFill>
                  <a:schemeClr val="dk1"/>
                </a:solidFill>
                <a:latin typeface="Arial"/>
                <a:ea typeface="Arial"/>
                <a:cs typeface="Arial"/>
                <a:sym typeface="Arial"/>
              </a:rPr>
              <a:t>WMC Washington (aircraft and satellite); ECMWF (upper air); RSMC Exeter (surface marine); RSMC Nairobi (RAI); RSMC Tokyo (RAII); RSMC Buenos Aires (RAIII); RSMC Montreal (RAIV); WMO Melbourne (RAV) &amp; RSMC Offenbach (RAVI)</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Regular reports produced by many Monitoring Centres but follow up actions are variable</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A number of effective monitoring functions are in place for other observational programmes, for example the CBS Lead Centres for GCOS monitoring; GAW monitoring etc </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Important to learn from the experiences of these groups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idx="4294967295" type="title"/>
          </p:nvPr>
        </p:nvSpPr>
        <p:spPr>
          <a:xfrm>
            <a:off x="107504" y="44623"/>
            <a:ext cx="8928990" cy="7921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chemeClr val="accent2"/>
                </a:solidFill>
                <a:latin typeface="Arial"/>
                <a:ea typeface="Arial"/>
                <a:cs typeface="Arial"/>
                <a:sym typeface="Arial"/>
              </a:rPr>
              <a:t>WDQMS 2c – the purpose and scope </a:t>
            </a:r>
          </a:p>
        </p:txBody>
      </p:sp>
      <p:sp>
        <p:nvSpPr>
          <p:cNvPr id="122" name="Shape 122"/>
          <p:cNvSpPr txBox="1"/>
          <p:nvPr>
            <p:ph idx="4294967295" type="body"/>
          </p:nvPr>
        </p:nvSpPr>
        <p:spPr>
          <a:xfrm>
            <a:off x="179511" y="764704"/>
            <a:ext cx="8856983" cy="5544615"/>
          </a:xfrm>
          <a:prstGeom prst="rect">
            <a:avLst/>
          </a:prstGeom>
          <a:noFill/>
          <a:ln>
            <a:noFill/>
          </a:ln>
        </p:spPr>
        <p:txBody>
          <a:bodyPr anchorCtr="0" anchor="t" bIns="45700" lIns="91425" rIns="91425" tIns="45700">
            <a:noAutofit/>
          </a:bodyPr>
          <a:lstStyle/>
          <a:p>
            <a:pPr indent="-533400" lvl="0" marL="533400" marR="0" rtl="0" algn="l">
              <a:spcBef>
                <a:spcPts val="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Improved performance monitoring and reporting system for data availability and data quality – this includes latency</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Provision of online real/near-real/non-real time monitoring of the performance of WIGOS observing systems / stations / platforms </a:t>
            </a:r>
            <a:r>
              <a:rPr b="1" baseline="0" i="1" lang="en-US" sz="2400" u="none" cap="none" strike="noStrike">
                <a:solidFill>
                  <a:srgbClr val="C00000"/>
                </a:solidFill>
                <a:latin typeface="Arial"/>
                <a:ea typeface="Arial"/>
                <a:cs typeface="Arial"/>
                <a:sym typeface="Arial"/>
              </a:rPr>
              <a:t>registered</a:t>
            </a:r>
            <a:r>
              <a:rPr b="0" baseline="0" i="0" lang="en-US" sz="2400" u="none" cap="none" strike="noStrike">
                <a:solidFill>
                  <a:schemeClr val="dk1"/>
                </a:solidFill>
                <a:latin typeface="Arial"/>
                <a:ea typeface="Arial"/>
                <a:cs typeface="Arial"/>
                <a:sym typeface="Arial"/>
              </a:rPr>
              <a:t> under OSCAR</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Includes the development and implementation of incident management procedures to build the links between issue identification and resolution</a:t>
            </a:r>
          </a:p>
          <a:p>
            <a:pPr indent="-533400" lvl="0" marL="533400" marR="0" rtl="0" algn="l">
              <a:spcBef>
                <a:spcPts val="480"/>
              </a:spcBef>
              <a:spcAft>
                <a:spcPts val="0"/>
              </a:spcAft>
              <a:buClr>
                <a:srgbClr val="FF9900"/>
              </a:buClr>
              <a:buSzPct val="100000"/>
              <a:buFont typeface="Noto Sans Symbols"/>
              <a:buChar char="▪"/>
            </a:pPr>
            <a:r>
              <a:rPr b="0" baseline="0" i="0" lang="en-US" sz="2400" u="none" cap="none" strike="noStrike">
                <a:solidFill>
                  <a:schemeClr val="dk1"/>
                </a:solidFill>
                <a:latin typeface="Arial"/>
                <a:ea typeface="Arial"/>
                <a:cs typeface="Arial"/>
                <a:sym typeface="Arial"/>
              </a:rPr>
              <a:t>Looking forward this will be increasingly important as more 3</a:t>
            </a:r>
            <a:r>
              <a:rPr b="0" baseline="30000" i="0" lang="en-US" sz="2400" u="none" cap="none" strike="noStrike">
                <a:solidFill>
                  <a:schemeClr val="dk1"/>
                </a:solidFill>
                <a:latin typeface="Arial"/>
                <a:ea typeface="Arial"/>
                <a:cs typeface="Arial"/>
                <a:sym typeface="Arial"/>
              </a:rPr>
              <a:t>rd</a:t>
            </a:r>
            <a:r>
              <a:rPr b="0" baseline="0" i="0" lang="en-US" sz="2400" u="none" cap="none" strike="noStrike">
                <a:solidFill>
                  <a:schemeClr val="dk1"/>
                </a:solidFill>
                <a:latin typeface="Arial"/>
                <a:ea typeface="Arial"/>
                <a:cs typeface="Arial"/>
                <a:sym typeface="Arial"/>
              </a:rPr>
              <a:t> party observations are exchanged</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losing slide">
  <a:themeElements>
    <a:clrScheme name="1_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