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CA39-C21F-4D3F-8981-1E722BEDAFB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DEA-7324-4034-8950-03F07ECD09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CA39-C21F-4D3F-8981-1E722BEDAFB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DEA-7324-4034-8950-03F07ECD0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CA39-C21F-4D3F-8981-1E722BEDAFB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DEA-7324-4034-8950-03F07ECD0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CA39-C21F-4D3F-8981-1E722BEDAFB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DEA-7324-4034-8950-03F07ECD0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CA39-C21F-4D3F-8981-1E722BEDAFB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577CDEA-7324-4034-8950-03F07ECD09E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CA39-C21F-4D3F-8981-1E722BEDAFB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DEA-7324-4034-8950-03F07ECD0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CA39-C21F-4D3F-8981-1E722BEDAFB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DEA-7324-4034-8950-03F07ECD0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CA39-C21F-4D3F-8981-1E722BEDAFB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DEA-7324-4034-8950-03F07ECD0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CA39-C21F-4D3F-8981-1E722BEDAFB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DEA-7324-4034-8950-03F07ECD0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CA39-C21F-4D3F-8981-1E722BEDAFB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DEA-7324-4034-8950-03F07ECD0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62CA39-C21F-4D3F-8981-1E722BEDAFB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7CDEA-7324-4034-8950-03F07ECD09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62CA39-C21F-4D3F-8981-1E722BEDAFBA}" type="datetimeFigureOut">
              <a:rPr lang="en-US" smtClean="0"/>
              <a:t>12/2/2015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577CDEA-7324-4034-8950-03F07ECD09E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rd.mgm.gov.tr/Default.aspx?l=e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WMO RA IV WIGOS Implementation Workshop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AVAILABILITY OF RADAR  DATA</a:t>
            </a:r>
          </a:p>
          <a:p>
            <a:r>
              <a:rPr lang="en-US" dirty="0" smtClean="0"/>
              <a:t>IN RA IV</a:t>
            </a:r>
          </a:p>
          <a:p>
            <a:endParaRPr lang="en-US" dirty="0" smtClean="0"/>
          </a:p>
          <a:p>
            <a:r>
              <a:rPr lang="en-US" dirty="0" smtClean="0"/>
              <a:t>Curaçao</a:t>
            </a:r>
          </a:p>
          <a:p>
            <a:r>
              <a:rPr lang="en-US" dirty="0" smtClean="0"/>
              <a:t>2 December 2015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 IV Radar Mosaics- Cuba</a:t>
            </a:r>
            <a:endParaRPr lang="en-US" dirty="0"/>
          </a:p>
        </p:txBody>
      </p:sp>
      <p:pic>
        <p:nvPicPr>
          <p:cNvPr id="3" name="Picture 2" descr="Cub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1447800"/>
            <a:ext cx="6477000" cy="526114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 IV Radar Mosaics- </a:t>
            </a:r>
            <a:br>
              <a:rPr lang="en-US" dirty="0" smtClean="0"/>
            </a:br>
            <a:r>
              <a:rPr lang="en-US" dirty="0" smtClean="0"/>
              <a:t>Météo-France</a:t>
            </a:r>
            <a:endParaRPr lang="en-US" dirty="0"/>
          </a:p>
        </p:txBody>
      </p:sp>
      <p:pic>
        <p:nvPicPr>
          <p:cNvPr id="3" name="Picture 2" descr="C:\root\CMC55\CMC55 &amp; DMS working draft docs\Mosaique-Caraibe_201510211745 - 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8153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 IV Radar Mosaics- Barbados</a:t>
            </a:r>
            <a:endParaRPr lang="en-US" dirty="0"/>
          </a:p>
        </p:txBody>
      </p:sp>
      <p:pic>
        <p:nvPicPr>
          <p:cNvPr id="3" name="Picture 2" descr="Radar Mosaic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8288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0580" y="2967335"/>
            <a:ext cx="4762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QUESTIONS?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Projects – RA IV WIP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pPr lvl="0"/>
            <a:r>
              <a:rPr lang="en-GB" dirty="0"/>
              <a:t>Regional Flood Forecasting Project;</a:t>
            </a:r>
            <a:endParaRPr lang="en-US" dirty="0"/>
          </a:p>
          <a:p>
            <a:pPr lvl="0"/>
            <a:r>
              <a:rPr lang="en-GB" dirty="0"/>
              <a:t>Improving availability and utilization of AWS data not already commonly shared, both existing and silent;</a:t>
            </a:r>
            <a:endParaRPr lang="en-US" dirty="0"/>
          </a:p>
          <a:p>
            <a:pPr lvl="0"/>
            <a:r>
              <a:rPr lang="en-GB" dirty="0"/>
              <a:t>Regional Radar Mosaic Implementation Project;</a:t>
            </a:r>
            <a:endParaRPr lang="en-US" dirty="0"/>
          </a:p>
          <a:p>
            <a:pPr lvl="0"/>
            <a:r>
              <a:rPr lang="en-GB" dirty="0"/>
              <a:t>Capacity Development focused on Quality Management Practices.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87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is RA 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are approximately 280 radars within RA IV and more are being added;</a:t>
            </a:r>
          </a:p>
          <a:p>
            <a:r>
              <a:rPr lang="en-US" dirty="0" smtClean="0"/>
              <a:t>Cayman Islands installed a radar in 2013, Curaçao recently installed a radar;</a:t>
            </a:r>
          </a:p>
          <a:p>
            <a:r>
              <a:rPr lang="en-US" dirty="0" smtClean="0"/>
              <a:t>Sint </a:t>
            </a:r>
            <a:r>
              <a:rPr lang="en-US" dirty="0" err="1" smtClean="0"/>
              <a:t>Maartens</a:t>
            </a:r>
            <a:r>
              <a:rPr lang="en-US" dirty="0" smtClean="0"/>
              <a:t> has plans to install a radar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adarmap-B_20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4099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Radar Metadata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/>
              <a:t>The WMO Radar Database is hosted and managed by the Turkish Meteorological Service ;</a:t>
            </a:r>
          </a:p>
          <a:p>
            <a:pPr algn="just"/>
            <a:r>
              <a:rPr lang="en-US" dirty="0" smtClean="0">
                <a:hlinkClick r:id="rId2"/>
              </a:rPr>
              <a:t>http://wrd.mgm.gov.tr/Default.aspx?l=en</a:t>
            </a:r>
            <a:endParaRPr lang="en-US" dirty="0" smtClean="0"/>
          </a:p>
          <a:p>
            <a:pPr algn="just"/>
            <a:r>
              <a:rPr lang="en-US" dirty="0" smtClean="0"/>
              <a:t>The Focal Points for Weather Radar Metadata are responsible for:</a:t>
            </a:r>
          </a:p>
          <a:p>
            <a:pPr lvl="1" algn="just"/>
            <a:r>
              <a:rPr lang="en-US" dirty="0" smtClean="0"/>
              <a:t>Obtaining a login to the WRD by sending an email request to the WMO Weather Radar Metadata Focal Points email list or directly to the Secretariat.</a:t>
            </a:r>
          </a:p>
          <a:p>
            <a:pPr lvl="1" algn="just"/>
            <a:r>
              <a:rPr lang="en-US" dirty="0" smtClean="0"/>
              <a:t>Ensuring that metadata contained within the WMO Radar Database and for which the Focal Point (FP) is responsible, is current and accurate; and </a:t>
            </a:r>
          </a:p>
          <a:p>
            <a:pPr lvl="1" algn="just"/>
            <a:r>
              <a:rPr lang="en-US" dirty="0" smtClean="0"/>
              <a:t>Entering and maintaining the WRD with weather radar metadata by following the procedures available from the WRD once FPs have logged in.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Regional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GB" dirty="0" smtClean="0"/>
              <a:t>Regional Flood Forecasting Project;</a:t>
            </a:r>
            <a:endParaRPr lang="en-US" dirty="0" smtClean="0"/>
          </a:p>
          <a:p>
            <a:pPr lvl="0" algn="just"/>
            <a:r>
              <a:rPr lang="en-GB" dirty="0" smtClean="0"/>
              <a:t>Improving availability and utilization of AWS data not already commonly shared, both existing and silent;</a:t>
            </a:r>
            <a:endParaRPr lang="en-US" dirty="0" smtClean="0"/>
          </a:p>
          <a:p>
            <a:pPr lvl="0" algn="just"/>
            <a:r>
              <a:rPr lang="en-GB" dirty="0" smtClean="0">
                <a:solidFill>
                  <a:srgbClr val="FFC000"/>
                </a:solidFill>
              </a:rPr>
              <a:t>Regional Radar Mosaic Implementation Project;</a:t>
            </a:r>
            <a:endParaRPr lang="en-US" dirty="0" smtClean="0">
              <a:solidFill>
                <a:srgbClr val="FFC000"/>
              </a:solidFill>
            </a:endParaRPr>
          </a:p>
          <a:p>
            <a:pPr lvl="0" algn="just"/>
            <a:r>
              <a:rPr lang="en-GB" dirty="0" smtClean="0"/>
              <a:t>Capacity Development focused on Quality Management Practices.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GIFS Server</a:t>
            </a:r>
            <a:endParaRPr lang="en-US" dirty="0"/>
          </a:p>
        </p:txBody>
      </p:sp>
      <p:pic>
        <p:nvPicPr>
          <p:cNvPr id="3" name="Picture 2" descr="Rad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1181820"/>
            <a:ext cx="4114800" cy="56761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 IV Radar Mosaics-US</a:t>
            </a:r>
            <a:endParaRPr lang="en-US" dirty="0"/>
          </a:p>
        </p:txBody>
      </p:sp>
      <p:pic>
        <p:nvPicPr>
          <p:cNvPr id="3" name="Picture 2" descr="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4000" cy="42825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 IV Radar Mosaics- Canada</a:t>
            </a:r>
            <a:endParaRPr lang="en-US" dirty="0"/>
          </a:p>
        </p:txBody>
      </p:sp>
      <p:pic>
        <p:nvPicPr>
          <p:cNvPr id="3" name="Picture 2" descr="Cana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9285" y="1447800"/>
            <a:ext cx="5957187" cy="5410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186</TotalTime>
  <Words>271</Words>
  <Application>Microsoft Office PowerPoint</Application>
  <PresentationFormat>On-screen Show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Apex</vt:lpstr>
      <vt:lpstr>WMO RA IV WIGOS Implementation Workshop</vt:lpstr>
      <vt:lpstr>Regional Projects – RA IV WIP</vt:lpstr>
      <vt:lpstr>Radar is RA IV</vt:lpstr>
      <vt:lpstr>PowerPoint Presentation</vt:lpstr>
      <vt:lpstr>Radar Metadata</vt:lpstr>
      <vt:lpstr>Regional Priorities</vt:lpstr>
      <vt:lpstr>GIFS Server</vt:lpstr>
      <vt:lpstr>RA IV Radar Mosaics-US</vt:lpstr>
      <vt:lpstr>RA IV Radar Mosaics- Canada</vt:lpstr>
      <vt:lpstr>RA IV Radar Mosaics- Cuba</vt:lpstr>
      <vt:lpstr>RA IV Radar Mosaics-  Météo-France</vt:lpstr>
      <vt:lpstr>RA IV Radar Mosaics- Barbados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WMO RA IV WIGOS Implementation Workshop</dc:title>
  <dc:creator>DeSouza</dc:creator>
  <cp:lastModifiedBy>Glendell</cp:lastModifiedBy>
  <cp:revision>17</cp:revision>
  <dcterms:created xsi:type="dcterms:W3CDTF">2015-11-23T13:27:35Z</dcterms:created>
  <dcterms:modified xsi:type="dcterms:W3CDTF">2015-12-02T15:41:38Z</dcterms:modified>
</cp:coreProperties>
</file>