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0080625" cy="7559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744" y="-96"/>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8" name="PlaceHolder 1"/>
          <p:cNvSpPr>
            <a:spLocks noGrp="1"/>
          </p:cNvSpPr>
          <p:nvPr>
            <p:ph type="body"/>
          </p:nvPr>
        </p:nvSpPr>
        <p:spPr>
          <a:xfrm>
            <a:off x="777240" y="4777560"/>
            <a:ext cx="6217560" cy="4525920"/>
          </a:xfrm>
          <a:prstGeom prst="rect">
            <a:avLst/>
          </a:prstGeom>
        </p:spPr>
        <p:txBody>
          <a:bodyPr wrap="none" lIns="0" tIns="0" rIns="0" bIns="0"/>
          <a:lstStyle/>
          <a:p>
            <a:r>
              <a:rPr lang="en-US"/>
              <a:t>Click to edit the notes format</a:t>
            </a:r>
            <a:endParaRPr/>
          </a:p>
        </p:txBody>
      </p:sp>
      <p:sp>
        <p:nvSpPr>
          <p:cNvPr id="69" name="PlaceHolder 2"/>
          <p:cNvSpPr>
            <a:spLocks noGrp="1"/>
          </p:cNvSpPr>
          <p:nvPr>
            <p:ph type="hdr"/>
          </p:nvPr>
        </p:nvSpPr>
        <p:spPr>
          <a:xfrm>
            <a:off x="0" y="0"/>
            <a:ext cx="3372840" cy="502560"/>
          </a:xfrm>
          <a:prstGeom prst="rect">
            <a:avLst/>
          </a:prstGeom>
        </p:spPr>
        <p:txBody>
          <a:bodyPr wrap="none" lIns="0" tIns="0" rIns="0" bIns="0"/>
          <a:lstStyle/>
          <a:p>
            <a:r>
              <a:rPr lang="en-US"/>
              <a:t>&lt;header&gt;</a:t>
            </a:r>
            <a:endParaRPr/>
          </a:p>
        </p:txBody>
      </p:sp>
      <p:sp>
        <p:nvSpPr>
          <p:cNvPr id="70" name="PlaceHolder 3"/>
          <p:cNvSpPr>
            <a:spLocks noGrp="1"/>
          </p:cNvSpPr>
          <p:nvPr>
            <p:ph type="dt"/>
          </p:nvPr>
        </p:nvSpPr>
        <p:spPr>
          <a:xfrm>
            <a:off x="4399200" y="0"/>
            <a:ext cx="3372840" cy="502560"/>
          </a:xfrm>
          <a:prstGeom prst="rect">
            <a:avLst/>
          </a:prstGeom>
        </p:spPr>
        <p:txBody>
          <a:bodyPr wrap="none" lIns="0" tIns="0" rIns="0" bIns="0"/>
          <a:lstStyle/>
          <a:p>
            <a:pPr algn="r"/>
            <a:r>
              <a:rPr lang="en-US"/>
              <a:t>&lt;date/time&gt;</a:t>
            </a:r>
            <a:endParaRPr/>
          </a:p>
        </p:txBody>
      </p:sp>
      <p:sp>
        <p:nvSpPr>
          <p:cNvPr id="71" name="PlaceHolder 4"/>
          <p:cNvSpPr>
            <a:spLocks noGrp="1"/>
          </p:cNvSpPr>
          <p:nvPr>
            <p:ph type="ftr"/>
          </p:nvPr>
        </p:nvSpPr>
        <p:spPr>
          <a:xfrm>
            <a:off x="0" y="9555480"/>
            <a:ext cx="3372840" cy="502560"/>
          </a:xfrm>
          <a:prstGeom prst="rect">
            <a:avLst/>
          </a:prstGeom>
        </p:spPr>
        <p:txBody>
          <a:bodyPr wrap="none" lIns="0" tIns="0" rIns="0" bIns="0" anchor="b"/>
          <a:lstStyle/>
          <a:p>
            <a:r>
              <a:rPr lang="en-US"/>
              <a:t>&lt;footer&gt;</a:t>
            </a:r>
            <a:endParaRPr/>
          </a:p>
        </p:txBody>
      </p:sp>
      <p:sp>
        <p:nvSpPr>
          <p:cNvPr id="72" name="PlaceHolder 5"/>
          <p:cNvSpPr>
            <a:spLocks noGrp="1"/>
          </p:cNvSpPr>
          <p:nvPr>
            <p:ph type="sldNum"/>
          </p:nvPr>
        </p:nvSpPr>
        <p:spPr>
          <a:xfrm>
            <a:off x="4399200" y="9555480"/>
            <a:ext cx="3372840" cy="502560"/>
          </a:xfrm>
          <a:prstGeom prst="rect">
            <a:avLst/>
          </a:prstGeom>
        </p:spPr>
        <p:txBody>
          <a:bodyPr wrap="none" lIns="0" tIns="0" rIns="0" bIns="0" anchor="b"/>
          <a:lstStyle/>
          <a:p>
            <a:pPr algn="r"/>
            <a:fld id="{61A10181-5161-4181-A1C1-010131419181}" type="slidenum">
              <a:rPr lang="en-US"/>
              <a:t>‹#›</a:t>
            </a:fld>
            <a:endParaRPr/>
          </a:p>
        </p:txBody>
      </p:sp>
    </p:spTree>
    <p:extLst>
      <p:ext uri="{BB962C8B-B14F-4D97-AF65-F5344CB8AC3E}">
        <p14:creationId xmlns:p14="http://schemas.microsoft.com/office/powerpoint/2010/main" val="4178914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0" y="0"/>
            <a:ext cx="11796480" cy="11796480"/>
          </a:xfrm>
          <a:prstGeom prst="rect">
            <a:avLst/>
          </a:prstGeom>
        </p:spPr>
        <p:txBody>
          <a:bodyPr lIns="90000" tIns="45000" rIns="90000" bIns="45000"/>
          <a:lstStyle/>
          <a:p>
            <a:pPr>
              <a:lnSpc>
                <a:spcPct val="94000"/>
              </a:lnSpc>
            </a:pPr>
            <a:fld id="{B1A11121-D1D1-4161-9181-01811100D171}" type="slidenum">
              <a:rPr lang="en-US">
                <a:solidFill>
                  <a:srgbClr val="FFFFFF"/>
                </a:solidFill>
                <a:latin typeface="Arial"/>
                <a:ea typeface="ＭＳ Ｐゴシック"/>
              </a:rPr>
              <a:t>1</a:t>
            </a:fld>
            <a:endParaRPr/>
          </a:p>
        </p:txBody>
      </p:sp>
      <p:sp>
        <p:nvSpPr>
          <p:cNvPr id="163" name="PlaceHolder 2"/>
          <p:cNvSpPr>
            <a:spLocks noGrp="1"/>
          </p:cNvSpPr>
          <p:nvPr>
            <p:ph type="body"/>
          </p:nvPr>
        </p:nvSpPr>
        <p:spPr>
          <a:xfrm>
            <a:off x="777960" y="4776840"/>
            <a:ext cx="6217560" cy="4525200"/>
          </a:xfrm>
          <a:prstGeom prst="rect">
            <a:avLst/>
          </a:prstGeom>
        </p:spPr>
        <p:txBody>
          <a:bodyPr wrap="none" lIns="90000" tIns="45000" rIns="90000" bIns="45000" anchor="ct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0" y="0"/>
            <a:ext cx="11796480" cy="11796480"/>
          </a:xfrm>
          <a:prstGeom prst="rect">
            <a:avLst/>
          </a:prstGeom>
        </p:spPr>
        <p:txBody>
          <a:bodyPr lIns="90000" tIns="45000" rIns="90000" bIns="45000"/>
          <a:lstStyle/>
          <a:p>
            <a:pPr>
              <a:lnSpc>
                <a:spcPct val="94000"/>
              </a:lnSpc>
            </a:pPr>
            <a:fld id="{21413161-91F1-4151-9141-4191817171D1}" type="slidenum">
              <a:rPr lang="en-US">
                <a:solidFill>
                  <a:srgbClr val="FFFFFF"/>
                </a:solidFill>
                <a:latin typeface="Arial"/>
                <a:ea typeface="ＭＳ Ｐゴシック"/>
              </a:rPr>
              <a:t>12</a:t>
            </a:fld>
            <a:endParaRPr/>
          </a:p>
        </p:txBody>
      </p:sp>
      <p:sp>
        <p:nvSpPr>
          <p:cNvPr id="181" name="PlaceHolder 2"/>
          <p:cNvSpPr>
            <a:spLocks noGrp="1"/>
          </p:cNvSpPr>
          <p:nvPr>
            <p:ph type="body"/>
          </p:nvPr>
        </p:nvSpPr>
        <p:spPr>
          <a:xfrm>
            <a:off x="777960" y="4776840"/>
            <a:ext cx="6217560" cy="4525200"/>
          </a:xfrm>
          <a:prstGeom prst="rect">
            <a:avLst/>
          </a:prstGeom>
        </p:spPr>
        <p:txBody>
          <a:bodyPr wrap="none" lIns="90000" tIns="45000" rIns="90000" bIns="45000" anchor="ct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
          <p:cNvSpPr/>
          <p:nvPr/>
        </p:nvSpPr>
        <p:spPr>
          <a:xfrm>
            <a:off x="0" y="0"/>
            <a:ext cx="11796480" cy="11796480"/>
          </a:xfrm>
          <a:prstGeom prst="rect">
            <a:avLst/>
          </a:prstGeom>
        </p:spPr>
        <p:txBody>
          <a:bodyPr lIns="90000" tIns="45000" rIns="90000" bIns="45000"/>
          <a:lstStyle/>
          <a:p>
            <a:pPr>
              <a:lnSpc>
                <a:spcPct val="94000"/>
              </a:lnSpc>
            </a:pPr>
            <a:fld id="{61B1C101-D141-4141-A111-81D191A12121}" type="slidenum">
              <a:rPr lang="en-US">
                <a:solidFill>
                  <a:srgbClr val="FFFFFF"/>
                </a:solidFill>
                <a:latin typeface="Arial"/>
                <a:ea typeface="ＭＳ Ｐゴシック"/>
              </a:rPr>
              <a:t>14</a:t>
            </a:fld>
            <a:endParaRPr/>
          </a:p>
        </p:txBody>
      </p:sp>
      <p:sp>
        <p:nvSpPr>
          <p:cNvPr id="183" name="PlaceHolder 2"/>
          <p:cNvSpPr>
            <a:spLocks noGrp="1"/>
          </p:cNvSpPr>
          <p:nvPr>
            <p:ph type="body"/>
          </p:nvPr>
        </p:nvSpPr>
        <p:spPr>
          <a:xfrm>
            <a:off x="777960" y="4776840"/>
            <a:ext cx="6217560" cy="4525200"/>
          </a:xfrm>
          <a:prstGeom prst="rect">
            <a:avLst/>
          </a:prstGeom>
        </p:spPr>
        <p:txBody>
          <a:bodyPr wrap="none" lIns="90000" tIns="45000" rIns="90000" bIns="45000" anchor="ct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ustomShape 1"/>
          <p:cNvSpPr/>
          <p:nvPr/>
        </p:nvSpPr>
        <p:spPr>
          <a:xfrm>
            <a:off x="0" y="0"/>
            <a:ext cx="11796480" cy="11796480"/>
          </a:xfrm>
          <a:prstGeom prst="rect">
            <a:avLst/>
          </a:prstGeom>
        </p:spPr>
        <p:txBody>
          <a:bodyPr lIns="90000" tIns="45000" rIns="90000" bIns="45000"/>
          <a:lstStyle/>
          <a:p>
            <a:pPr>
              <a:lnSpc>
                <a:spcPct val="94000"/>
              </a:lnSpc>
            </a:pPr>
            <a:fld id="{71D18121-B141-41D1-A1C1-019101715141}" type="slidenum">
              <a:rPr lang="en-US">
                <a:solidFill>
                  <a:srgbClr val="FFFFFF"/>
                </a:solidFill>
                <a:latin typeface="Arial"/>
                <a:ea typeface="ＭＳ Ｐゴシック"/>
              </a:rPr>
              <a:t>17</a:t>
            </a:fld>
            <a:endParaRPr/>
          </a:p>
        </p:txBody>
      </p:sp>
      <p:sp>
        <p:nvSpPr>
          <p:cNvPr id="185" name="PlaceHolder 2"/>
          <p:cNvSpPr>
            <a:spLocks noGrp="1"/>
          </p:cNvSpPr>
          <p:nvPr>
            <p:ph type="body"/>
          </p:nvPr>
        </p:nvSpPr>
        <p:spPr>
          <a:xfrm>
            <a:off x="777960" y="4776840"/>
            <a:ext cx="6217560" cy="4525200"/>
          </a:xfrm>
          <a:prstGeom prst="rect">
            <a:avLst/>
          </a:prstGeom>
        </p:spPr>
        <p:txBody>
          <a:bodyPr wrap="none" lIns="90000" tIns="45000" rIns="90000" bIns="45000" anchor="ct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0" y="0"/>
            <a:ext cx="11796480" cy="11796480"/>
          </a:xfrm>
          <a:prstGeom prst="rect">
            <a:avLst/>
          </a:prstGeom>
        </p:spPr>
        <p:txBody>
          <a:bodyPr lIns="90000" tIns="45000" rIns="90000" bIns="45000"/>
          <a:lstStyle/>
          <a:p>
            <a:pPr>
              <a:lnSpc>
                <a:spcPct val="94000"/>
              </a:lnSpc>
            </a:pPr>
            <a:fld id="{B17111F1-61A1-41A1-A181-B14101214141}" type="slidenum">
              <a:rPr lang="en-US">
                <a:solidFill>
                  <a:srgbClr val="FFFFFF"/>
                </a:solidFill>
                <a:latin typeface="Arial"/>
                <a:ea typeface="ＭＳ Ｐゴシック"/>
              </a:rPr>
              <a:t>2</a:t>
            </a:fld>
            <a:endParaRPr/>
          </a:p>
        </p:txBody>
      </p:sp>
      <p:sp>
        <p:nvSpPr>
          <p:cNvPr id="165" name="PlaceHolder 2"/>
          <p:cNvSpPr>
            <a:spLocks noGrp="1"/>
          </p:cNvSpPr>
          <p:nvPr>
            <p:ph type="body"/>
          </p:nvPr>
        </p:nvSpPr>
        <p:spPr>
          <a:xfrm>
            <a:off x="777960" y="4776840"/>
            <a:ext cx="6217560" cy="4525200"/>
          </a:xfrm>
          <a:prstGeom prst="rect">
            <a:avLst/>
          </a:prstGeom>
        </p:spPr>
        <p:txBody>
          <a:bodyPr wrap="none" lIns="90000" tIns="45000" rIns="90000" bIns="45000" anchor="ct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0" y="0"/>
            <a:ext cx="11796480" cy="11796480"/>
          </a:xfrm>
          <a:prstGeom prst="rect">
            <a:avLst/>
          </a:prstGeom>
        </p:spPr>
        <p:txBody>
          <a:bodyPr lIns="90000" tIns="45000" rIns="90000" bIns="45000"/>
          <a:lstStyle/>
          <a:p>
            <a:pPr>
              <a:lnSpc>
                <a:spcPct val="94000"/>
              </a:lnSpc>
            </a:pPr>
            <a:fld id="{F1514101-4101-41D1-A141-81817131D1A1}" type="slidenum">
              <a:rPr lang="en-US">
                <a:solidFill>
                  <a:srgbClr val="FFFFFF"/>
                </a:solidFill>
                <a:latin typeface="Arial"/>
                <a:ea typeface="ＭＳ Ｐゴシック"/>
              </a:rPr>
              <a:t>3</a:t>
            </a:fld>
            <a:endParaRPr/>
          </a:p>
        </p:txBody>
      </p:sp>
      <p:sp>
        <p:nvSpPr>
          <p:cNvPr id="167" name="PlaceHolder 2"/>
          <p:cNvSpPr>
            <a:spLocks noGrp="1"/>
          </p:cNvSpPr>
          <p:nvPr>
            <p:ph type="body"/>
          </p:nvPr>
        </p:nvSpPr>
        <p:spPr>
          <a:xfrm>
            <a:off x="777960" y="4776840"/>
            <a:ext cx="6217560" cy="4525200"/>
          </a:xfrm>
          <a:prstGeom prst="rect">
            <a:avLst/>
          </a:prstGeom>
        </p:spPr>
        <p:txBody>
          <a:bodyPr wrap="none" lIns="90000" tIns="45000" rIns="90000" bIns="45000" anchor="ct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0" y="0"/>
            <a:ext cx="11796480" cy="11796480"/>
          </a:xfrm>
          <a:prstGeom prst="rect">
            <a:avLst/>
          </a:prstGeom>
        </p:spPr>
        <p:txBody>
          <a:bodyPr lIns="90000" tIns="45000" rIns="90000" bIns="45000"/>
          <a:lstStyle/>
          <a:p>
            <a:pPr>
              <a:lnSpc>
                <a:spcPct val="94000"/>
              </a:lnSpc>
            </a:pPr>
            <a:fld id="{41D101F1-A1F1-41C1-B181-A1913121F1B1}" type="slidenum">
              <a:rPr lang="en-US">
                <a:solidFill>
                  <a:srgbClr val="FFFFFF"/>
                </a:solidFill>
                <a:latin typeface="Arial"/>
                <a:ea typeface="ＭＳ Ｐゴシック"/>
              </a:rPr>
              <a:t>5</a:t>
            </a:fld>
            <a:endParaRPr/>
          </a:p>
        </p:txBody>
      </p:sp>
      <p:sp>
        <p:nvSpPr>
          <p:cNvPr id="169" name="PlaceHolder 2"/>
          <p:cNvSpPr>
            <a:spLocks noGrp="1"/>
          </p:cNvSpPr>
          <p:nvPr>
            <p:ph type="body"/>
          </p:nvPr>
        </p:nvSpPr>
        <p:spPr>
          <a:xfrm>
            <a:off x="777960" y="4776840"/>
            <a:ext cx="6217560" cy="4525200"/>
          </a:xfrm>
          <a:prstGeom prst="rect">
            <a:avLst/>
          </a:prstGeom>
        </p:spPr>
        <p:txBody>
          <a:bodyPr wrap="none" lIns="90000" tIns="45000" rIns="90000" bIns="45000" anchor="ct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0" y="0"/>
            <a:ext cx="11796480" cy="11796480"/>
          </a:xfrm>
          <a:prstGeom prst="rect">
            <a:avLst/>
          </a:prstGeom>
        </p:spPr>
        <p:txBody>
          <a:bodyPr lIns="90000" tIns="45000" rIns="90000" bIns="45000"/>
          <a:lstStyle/>
          <a:p>
            <a:pPr>
              <a:lnSpc>
                <a:spcPct val="94000"/>
              </a:lnSpc>
            </a:pPr>
            <a:fld id="{11912111-0141-4191-8131-C17111A161B1}" type="slidenum">
              <a:rPr lang="en-US">
                <a:solidFill>
                  <a:srgbClr val="FFFFFF"/>
                </a:solidFill>
                <a:latin typeface="Arial"/>
                <a:ea typeface="ＭＳ Ｐゴシック"/>
              </a:rPr>
              <a:t>6</a:t>
            </a:fld>
            <a:endParaRPr/>
          </a:p>
        </p:txBody>
      </p:sp>
      <p:sp>
        <p:nvSpPr>
          <p:cNvPr id="171" name="PlaceHolder 2"/>
          <p:cNvSpPr>
            <a:spLocks noGrp="1"/>
          </p:cNvSpPr>
          <p:nvPr>
            <p:ph type="body"/>
          </p:nvPr>
        </p:nvSpPr>
        <p:spPr>
          <a:xfrm>
            <a:off x="777960" y="4776840"/>
            <a:ext cx="6217560" cy="4525200"/>
          </a:xfrm>
          <a:prstGeom prst="rect">
            <a:avLst/>
          </a:prstGeom>
        </p:spPr>
        <p:txBody>
          <a:bodyPr wrap="none" lIns="90000" tIns="45000" rIns="90000" bIns="45000" anchor="ct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0" y="0"/>
            <a:ext cx="11796480" cy="11796480"/>
          </a:xfrm>
          <a:prstGeom prst="rect">
            <a:avLst/>
          </a:prstGeom>
        </p:spPr>
        <p:txBody>
          <a:bodyPr lIns="90000" tIns="45000" rIns="90000" bIns="45000"/>
          <a:lstStyle/>
          <a:p>
            <a:pPr>
              <a:lnSpc>
                <a:spcPct val="94000"/>
              </a:lnSpc>
            </a:pPr>
            <a:fld id="{91D181A1-C101-4161-8101-B1B1E1B111A1}" type="slidenum">
              <a:rPr lang="en-US">
                <a:solidFill>
                  <a:srgbClr val="FFFFFF"/>
                </a:solidFill>
                <a:latin typeface="Arial"/>
                <a:ea typeface="ＭＳ Ｐゴシック"/>
              </a:rPr>
              <a:t>7</a:t>
            </a:fld>
            <a:endParaRPr/>
          </a:p>
        </p:txBody>
      </p:sp>
      <p:sp>
        <p:nvSpPr>
          <p:cNvPr id="173" name="PlaceHolder 2"/>
          <p:cNvSpPr>
            <a:spLocks noGrp="1"/>
          </p:cNvSpPr>
          <p:nvPr>
            <p:ph type="body"/>
          </p:nvPr>
        </p:nvSpPr>
        <p:spPr>
          <a:xfrm>
            <a:off x="777960" y="4776840"/>
            <a:ext cx="6217560" cy="4525200"/>
          </a:xfrm>
          <a:prstGeom prst="rect">
            <a:avLst/>
          </a:prstGeom>
        </p:spPr>
        <p:txBody>
          <a:bodyPr wrap="none" lIns="90000" tIns="45000" rIns="90000" bIns="45000" anchor="ct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0" y="0"/>
            <a:ext cx="11796480" cy="11796480"/>
          </a:xfrm>
          <a:prstGeom prst="rect">
            <a:avLst/>
          </a:prstGeom>
        </p:spPr>
        <p:txBody>
          <a:bodyPr lIns="90000" tIns="45000" rIns="90000" bIns="45000"/>
          <a:lstStyle/>
          <a:p>
            <a:pPr>
              <a:lnSpc>
                <a:spcPct val="94000"/>
              </a:lnSpc>
            </a:pPr>
            <a:fld id="{C1413181-9151-4151-A1E1-B1E1A1B101B1}" type="slidenum">
              <a:rPr lang="en-US">
                <a:solidFill>
                  <a:srgbClr val="FFFFFF"/>
                </a:solidFill>
                <a:latin typeface="Arial"/>
                <a:ea typeface="ＭＳ Ｐゴシック"/>
              </a:rPr>
              <a:t>8</a:t>
            </a:fld>
            <a:endParaRPr/>
          </a:p>
        </p:txBody>
      </p:sp>
      <p:sp>
        <p:nvSpPr>
          <p:cNvPr id="175" name="PlaceHolder 2"/>
          <p:cNvSpPr>
            <a:spLocks noGrp="1"/>
          </p:cNvSpPr>
          <p:nvPr>
            <p:ph type="body"/>
          </p:nvPr>
        </p:nvSpPr>
        <p:spPr>
          <a:xfrm>
            <a:off x="777960" y="4776840"/>
            <a:ext cx="6217560" cy="4525200"/>
          </a:xfrm>
          <a:prstGeom prst="rect">
            <a:avLst/>
          </a:prstGeom>
        </p:spPr>
        <p:txBody>
          <a:bodyPr wrap="none" lIns="90000" tIns="45000" rIns="90000" bIns="45000" anchor="ct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0" y="0"/>
            <a:ext cx="11796480" cy="11796480"/>
          </a:xfrm>
          <a:prstGeom prst="rect">
            <a:avLst/>
          </a:prstGeom>
        </p:spPr>
        <p:txBody>
          <a:bodyPr lIns="90000" tIns="45000" rIns="90000" bIns="45000"/>
          <a:lstStyle/>
          <a:p>
            <a:pPr>
              <a:lnSpc>
                <a:spcPct val="94000"/>
              </a:lnSpc>
            </a:pPr>
            <a:fld id="{C1C13101-71A1-4141-91C1-B1F1A1513111}" type="slidenum">
              <a:rPr lang="en-US">
                <a:solidFill>
                  <a:srgbClr val="FFFFFF"/>
                </a:solidFill>
                <a:latin typeface="Arial"/>
                <a:ea typeface="ＭＳ Ｐゴシック"/>
              </a:rPr>
              <a:t>9</a:t>
            </a:fld>
            <a:endParaRPr/>
          </a:p>
        </p:txBody>
      </p:sp>
      <p:sp>
        <p:nvSpPr>
          <p:cNvPr id="177" name="PlaceHolder 2"/>
          <p:cNvSpPr>
            <a:spLocks noGrp="1"/>
          </p:cNvSpPr>
          <p:nvPr>
            <p:ph type="body"/>
          </p:nvPr>
        </p:nvSpPr>
        <p:spPr>
          <a:xfrm>
            <a:off x="777960" y="4776840"/>
            <a:ext cx="6217560" cy="4525200"/>
          </a:xfrm>
          <a:prstGeom prst="rect">
            <a:avLst/>
          </a:prstGeom>
        </p:spPr>
        <p:txBody>
          <a:bodyPr wrap="none" lIns="90000" tIns="45000" rIns="90000" bIns="45000" anchor="ct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0" y="0"/>
            <a:ext cx="11796480" cy="11796480"/>
          </a:xfrm>
          <a:prstGeom prst="rect">
            <a:avLst/>
          </a:prstGeom>
        </p:spPr>
        <p:txBody>
          <a:bodyPr lIns="90000" tIns="45000" rIns="90000" bIns="45000"/>
          <a:lstStyle/>
          <a:p>
            <a:pPr>
              <a:lnSpc>
                <a:spcPct val="94000"/>
              </a:lnSpc>
            </a:pPr>
            <a:fld id="{8161F171-51F1-41E1-81A1-B1E171A19101}" type="slidenum">
              <a:rPr lang="en-US">
                <a:solidFill>
                  <a:srgbClr val="FFFFFF"/>
                </a:solidFill>
                <a:latin typeface="Arial"/>
                <a:ea typeface="ＭＳ Ｐゴシック"/>
              </a:rPr>
              <a:t>11</a:t>
            </a:fld>
            <a:endParaRPr/>
          </a:p>
        </p:txBody>
      </p:sp>
      <p:sp>
        <p:nvSpPr>
          <p:cNvPr id="179" name="PlaceHolder 2"/>
          <p:cNvSpPr>
            <a:spLocks noGrp="1"/>
          </p:cNvSpPr>
          <p:nvPr>
            <p:ph type="body"/>
          </p:nvPr>
        </p:nvSpPr>
        <p:spPr>
          <a:xfrm>
            <a:off x="777960" y="4776840"/>
            <a:ext cx="6217560" cy="4525200"/>
          </a:xfrm>
          <a:prstGeom prst="rect">
            <a:avLst/>
          </a:prstGeom>
        </p:spPr>
        <p:txBody>
          <a:bodyPr wrap="none" lIns="90000" tIns="45000" rIns="90000" bIns="45000" anchor="ct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24" name="PlaceHolder 2"/>
          <p:cNvSpPr>
            <a:spLocks noGrp="1"/>
          </p:cNvSpPr>
          <p:nvPr>
            <p:ph type="body"/>
          </p:nvPr>
        </p:nvSpPr>
        <p:spPr>
          <a:xfrm>
            <a:off x="504000" y="1768680"/>
            <a:ext cx="8870400" cy="2090880"/>
          </a:xfrm>
          <a:prstGeom prst="rect">
            <a:avLst/>
          </a:prstGeom>
        </p:spPr>
        <p:txBody>
          <a:bodyPr wrap="none" lIns="0" tIns="0" rIns="0" bIns="0"/>
          <a:lstStyle/>
          <a:p>
            <a:endParaRPr/>
          </a:p>
        </p:txBody>
      </p:sp>
      <p:sp>
        <p:nvSpPr>
          <p:cNvPr id="25" name="PlaceHolder 3"/>
          <p:cNvSpPr>
            <a:spLocks noGrp="1"/>
          </p:cNvSpPr>
          <p:nvPr>
            <p:ph type="body"/>
          </p:nvPr>
        </p:nvSpPr>
        <p:spPr>
          <a:xfrm>
            <a:off x="504000" y="4058280"/>
            <a:ext cx="8870400" cy="209088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27" name="PlaceHolder 2"/>
          <p:cNvSpPr>
            <a:spLocks noGrp="1"/>
          </p:cNvSpPr>
          <p:nvPr>
            <p:ph type="body"/>
          </p:nvPr>
        </p:nvSpPr>
        <p:spPr>
          <a:xfrm>
            <a:off x="504000" y="1768680"/>
            <a:ext cx="4328280" cy="2090880"/>
          </a:xfrm>
          <a:prstGeom prst="rect">
            <a:avLst/>
          </a:prstGeom>
        </p:spPr>
        <p:txBody>
          <a:bodyPr wrap="none" lIns="0" tIns="0" rIns="0" bIns="0"/>
          <a:lstStyle/>
          <a:p>
            <a:endParaRPr/>
          </a:p>
        </p:txBody>
      </p:sp>
      <p:sp>
        <p:nvSpPr>
          <p:cNvPr id="28" name="PlaceHolder 3"/>
          <p:cNvSpPr>
            <a:spLocks noGrp="1"/>
          </p:cNvSpPr>
          <p:nvPr>
            <p:ph type="body"/>
          </p:nvPr>
        </p:nvSpPr>
        <p:spPr>
          <a:xfrm>
            <a:off x="5049000" y="1768680"/>
            <a:ext cx="4328280" cy="2090880"/>
          </a:xfrm>
          <a:prstGeom prst="rect">
            <a:avLst/>
          </a:prstGeom>
        </p:spPr>
        <p:txBody>
          <a:bodyPr wrap="none" lIns="0" tIns="0" rIns="0" bIns="0"/>
          <a:lstStyle/>
          <a:p>
            <a:endParaRPr/>
          </a:p>
        </p:txBody>
      </p:sp>
      <p:sp>
        <p:nvSpPr>
          <p:cNvPr id="29" name="PlaceHolder 4"/>
          <p:cNvSpPr>
            <a:spLocks noGrp="1"/>
          </p:cNvSpPr>
          <p:nvPr>
            <p:ph type="body"/>
          </p:nvPr>
        </p:nvSpPr>
        <p:spPr>
          <a:xfrm>
            <a:off x="5049000" y="4058280"/>
            <a:ext cx="4328280" cy="2090880"/>
          </a:xfrm>
          <a:prstGeom prst="rect">
            <a:avLst/>
          </a:prstGeom>
        </p:spPr>
        <p:txBody>
          <a:bodyPr wrap="none" lIns="0" tIns="0" rIns="0" bIns="0"/>
          <a:lstStyle/>
          <a:p>
            <a:endParaRPr/>
          </a:p>
        </p:txBody>
      </p:sp>
      <p:sp>
        <p:nvSpPr>
          <p:cNvPr id="30" name="PlaceHolder 5"/>
          <p:cNvSpPr>
            <a:spLocks noGrp="1"/>
          </p:cNvSpPr>
          <p:nvPr>
            <p:ph type="body"/>
          </p:nvPr>
        </p:nvSpPr>
        <p:spPr>
          <a:xfrm>
            <a:off x="504000" y="4058280"/>
            <a:ext cx="4328280" cy="209088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32" name="PlaceHolder 2"/>
          <p:cNvSpPr>
            <a:spLocks noGrp="1"/>
          </p:cNvSpPr>
          <p:nvPr>
            <p:ph type="body"/>
          </p:nvPr>
        </p:nvSpPr>
        <p:spPr>
          <a:xfrm>
            <a:off x="504000" y="1768680"/>
            <a:ext cx="4328280" cy="2090880"/>
          </a:xfrm>
          <a:prstGeom prst="rect">
            <a:avLst/>
          </a:prstGeom>
        </p:spPr>
        <p:txBody>
          <a:bodyPr wrap="none" lIns="0" tIns="0" rIns="0" bIns="0"/>
          <a:lstStyle/>
          <a:p>
            <a:endParaRPr/>
          </a:p>
        </p:txBody>
      </p:sp>
      <p:sp>
        <p:nvSpPr>
          <p:cNvPr id="33" name="PlaceHolder 3"/>
          <p:cNvSpPr>
            <a:spLocks noGrp="1"/>
          </p:cNvSpPr>
          <p:nvPr>
            <p:ph type="body"/>
          </p:nvPr>
        </p:nvSpPr>
        <p:spPr>
          <a:xfrm>
            <a:off x="5049000" y="1768680"/>
            <a:ext cx="4328280" cy="2090880"/>
          </a:xfrm>
          <a:prstGeom prst="rect">
            <a:avLst/>
          </a:prstGeom>
        </p:spPr>
        <p:txBody>
          <a:bodyPr wrap="none"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6"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37" name="PlaceHolder 2"/>
          <p:cNvSpPr>
            <a:spLocks noGrp="1"/>
          </p:cNvSpPr>
          <p:nvPr>
            <p:ph type="subTitle"/>
          </p:nvPr>
        </p:nvSpPr>
        <p:spPr>
          <a:xfrm>
            <a:off x="504000" y="1768680"/>
            <a:ext cx="8870400" cy="438444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39" name="PlaceHolder 2"/>
          <p:cNvSpPr>
            <a:spLocks noGrp="1"/>
          </p:cNvSpPr>
          <p:nvPr>
            <p:ph type="body"/>
          </p:nvPr>
        </p:nvSpPr>
        <p:spPr>
          <a:xfrm>
            <a:off x="504000" y="1768680"/>
            <a:ext cx="8870400" cy="438408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41" name="PlaceHolder 2"/>
          <p:cNvSpPr>
            <a:spLocks noGrp="1"/>
          </p:cNvSpPr>
          <p:nvPr>
            <p:ph type="body"/>
          </p:nvPr>
        </p:nvSpPr>
        <p:spPr>
          <a:xfrm>
            <a:off x="504000" y="1768680"/>
            <a:ext cx="4328280" cy="4384080"/>
          </a:xfrm>
          <a:prstGeom prst="rect">
            <a:avLst/>
          </a:prstGeom>
        </p:spPr>
        <p:txBody>
          <a:bodyPr wrap="none" lIns="0" tIns="0" rIns="0" bIns="0"/>
          <a:lstStyle/>
          <a:p>
            <a:endParaRPr/>
          </a:p>
        </p:txBody>
      </p:sp>
      <p:sp>
        <p:nvSpPr>
          <p:cNvPr id="42" name="PlaceHolder 3"/>
          <p:cNvSpPr>
            <a:spLocks noGrp="1"/>
          </p:cNvSpPr>
          <p:nvPr>
            <p:ph type="body"/>
          </p:nvPr>
        </p:nvSpPr>
        <p:spPr>
          <a:xfrm>
            <a:off x="5049000" y="1768680"/>
            <a:ext cx="4328280" cy="438408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3"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4" name="PlaceHolder 1"/>
          <p:cNvSpPr>
            <a:spLocks noGrp="1"/>
          </p:cNvSpPr>
          <p:nvPr>
            <p:ph type="subTitle"/>
          </p:nvPr>
        </p:nvSpPr>
        <p:spPr>
          <a:xfrm>
            <a:off x="504000" y="301320"/>
            <a:ext cx="9072000" cy="585144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46" name="PlaceHolder 2"/>
          <p:cNvSpPr>
            <a:spLocks noGrp="1"/>
          </p:cNvSpPr>
          <p:nvPr>
            <p:ph type="body"/>
          </p:nvPr>
        </p:nvSpPr>
        <p:spPr>
          <a:xfrm>
            <a:off x="504000" y="1768680"/>
            <a:ext cx="4328280" cy="2090880"/>
          </a:xfrm>
          <a:prstGeom prst="rect">
            <a:avLst/>
          </a:prstGeom>
        </p:spPr>
        <p:txBody>
          <a:bodyPr wrap="none" lIns="0" tIns="0" rIns="0" bIns="0"/>
          <a:lstStyle/>
          <a:p>
            <a:endParaRPr/>
          </a:p>
        </p:txBody>
      </p:sp>
      <p:sp>
        <p:nvSpPr>
          <p:cNvPr id="47" name="PlaceHolder 3"/>
          <p:cNvSpPr>
            <a:spLocks noGrp="1"/>
          </p:cNvSpPr>
          <p:nvPr>
            <p:ph type="body"/>
          </p:nvPr>
        </p:nvSpPr>
        <p:spPr>
          <a:xfrm>
            <a:off x="504000" y="4058280"/>
            <a:ext cx="4328280" cy="2090880"/>
          </a:xfrm>
          <a:prstGeom prst="rect">
            <a:avLst/>
          </a:prstGeom>
        </p:spPr>
        <p:txBody>
          <a:bodyPr wrap="none" lIns="0" tIns="0" rIns="0" bIns="0"/>
          <a:lstStyle/>
          <a:p>
            <a:endParaRPr/>
          </a:p>
        </p:txBody>
      </p:sp>
      <p:sp>
        <p:nvSpPr>
          <p:cNvPr id="48" name="PlaceHolder 4"/>
          <p:cNvSpPr>
            <a:spLocks noGrp="1"/>
          </p:cNvSpPr>
          <p:nvPr>
            <p:ph type="body"/>
          </p:nvPr>
        </p:nvSpPr>
        <p:spPr>
          <a:xfrm>
            <a:off x="5049000" y="1768680"/>
            <a:ext cx="4328280" cy="438408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3" name="PlaceHolder 2"/>
          <p:cNvSpPr>
            <a:spLocks noGrp="1"/>
          </p:cNvSpPr>
          <p:nvPr>
            <p:ph type="subTitle"/>
          </p:nvPr>
        </p:nvSpPr>
        <p:spPr>
          <a:xfrm>
            <a:off x="504000" y="1768680"/>
            <a:ext cx="8870400" cy="438444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50" name="PlaceHolder 2"/>
          <p:cNvSpPr>
            <a:spLocks noGrp="1"/>
          </p:cNvSpPr>
          <p:nvPr>
            <p:ph type="body"/>
          </p:nvPr>
        </p:nvSpPr>
        <p:spPr>
          <a:xfrm>
            <a:off x="504000" y="1768680"/>
            <a:ext cx="4328280" cy="4384080"/>
          </a:xfrm>
          <a:prstGeom prst="rect">
            <a:avLst/>
          </a:prstGeom>
        </p:spPr>
        <p:txBody>
          <a:bodyPr wrap="none" lIns="0" tIns="0" rIns="0" bIns="0"/>
          <a:lstStyle/>
          <a:p>
            <a:endParaRPr/>
          </a:p>
        </p:txBody>
      </p:sp>
      <p:sp>
        <p:nvSpPr>
          <p:cNvPr id="51" name="PlaceHolder 3"/>
          <p:cNvSpPr>
            <a:spLocks noGrp="1"/>
          </p:cNvSpPr>
          <p:nvPr>
            <p:ph type="body"/>
          </p:nvPr>
        </p:nvSpPr>
        <p:spPr>
          <a:xfrm>
            <a:off x="5049000" y="1768680"/>
            <a:ext cx="4328280" cy="2090880"/>
          </a:xfrm>
          <a:prstGeom prst="rect">
            <a:avLst/>
          </a:prstGeom>
        </p:spPr>
        <p:txBody>
          <a:bodyPr wrap="none" lIns="0" tIns="0" rIns="0" bIns="0"/>
          <a:lstStyle/>
          <a:p>
            <a:endParaRPr/>
          </a:p>
        </p:txBody>
      </p:sp>
      <p:sp>
        <p:nvSpPr>
          <p:cNvPr id="52" name="PlaceHolder 4"/>
          <p:cNvSpPr>
            <a:spLocks noGrp="1"/>
          </p:cNvSpPr>
          <p:nvPr>
            <p:ph type="body"/>
          </p:nvPr>
        </p:nvSpPr>
        <p:spPr>
          <a:xfrm>
            <a:off x="5049000" y="4058280"/>
            <a:ext cx="4328280" cy="209088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54" name="PlaceHolder 2"/>
          <p:cNvSpPr>
            <a:spLocks noGrp="1"/>
          </p:cNvSpPr>
          <p:nvPr>
            <p:ph type="body"/>
          </p:nvPr>
        </p:nvSpPr>
        <p:spPr>
          <a:xfrm>
            <a:off x="504000" y="1768680"/>
            <a:ext cx="4328280" cy="2090880"/>
          </a:xfrm>
          <a:prstGeom prst="rect">
            <a:avLst/>
          </a:prstGeom>
        </p:spPr>
        <p:txBody>
          <a:bodyPr wrap="none" lIns="0" tIns="0" rIns="0" bIns="0"/>
          <a:lstStyle/>
          <a:p>
            <a:endParaRPr/>
          </a:p>
        </p:txBody>
      </p:sp>
      <p:sp>
        <p:nvSpPr>
          <p:cNvPr id="55" name="PlaceHolder 3"/>
          <p:cNvSpPr>
            <a:spLocks noGrp="1"/>
          </p:cNvSpPr>
          <p:nvPr>
            <p:ph type="body"/>
          </p:nvPr>
        </p:nvSpPr>
        <p:spPr>
          <a:xfrm>
            <a:off x="5049000" y="1768680"/>
            <a:ext cx="4328280" cy="2090880"/>
          </a:xfrm>
          <a:prstGeom prst="rect">
            <a:avLst/>
          </a:prstGeom>
        </p:spPr>
        <p:txBody>
          <a:bodyPr wrap="none" lIns="0" tIns="0" rIns="0" bIns="0"/>
          <a:lstStyle/>
          <a:p>
            <a:endParaRPr/>
          </a:p>
        </p:txBody>
      </p:sp>
      <p:sp>
        <p:nvSpPr>
          <p:cNvPr id="56" name="PlaceHolder 4"/>
          <p:cNvSpPr>
            <a:spLocks noGrp="1"/>
          </p:cNvSpPr>
          <p:nvPr>
            <p:ph type="body"/>
          </p:nvPr>
        </p:nvSpPr>
        <p:spPr>
          <a:xfrm>
            <a:off x="504000" y="4058280"/>
            <a:ext cx="8869680" cy="209088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58" name="PlaceHolder 2"/>
          <p:cNvSpPr>
            <a:spLocks noGrp="1"/>
          </p:cNvSpPr>
          <p:nvPr>
            <p:ph type="body"/>
          </p:nvPr>
        </p:nvSpPr>
        <p:spPr>
          <a:xfrm>
            <a:off x="504000" y="1768680"/>
            <a:ext cx="8870400" cy="2090880"/>
          </a:xfrm>
          <a:prstGeom prst="rect">
            <a:avLst/>
          </a:prstGeom>
        </p:spPr>
        <p:txBody>
          <a:bodyPr wrap="none" lIns="0" tIns="0" rIns="0" bIns="0"/>
          <a:lstStyle/>
          <a:p>
            <a:endParaRPr/>
          </a:p>
        </p:txBody>
      </p:sp>
      <p:sp>
        <p:nvSpPr>
          <p:cNvPr id="59" name="PlaceHolder 3"/>
          <p:cNvSpPr>
            <a:spLocks noGrp="1"/>
          </p:cNvSpPr>
          <p:nvPr>
            <p:ph type="body"/>
          </p:nvPr>
        </p:nvSpPr>
        <p:spPr>
          <a:xfrm>
            <a:off x="504000" y="4058280"/>
            <a:ext cx="8870400" cy="209088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61" name="PlaceHolder 2"/>
          <p:cNvSpPr>
            <a:spLocks noGrp="1"/>
          </p:cNvSpPr>
          <p:nvPr>
            <p:ph type="body"/>
          </p:nvPr>
        </p:nvSpPr>
        <p:spPr>
          <a:xfrm>
            <a:off x="504000" y="1768680"/>
            <a:ext cx="4328280" cy="2090880"/>
          </a:xfrm>
          <a:prstGeom prst="rect">
            <a:avLst/>
          </a:prstGeom>
        </p:spPr>
        <p:txBody>
          <a:bodyPr wrap="none" lIns="0" tIns="0" rIns="0" bIns="0"/>
          <a:lstStyle/>
          <a:p>
            <a:endParaRPr/>
          </a:p>
        </p:txBody>
      </p:sp>
      <p:sp>
        <p:nvSpPr>
          <p:cNvPr id="62" name="PlaceHolder 3"/>
          <p:cNvSpPr>
            <a:spLocks noGrp="1"/>
          </p:cNvSpPr>
          <p:nvPr>
            <p:ph type="body"/>
          </p:nvPr>
        </p:nvSpPr>
        <p:spPr>
          <a:xfrm>
            <a:off x="5049000" y="1768680"/>
            <a:ext cx="4328280" cy="2090880"/>
          </a:xfrm>
          <a:prstGeom prst="rect">
            <a:avLst/>
          </a:prstGeom>
        </p:spPr>
        <p:txBody>
          <a:bodyPr wrap="none" lIns="0" tIns="0" rIns="0" bIns="0"/>
          <a:lstStyle/>
          <a:p>
            <a:endParaRPr/>
          </a:p>
        </p:txBody>
      </p:sp>
      <p:sp>
        <p:nvSpPr>
          <p:cNvPr id="63" name="PlaceHolder 4"/>
          <p:cNvSpPr>
            <a:spLocks noGrp="1"/>
          </p:cNvSpPr>
          <p:nvPr>
            <p:ph type="body"/>
          </p:nvPr>
        </p:nvSpPr>
        <p:spPr>
          <a:xfrm>
            <a:off x="5049000" y="4058280"/>
            <a:ext cx="4328280" cy="2090880"/>
          </a:xfrm>
          <a:prstGeom prst="rect">
            <a:avLst/>
          </a:prstGeom>
        </p:spPr>
        <p:txBody>
          <a:bodyPr wrap="none" lIns="0" tIns="0" rIns="0" bIns="0"/>
          <a:lstStyle/>
          <a:p>
            <a:endParaRPr/>
          </a:p>
        </p:txBody>
      </p:sp>
      <p:sp>
        <p:nvSpPr>
          <p:cNvPr id="64" name="PlaceHolder 5"/>
          <p:cNvSpPr>
            <a:spLocks noGrp="1"/>
          </p:cNvSpPr>
          <p:nvPr>
            <p:ph type="body"/>
          </p:nvPr>
        </p:nvSpPr>
        <p:spPr>
          <a:xfrm>
            <a:off x="504000" y="4058280"/>
            <a:ext cx="4328280" cy="209088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66" name="PlaceHolder 2"/>
          <p:cNvSpPr>
            <a:spLocks noGrp="1"/>
          </p:cNvSpPr>
          <p:nvPr>
            <p:ph type="body"/>
          </p:nvPr>
        </p:nvSpPr>
        <p:spPr>
          <a:xfrm>
            <a:off x="504000" y="1768680"/>
            <a:ext cx="4328280" cy="2090880"/>
          </a:xfrm>
          <a:prstGeom prst="rect">
            <a:avLst/>
          </a:prstGeom>
        </p:spPr>
        <p:txBody>
          <a:bodyPr wrap="none" lIns="0" tIns="0" rIns="0" bIns="0"/>
          <a:lstStyle/>
          <a:p>
            <a:endParaRPr/>
          </a:p>
        </p:txBody>
      </p:sp>
      <p:sp>
        <p:nvSpPr>
          <p:cNvPr id="67" name="PlaceHolder 3"/>
          <p:cNvSpPr>
            <a:spLocks noGrp="1"/>
          </p:cNvSpPr>
          <p:nvPr>
            <p:ph type="body"/>
          </p:nvPr>
        </p:nvSpPr>
        <p:spPr>
          <a:xfrm>
            <a:off x="5049000" y="1768680"/>
            <a:ext cx="4328280" cy="2090880"/>
          </a:xfrm>
          <a:prstGeom prst="rect">
            <a:avLst/>
          </a:prstGeom>
        </p:spPr>
        <p:txBody>
          <a:bodyPr wrap="none" lIns="0" tIns="0" rIns="0" bIns="0"/>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5" name="PlaceHolder 2"/>
          <p:cNvSpPr>
            <a:spLocks noGrp="1"/>
          </p:cNvSpPr>
          <p:nvPr>
            <p:ph type="body"/>
          </p:nvPr>
        </p:nvSpPr>
        <p:spPr>
          <a:xfrm>
            <a:off x="504000" y="1768680"/>
            <a:ext cx="8870400" cy="43840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7" name="PlaceHolder 2"/>
          <p:cNvSpPr>
            <a:spLocks noGrp="1"/>
          </p:cNvSpPr>
          <p:nvPr>
            <p:ph type="body"/>
          </p:nvPr>
        </p:nvSpPr>
        <p:spPr>
          <a:xfrm>
            <a:off x="504000" y="1768680"/>
            <a:ext cx="4328280" cy="4384080"/>
          </a:xfrm>
          <a:prstGeom prst="rect">
            <a:avLst/>
          </a:prstGeom>
        </p:spPr>
        <p:txBody>
          <a:bodyPr wrap="none" lIns="0" tIns="0" rIns="0" bIns="0"/>
          <a:lstStyle/>
          <a:p>
            <a:endParaRPr/>
          </a:p>
        </p:txBody>
      </p:sp>
      <p:sp>
        <p:nvSpPr>
          <p:cNvPr id="8" name="PlaceHolder 3"/>
          <p:cNvSpPr>
            <a:spLocks noGrp="1"/>
          </p:cNvSpPr>
          <p:nvPr>
            <p:ph type="body"/>
          </p:nvPr>
        </p:nvSpPr>
        <p:spPr>
          <a:xfrm>
            <a:off x="5049000" y="1768680"/>
            <a:ext cx="4328280" cy="438408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144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12" name="PlaceHolder 2"/>
          <p:cNvSpPr>
            <a:spLocks noGrp="1"/>
          </p:cNvSpPr>
          <p:nvPr>
            <p:ph type="body"/>
          </p:nvPr>
        </p:nvSpPr>
        <p:spPr>
          <a:xfrm>
            <a:off x="504000" y="1768680"/>
            <a:ext cx="4328280" cy="2090880"/>
          </a:xfrm>
          <a:prstGeom prst="rect">
            <a:avLst/>
          </a:prstGeom>
        </p:spPr>
        <p:txBody>
          <a:bodyPr wrap="none" lIns="0" tIns="0" rIns="0" bIns="0"/>
          <a:lstStyle/>
          <a:p>
            <a:endParaRPr/>
          </a:p>
        </p:txBody>
      </p:sp>
      <p:sp>
        <p:nvSpPr>
          <p:cNvPr id="13" name="PlaceHolder 3"/>
          <p:cNvSpPr>
            <a:spLocks noGrp="1"/>
          </p:cNvSpPr>
          <p:nvPr>
            <p:ph type="body"/>
          </p:nvPr>
        </p:nvSpPr>
        <p:spPr>
          <a:xfrm>
            <a:off x="504000" y="4058280"/>
            <a:ext cx="4328280" cy="2090880"/>
          </a:xfrm>
          <a:prstGeom prst="rect">
            <a:avLst/>
          </a:prstGeom>
        </p:spPr>
        <p:txBody>
          <a:bodyPr wrap="none" lIns="0" tIns="0" rIns="0" bIns="0"/>
          <a:lstStyle/>
          <a:p>
            <a:endParaRPr/>
          </a:p>
        </p:txBody>
      </p:sp>
      <p:sp>
        <p:nvSpPr>
          <p:cNvPr id="14" name="PlaceHolder 4"/>
          <p:cNvSpPr>
            <a:spLocks noGrp="1"/>
          </p:cNvSpPr>
          <p:nvPr>
            <p:ph type="body"/>
          </p:nvPr>
        </p:nvSpPr>
        <p:spPr>
          <a:xfrm>
            <a:off x="5049000" y="1768680"/>
            <a:ext cx="4328280" cy="43840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16" name="PlaceHolder 2"/>
          <p:cNvSpPr>
            <a:spLocks noGrp="1"/>
          </p:cNvSpPr>
          <p:nvPr>
            <p:ph type="body"/>
          </p:nvPr>
        </p:nvSpPr>
        <p:spPr>
          <a:xfrm>
            <a:off x="504000" y="1768680"/>
            <a:ext cx="4328280" cy="4384080"/>
          </a:xfrm>
          <a:prstGeom prst="rect">
            <a:avLst/>
          </a:prstGeom>
        </p:spPr>
        <p:txBody>
          <a:bodyPr wrap="none" lIns="0" tIns="0" rIns="0" bIns="0"/>
          <a:lstStyle/>
          <a:p>
            <a:endParaRPr/>
          </a:p>
        </p:txBody>
      </p:sp>
      <p:sp>
        <p:nvSpPr>
          <p:cNvPr id="17" name="PlaceHolder 3"/>
          <p:cNvSpPr>
            <a:spLocks noGrp="1"/>
          </p:cNvSpPr>
          <p:nvPr>
            <p:ph type="body"/>
          </p:nvPr>
        </p:nvSpPr>
        <p:spPr>
          <a:xfrm>
            <a:off x="5049000" y="1768680"/>
            <a:ext cx="4328280" cy="2090880"/>
          </a:xfrm>
          <a:prstGeom prst="rect">
            <a:avLst/>
          </a:prstGeom>
        </p:spPr>
        <p:txBody>
          <a:bodyPr wrap="none" lIns="0" tIns="0" rIns="0" bIns="0"/>
          <a:lstStyle/>
          <a:p>
            <a:endParaRPr/>
          </a:p>
        </p:txBody>
      </p:sp>
      <p:sp>
        <p:nvSpPr>
          <p:cNvPr id="18" name="PlaceHolder 4"/>
          <p:cNvSpPr>
            <a:spLocks noGrp="1"/>
          </p:cNvSpPr>
          <p:nvPr>
            <p:ph type="body"/>
          </p:nvPr>
        </p:nvSpPr>
        <p:spPr>
          <a:xfrm>
            <a:off x="5049000" y="4058280"/>
            <a:ext cx="4328280" cy="209088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20" name="PlaceHolder 2"/>
          <p:cNvSpPr>
            <a:spLocks noGrp="1"/>
          </p:cNvSpPr>
          <p:nvPr>
            <p:ph type="body"/>
          </p:nvPr>
        </p:nvSpPr>
        <p:spPr>
          <a:xfrm>
            <a:off x="504000" y="1768680"/>
            <a:ext cx="4328280" cy="2090880"/>
          </a:xfrm>
          <a:prstGeom prst="rect">
            <a:avLst/>
          </a:prstGeom>
        </p:spPr>
        <p:txBody>
          <a:bodyPr wrap="none" lIns="0" tIns="0" rIns="0" bIns="0"/>
          <a:lstStyle/>
          <a:p>
            <a:endParaRPr/>
          </a:p>
        </p:txBody>
      </p:sp>
      <p:sp>
        <p:nvSpPr>
          <p:cNvPr id="21" name="PlaceHolder 3"/>
          <p:cNvSpPr>
            <a:spLocks noGrp="1"/>
          </p:cNvSpPr>
          <p:nvPr>
            <p:ph type="body"/>
          </p:nvPr>
        </p:nvSpPr>
        <p:spPr>
          <a:xfrm>
            <a:off x="5049000" y="1768680"/>
            <a:ext cx="4328280" cy="2090880"/>
          </a:xfrm>
          <a:prstGeom prst="rect">
            <a:avLst/>
          </a:prstGeom>
        </p:spPr>
        <p:txBody>
          <a:bodyPr wrap="none" lIns="0" tIns="0" rIns="0" bIns="0"/>
          <a:lstStyle/>
          <a:p>
            <a:endParaRPr/>
          </a:p>
        </p:txBody>
      </p:sp>
      <p:sp>
        <p:nvSpPr>
          <p:cNvPr id="22" name="PlaceHolder 4"/>
          <p:cNvSpPr>
            <a:spLocks noGrp="1"/>
          </p:cNvSpPr>
          <p:nvPr>
            <p:ph type="body"/>
          </p:nvPr>
        </p:nvSpPr>
        <p:spPr>
          <a:xfrm>
            <a:off x="504000" y="4058280"/>
            <a:ext cx="8869680" cy="209088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wrap="none" lIns="0" tIns="0" rIns="0" bIns="0" anchor="ctr"/>
          <a:lstStyle/>
          <a:p>
            <a:pPr algn="ctr"/>
            <a:r>
              <a:rPr lang="en-US"/>
              <a:t>Click to edit the title text format</a:t>
            </a:r>
            <a:endParaRPr/>
          </a:p>
        </p:txBody>
      </p:sp>
      <p:sp>
        <p:nvSpPr>
          <p:cNvPr id="3" name="PlaceHolder 2"/>
          <p:cNvSpPr>
            <a:spLocks noGrp="1"/>
          </p:cNvSpPr>
          <p:nvPr>
            <p:ph type="body"/>
          </p:nvPr>
        </p:nvSpPr>
        <p:spPr>
          <a:xfrm>
            <a:off x="504000" y="1768680"/>
            <a:ext cx="8870400" cy="43840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2000" cy="1261800"/>
          </a:xfrm>
          <a:prstGeom prst="rect">
            <a:avLst/>
          </a:prstGeom>
        </p:spPr>
        <p:txBody>
          <a:bodyPr wrap="none" lIns="0" tIns="0" rIns="0" bIns="0" anchor="ctr"/>
          <a:lstStyle/>
          <a:p>
            <a:pPr algn="ctr"/>
            <a:r>
              <a:rPr lang="en-US"/>
              <a:t>Click to edit the title text format</a:t>
            </a:r>
            <a:endParaRPr/>
          </a:p>
        </p:txBody>
      </p:sp>
      <p:sp>
        <p:nvSpPr>
          <p:cNvPr id="35" name="PlaceHolder 2"/>
          <p:cNvSpPr>
            <a:spLocks noGrp="1"/>
          </p:cNvSpPr>
          <p:nvPr>
            <p:ph type="body"/>
          </p:nvPr>
        </p:nvSpPr>
        <p:spPr>
          <a:xfrm>
            <a:off x="504000" y="1768680"/>
            <a:ext cx="8870400" cy="43840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9.jpeg"/><Relationship Id="rId7" Type="http://schemas.openxmlformats.org/officeDocument/2006/relationships/image" Target="../media/image14.jpeg"/><Relationship Id="rId12" Type="http://schemas.openxmlformats.org/officeDocument/2006/relationships/image" Target="../media/image24.jpeg"/><Relationship Id="rId2" Type="http://schemas.openxmlformats.org/officeDocument/2006/relationships/image" Target="../media/image18.jpeg"/><Relationship Id="rId1" Type="http://schemas.openxmlformats.org/officeDocument/2006/relationships/slideLayout" Target="../slideLayouts/slideLayout13.xml"/><Relationship Id="rId6" Type="http://schemas.openxmlformats.org/officeDocument/2006/relationships/image" Target="../media/image11.jpeg"/><Relationship Id="rId11" Type="http://schemas.openxmlformats.org/officeDocument/2006/relationships/image" Target="../media/image23.png"/><Relationship Id="rId5" Type="http://schemas.openxmlformats.org/officeDocument/2006/relationships/image" Target="../media/image5.jpeg"/><Relationship Id="rId10" Type="http://schemas.openxmlformats.org/officeDocument/2006/relationships/image" Target="../media/image22.jpeg"/><Relationship Id="rId4" Type="http://schemas.openxmlformats.org/officeDocument/2006/relationships/image" Target="../media/image20.jpeg"/><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 name="CustomShape 1"/>
          <p:cNvSpPr/>
          <p:nvPr/>
        </p:nvSpPr>
        <p:spPr>
          <a:xfrm>
            <a:off x="438120" y="182520"/>
            <a:ext cx="9070200" cy="6674760"/>
          </a:xfrm>
          <a:prstGeom prst="rect">
            <a:avLst/>
          </a:prstGeom>
        </p:spPr>
        <p:txBody>
          <a:bodyPr lIns="0" tIns="33120" rIns="0" bIns="0" anchor="ctr"/>
          <a:lstStyle/>
          <a:p>
            <a:pPr algn="ctr"/>
            <a:r>
              <a:rPr lang="en-US" sz="4400" dirty="0">
                <a:solidFill>
                  <a:srgbClr val="000000"/>
                </a:solidFill>
                <a:latin typeface="Arial"/>
                <a:ea typeface="ＭＳ Ｐゴシック"/>
              </a:rPr>
              <a:t>The Caribbean Institute </a:t>
            </a:r>
            <a:endParaRPr dirty="0"/>
          </a:p>
          <a:p>
            <a:pPr algn="ctr"/>
            <a:r>
              <a:rPr lang="en-US" sz="4400" dirty="0">
                <a:solidFill>
                  <a:srgbClr val="000000"/>
                </a:solidFill>
                <a:latin typeface="Arial"/>
                <a:ea typeface="ＭＳ Ｐゴシック"/>
              </a:rPr>
              <a:t>for</a:t>
            </a:r>
            <a:endParaRPr dirty="0"/>
          </a:p>
          <a:p>
            <a:pPr algn="ctr"/>
            <a:r>
              <a:rPr lang="en-US" sz="4400" dirty="0">
                <a:solidFill>
                  <a:srgbClr val="000000"/>
                </a:solidFill>
                <a:latin typeface="Arial"/>
                <a:ea typeface="ＭＳ Ｐゴシック"/>
              </a:rPr>
              <a:t>Meteorology and Hydrology</a:t>
            </a:r>
            <a:endParaRPr dirty="0"/>
          </a:p>
          <a:p>
            <a:pPr algn="ctr"/>
            <a:endParaRPr dirty="0"/>
          </a:p>
          <a:p>
            <a:pPr algn="ctr"/>
            <a:r>
              <a:rPr lang="en-US" sz="2800" dirty="0">
                <a:solidFill>
                  <a:srgbClr val="000000"/>
                </a:solidFill>
                <a:latin typeface="Arial"/>
                <a:ea typeface="ＭＳ Ｐゴシック"/>
              </a:rPr>
              <a:t>Regional  AWS  Issues  For  RA-IV</a:t>
            </a:r>
            <a:endParaRPr dirty="0"/>
          </a:p>
          <a:p>
            <a:pPr algn="ctr"/>
            <a:endParaRPr dirty="0"/>
          </a:p>
          <a:p>
            <a:pPr algn="ctr"/>
            <a:r>
              <a:rPr lang="en-US" sz="2800" dirty="0">
                <a:solidFill>
                  <a:srgbClr val="000000"/>
                </a:solidFill>
                <a:latin typeface="Arial"/>
                <a:ea typeface="ＭＳ Ｐゴシック"/>
              </a:rPr>
              <a:t>by </a:t>
            </a:r>
            <a:endParaRPr dirty="0"/>
          </a:p>
          <a:p>
            <a:pPr algn="ctr"/>
            <a:endParaRPr dirty="0"/>
          </a:p>
          <a:p>
            <a:pPr algn="ctr"/>
            <a:r>
              <a:rPr lang="en-US" sz="2800" dirty="0">
                <a:solidFill>
                  <a:srgbClr val="000000"/>
                </a:solidFill>
                <a:latin typeface="Arial"/>
                <a:ea typeface="ＭＳ Ｐゴシック"/>
              </a:rPr>
              <a:t>Marvin Forde</a:t>
            </a:r>
            <a:endParaRPr dirty="0"/>
          </a:p>
          <a:p>
            <a:pPr algn="ctr"/>
            <a:r>
              <a:rPr lang="en-US" sz="2800" dirty="0">
                <a:solidFill>
                  <a:srgbClr val="000000"/>
                </a:solidFill>
                <a:latin typeface="Arial"/>
                <a:ea typeface="ＭＳ Ｐゴシック"/>
              </a:rPr>
              <a:t>Technical Officer(I)</a:t>
            </a:r>
            <a:endParaRPr dirty="0"/>
          </a:p>
          <a:p>
            <a:pPr algn="ctr"/>
            <a:endParaRPr dirty="0"/>
          </a:p>
          <a:p>
            <a:pPr algn="ctr"/>
            <a:r>
              <a:rPr lang="en-US" sz="2800" dirty="0">
                <a:solidFill>
                  <a:srgbClr val="000000"/>
                </a:solidFill>
                <a:latin typeface="Arial"/>
                <a:ea typeface="ＭＳ Ｐゴシック"/>
              </a:rPr>
              <a:t>WMO RA IV WIGOS Implementation Workshop (English)</a:t>
            </a:r>
            <a:endParaRPr dirty="0"/>
          </a:p>
          <a:p>
            <a:pPr algn="ctr">
              <a:lnSpc>
                <a:spcPct val="100000"/>
              </a:lnSpc>
            </a:pPr>
            <a:r>
              <a:rPr lang="en-US" sz="2800" dirty="0">
                <a:solidFill>
                  <a:srgbClr val="000000"/>
                </a:solidFill>
                <a:latin typeface="Arial"/>
                <a:ea typeface="ＭＳ Ｐゴシック"/>
              </a:rPr>
              <a:t>(Willemstad, Curaçao, 1–3 December, 2015)</a:t>
            </a:r>
            <a:endParaRPr dirty="0"/>
          </a:p>
        </p:txBody>
      </p:sp>
      <p:pic>
        <p:nvPicPr>
          <p:cNvPr id="74" name="Picture 2"/>
          <p:cNvPicPr/>
          <p:nvPr/>
        </p:nvPicPr>
        <p:blipFill>
          <a:blip r:embed="rId3"/>
          <a:stretch>
            <a:fillRect/>
          </a:stretch>
        </p:blipFill>
        <p:spPr>
          <a:xfrm>
            <a:off x="304920" y="306360"/>
            <a:ext cx="1065960" cy="972360"/>
          </a:xfrm>
          <a:prstGeom prst="rect">
            <a:avLst/>
          </a:prstGeom>
        </p:spPr>
      </p:pic>
    </p:spTree>
  </p:cSld>
  <p:clrMapOvr>
    <a:masterClrMapping/>
  </p:clrMapOvr>
  <p:timing>
    <p:tnLst>
      <p:par>
        <p:cTn id="1" dur="indefinite" restart="never" nodeType="tmRoot">
          <p:childTnLst>
            <p:seq>
              <p:cTn id="2" dur="indefinite"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7 Imagen"/>
          <p:cNvPicPr/>
          <p:nvPr/>
        </p:nvPicPr>
        <p:blipFill>
          <a:blip r:embed="rId2" cstate="print">
            <a:extLst>
              <a:ext uri="{28A0092B-C50C-407E-A947-70E740481C1C}">
                <a14:useLocalDpi xmlns:a14="http://schemas.microsoft.com/office/drawing/2010/main"/>
              </a:ext>
            </a:extLst>
          </a:blip>
          <a:stretch>
            <a:fillRect/>
          </a:stretch>
        </p:blipFill>
        <p:spPr>
          <a:xfrm>
            <a:off x="503640" y="1512000"/>
            <a:ext cx="1465560" cy="1277280"/>
          </a:xfrm>
          <a:prstGeom prst="rect">
            <a:avLst/>
          </a:prstGeom>
        </p:spPr>
      </p:pic>
      <p:sp>
        <p:nvSpPr>
          <p:cNvPr id="101" name="CustomShape 1"/>
          <p:cNvSpPr/>
          <p:nvPr/>
        </p:nvSpPr>
        <p:spPr>
          <a:xfrm>
            <a:off x="431640" y="1177560"/>
            <a:ext cx="1761840" cy="546480"/>
          </a:xfrm>
          <a:prstGeom prst="rect">
            <a:avLst/>
          </a:prstGeom>
        </p:spPr>
        <p:txBody>
          <a:bodyPr lIns="90000" tIns="45000" rIns="90000" bIns="45000"/>
          <a:lstStyle/>
          <a:p>
            <a:pPr>
              <a:lnSpc>
                <a:spcPct val="94000"/>
              </a:lnSpc>
            </a:pPr>
            <a:r>
              <a:rPr lang="en-US" sz="1600">
                <a:solidFill>
                  <a:srgbClr val="000000"/>
                </a:solidFill>
                <a:latin typeface="Arial"/>
                <a:ea typeface="ＭＳ Ｐゴシック"/>
              </a:rPr>
              <a:t>Nesbit Plantation  </a:t>
            </a:r>
            <a:endParaRPr/>
          </a:p>
        </p:txBody>
      </p:sp>
      <p:pic>
        <p:nvPicPr>
          <p:cNvPr id="102" name="Picture 5"/>
          <p:cNvPicPr/>
          <p:nvPr/>
        </p:nvPicPr>
        <p:blipFill>
          <a:blip r:embed="rId3" cstate="print">
            <a:extLst>
              <a:ext uri="{28A0092B-C50C-407E-A947-70E740481C1C}">
                <a14:useLocalDpi xmlns:a14="http://schemas.microsoft.com/office/drawing/2010/main"/>
              </a:ext>
            </a:extLst>
          </a:blip>
          <a:stretch>
            <a:fillRect/>
          </a:stretch>
        </p:blipFill>
        <p:spPr>
          <a:xfrm>
            <a:off x="9000720" y="6664320"/>
            <a:ext cx="754920" cy="714960"/>
          </a:xfrm>
          <a:prstGeom prst="rect">
            <a:avLst/>
          </a:prstGeom>
        </p:spPr>
      </p:pic>
      <p:pic>
        <p:nvPicPr>
          <p:cNvPr id="103" name="Picture 7"/>
          <p:cNvPicPr/>
          <p:nvPr/>
        </p:nvPicPr>
        <p:blipFill>
          <a:blip r:embed="rId4" cstate="print">
            <a:extLst>
              <a:ext uri="{28A0092B-C50C-407E-A947-70E740481C1C}">
                <a14:useLocalDpi xmlns:a14="http://schemas.microsoft.com/office/drawing/2010/main"/>
              </a:ext>
            </a:extLst>
          </a:blip>
          <a:stretch>
            <a:fillRect/>
          </a:stretch>
        </p:blipFill>
        <p:spPr>
          <a:xfrm>
            <a:off x="2448000" y="3086640"/>
            <a:ext cx="2373480" cy="1268640"/>
          </a:xfrm>
          <a:prstGeom prst="rect">
            <a:avLst/>
          </a:prstGeom>
          <a:ln>
            <a:solidFill>
              <a:srgbClr val="00CC99"/>
            </a:solidFill>
          </a:ln>
        </p:spPr>
      </p:pic>
      <p:pic>
        <p:nvPicPr>
          <p:cNvPr id="104" name="Picture 3"/>
          <p:cNvPicPr/>
          <p:nvPr/>
        </p:nvPicPr>
        <p:blipFill>
          <a:blip r:embed="rId5"/>
          <a:stretch>
            <a:fillRect/>
          </a:stretch>
        </p:blipFill>
        <p:spPr>
          <a:xfrm>
            <a:off x="4114080" y="4365720"/>
            <a:ext cx="717480" cy="1161360"/>
          </a:xfrm>
          <a:prstGeom prst="rect">
            <a:avLst/>
          </a:prstGeom>
        </p:spPr>
      </p:pic>
      <p:pic>
        <p:nvPicPr>
          <p:cNvPr id="105" name="Picture 4"/>
          <p:cNvPicPr/>
          <p:nvPr/>
        </p:nvPicPr>
        <p:blipFill>
          <a:blip r:embed="rId6"/>
          <a:stretch>
            <a:fillRect/>
          </a:stretch>
        </p:blipFill>
        <p:spPr>
          <a:xfrm>
            <a:off x="3384000" y="4644000"/>
            <a:ext cx="713520" cy="701640"/>
          </a:xfrm>
          <a:prstGeom prst="rect">
            <a:avLst/>
          </a:prstGeom>
        </p:spPr>
      </p:pic>
      <p:pic>
        <p:nvPicPr>
          <p:cNvPr id="106" name="Picture 10"/>
          <p:cNvPicPr/>
          <p:nvPr/>
        </p:nvPicPr>
        <p:blipFill>
          <a:blip r:embed="rId7"/>
          <a:stretch>
            <a:fillRect/>
          </a:stretch>
        </p:blipFill>
        <p:spPr>
          <a:xfrm>
            <a:off x="2449440" y="4365720"/>
            <a:ext cx="964440" cy="1133640"/>
          </a:xfrm>
          <a:prstGeom prst="rect">
            <a:avLst/>
          </a:prstGeom>
        </p:spPr>
      </p:pic>
      <p:sp>
        <p:nvSpPr>
          <p:cNvPr id="107" name="CustomShape 2"/>
          <p:cNvSpPr/>
          <p:nvPr/>
        </p:nvSpPr>
        <p:spPr>
          <a:xfrm>
            <a:off x="359640" y="2735640"/>
            <a:ext cx="2015640" cy="318600"/>
          </a:xfrm>
          <a:prstGeom prst="rect">
            <a:avLst/>
          </a:prstGeom>
        </p:spPr>
        <p:txBody>
          <a:bodyPr lIns="90000" tIns="45000" rIns="90000" bIns="45000"/>
          <a:lstStyle/>
          <a:p>
            <a:pPr>
              <a:lnSpc>
                <a:spcPct val="94000"/>
              </a:lnSpc>
            </a:pPr>
            <a:r>
              <a:rPr lang="en-US" sz="1600">
                <a:solidFill>
                  <a:srgbClr val="000000"/>
                </a:solidFill>
                <a:latin typeface="Arial"/>
                <a:ea typeface="ＭＳ Ｐゴシック"/>
              </a:rPr>
              <a:t>Stoney Grove Bath </a:t>
            </a:r>
            <a:endParaRPr/>
          </a:p>
        </p:txBody>
      </p:sp>
      <p:pic>
        <p:nvPicPr>
          <p:cNvPr id="108" name="20 Imagen"/>
          <p:cNvPicPr/>
          <p:nvPr/>
        </p:nvPicPr>
        <p:blipFill>
          <a:blip r:embed="rId8" cstate="print">
            <a:extLst>
              <a:ext uri="{28A0092B-C50C-407E-A947-70E740481C1C}">
                <a14:useLocalDpi xmlns:a14="http://schemas.microsoft.com/office/drawing/2010/main"/>
              </a:ext>
            </a:extLst>
          </a:blip>
          <a:stretch>
            <a:fillRect/>
          </a:stretch>
        </p:blipFill>
        <p:spPr>
          <a:xfrm>
            <a:off x="503640" y="3041640"/>
            <a:ext cx="1494000" cy="1278000"/>
          </a:xfrm>
          <a:prstGeom prst="rect">
            <a:avLst/>
          </a:prstGeom>
        </p:spPr>
      </p:pic>
      <p:sp>
        <p:nvSpPr>
          <p:cNvPr id="109" name="CustomShape 3"/>
          <p:cNvSpPr/>
          <p:nvPr/>
        </p:nvSpPr>
        <p:spPr>
          <a:xfrm>
            <a:off x="575640" y="179280"/>
            <a:ext cx="9107640" cy="912240"/>
          </a:xfrm>
          <a:prstGeom prst="rect">
            <a:avLst/>
          </a:prstGeom>
        </p:spPr>
        <p:txBody>
          <a:bodyPr lIns="90000" tIns="45000" rIns="90000" bIns="45000"/>
          <a:lstStyle/>
          <a:p>
            <a:pPr algn="ctr">
              <a:lnSpc>
                <a:spcPct val="100000"/>
              </a:lnSpc>
            </a:pPr>
            <a:r>
              <a:rPr lang="en-US" b="1">
                <a:solidFill>
                  <a:srgbClr val="000000"/>
                </a:solidFill>
                <a:latin typeface="Arial"/>
                <a:ea typeface="ＭＳ Ｐゴシック"/>
              </a:rPr>
              <a:t>Phase I - Nevis Flood Mitigation Project:</a:t>
            </a:r>
            <a:endParaRPr/>
          </a:p>
          <a:p>
            <a:pPr algn="ctr">
              <a:lnSpc>
                <a:spcPct val="100000"/>
              </a:lnSpc>
            </a:pPr>
            <a:r>
              <a:rPr lang="en-US" b="1">
                <a:solidFill>
                  <a:srgbClr val="000000"/>
                </a:solidFill>
                <a:latin typeface="Arial"/>
                <a:ea typeface="ＭＳ Ｐゴシック"/>
              </a:rPr>
              <a:t>Develop and Implement Hydrological Data</a:t>
            </a:r>
            <a:r>
              <a:rPr lang="en-US">
                <a:solidFill>
                  <a:srgbClr val="000000"/>
                </a:solidFill>
                <a:latin typeface="Arial"/>
                <a:ea typeface="ＭＳ Ｐゴシック"/>
              </a:rPr>
              <a:t> </a:t>
            </a:r>
            <a:r>
              <a:rPr lang="en-US" b="1">
                <a:solidFill>
                  <a:srgbClr val="000000"/>
                </a:solidFill>
                <a:latin typeface="Arial"/>
                <a:ea typeface="ＭＳ Ｐゴシック"/>
              </a:rPr>
              <a:t>Collection, Monitoring, and Early Warning</a:t>
            </a:r>
            <a:r>
              <a:rPr lang="en-US">
                <a:solidFill>
                  <a:srgbClr val="000000"/>
                </a:solidFill>
                <a:latin typeface="Arial"/>
                <a:ea typeface="ＭＳ Ｐゴシック"/>
              </a:rPr>
              <a:t> </a:t>
            </a:r>
            <a:r>
              <a:rPr lang="en-US" b="1">
                <a:solidFill>
                  <a:srgbClr val="000000"/>
                </a:solidFill>
                <a:latin typeface="Arial"/>
                <a:ea typeface="ＭＳ Ｐゴシック"/>
              </a:rPr>
              <a:t>System</a:t>
            </a:r>
            <a:endParaRPr/>
          </a:p>
        </p:txBody>
      </p:sp>
      <p:pic>
        <p:nvPicPr>
          <p:cNvPr id="110" name="Picture 6"/>
          <p:cNvPicPr/>
          <p:nvPr/>
        </p:nvPicPr>
        <p:blipFill>
          <a:blip r:embed="rId9"/>
          <a:stretch>
            <a:fillRect/>
          </a:stretch>
        </p:blipFill>
        <p:spPr>
          <a:xfrm>
            <a:off x="7975440" y="6664320"/>
            <a:ext cx="899640" cy="674280"/>
          </a:xfrm>
          <a:prstGeom prst="rect">
            <a:avLst/>
          </a:prstGeom>
        </p:spPr>
      </p:pic>
      <p:pic>
        <p:nvPicPr>
          <p:cNvPr id="111" name="13 Imagen"/>
          <p:cNvPicPr/>
          <p:nvPr/>
        </p:nvPicPr>
        <p:blipFill>
          <a:blip r:embed="rId10" cstate="print">
            <a:extLst>
              <a:ext uri="{28A0092B-C50C-407E-A947-70E740481C1C}">
                <a14:useLocalDpi xmlns:a14="http://schemas.microsoft.com/office/drawing/2010/main"/>
              </a:ext>
            </a:extLst>
          </a:blip>
          <a:stretch>
            <a:fillRect/>
          </a:stretch>
        </p:blipFill>
        <p:spPr>
          <a:xfrm>
            <a:off x="503640" y="4608360"/>
            <a:ext cx="1491480" cy="1303920"/>
          </a:xfrm>
          <a:prstGeom prst="rect">
            <a:avLst/>
          </a:prstGeom>
        </p:spPr>
      </p:pic>
      <p:sp>
        <p:nvSpPr>
          <p:cNvPr id="112" name="CustomShape 4"/>
          <p:cNvSpPr/>
          <p:nvPr/>
        </p:nvSpPr>
        <p:spPr>
          <a:xfrm>
            <a:off x="431640" y="4305240"/>
            <a:ext cx="1511280" cy="318600"/>
          </a:xfrm>
          <a:prstGeom prst="rect">
            <a:avLst/>
          </a:prstGeom>
        </p:spPr>
        <p:txBody>
          <a:bodyPr lIns="90000" tIns="45000" rIns="90000" bIns="45000"/>
          <a:lstStyle/>
          <a:p>
            <a:pPr>
              <a:lnSpc>
                <a:spcPct val="94000"/>
              </a:lnSpc>
            </a:pPr>
            <a:r>
              <a:rPr lang="en-US" sz="1600">
                <a:solidFill>
                  <a:srgbClr val="000000"/>
                </a:solidFill>
                <a:latin typeface="Arial"/>
                <a:ea typeface="ＭＳ Ｐゴシック"/>
              </a:rPr>
              <a:t>Spring Hill </a:t>
            </a:r>
            <a:endParaRPr/>
          </a:p>
        </p:txBody>
      </p:sp>
      <p:sp>
        <p:nvSpPr>
          <p:cNvPr id="113" name="CustomShape 5"/>
          <p:cNvSpPr/>
          <p:nvPr/>
        </p:nvSpPr>
        <p:spPr>
          <a:xfrm>
            <a:off x="431640" y="5873400"/>
            <a:ext cx="1763640" cy="318600"/>
          </a:xfrm>
          <a:prstGeom prst="rect">
            <a:avLst/>
          </a:prstGeom>
        </p:spPr>
        <p:txBody>
          <a:bodyPr lIns="90000" tIns="45000" rIns="90000" bIns="45000"/>
          <a:lstStyle/>
          <a:p>
            <a:pPr>
              <a:lnSpc>
                <a:spcPct val="94000"/>
              </a:lnSpc>
            </a:pPr>
            <a:r>
              <a:rPr lang="en-US" sz="1600">
                <a:solidFill>
                  <a:srgbClr val="000000"/>
                </a:solidFill>
                <a:latin typeface="Arial"/>
                <a:ea typeface="ＭＳ Ｐゴシック"/>
              </a:rPr>
              <a:t>Morgan Estate </a:t>
            </a:r>
            <a:endParaRPr/>
          </a:p>
        </p:txBody>
      </p:sp>
      <p:pic>
        <p:nvPicPr>
          <p:cNvPr id="114" name="18 Imagen"/>
          <p:cNvPicPr/>
          <p:nvPr/>
        </p:nvPicPr>
        <p:blipFill>
          <a:blip r:embed="rId11" cstate="print">
            <a:extLst>
              <a:ext uri="{28A0092B-C50C-407E-A947-70E740481C1C}">
                <a14:useLocalDpi xmlns:a14="http://schemas.microsoft.com/office/drawing/2010/main"/>
              </a:ext>
            </a:extLst>
          </a:blip>
          <a:stretch>
            <a:fillRect/>
          </a:stretch>
        </p:blipFill>
        <p:spPr>
          <a:xfrm>
            <a:off x="503640" y="6192360"/>
            <a:ext cx="1480680" cy="1114920"/>
          </a:xfrm>
          <a:prstGeom prst="rect">
            <a:avLst/>
          </a:prstGeom>
        </p:spPr>
      </p:pic>
      <p:sp>
        <p:nvSpPr>
          <p:cNvPr id="115" name="CustomShape 6"/>
          <p:cNvSpPr/>
          <p:nvPr/>
        </p:nvSpPr>
        <p:spPr>
          <a:xfrm>
            <a:off x="2376000" y="1259640"/>
            <a:ext cx="7379640" cy="1792800"/>
          </a:xfrm>
          <a:prstGeom prst="rect">
            <a:avLst/>
          </a:prstGeom>
        </p:spPr>
        <p:txBody>
          <a:bodyPr lIns="90000" tIns="45000" rIns="90000" bIns="45000"/>
          <a:lstStyle/>
          <a:p>
            <a:pPr algn="just">
              <a:lnSpc>
                <a:spcPct val="100000"/>
              </a:lnSpc>
            </a:pPr>
            <a:r>
              <a:rPr lang="en-US" sz="1600">
                <a:solidFill>
                  <a:srgbClr val="000000"/>
                </a:solidFill>
                <a:latin typeface="Arial"/>
                <a:ea typeface="ＭＳ Ｐゴシック"/>
              </a:rPr>
              <a:t>The island of Nevis is susceptible to occasional flooding and flood damage. To mitigate this, the Caribbean Institute for Meteorology and Hydrology with HALCROW have designed a flood mitigation early warning system which will provide early flood warning and additionally make available high quality long term hydro-meteorological data to compliment registers from the numerous manual networks on the island. In phase I, four sites will be installed; two rain gauges and two water level sensors.</a:t>
            </a:r>
            <a:endParaRPr/>
          </a:p>
        </p:txBody>
      </p:sp>
      <p:sp>
        <p:nvSpPr>
          <p:cNvPr id="116" name="CustomShape 7"/>
          <p:cNvSpPr/>
          <p:nvPr/>
        </p:nvSpPr>
        <p:spPr>
          <a:xfrm>
            <a:off x="2412000" y="5829120"/>
            <a:ext cx="7308000" cy="819360"/>
          </a:xfrm>
          <a:prstGeom prst="rect">
            <a:avLst/>
          </a:prstGeom>
        </p:spPr>
        <p:txBody>
          <a:bodyPr lIns="90000" tIns="45000" rIns="90000" bIns="45000"/>
          <a:lstStyle/>
          <a:p>
            <a:pPr algn="just">
              <a:lnSpc>
                <a:spcPct val="100000"/>
              </a:lnSpc>
            </a:pPr>
            <a:r>
              <a:rPr lang="en-US" sz="1600">
                <a:solidFill>
                  <a:srgbClr val="000000"/>
                </a:solidFill>
                <a:latin typeface="Arial"/>
                <a:ea typeface="ＭＳ Ｐゴシック"/>
              </a:rPr>
              <a:t>Data saved from the proposed system will be utilized to obtain a clearer understanding of precipitation episodes and their temporal evolution, coupled with improved flood warning forecasts and damage mitigation measures.</a:t>
            </a:r>
            <a:endParaRPr/>
          </a:p>
        </p:txBody>
      </p:sp>
      <p:pic>
        <p:nvPicPr>
          <p:cNvPr id="117" name="Picture 10"/>
          <p:cNvPicPr/>
          <p:nvPr/>
        </p:nvPicPr>
        <p:blipFill>
          <a:blip r:embed="rId12" cstate="print">
            <a:extLst>
              <a:ext uri="{28A0092B-C50C-407E-A947-70E740481C1C}">
                <a14:useLocalDpi xmlns:a14="http://schemas.microsoft.com/office/drawing/2010/main"/>
              </a:ext>
            </a:extLst>
          </a:blip>
          <a:stretch>
            <a:fillRect/>
          </a:stretch>
        </p:blipFill>
        <p:spPr>
          <a:xfrm>
            <a:off x="6480720" y="6732000"/>
            <a:ext cx="1367280" cy="563400"/>
          </a:xfrm>
          <a:prstGeom prst="rect">
            <a:avLst/>
          </a:prstGeom>
        </p:spPr>
      </p:pic>
      <p:pic>
        <p:nvPicPr>
          <p:cNvPr id="118" name="Picture 12"/>
          <p:cNvPicPr/>
          <p:nvPr/>
        </p:nvPicPr>
        <p:blipFill>
          <a:blip r:embed="rId13" cstate="print">
            <a:extLst>
              <a:ext uri="{28A0092B-C50C-407E-A947-70E740481C1C}">
                <a14:useLocalDpi xmlns:a14="http://schemas.microsoft.com/office/drawing/2010/main"/>
              </a:ext>
            </a:extLst>
          </a:blip>
          <a:stretch>
            <a:fillRect/>
          </a:stretch>
        </p:blipFill>
        <p:spPr>
          <a:xfrm>
            <a:off x="2376000" y="6748920"/>
            <a:ext cx="4024800" cy="558360"/>
          </a:xfrm>
          <a:prstGeom prst="rect">
            <a:avLst/>
          </a:prstGeom>
        </p:spPr>
      </p:pic>
      <p:pic>
        <p:nvPicPr>
          <p:cNvPr id="119" name="Picture 23"/>
          <p:cNvPicPr/>
          <p:nvPr/>
        </p:nvPicPr>
        <p:blipFill>
          <a:blip r:embed="rId14"/>
          <a:stretch>
            <a:fillRect/>
          </a:stretch>
        </p:blipFill>
        <p:spPr>
          <a:xfrm>
            <a:off x="4903920" y="3088800"/>
            <a:ext cx="1791720" cy="2438280"/>
          </a:xfrm>
          <a:prstGeom prst="rect">
            <a:avLst/>
          </a:prstGeom>
        </p:spPr>
      </p:pic>
      <p:pic>
        <p:nvPicPr>
          <p:cNvPr id="120" name="Picture 24"/>
          <p:cNvPicPr/>
          <p:nvPr/>
        </p:nvPicPr>
        <p:blipFill>
          <a:blip r:embed="rId15"/>
          <a:stretch>
            <a:fillRect/>
          </a:stretch>
        </p:blipFill>
        <p:spPr>
          <a:xfrm>
            <a:off x="6751440" y="3028320"/>
            <a:ext cx="2824920" cy="1918080"/>
          </a:xfrm>
          <a:prstGeom prst="rect">
            <a:avLst/>
          </a:prstGeom>
        </p:spPr>
      </p:pic>
      <p:sp>
        <p:nvSpPr>
          <p:cNvPr id="121" name="CustomShape 8"/>
          <p:cNvSpPr/>
          <p:nvPr/>
        </p:nvSpPr>
        <p:spPr>
          <a:xfrm>
            <a:off x="6741000" y="5241600"/>
            <a:ext cx="3195360" cy="576000"/>
          </a:xfrm>
          <a:prstGeom prst="rect">
            <a:avLst/>
          </a:prstGeom>
        </p:spPr>
        <p:txBody>
          <a:bodyPr lIns="90000" tIns="45000" rIns="90000" bIns="45000"/>
          <a:lstStyle/>
          <a:p>
            <a:pPr algn="just">
              <a:lnSpc>
                <a:spcPct val="100000"/>
              </a:lnSpc>
            </a:pPr>
            <a:r>
              <a:rPr lang="en-US" sz="1600">
                <a:solidFill>
                  <a:srgbClr val="000000"/>
                </a:solidFill>
                <a:latin typeface="Arial"/>
                <a:ea typeface="ＭＳ Ｐゴシック"/>
              </a:rPr>
              <a:t>Detail of the </a:t>
            </a:r>
            <a:r>
              <a:rPr lang="en-US" sz="1400">
                <a:solidFill>
                  <a:srgbClr val="000000"/>
                </a:solidFill>
                <a:latin typeface="Arial"/>
                <a:ea typeface="ＭＳ Ｐゴシック"/>
              </a:rPr>
              <a:t>installations</a:t>
            </a:r>
            <a:r>
              <a:rPr lang="en-US" sz="1600">
                <a:solidFill>
                  <a:srgbClr val="000000"/>
                </a:solidFill>
                <a:latin typeface="Arial"/>
                <a:ea typeface="ＭＳ Ｐゴシック"/>
              </a:rPr>
              <a:t> proposed.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 name="CustomShape 1"/>
          <p:cNvSpPr/>
          <p:nvPr/>
        </p:nvSpPr>
        <p:spPr>
          <a:xfrm>
            <a:off x="503280" y="301680"/>
            <a:ext cx="9070200" cy="1261440"/>
          </a:xfrm>
          <a:prstGeom prst="rect">
            <a:avLst/>
          </a:prstGeom>
        </p:spPr>
        <p:txBody>
          <a:bodyPr lIns="0" tIns="33120" rIns="0" bIns="0" anchor="ctr"/>
          <a:lstStyle/>
          <a:p>
            <a:pPr algn="ctr">
              <a:lnSpc>
                <a:spcPct val="100000"/>
              </a:lnSpc>
            </a:pPr>
            <a:r>
              <a:rPr lang="en-US" sz="4400">
                <a:solidFill>
                  <a:srgbClr val="000000"/>
                </a:solidFill>
                <a:latin typeface="Arial"/>
                <a:ea typeface="ＭＳ Ｐゴシック"/>
              </a:rPr>
              <a:t>Data Dissemination</a:t>
            </a:r>
            <a:endParaRPr/>
          </a:p>
        </p:txBody>
      </p:sp>
      <p:sp>
        <p:nvSpPr>
          <p:cNvPr id="123" name="CustomShape 2"/>
          <p:cNvSpPr/>
          <p:nvPr/>
        </p:nvSpPr>
        <p:spPr>
          <a:xfrm>
            <a:off x="503280" y="1768320"/>
            <a:ext cx="9070200" cy="4384080"/>
          </a:xfrm>
          <a:prstGeom prst="rect">
            <a:avLst/>
          </a:prstGeom>
        </p:spPr>
        <p:txBody>
          <a:bodyPr lIns="0" tIns="24120" rIns="0" bIns="0"/>
          <a:lstStyle/>
          <a:p>
            <a:pPr>
              <a:lnSpc>
                <a:spcPct val="100000"/>
              </a:lnSpc>
              <a:buSzPct val="45000"/>
              <a:buFont typeface="Wingdings" charset="2"/>
              <a:buChar char=""/>
            </a:pPr>
            <a:r>
              <a:rPr lang="en-US" sz="3200">
                <a:solidFill>
                  <a:srgbClr val="000000"/>
                </a:solidFill>
                <a:latin typeface="Arial"/>
                <a:ea typeface="ＭＳ Ｐゴシック"/>
              </a:rPr>
              <a:t>Radio Frequency </a:t>
            </a:r>
            <a:endParaRPr/>
          </a:p>
          <a:p>
            <a:pPr lvl="1">
              <a:lnSpc>
                <a:spcPct val="100000"/>
              </a:lnSpc>
              <a:buFont typeface="Times New Roman"/>
              <a:buChar char="–"/>
            </a:pPr>
            <a:r>
              <a:rPr lang="en-US" sz="2800">
                <a:solidFill>
                  <a:srgbClr val="000000"/>
                </a:solidFill>
                <a:latin typeface="Arial"/>
                <a:ea typeface="ＭＳ Ｐゴシック"/>
              </a:rPr>
              <a:t>Topography</a:t>
            </a:r>
            <a:endParaRPr/>
          </a:p>
          <a:p>
            <a:pPr>
              <a:lnSpc>
                <a:spcPct val="100000"/>
              </a:lnSpc>
              <a:buSzPct val="45000"/>
              <a:buFont typeface="Wingdings" charset="2"/>
              <a:buChar char=""/>
            </a:pPr>
            <a:r>
              <a:rPr lang="en-US" sz="3200">
                <a:solidFill>
                  <a:srgbClr val="000000"/>
                </a:solidFill>
                <a:latin typeface="Arial"/>
                <a:ea typeface="ＭＳ Ｐゴシック"/>
              </a:rPr>
              <a:t>Telecommunication Technologies </a:t>
            </a:r>
            <a:endParaRPr/>
          </a:p>
          <a:p>
            <a:pPr lvl="1">
              <a:lnSpc>
                <a:spcPct val="100000"/>
              </a:lnSpc>
              <a:buFont typeface="Times New Roman"/>
              <a:buChar char="–"/>
            </a:pPr>
            <a:r>
              <a:rPr lang="en-US" sz="2800">
                <a:solidFill>
                  <a:srgbClr val="000000"/>
                </a:solidFill>
                <a:latin typeface="Arial"/>
                <a:ea typeface="ＭＳ Ｐゴシック"/>
              </a:rPr>
              <a:t>Internet</a:t>
            </a:r>
            <a:endParaRPr/>
          </a:p>
          <a:p>
            <a:pPr lvl="1">
              <a:lnSpc>
                <a:spcPct val="100000"/>
              </a:lnSpc>
              <a:buFont typeface="Times New Roman"/>
              <a:buChar char="–"/>
            </a:pPr>
            <a:r>
              <a:rPr lang="en-US" sz="2800">
                <a:solidFill>
                  <a:srgbClr val="000000"/>
                </a:solidFill>
                <a:latin typeface="Arial"/>
                <a:ea typeface="ＭＳ Ｐゴシック"/>
              </a:rPr>
              <a:t>Satellite</a:t>
            </a:r>
            <a:endParaRPr/>
          </a:p>
          <a:p>
            <a:pPr lvl="1">
              <a:lnSpc>
                <a:spcPct val="100000"/>
              </a:lnSpc>
              <a:buFont typeface="Times New Roman"/>
              <a:buChar char="–"/>
            </a:pPr>
            <a:r>
              <a:rPr lang="en-US" sz="2800">
                <a:solidFill>
                  <a:srgbClr val="000000"/>
                </a:solidFill>
                <a:latin typeface="Arial"/>
                <a:ea typeface="ＭＳ Ｐゴシック"/>
              </a:rPr>
              <a:t>GSM/GPRS</a:t>
            </a:r>
            <a:endParaRPr/>
          </a:p>
          <a:p>
            <a:pPr>
              <a:lnSpc>
                <a:spcPct val="100000"/>
              </a:lnSpc>
            </a:pPr>
            <a:endParaRPr/>
          </a:p>
        </p:txBody>
      </p:sp>
      <p:pic>
        <p:nvPicPr>
          <p:cNvPr id="124" name="Picture 3"/>
          <p:cNvPicPr/>
          <p:nvPr/>
        </p:nvPicPr>
        <p:blipFill>
          <a:blip r:embed="rId3"/>
          <a:stretch>
            <a:fillRect/>
          </a:stretch>
        </p:blipFill>
        <p:spPr>
          <a:xfrm>
            <a:off x="8616960" y="6031080"/>
            <a:ext cx="1065960" cy="972360"/>
          </a:xfrm>
          <a:prstGeom prst="rect">
            <a:avLst/>
          </a:prstGeom>
        </p:spPr>
      </p:pic>
    </p:spTree>
  </p:cSld>
  <p:clrMapOvr>
    <a:masterClrMapping/>
  </p:clrMapOvr>
  <p:timing>
    <p:tnLst>
      <p:par>
        <p:cTn id="1" dur="indefinite" restart="never" nodeType="tmRoot">
          <p:childTnLst>
            <p:seq>
              <p:cTn id="2" dur="indefinite"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 name="CustomShape 1"/>
          <p:cNvSpPr/>
          <p:nvPr/>
        </p:nvSpPr>
        <p:spPr>
          <a:xfrm>
            <a:off x="503280" y="301680"/>
            <a:ext cx="9070200" cy="1261440"/>
          </a:xfrm>
          <a:prstGeom prst="rect">
            <a:avLst/>
          </a:prstGeom>
        </p:spPr>
        <p:txBody>
          <a:bodyPr lIns="0" tIns="33120" rIns="0" bIns="0" anchor="ctr"/>
          <a:lstStyle/>
          <a:p>
            <a:pPr algn="ctr">
              <a:lnSpc>
                <a:spcPct val="100000"/>
              </a:lnSpc>
            </a:pPr>
            <a:r>
              <a:rPr lang="en-US" sz="4400">
                <a:solidFill>
                  <a:srgbClr val="000000"/>
                </a:solidFill>
                <a:latin typeface="Arial"/>
                <a:ea typeface="ＭＳ Ｐゴシック"/>
              </a:rPr>
              <a:t>Personnel Training</a:t>
            </a:r>
            <a:endParaRPr/>
          </a:p>
        </p:txBody>
      </p:sp>
      <p:sp>
        <p:nvSpPr>
          <p:cNvPr id="126" name="CustomShape 2"/>
          <p:cNvSpPr/>
          <p:nvPr/>
        </p:nvSpPr>
        <p:spPr>
          <a:xfrm>
            <a:off x="503280" y="1768320"/>
            <a:ext cx="9070200" cy="4384080"/>
          </a:xfrm>
          <a:prstGeom prst="rect">
            <a:avLst/>
          </a:prstGeom>
        </p:spPr>
        <p:txBody>
          <a:bodyPr lIns="0" tIns="24120" rIns="0" bIns="0"/>
          <a:lstStyle/>
          <a:p>
            <a:pPr>
              <a:lnSpc>
                <a:spcPct val="100000"/>
              </a:lnSpc>
              <a:buSzPct val="45000"/>
              <a:buFont typeface="Wingdings" charset="2"/>
              <a:buChar char=""/>
            </a:pPr>
            <a:r>
              <a:rPr lang="en-US" sz="3200">
                <a:solidFill>
                  <a:srgbClr val="000000"/>
                </a:solidFill>
                <a:latin typeface="Arial"/>
                <a:ea typeface="ＭＳ Ｐゴシック"/>
              </a:rPr>
              <a:t>Continued Training of Technical Personnel </a:t>
            </a:r>
            <a:endParaRPr/>
          </a:p>
          <a:p>
            <a:pPr lvl="1">
              <a:lnSpc>
                <a:spcPct val="100000"/>
              </a:lnSpc>
              <a:buSzPct val="75000"/>
              <a:buFont typeface="Symbol"/>
              <a:buChar char=""/>
            </a:pPr>
            <a:r>
              <a:rPr lang="en-US" sz="2800">
                <a:solidFill>
                  <a:srgbClr val="000000"/>
                </a:solidFill>
                <a:latin typeface="Arial"/>
                <a:ea typeface="ＭＳ Ｐゴシック"/>
              </a:rPr>
              <a:t>Builds capacity within service</a:t>
            </a:r>
            <a:endParaRPr/>
          </a:p>
          <a:p>
            <a:pPr lvl="1">
              <a:lnSpc>
                <a:spcPct val="100000"/>
              </a:lnSpc>
              <a:buSzPct val="75000"/>
              <a:buFont typeface="Symbol"/>
              <a:buChar char=""/>
            </a:pPr>
            <a:r>
              <a:rPr lang="en-US" sz="2800">
                <a:solidFill>
                  <a:srgbClr val="000000"/>
                </a:solidFill>
                <a:latin typeface="Arial"/>
                <a:ea typeface="ＭＳ Ｐゴシック"/>
              </a:rPr>
              <a:t>Reduces down time</a:t>
            </a:r>
            <a:endParaRPr/>
          </a:p>
          <a:p>
            <a:pPr>
              <a:lnSpc>
                <a:spcPct val="100000"/>
              </a:lnSpc>
            </a:pPr>
            <a:endParaRPr/>
          </a:p>
          <a:p>
            <a:pPr>
              <a:lnSpc>
                <a:spcPct val="100000"/>
              </a:lnSpc>
            </a:pPr>
            <a:endParaRPr/>
          </a:p>
        </p:txBody>
      </p:sp>
      <p:pic>
        <p:nvPicPr>
          <p:cNvPr id="127" name="Picture 3"/>
          <p:cNvPicPr/>
          <p:nvPr/>
        </p:nvPicPr>
        <p:blipFill>
          <a:blip r:embed="rId3"/>
          <a:stretch>
            <a:fillRect/>
          </a:stretch>
        </p:blipFill>
        <p:spPr>
          <a:xfrm>
            <a:off x="8616960" y="6031080"/>
            <a:ext cx="1065960" cy="972360"/>
          </a:xfrm>
          <a:prstGeom prst="rect">
            <a:avLst/>
          </a:prstGeom>
        </p:spPr>
      </p:pic>
    </p:spTree>
  </p:cSld>
  <p:clrMapOvr>
    <a:masterClrMapping/>
  </p:clrMapOvr>
  <p:timing>
    <p:tnLst>
      <p:par>
        <p:cTn id="1" dur="indefinite" restart="never" nodeType="tmRoot">
          <p:childTnLst>
            <p:seq>
              <p:cTn id="2" dur="indefinite"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3"/>
          <p:cNvPicPr/>
          <p:nvPr/>
        </p:nvPicPr>
        <p:blipFill>
          <a:blip r:embed="rId2"/>
          <a:stretch>
            <a:fillRect/>
          </a:stretch>
        </p:blipFill>
        <p:spPr>
          <a:xfrm>
            <a:off x="720000" y="4396680"/>
            <a:ext cx="1353240" cy="1353240"/>
          </a:xfrm>
          <a:prstGeom prst="rect">
            <a:avLst/>
          </a:prstGeom>
        </p:spPr>
      </p:pic>
      <p:pic>
        <p:nvPicPr>
          <p:cNvPr id="129" name="Picture 4"/>
          <p:cNvPicPr/>
          <p:nvPr/>
        </p:nvPicPr>
        <p:blipFill>
          <a:blip r:embed="rId3"/>
          <a:stretch>
            <a:fillRect/>
          </a:stretch>
        </p:blipFill>
        <p:spPr>
          <a:xfrm>
            <a:off x="7341120" y="4396680"/>
            <a:ext cx="2175480" cy="1274040"/>
          </a:xfrm>
          <a:prstGeom prst="rect">
            <a:avLst/>
          </a:prstGeom>
        </p:spPr>
      </p:pic>
      <p:pic>
        <p:nvPicPr>
          <p:cNvPr id="130" name="Picture 5"/>
          <p:cNvPicPr/>
          <p:nvPr/>
        </p:nvPicPr>
        <p:blipFill>
          <a:blip r:embed="rId4"/>
          <a:stretch>
            <a:fillRect/>
          </a:stretch>
        </p:blipFill>
        <p:spPr>
          <a:xfrm>
            <a:off x="5412960" y="4356000"/>
            <a:ext cx="1367280" cy="1367280"/>
          </a:xfrm>
          <a:prstGeom prst="rect">
            <a:avLst/>
          </a:prstGeom>
        </p:spPr>
      </p:pic>
      <p:pic>
        <p:nvPicPr>
          <p:cNvPr id="131" name="Picture 6"/>
          <p:cNvPicPr/>
          <p:nvPr/>
        </p:nvPicPr>
        <p:blipFill>
          <a:blip r:embed="rId5" cstate="print">
            <a:extLst>
              <a:ext uri="{28A0092B-C50C-407E-A947-70E740481C1C}">
                <a14:useLocalDpi xmlns:a14="http://schemas.microsoft.com/office/drawing/2010/main"/>
              </a:ext>
            </a:extLst>
          </a:blip>
          <a:stretch>
            <a:fillRect/>
          </a:stretch>
        </p:blipFill>
        <p:spPr>
          <a:xfrm>
            <a:off x="8784720" y="6700680"/>
            <a:ext cx="754920" cy="714960"/>
          </a:xfrm>
          <a:prstGeom prst="rect">
            <a:avLst/>
          </a:prstGeom>
        </p:spPr>
      </p:pic>
      <p:sp>
        <p:nvSpPr>
          <p:cNvPr id="132" name="CustomShape 1"/>
          <p:cNvSpPr/>
          <p:nvPr/>
        </p:nvSpPr>
        <p:spPr>
          <a:xfrm>
            <a:off x="540360" y="179280"/>
            <a:ext cx="9107640" cy="912240"/>
          </a:xfrm>
          <a:prstGeom prst="rect">
            <a:avLst/>
          </a:prstGeom>
        </p:spPr>
        <p:txBody>
          <a:bodyPr lIns="90000" tIns="45000" rIns="90000" bIns="45000"/>
          <a:lstStyle/>
          <a:p>
            <a:pPr algn="ctr">
              <a:lnSpc>
                <a:spcPct val="100000"/>
              </a:lnSpc>
            </a:pPr>
            <a:r>
              <a:rPr lang="en-US" b="1">
                <a:solidFill>
                  <a:srgbClr val="000000"/>
                </a:solidFill>
                <a:latin typeface="Arial"/>
                <a:ea typeface="ＭＳ Ｐゴシック"/>
              </a:rPr>
              <a:t>Phase II - Nevis Flood Mitigation Project:</a:t>
            </a:r>
            <a:endParaRPr/>
          </a:p>
          <a:p>
            <a:pPr algn="ctr">
              <a:lnSpc>
                <a:spcPct val="100000"/>
              </a:lnSpc>
            </a:pPr>
            <a:r>
              <a:rPr lang="en-US" b="1">
                <a:solidFill>
                  <a:srgbClr val="000000"/>
                </a:solidFill>
                <a:latin typeface="Arial"/>
                <a:ea typeface="ＭＳ Ｐゴシック"/>
              </a:rPr>
              <a:t>Develop and Implement Hydrological Data</a:t>
            </a:r>
            <a:r>
              <a:rPr lang="en-US">
                <a:solidFill>
                  <a:srgbClr val="000000"/>
                </a:solidFill>
                <a:latin typeface="Arial"/>
                <a:ea typeface="ＭＳ Ｐゴシック"/>
              </a:rPr>
              <a:t> </a:t>
            </a:r>
            <a:r>
              <a:rPr lang="en-US" b="1">
                <a:solidFill>
                  <a:srgbClr val="000000"/>
                </a:solidFill>
                <a:latin typeface="Arial"/>
                <a:ea typeface="ＭＳ Ｐゴシック"/>
              </a:rPr>
              <a:t>Collection, Monitoring, and Early Warning</a:t>
            </a:r>
            <a:r>
              <a:rPr lang="en-US">
                <a:solidFill>
                  <a:srgbClr val="000000"/>
                </a:solidFill>
                <a:latin typeface="Arial"/>
                <a:ea typeface="ＭＳ Ｐゴシック"/>
              </a:rPr>
              <a:t> </a:t>
            </a:r>
            <a:r>
              <a:rPr lang="en-US" b="1">
                <a:solidFill>
                  <a:srgbClr val="000000"/>
                </a:solidFill>
                <a:latin typeface="Arial"/>
                <a:ea typeface="ＭＳ Ｐゴシック"/>
              </a:rPr>
              <a:t>System</a:t>
            </a:r>
            <a:endParaRPr/>
          </a:p>
        </p:txBody>
      </p:sp>
      <p:pic>
        <p:nvPicPr>
          <p:cNvPr id="133" name="Picture 6"/>
          <p:cNvPicPr/>
          <p:nvPr/>
        </p:nvPicPr>
        <p:blipFill>
          <a:blip r:embed="rId6"/>
          <a:stretch>
            <a:fillRect/>
          </a:stretch>
        </p:blipFill>
        <p:spPr>
          <a:xfrm>
            <a:off x="7759440" y="6777000"/>
            <a:ext cx="899640" cy="674280"/>
          </a:xfrm>
          <a:prstGeom prst="rect">
            <a:avLst/>
          </a:prstGeom>
        </p:spPr>
      </p:pic>
      <p:sp>
        <p:nvSpPr>
          <p:cNvPr id="134" name="CustomShape 2"/>
          <p:cNvSpPr/>
          <p:nvPr/>
        </p:nvSpPr>
        <p:spPr>
          <a:xfrm>
            <a:off x="599760" y="925200"/>
            <a:ext cx="8976240" cy="819360"/>
          </a:xfrm>
          <a:prstGeom prst="rect">
            <a:avLst/>
          </a:prstGeom>
        </p:spPr>
        <p:txBody>
          <a:bodyPr lIns="90000" tIns="45000" rIns="90000" bIns="45000"/>
          <a:lstStyle/>
          <a:p>
            <a:pPr algn="just">
              <a:lnSpc>
                <a:spcPct val="100000"/>
              </a:lnSpc>
            </a:pPr>
            <a:r>
              <a:rPr lang="en-US" sz="1600">
                <a:solidFill>
                  <a:srgbClr val="000000"/>
                </a:solidFill>
                <a:latin typeface="Arial"/>
                <a:ea typeface="ＭＳ Ｐゴシック"/>
              </a:rPr>
              <a:t>Phase II of the project involves the installation of two additional stations together with a Central Control Room to facilitate the effective management of the system under normal and extraordinary circumstances.</a:t>
            </a:r>
            <a:endParaRPr/>
          </a:p>
        </p:txBody>
      </p:sp>
      <p:sp>
        <p:nvSpPr>
          <p:cNvPr id="135" name="CustomShape 3"/>
          <p:cNvSpPr/>
          <p:nvPr/>
        </p:nvSpPr>
        <p:spPr>
          <a:xfrm>
            <a:off x="623880" y="5716440"/>
            <a:ext cx="8880120" cy="1184400"/>
          </a:xfrm>
          <a:prstGeom prst="rect">
            <a:avLst/>
          </a:prstGeom>
        </p:spPr>
        <p:txBody>
          <a:bodyPr lIns="90000" tIns="45000" rIns="90000" bIns="45000"/>
          <a:lstStyle/>
          <a:p>
            <a:pPr algn="just">
              <a:lnSpc>
                <a:spcPct val="100000"/>
              </a:lnSpc>
            </a:pPr>
            <a:r>
              <a:rPr lang="en-US" sz="1200">
                <a:solidFill>
                  <a:srgbClr val="000000"/>
                </a:solidFill>
                <a:latin typeface="Arial"/>
                <a:ea typeface="ＭＳ Ｐゴシック"/>
              </a:rPr>
              <a:t>The control room will be located in a secure installation and will be provided with an independent back-up power supply, radio communication and dedicated phone lines. Two operator posts will be established together with facilities aimed towards presenting information in a clear concise fashion. </a:t>
            </a:r>
            <a:endParaRPr/>
          </a:p>
          <a:p>
            <a:pPr algn="just">
              <a:lnSpc>
                <a:spcPct val="100000"/>
              </a:lnSpc>
            </a:pPr>
            <a:r>
              <a:rPr lang="en-US" sz="1200">
                <a:solidFill>
                  <a:srgbClr val="000000"/>
                </a:solidFill>
                <a:latin typeface="Arial"/>
                <a:ea typeface="ＭＳ Ｐゴシック"/>
              </a:rPr>
              <a:t>In addition the Nevis Authority will be provided with on site training together with a residential Hydrological Technician training course in Barbados.</a:t>
            </a:r>
            <a:endParaRPr/>
          </a:p>
          <a:p>
            <a:pPr algn="just">
              <a:lnSpc>
                <a:spcPct val="100000"/>
              </a:lnSpc>
            </a:pPr>
            <a:r>
              <a:rPr lang="en-US" sz="1200">
                <a:solidFill>
                  <a:srgbClr val="000000"/>
                </a:solidFill>
                <a:latin typeface="Arial"/>
                <a:ea typeface="ＭＳ Ｐゴシック"/>
              </a:rPr>
              <a:t>A 4 x 4 pick-up vehicle will also be supplied to facilitate field maintenance duties.</a:t>
            </a:r>
            <a:endParaRPr/>
          </a:p>
        </p:txBody>
      </p:sp>
      <p:pic>
        <p:nvPicPr>
          <p:cNvPr id="136" name="Picture 10"/>
          <p:cNvPicPr/>
          <p:nvPr/>
        </p:nvPicPr>
        <p:blipFill>
          <a:blip r:embed="rId7" cstate="print">
            <a:extLst>
              <a:ext uri="{28A0092B-C50C-407E-A947-70E740481C1C}">
                <a14:useLocalDpi xmlns:a14="http://schemas.microsoft.com/office/drawing/2010/main"/>
              </a:ext>
            </a:extLst>
          </a:blip>
          <a:stretch>
            <a:fillRect/>
          </a:stretch>
        </p:blipFill>
        <p:spPr>
          <a:xfrm>
            <a:off x="6264720" y="6844680"/>
            <a:ext cx="1367280" cy="563400"/>
          </a:xfrm>
          <a:prstGeom prst="rect">
            <a:avLst/>
          </a:prstGeom>
        </p:spPr>
      </p:pic>
      <p:pic>
        <p:nvPicPr>
          <p:cNvPr id="137" name="Picture 12"/>
          <p:cNvPicPr/>
          <p:nvPr/>
        </p:nvPicPr>
        <p:blipFill>
          <a:blip r:embed="rId8" cstate="print">
            <a:extLst>
              <a:ext uri="{28A0092B-C50C-407E-A947-70E740481C1C}">
                <a14:useLocalDpi xmlns:a14="http://schemas.microsoft.com/office/drawing/2010/main"/>
              </a:ext>
            </a:extLst>
          </a:blip>
          <a:stretch>
            <a:fillRect/>
          </a:stretch>
        </p:blipFill>
        <p:spPr>
          <a:xfrm>
            <a:off x="2160000" y="6861600"/>
            <a:ext cx="4024800" cy="558360"/>
          </a:xfrm>
          <a:prstGeom prst="rect">
            <a:avLst/>
          </a:prstGeom>
        </p:spPr>
      </p:pic>
      <p:pic>
        <p:nvPicPr>
          <p:cNvPr id="138" name="Picture 13"/>
          <p:cNvPicPr/>
          <p:nvPr/>
        </p:nvPicPr>
        <p:blipFill>
          <a:blip r:embed="rId9"/>
          <a:stretch>
            <a:fillRect/>
          </a:stretch>
        </p:blipFill>
        <p:spPr>
          <a:xfrm>
            <a:off x="6721200" y="1826280"/>
            <a:ext cx="2854800" cy="2079360"/>
          </a:xfrm>
          <a:prstGeom prst="rect">
            <a:avLst/>
          </a:prstGeom>
        </p:spPr>
      </p:pic>
      <p:sp>
        <p:nvSpPr>
          <p:cNvPr id="139" name="CustomShape 4"/>
          <p:cNvSpPr/>
          <p:nvPr/>
        </p:nvSpPr>
        <p:spPr>
          <a:xfrm>
            <a:off x="450000" y="3905280"/>
            <a:ext cx="2235240" cy="347760"/>
          </a:xfrm>
          <a:prstGeom prst="rect">
            <a:avLst/>
          </a:prstGeom>
        </p:spPr>
        <p:txBody>
          <a:bodyPr wrap="none" lIns="90000" tIns="45000" rIns="90000" bIns="45000"/>
          <a:lstStyle/>
          <a:p>
            <a:pPr>
              <a:lnSpc>
                <a:spcPct val="94000"/>
              </a:lnSpc>
            </a:pPr>
            <a:r>
              <a:rPr lang="en-US">
                <a:solidFill>
                  <a:srgbClr val="000000"/>
                </a:solidFill>
                <a:latin typeface="Arial"/>
                <a:ea typeface="ＭＳ Ｐゴシック"/>
              </a:rPr>
              <a:t>Stoney Grove Siren </a:t>
            </a:r>
            <a:endParaRPr/>
          </a:p>
        </p:txBody>
      </p:sp>
      <p:pic>
        <p:nvPicPr>
          <p:cNvPr id="140" name="25 Imagen"/>
          <p:cNvPicPr/>
          <p:nvPr/>
        </p:nvPicPr>
        <p:blipFill>
          <a:blip r:embed="rId10"/>
          <a:stretch>
            <a:fillRect/>
          </a:stretch>
        </p:blipFill>
        <p:spPr>
          <a:xfrm>
            <a:off x="563400" y="1826280"/>
            <a:ext cx="3036240" cy="2079360"/>
          </a:xfrm>
          <a:prstGeom prst="rect">
            <a:avLst/>
          </a:prstGeom>
        </p:spPr>
      </p:pic>
      <p:sp>
        <p:nvSpPr>
          <p:cNvPr id="141" name="CustomShape 5"/>
          <p:cNvSpPr/>
          <p:nvPr/>
        </p:nvSpPr>
        <p:spPr>
          <a:xfrm>
            <a:off x="812880" y="187200"/>
            <a:ext cx="304200" cy="304200"/>
          </a:xfrm>
          <a:prstGeom prst="rect">
            <a:avLst/>
          </a:prstGeom>
        </p:spPr>
      </p:sp>
      <p:sp>
        <p:nvSpPr>
          <p:cNvPr id="142" name="CustomShape 6"/>
          <p:cNvSpPr/>
          <p:nvPr/>
        </p:nvSpPr>
        <p:spPr>
          <a:xfrm>
            <a:off x="965160" y="339840"/>
            <a:ext cx="304200" cy="304200"/>
          </a:xfrm>
          <a:prstGeom prst="rect">
            <a:avLst/>
          </a:prstGeom>
        </p:spPr>
      </p:sp>
      <p:pic>
        <p:nvPicPr>
          <p:cNvPr id="143" name="Picture 18"/>
          <p:cNvPicPr/>
          <p:nvPr/>
        </p:nvPicPr>
        <p:blipFill>
          <a:blip r:embed="rId11"/>
          <a:stretch>
            <a:fillRect/>
          </a:stretch>
        </p:blipFill>
        <p:spPr>
          <a:xfrm>
            <a:off x="3738600" y="1826280"/>
            <a:ext cx="2813400" cy="2079360"/>
          </a:xfrm>
          <a:prstGeom prst="rect">
            <a:avLst/>
          </a:prstGeom>
        </p:spPr>
      </p:pic>
      <p:sp>
        <p:nvSpPr>
          <p:cNvPr id="144" name="CustomShape 7"/>
          <p:cNvSpPr/>
          <p:nvPr/>
        </p:nvSpPr>
        <p:spPr>
          <a:xfrm>
            <a:off x="3652200" y="3914640"/>
            <a:ext cx="1750680" cy="347760"/>
          </a:xfrm>
          <a:prstGeom prst="rect">
            <a:avLst/>
          </a:prstGeom>
        </p:spPr>
        <p:txBody>
          <a:bodyPr wrap="none" lIns="90000" tIns="45000" rIns="90000" bIns="45000"/>
          <a:lstStyle/>
          <a:p>
            <a:pPr>
              <a:lnSpc>
                <a:spcPct val="94000"/>
              </a:lnSpc>
            </a:pPr>
            <a:r>
              <a:rPr lang="en-US">
                <a:solidFill>
                  <a:srgbClr val="000000"/>
                </a:solidFill>
                <a:latin typeface="Arial"/>
                <a:ea typeface="ＭＳ Ｐゴシック"/>
              </a:rPr>
              <a:t>Pond Hill Siren </a:t>
            </a:r>
            <a:endParaRPr/>
          </a:p>
        </p:txBody>
      </p:sp>
      <p:sp>
        <p:nvSpPr>
          <p:cNvPr id="145" name="CustomShape 8"/>
          <p:cNvSpPr/>
          <p:nvPr/>
        </p:nvSpPr>
        <p:spPr>
          <a:xfrm>
            <a:off x="6680520" y="3914640"/>
            <a:ext cx="2448360" cy="347760"/>
          </a:xfrm>
          <a:prstGeom prst="rect">
            <a:avLst/>
          </a:prstGeom>
        </p:spPr>
        <p:txBody>
          <a:bodyPr wrap="none" lIns="90000" tIns="45000" rIns="90000" bIns="45000"/>
          <a:lstStyle/>
          <a:p>
            <a:pPr>
              <a:lnSpc>
                <a:spcPct val="94000"/>
              </a:lnSpc>
            </a:pPr>
            <a:r>
              <a:rPr lang="en-US">
                <a:solidFill>
                  <a:srgbClr val="000000"/>
                </a:solidFill>
                <a:latin typeface="Arial"/>
                <a:ea typeface="ＭＳ Ｐゴシック"/>
              </a:rPr>
              <a:t>Central Control Room </a:t>
            </a:r>
            <a:endParaRPr/>
          </a:p>
        </p:txBody>
      </p:sp>
      <p:sp>
        <p:nvSpPr>
          <p:cNvPr id="146" name="CustomShape 9"/>
          <p:cNvSpPr/>
          <p:nvPr/>
        </p:nvSpPr>
        <p:spPr>
          <a:xfrm>
            <a:off x="1117440" y="492120"/>
            <a:ext cx="304200" cy="304200"/>
          </a:xfrm>
          <a:prstGeom prst="rect">
            <a:avLst/>
          </a:prstGeom>
        </p:spPr>
      </p:sp>
      <p:pic>
        <p:nvPicPr>
          <p:cNvPr id="147" name="Picture 22"/>
          <p:cNvPicPr/>
          <p:nvPr/>
        </p:nvPicPr>
        <p:blipFill>
          <a:blip r:embed="rId12"/>
          <a:stretch>
            <a:fillRect/>
          </a:stretch>
        </p:blipFill>
        <p:spPr>
          <a:xfrm>
            <a:off x="3021840" y="4420440"/>
            <a:ext cx="1454040" cy="12499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 name="CustomShape 1"/>
          <p:cNvSpPr/>
          <p:nvPr/>
        </p:nvSpPr>
        <p:spPr>
          <a:xfrm>
            <a:off x="503280" y="301680"/>
            <a:ext cx="9070200" cy="1261440"/>
          </a:xfrm>
          <a:prstGeom prst="rect">
            <a:avLst/>
          </a:prstGeom>
        </p:spPr>
        <p:txBody>
          <a:bodyPr lIns="0" tIns="33120" rIns="0" bIns="0" anchor="ctr"/>
          <a:lstStyle/>
          <a:p>
            <a:pPr algn="ctr">
              <a:lnSpc>
                <a:spcPct val="100000"/>
              </a:lnSpc>
            </a:pPr>
            <a:r>
              <a:rPr lang="en-US" sz="4400">
                <a:solidFill>
                  <a:srgbClr val="000000"/>
                </a:solidFill>
                <a:latin typeface="Arial"/>
                <a:ea typeface="ＭＳ Ｐゴシック"/>
              </a:rPr>
              <a:t>Acts of God</a:t>
            </a:r>
            <a:endParaRPr/>
          </a:p>
        </p:txBody>
      </p:sp>
      <p:sp>
        <p:nvSpPr>
          <p:cNvPr id="149" name="CustomShape 2"/>
          <p:cNvSpPr/>
          <p:nvPr/>
        </p:nvSpPr>
        <p:spPr>
          <a:xfrm>
            <a:off x="503280" y="1768320"/>
            <a:ext cx="9070200" cy="4384080"/>
          </a:xfrm>
          <a:prstGeom prst="rect">
            <a:avLst/>
          </a:prstGeom>
        </p:spPr>
        <p:txBody>
          <a:bodyPr lIns="0" tIns="24120" rIns="0" bIns="0"/>
          <a:lstStyle/>
          <a:p>
            <a:pPr>
              <a:lnSpc>
                <a:spcPct val="100000"/>
              </a:lnSpc>
              <a:buSzPct val="45000"/>
              <a:buFont typeface="Wingdings" charset="2"/>
              <a:buChar char=""/>
            </a:pPr>
            <a:r>
              <a:rPr lang="en-US" sz="3200">
                <a:solidFill>
                  <a:srgbClr val="000000"/>
                </a:solidFill>
                <a:latin typeface="Arial"/>
                <a:ea typeface="ＭＳ Ｐゴシック"/>
              </a:rPr>
              <a:t>Hurricanes </a:t>
            </a:r>
            <a:endParaRPr/>
          </a:p>
          <a:p>
            <a:pPr>
              <a:lnSpc>
                <a:spcPct val="100000"/>
              </a:lnSpc>
              <a:buSzPct val="45000"/>
              <a:buFont typeface="Wingdings" charset="2"/>
              <a:buChar char=""/>
            </a:pPr>
            <a:r>
              <a:rPr lang="en-US" sz="3200">
                <a:solidFill>
                  <a:srgbClr val="000000"/>
                </a:solidFill>
                <a:latin typeface="Arial"/>
                <a:ea typeface="ＭＳ Ｐゴシック"/>
              </a:rPr>
              <a:t>Severe Flooding </a:t>
            </a:r>
            <a:endParaRPr/>
          </a:p>
        </p:txBody>
      </p:sp>
      <p:pic>
        <p:nvPicPr>
          <p:cNvPr id="150" name="Picture 3"/>
          <p:cNvPicPr/>
          <p:nvPr/>
        </p:nvPicPr>
        <p:blipFill>
          <a:blip r:embed="rId3"/>
          <a:stretch>
            <a:fillRect/>
          </a:stretch>
        </p:blipFill>
        <p:spPr>
          <a:xfrm>
            <a:off x="8616960" y="6031080"/>
            <a:ext cx="1065960" cy="972360"/>
          </a:xfrm>
          <a:prstGeom prst="rect">
            <a:avLst/>
          </a:prstGeom>
        </p:spPr>
      </p:pic>
    </p:spTree>
  </p:cSld>
  <p:clrMapOvr>
    <a:masterClrMapping/>
  </p:clrMapOvr>
  <p:timing>
    <p:tnLst>
      <p:par>
        <p:cTn id="1" dur="indefinite" restart="never" nodeType="tmRoot">
          <p:childTnLst>
            <p:seq>
              <p:cTn id="2" dur="indefinite"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503280" y="301680"/>
            <a:ext cx="9060840" cy="1251720"/>
          </a:xfrm>
          <a:prstGeom prst="rect">
            <a:avLst/>
          </a:prstGeom>
        </p:spPr>
        <p:txBody>
          <a:bodyPr lIns="0" tIns="0" rIns="0" bIns="0" anchor="ctr"/>
          <a:lstStyle/>
          <a:p>
            <a:pPr algn="ctr">
              <a:lnSpc>
                <a:spcPct val="94000"/>
              </a:lnSpc>
            </a:pPr>
            <a:r>
              <a:rPr lang="en-US" sz="3600">
                <a:solidFill>
                  <a:srgbClr val="000000"/>
                </a:solidFill>
                <a:latin typeface="Arial"/>
                <a:ea typeface="ＭＳ Ｐゴシック"/>
              </a:rPr>
              <a:t>Support to Dominica Post Erika</a:t>
            </a:r>
            <a:endParaRPr/>
          </a:p>
        </p:txBody>
      </p:sp>
      <p:sp>
        <p:nvSpPr>
          <p:cNvPr id="152" name="CustomShape 2"/>
          <p:cNvSpPr/>
          <p:nvPr/>
        </p:nvSpPr>
        <p:spPr>
          <a:xfrm>
            <a:off x="143640" y="2195640"/>
            <a:ext cx="5904000" cy="4535640"/>
          </a:xfrm>
          <a:prstGeom prst="rect">
            <a:avLst/>
          </a:prstGeom>
        </p:spPr>
        <p:txBody>
          <a:bodyPr lIns="0" tIns="28080" rIns="0" bIns="0"/>
          <a:lstStyle/>
          <a:p>
            <a:pPr>
              <a:lnSpc>
                <a:spcPct val="100000"/>
              </a:lnSpc>
              <a:buSzPct val="45000"/>
              <a:buFont typeface="Wingdings" charset="2"/>
              <a:buChar char=""/>
            </a:pPr>
            <a:r>
              <a:rPr lang="en-US" sz="2000">
                <a:solidFill>
                  <a:srgbClr val="000000"/>
                </a:solidFill>
                <a:latin typeface="Arial"/>
                <a:ea typeface="ＭＳ Ｐゴシック"/>
              </a:rPr>
              <a:t>CIMH reached out to Dominica immediately after the event through CDEMA, ODPM and the Meteorological Service</a:t>
            </a:r>
            <a:endParaRPr/>
          </a:p>
          <a:p>
            <a:pPr>
              <a:lnSpc>
                <a:spcPct val="100000"/>
              </a:lnSpc>
              <a:buSzPct val="45000"/>
              <a:buFont typeface="Wingdings" charset="2"/>
              <a:buChar char=""/>
            </a:pPr>
            <a:r>
              <a:rPr lang="en-US" sz="2000">
                <a:solidFill>
                  <a:srgbClr val="000000"/>
                </a:solidFill>
                <a:latin typeface="Arial"/>
                <a:ea typeface="ＭＳ Ｐゴシック"/>
              </a:rPr>
              <a:t>Dr. Farrell and Mr. Marvin Forde traveled to Dominica carrying a replacement AWS for the Douglas Charles Airport with the assistance of the Barbados Coast Guard</a:t>
            </a:r>
            <a:endParaRPr/>
          </a:p>
          <a:p>
            <a:pPr>
              <a:lnSpc>
                <a:spcPct val="100000"/>
              </a:lnSpc>
              <a:buSzPct val="45000"/>
              <a:buFont typeface="Wingdings" charset="2"/>
              <a:buChar char=""/>
            </a:pPr>
            <a:r>
              <a:rPr lang="en-US" sz="2000">
                <a:solidFill>
                  <a:srgbClr val="000000"/>
                </a:solidFill>
                <a:latin typeface="Arial"/>
                <a:ea typeface="ＭＳ Ｐゴシック"/>
              </a:rPr>
              <a:t>Mr	Forde was tasked to work with the technicians at the Met Service to replace the AWS at the end of the runway and to ensure that all other meteorological equipment at both airports were functioning properly and relaying data accurately, as well as looking at other parts of the observation network.</a:t>
            </a:r>
            <a:endParaRPr/>
          </a:p>
        </p:txBody>
      </p:sp>
      <p:pic>
        <p:nvPicPr>
          <p:cNvPr id="153" name="Picture 5"/>
          <p:cNvPicPr/>
          <p:nvPr/>
        </p:nvPicPr>
        <p:blipFill>
          <a:blip r:embed="rId2"/>
          <a:stretch>
            <a:fillRect/>
          </a:stretch>
        </p:blipFill>
        <p:spPr>
          <a:xfrm>
            <a:off x="6336360" y="1979640"/>
            <a:ext cx="3599280" cy="2518200"/>
          </a:xfrm>
          <a:prstGeom prst="rect">
            <a:avLst/>
          </a:prstGeom>
        </p:spPr>
      </p:pic>
      <p:pic>
        <p:nvPicPr>
          <p:cNvPr id="154" name="Picture 6"/>
          <p:cNvPicPr/>
          <p:nvPr/>
        </p:nvPicPr>
        <p:blipFill>
          <a:blip r:embed="rId3"/>
          <a:stretch>
            <a:fillRect/>
          </a:stretch>
        </p:blipFill>
        <p:spPr>
          <a:xfrm>
            <a:off x="6336360" y="4655880"/>
            <a:ext cx="3599640" cy="26373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143640" y="1619640"/>
            <a:ext cx="6048000" cy="5400000"/>
          </a:xfrm>
          <a:prstGeom prst="rect">
            <a:avLst/>
          </a:prstGeom>
        </p:spPr>
        <p:txBody>
          <a:bodyPr lIns="0" tIns="28080" rIns="0" bIns="0"/>
          <a:lstStyle/>
          <a:p>
            <a:pPr>
              <a:lnSpc>
                <a:spcPct val="100000"/>
              </a:lnSpc>
              <a:buSzPct val="45000"/>
              <a:buFont typeface="Wingdings" charset="2"/>
              <a:buChar char=""/>
            </a:pPr>
            <a:r>
              <a:rPr lang="en-US" sz="2000">
                <a:solidFill>
                  <a:srgbClr val="000000"/>
                </a:solidFill>
                <a:latin typeface="Arial"/>
                <a:ea typeface="ＭＳ Ｐゴシック"/>
              </a:rPr>
              <a:t>Dr. Farrell led a follow up mission comprised of Dr. Jonathan Cox, Mr. Damien Prescod and Mr. Courtney Forde to Dominica to assess the geological stability of several watersheds and the status of the instruments in the early warning system. The mission also downloaded data from the various stations visited. Key findings:</a:t>
            </a:r>
            <a:endParaRPr/>
          </a:p>
          <a:p>
            <a:pPr lvl="1">
              <a:lnSpc>
                <a:spcPct val="100000"/>
              </a:lnSpc>
              <a:buSzPct val="45000"/>
              <a:buFont typeface="Wingdings" charset="2"/>
              <a:buChar char=""/>
            </a:pPr>
            <a:r>
              <a:rPr lang="en-US" sz="2000">
                <a:solidFill>
                  <a:srgbClr val="000000"/>
                </a:solidFill>
                <a:latin typeface="Arial"/>
                <a:ea typeface="ＭＳ Ｐゴシック"/>
              </a:rPr>
              <a:t>Many of the stations in the early warning network survived the event but were subsequently vandalized. Where this occurred the stations were dismantled and stored.</a:t>
            </a:r>
            <a:endParaRPr/>
          </a:p>
          <a:p>
            <a:pPr lvl="1">
              <a:lnSpc>
                <a:spcPct val="100000"/>
              </a:lnSpc>
              <a:buSzPct val="45000"/>
              <a:buFont typeface="Wingdings" charset="2"/>
              <a:buChar char=""/>
            </a:pPr>
            <a:r>
              <a:rPr lang="en-US" sz="2000">
                <a:solidFill>
                  <a:srgbClr val="000000"/>
                </a:solidFill>
                <a:latin typeface="Arial"/>
                <a:ea typeface="ＭＳ Ｐゴシック"/>
              </a:rPr>
              <a:t>Good data records were downloaded from the remaining stations and the stations reset.</a:t>
            </a:r>
            <a:endParaRPr/>
          </a:p>
          <a:p>
            <a:pPr>
              <a:lnSpc>
                <a:spcPct val="100000"/>
              </a:lnSpc>
              <a:buSzPct val="45000"/>
              <a:buFont typeface="Wingdings" charset="2"/>
              <a:buChar char=""/>
            </a:pPr>
            <a:r>
              <a:rPr lang="en-US" sz="2000">
                <a:solidFill>
                  <a:srgbClr val="000000"/>
                </a:solidFill>
                <a:latin typeface="Arial"/>
                <a:ea typeface="ＭＳ Ｐゴシック"/>
              </a:rPr>
              <a:t>Following discussions with the CDB, the bank has agreed to replace the stations it originally funded and will consider funding a top to bottom assessment of the early network in the near future</a:t>
            </a:r>
            <a:endParaRPr/>
          </a:p>
        </p:txBody>
      </p:sp>
      <p:pic>
        <p:nvPicPr>
          <p:cNvPr id="156" name="Picture 4"/>
          <p:cNvPicPr/>
          <p:nvPr/>
        </p:nvPicPr>
        <p:blipFill>
          <a:blip r:embed="rId2"/>
          <a:stretch>
            <a:fillRect/>
          </a:stretch>
        </p:blipFill>
        <p:spPr>
          <a:xfrm>
            <a:off x="6336360" y="2297160"/>
            <a:ext cx="3599280" cy="2129760"/>
          </a:xfrm>
          <a:prstGeom prst="rect">
            <a:avLst/>
          </a:prstGeom>
        </p:spPr>
      </p:pic>
      <p:pic>
        <p:nvPicPr>
          <p:cNvPr id="157" name="Picture 5"/>
          <p:cNvPicPr/>
          <p:nvPr/>
        </p:nvPicPr>
        <p:blipFill>
          <a:blip r:embed="rId3"/>
          <a:stretch>
            <a:fillRect/>
          </a:stretch>
        </p:blipFill>
        <p:spPr>
          <a:xfrm>
            <a:off x="6353640" y="4716000"/>
            <a:ext cx="3568320" cy="2015640"/>
          </a:xfrm>
          <a:prstGeom prst="rect">
            <a:avLst/>
          </a:prstGeom>
        </p:spPr>
      </p:pic>
      <p:sp>
        <p:nvSpPr>
          <p:cNvPr id="158" name="CustomShape 2"/>
          <p:cNvSpPr/>
          <p:nvPr/>
        </p:nvSpPr>
        <p:spPr>
          <a:xfrm>
            <a:off x="503280" y="301680"/>
            <a:ext cx="9060840" cy="1251720"/>
          </a:xfrm>
          <a:prstGeom prst="rect">
            <a:avLst/>
          </a:prstGeom>
        </p:spPr>
        <p:txBody>
          <a:bodyPr lIns="0" tIns="0" rIns="0" bIns="0" anchor="ctr"/>
          <a:lstStyle/>
          <a:p>
            <a:pPr algn="ctr">
              <a:lnSpc>
                <a:spcPct val="94000"/>
              </a:lnSpc>
            </a:pPr>
            <a:r>
              <a:rPr lang="en-US" sz="3600">
                <a:solidFill>
                  <a:srgbClr val="000000"/>
                </a:solidFill>
                <a:latin typeface="Arial"/>
                <a:ea typeface="ＭＳ Ｐゴシック"/>
              </a:rPr>
              <a:t>Support to Dominica Post Erika</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 name="CustomShape 1"/>
          <p:cNvSpPr/>
          <p:nvPr/>
        </p:nvSpPr>
        <p:spPr>
          <a:xfrm>
            <a:off x="274680" y="3675240"/>
            <a:ext cx="9070200" cy="1261440"/>
          </a:xfrm>
          <a:prstGeom prst="rect">
            <a:avLst/>
          </a:prstGeom>
        </p:spPr>
        <p:txBody>
          <a:bodyPr lIns="0" tIns="33120" rIns="0" bIns="0" anchor="ctr"/>
          <a:lstStyle/>
          <a:p>
            <a:pPr algn="ctr">
              <a:lnSpc>
                <a:spcPct val="100000"/>
              </a:lnSpc>
            </a:pPr>
            <a:r>
              <a:rPr lang="en-US" sz="4400">
                <a:solidFill>
                  <a:srgbClr val="000000"/>
                </a:solidFill>
                <a:latin typeface="Arial"/>
                <a:ea typeface="ＭＳ Ｐゴシック"/>
              </a:rPr>
              <a:t>Thank You</a:t>
            </a:r>
            <a:endParaRPr/>
          </a:p>
        </p:txBody>
      </p:sp>
      <p:pic>
        <p:nvPicPr>
          <p:cNvPr id="160" name="Picture 2"/>
          <p:cNvPicPr/>
          <p:nvPr/>
        </p:nvPicPr>
        <p:blipFill>
          <a:blip r:embed="rId3"/>
          <a:stretch>
            <a:fillRect/>
          </a:stretch>
        </p:blipFill>
        <p:spPr>
          <a:xfrm>
            <a:off x="503280" y="216000"/>
            <a:ext cx="9219600" cy="3276000"/>
          </a:xfrm>
          <a:prstGeom prst="rect">
            <a:avLst/>
          </a:prstGeom>
        </p:spPr>
      </p:pic>
      <p:pic>
        <p:nvPicPr>
          <p:cNvPr id="161" name="Picture 3"/>
          <p:cNvPicPr/>
          <p:nvPr/>
        </p:nvPicPr>
        <p:blipFill>
          <a:blip r:embed="rId4"/>
          <a:stretch>
            <a:fillRect/>
          </a:stretch>
        </p:blipFill>
        <p:spPr>
          <a:xfrm>
            <a:off x="8616960" y="6031080"/>
            <a:ext cx="1065960" cy="972360"/>
          </a:xfrm>
          <a:prstGeom prst="rect">
            <a:avLst/>
          </a:prstGeom>
        </p:spPr>
      </p:pic>
    </p:spTree>
  </p:cSld>
  <p:clrMapOvr>
    <a:masterClrMapping/>
  </p:clrMapOvr>
  <p:timing>
    <p:tnLst>
      <p:par>
        <p:cTn id="1" dur="indefinite" restart="never" nodeType="tmRoot">
          <p:childTnLst>
            <p:seq>
              <p:cTn id="2" dur="indefinite"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 name="CustomShape 1"/>
          <p:cNvSpPr/>
          <p:nvPr/>
        </p:nvSpPr>
        <p:spPr>
          <a:xfrm>
            <a:off x="503280" y="301680"/>
            <a:ext cx="9070200" cy="1261440"/>
          </a:xfrm>
          <a:prstGeom prst="rect">
            <a:avLst/>
          </a:prstGeom>
        </p:spPr>
        <p:txBody>
          <a:bodyPr lIns="0" tIns="33120" rIns="0" bIns="0" anchor="ctr"/>
          <a:lstStyle/>
          <a:p>
            <a:pPr algn="ctr">
              <a:lnSpc>
                <a:spcPct val="100000"/>
              </a:lnSpc>
            </a:pPr>
            <a:r>
              <a:rPr lang="en-US" sz="4400">
                <a:solidFill>
                  <a:srgbClr val="000000"/>
                </a:solidFill>
                <a:latin typeface="Arial"/>
                <a:ea typeface="ＭＳ Ｐゴシック"/>
              </a:rPr>
              <a:t>Mission Statement</a:t>
            </a:r>
            <a:endParaRPr/>
          </a:p>
        </p:txBody>
      </p:sp>
      <p:sp>
        <p:nvSpPr>
          <p:cNvPr id="76" name="CustomShape 2"/>
          <p:cNvSpPr/>
          <p:nvPr/>
        </p:nvSpPr>
        <p:spPr>
          <a:xfrm>
            <a:off x="503280" y="1768320"/>
            <a:ext cx="9070200" cy="4384080"/>
          </a:xfrm>
          <a:prstGeom prst="rect">
            <a:avLst/>
          </a:prstGeom>
        </p:spPr>
        <p:txBody>
          <a:bodyPr lIns="0" tIns="24120" rIns="0" bIns="0"/>
          <a:lstStyle/>
          <a:p>
            <a:pPr algn="just">
              <a:lnSpc>
                <a:spcPct val="100000"/>
              </a:lnSpc>
            </a:pPr>
            <a:r>
              <a:rPr lang="en-US" sz="3200">
                <a:solidFill>
                  <a:srgbClr val="000000"/>
                </a:solidFill>
                <a:latin typeface="Arial"/>
                <a:ea typeface="ＭＳ Ｐゴシック"/>
              </a:rPr>
              <a:t>To assist in improving and developing the Meteorological and Hydrological Services as well as providing the awareness of the benefits of Meteorology and Hydrology for the economic well-being of the CIMH member states. This is achieved through training, research, investigations, and the provision of related specialised services and advice.</a:t>
            </a:r>
            <a:endParaRPr/>
          </a:p>
        </p:txBody>
      </p:sp>
      <p:pic>
        <p:nvPicPr>
          <p:cNvPr id="77" name="Picture 3"/>
          <p:cNvPicPr/>
          <p:nvPr/>
        </p:nvPicPr>
        <p:blipFill>
          <a:blip r:embed="rId3"/>
          <a:stretch>
            <a:fillRect/>
          </a:stretch>
        </p:blipFill>
        <p:spPr>
          <a:xfrm>
            <a:off x="8616960" y="6031080"/>
            <a:ext cx="1065960" cy="972360"/>
          </a:xfrm>
          <a:prstGeom prst="rect">
            <a:avLst/>
          </a:prstGeom>
        </p:spPr>
      </p:pic>
    </p:spTree>
  </p:cSld>
  <p:clrMapOvr>
    <a:masterClrMapping/>
  </p:clrMapOvr>
  <p:timing>
    <p:tnLst>
      <p:par>
        <p:cTn id="1" dur="indefinite" restart="never" nodeType="tmRoot">
          <p:childTnLst>
            <p:seq>
              <p:cTn id="2" dur="indefinite"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CustomShape 1"/>
          <p:cNvSpPr/>
          <p:nvPr/>
        </p:nvSpPr>
        <p:spPr>
          <a:xfrm>
            <a:off x="503280" y="345960"/>
            <a:ext cx="9068760" cy="1169280"/>
          </a:xfrm>
          <a:prstGeom prst="rect">
            <a:avLst/>
          </a:prstGeom>
        </p:spPr>
        <p:txBody>
          <a:bodyPr lIns="0" tIns="0" rIns="0" bIns="0" anchor="ctr"/>
          <a:lstStyle/>
          <a:p>
            <a:pPr algn="ctr">
              <a:lnSpc>
                <a:spcPct val="100000"/>
              </a:lnSpc>
            </a:pPr>
            <a:r>
              <a:rPr lang="en-US" sz="4000">
                <a:solidFill>
                  <a:srgbClr val="000000"/>
                </a:solidFill>
                <a:latin typeface="Arial"/>
                <a:ea typeface="ＭＳ Ｐゴシック"/>
              </a:rPr>
              <a:t>The Caribbean Meteorological Organization</a:t>
            </a:r>
            <a:endParaRPr/>
          </a:p>
        </p:txBody>
      </p:sp>
      <p:sp>
        <p:nvSpPr>
          <p:cNvPr id="79" name="CustomShape 2"/>
          <p:cNvSpPr/>
          <p:nvPr/>
        </p:nvSpPr>
        <p:spPr>
          <a:xfrm>
            <a:off x="1090440" y="3065400"/>
            <a:ext cx="3809160" cy="4114080"/>
          </a:xfrm>
          <a:prstGeom prst="rect">
            <a:avLst/>
          </a:prstGeom>
        </p:spPr>
        <p:txBody>
          <a:bodyPr lIns="90000" tIns="91440" rIns="90000" bIns="45000"/>
          <a:lstStyle/>
          <a:p>
            <a:pPr>
              <a:lnSpc>
                <a:spcPct val="100000"/>
              </a:lnSpc>
              <a:buSzPct val="45000"/>
              <a:buFont typeface="Wingdings" charset="2"/>
              <a:buChar char=""/>
            </a:pPr>
            <a:r>
              <a:rPr lang="en-US" sz="2200">
                <a:solidFill>
                  <a:srgbClr val="000000"/>
                </a:solidFill>
                <a:latin typeface="Tahoma"/>
                <a:ea typeface="ＭＳ Ｐゴシック"/>
              </a:rPr>
              <a:t>Anguilla</a:t>
            </a:r>
            <a:endParaRPr/>
          </a:p>
          <a:p>
            <a:pPr>
              <a:lnSpc>
                <a:spcPct val="100000"/>
              </a:lnSpc>
              <a:buSzPct val="45000"/>
              <a:buFont typeface="Wingdings" charset="2"/>
              <a:buChar char=""/>
            </a:pPr>
            <a:r>
              <a:rPr lang="en-US" sz="2200">
                <a:solidFill>
                  <a:srgbClr val="000000"/>
                </a:solidFill>
                <a:latin typeface="Tahoma"/>
                <a:ea typeface="ＭＳ Ｐゴシック"/>
              </a:rPr>
              <a:t>Antigua and Barbuda</a:t>
            </a:r>
            <a:endParaRPr/>
          </a:p>
          <a:p>
            <a:pPr>
              <a:lnSpc>
                <a:spcPct val="100000"/>
              </a:lnSpc>
              <a:buSzPct val="45000"/>
              <a:buFont typeface="Wingdings" charset="2"/>
              <a:buChar char=""/>
            </a:pPr>
            <a:r>
              <a:rPr lang="en-US" sz="2200">
                <a:solidFill>
                  <a:srgbClr val="000000"/>
                </a:solidFill>
                <a:latin typeface="Tahoma"/>
                <a:ea typeface="ＭＳ Ｐゴシック"/>
              </a:rPr>
              <a:t>Barbados</a:t>
            </a:r>
            <a:endParaRPr/>
          </a:p>
          <a:p>
            <a:pPr>
              <a:lnSpc>
                <a:spcPct val="100000"/>
              </a:lnSpc>
              <a:buSzPct val="45000"/>
              <a:buFont typeface="Wingdings" charset="2"/>
              <a:buChar char=""/>
            </a:pPr>
            <a:r>
              <a:rPr lang="en-US" sz="2200">
                <a:solidFill>
                  <a:srgbClr val="000000"/>
                </a:solidFill>
                <a:latin typeface="Tahoma"/>
                <a:ea typeface="ＭＳ Ｐゴシック"/>
              </a:rPr>
              <a:t>Belize</a:t>
            </a:r>
            <a:endParaRPr/>
          </a:p>
          <a:p>
            <a:pPr>
              <a:lnSpc>
                <a:spcPct val="100000"/>
              </a:lnSpc>
              <a:buSzPct val="45000"/>
              <a:buFont typeface="Wingdings" charset="2"/>
              <a:buChar char=""/>
            </a:pPr>
            <a:r>
              <a:rPr lang="en-US" sz="2200">
                <a:solidFill>
                  <a:srgbClr val="000000"/>
                </a:solidFill>
                <a:latin typeface="Tahoma"/>
                <a:ea typeface="ＭＳ Ｐゴシック"/>
              </a:rPr>
              <a:t>British Virgin Islands</a:t>
            </a:r>
            <a:endParaRPr/>
          </a:p>
          <a:p>
            <a:pPr>
              <a:lnSpc>
                <a:spcPct val="100000"/>
              </a:lnSpc>
              <a:buSzPct val="45000"/>
              <a:buFont typeface="Wingdings" charset="2"/>
              <a:buChar char=""/>
            </a:pPr>
            <a:r>
              <a:rPr lang="en-US" sz="2200">
                <a:solidFill>
                  <a:srgbClr val="000000"/>
                </a:solidFill>
                <a:latin typeface="Tahoma"/>
                <a:ea typeface="ＭＳ Ｐゴシック"/>
              </a:rPr>
              <a:t>Cayman Islands</a:t>
            </a:r>
            <a:endParaRPr/>
          </a:p>
          <a:p>
            <a:pPr>
              <a:lnSpc>
                <a:spcPct val="100000"/>
              </a:lnSpc>
              <a:buSzPct val="45000"/>
              <a:buFont typeface="Wingdings" charset="2"/>
              <a:buChar char=""/>
            </a:pPr>
            <a:r>
              <a:rPr lang="en-US" sz="2200">
                <a:solidFill>
                  <a:srgbClr val="000000"/>
                </a:solidFill>
                <a:latin typeface="Tahoma"/>
                <a:ea typeface="ＭＳ Ｐゴシック"/>
              </a:rPr>
              <a:t>Dominica</a:t>
            </a:r>
            <a:endParaRPr/>
          </a:p>
          <a:p>
            <a:pPr>
              <a:lnSpc>
                <a:spcPct val="100000"/>
              </a:lnSpc>
              <a:buSzPct val="45000"/>
              <a:buFont typeface="Wingdings" charset="2"/>
              <a:buChar char=""/>
            </a:pPr>
            <a:r>
              <a:rPr lang="en-US" sz="2200">
                <a:solidFill>
                  <a:srgbClr val="000000"/>
                </a:solidFill>
                <a:latin typeface="Tahoma"/>
                <a:ea typeface="ＭＳ Ｐゴシック"/>
              </a:rPr>
              <a:t>Grenada</a:t>
            </a:r>
            <a:endParaRPr/>
          </a:p>
          <a:p>
            <a:pPr>
              <a:lnSpc>
                <a:spcPct val="100000"/>
              </a:lnSpc>
            </a:pPr>
            <a:endParaRPr/>
          </a:p>
        </p:txBody>
      </p:sp>
      <p:sp>
        <p:nvSpPr>
          <p:cNvPr id="80" name="CustomShape 3"/>
          <p:cNvSpPr/>
          <p:nvPr/>
        </p:nvSpPr>
        <p:spPr>
          <a:xfrm>
            <a:off x="5556240" y="2994120"/>
            <a:ext cx="4037760" cy="4114080"/>
          </a:xfrm>
          <a:prstGeom prst="rect">
            <a:avLst/>
          </a:prstGeom>
        </p:spPr>
        <p:txBody>
          <a:bodyPr lIns="90000" tIns="91440" rIns="90000" bIns="45000"/>
          <a:lstStyle/>
          <a:p>
            <a:pPr>
              <a:lnSpc>
                <a:spcPct val="100000"/>
              </a:lnSpc>
              <a:buSzPct val="45000"/>
              <a:buFont typeface="Wingdings" charset="2"/>
              <a:buChar char=""/>
            </a:pPr>
            <a:r>
              <a:rPr lang="en-US" sz="2200">
                <a:solidFill>
                  <a:srgbClr val="000000"/>
                </a:solidFill>
                <a:latin typeface="Tahoma"/>
                <a:ea typeface="ＭＳ Ｐゴシック"/>
              </a:rPr>
              <a:t>Guyana</a:t>
            </a:r>
            <a:endParaRPr/>
          </a:p>
          <a:p>
            <a:pPr>
              <a:lnSpc>
                <a:spcPct val="100000"/>
              </a:lnSpc>
              <a:buSzPct val="45000"/>
              <a:buFont typeface="Wingdings" charset="2"/>
              <a:buChar char=""/>
            </a:pPr>
            <a:r>
              <a:rPr lang="en-US" sz="2200">
                <a:solidFill>
                  <a:srgbClr val="000000"/>
                </a:solidFill>
                <a:latin typeface="Tahoma"/>
                <a:ea typeface="ＭＳ Ｐゴシック"/>
              </a:rPr>
              <a:t>Jamaica</a:t>
            </a:r>
            <a:endParaRPr/>
          </a:p>
          <a:p>
            <a:pPr>
              <a:lnSpc>
                <a:spcPct val="100000"/>
              </a:lnSpc>
              <a:buSzPct val="45000"/>
              <a:buFont typeface="Wingdings" charset="2"/>
              <a:buChar char=""/>
            </a:pPr>
            <a:r>
              <a:rPr lang="en-US" sz="2200">
                <a:solidFill>
                  <a:srgbClr val="000000"/>
                </a:solidFill>
                <a:latin typeface="Tahoma"/>
                <a:ea typeface="ＭＳ Ｐゴシック"/>
              </a:rPr>
              <a:t>Montserrat</a:t>
            </a:r>
            <a:endParaRPr/>
          </a:p>
          <a:p>
            <a:pPr>
              <a:lnSpc>
                <a:spcPct val="100000"/>
              </a:lnSpc>
              <a:buSzPct val="45000"/>
              <a:buFont typeface="Wingdings" charset="2"/>
              <a:buChar char=""/>
            </a:pPr>
            <a:r>
              <a:rPr lang="en-US" sz="2200">
                <a:solidFill>
                  <a:srgbClr val="000000"/>
                </a:solidFill>
                <a:latin typeface="Tahoma"/>
                <a:ea typeface="ＭＳ Ｐゴシック"/>
              </a:rPr>
              <a:t>St. Kitts/Nevis</a:t>
            </a:r>
            <a:endParaRPr/>
          </a:p>
          <a:p>
            <a:pPr>
              <a:lnSpc>
                <a:spcPct val="100000"/>
              </a:lnSpc>
              <a:buSzPct val="45000"/>
              <a:buFont typeface="Wingdings" charset="2"/>
              <a:buChar char=""/>
            </a:pPr>
            <a:r>
              <a:rPr lang="en-US" sz="2200">
                <a:solidFill>
                  <a:srgbClr val="000000"/>
                </a:solidFill>
                <a:latin typeface="Tahoma"/>
                <a:ea typeface="ＭＳ Ｐゴシック"/>
              </a:rPr>
              <a:t>St. Lucia</a:t>
            </a:r>
            <a:endParaRPr/>
          </a:p>
          <a:p>
            <a:pPr>
              <a:lnSpc>
                <a:spcPct val="100000"/>
              </a:lnSpc>
              <a:buSzPct val="45000"/>
              <a:buFont typeface="Wingdings" charset="2"/>
              <a:buChar char=""/>
            </a:pPr>
            <a:r>
              <a:rPr lang="en-US" sz="2200">
                <a:solidFill>
                  <a:srgbClr val="000000"/>
                </a:solidFill>
                <a:latin typeface="Tahoma"/>
                <a:ea typeface="ＭＳ Ｐゴシック"/>
              </a:rPr>
              <a:t>St. Vincent and the Grenadines</a:t>
            </a:r>
            <a:endParaRPr/>
          </a:p>
          <a:p>
            <a:pPr>
              <a:lnSpc>
                <a:spcPct val="100000"/>
              </a:lnSpc>
              <a:buSzPct val="45000"/>
              <a:buFont typeface="Wingdings" charset="2"/>
              <a:buChar char=""/>
            </a:pPr>
            <a:r>
              <a:rPr lang="en-US" sz="2200">
                <a:solidFill>
                  <a:srgbClr val="000000"/>
                </a:solidFill>
                <a:latin typeface="Tahoma"/>
                <a:ea typeface="ＭＳ Ｐゴシック"/>
              </a:rPr>
              <a:t>Trinidad and Tobago</a:t>
            </a:r>
            <a:endParaRPr/>
          </a:p>
          <a:p>
            <a:pPr>
              <a:lnSpc>
                <a:spcPct val="100000"/>
              </a:lnSpc>
              <a:buSzPct val="45000"/>
              <a:buFont typeface="Wingdings" charset="2"/>
              <a:buChar char=""/>
            </a:pPr>
            <a:r>
              <a:rPr lang="en-US" sz="2200">
                <a:solidFill>
                  <a:srgbClr val="000000"/>
                </a:solidFill>
                <a:latin typeface="Tahoma"/>
                <a:ea typeface="ＭＳ Ｐゴシック"/>
              </a:rPr>
              <a:t>Turks and Caicos Islands</a:t>
            </a: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81" name="CustomShape 4"/>
          <p:cNvSpPr/>
          <p:nvPr/>
        </p:nvSpPr>
        <p:spPr>
          <a:xfrm>
            <a:off x="3970440" y="2203560"/>
            <a:ext cx="2232720" cy="486720"/>
          </a:xfrm>
          <a:prstGeom prst="rect">
            <a:avLst/>
          </a:prstGeom>
        </p:spPr>
        <p:txBody>
          <a:bodyPr wrap="none" lIns="90000" tIns="45000" rIns="90000" bIns="45000"/>
          <a:lstStyle/>
          <a:p>
            <a:pPr>
              <a:lnSpc>
                <a:spcPct val="100000"/>
              </a:lnSpc>
            </a:pPr>
            <a:r>
              <a:rPr lang="en-US" sz="2800">
                <a:solidFill>
                  <a:srgbClr val="000000"/>
                </a:solidFill>
                <a:latin typeface="Arial"/>
                <a:ea typeface="ＭＳ Ｐゴシック"/>
              </a:rPr>
              <a:t>Membership</a:t>
            </a:r>
            <a:endParaRPr/>
          </a:p>
        </p:txBody>
      </p:sp>
    </p:spTree>
  </p:cSld>
  <p:clrMapOvr>
    <a:masterClrMapping/>
  </p:clrMapOvr>
  <p:timing>
    <p:tnLst>
      <p:par>
        <p:cTn id="1" dur="indefinite" restart="never" nodeType="tmRoot">
          <p:childTnLst>
            <p:seq>
              <p:cTn id="2" dur="indefinite"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1"/>
          <p:cNvPicPr/>
          <p:nvPr/>
        </p:nvPicPr>
        <p:blipFill>
          <a:blip r:embed="rId2"/>
          <a:stretch>
            <a:fillRect/>
          </a:stretch>
        </p:blipFill>
        <p:spPr>
          <a:xfrm>
            <a:off x="1096920" y="1995480"/>
            <a:ext cx="7903440" cy="5244480"/>
          </a:xfrm>
          <a:prstGeom prst="rect">
            <a:avLst/>
          </a:prstGeom>
        </p:spPr>
      </p:pic>
      <p:sp>
        <p:nvSpPr>
          <p:cNvPr id="83" name="CustomShape 1"/>
          <p:cNvSpPr/>
          <p:nvPr/>
        </p:nvSpPr>
        <p:spPr>
          <a:xfrm>
            <a:off x="503280" y="345960"/>
            <a:ext cx="9068760" cy="1169280"/>
          </a:xfrm>
          <a:prstGeom prst="rect">
            <a:avLst/>
          </a:prstGeom>
        </p:spPr>
        <p:txBody>
          <a:bodyPr lIns="0" tIns="0" rIns="0" bIns="0" anchor="ctr"/>
          <a:lstStyle/>
          <a:p>
            <a:pPr algn="ctr">
              <a:lnSpc>
                <a:spcPct val="100000"/>
              </a:lnSpc>
            </a:pPr>
            <a:r>
              <a:rPr lang="en-US" sz="4000">
                <a:solidFill>
                  <a:srgbClr val="000000"/>
                </a:solidFill>
                <a:latin typeface="Arial"/>
                <a:ea typeface="ＭＳ Ｐゴシック"/>
              </a:rPr>
              <a:t>The Caribbean Meteorological Organization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 name="CustomShape 1"/>
          <p:cNvSpPr/>
          <p:nvPr/>
        </p:nvSpPr>
        <p:spPr>
          <a:xfrm>
            <a:off x="503280" y="345960"/>
            <a:ext cx="9068760" cy="1169280"/>
          </a:xfrm>
          <a:prstGeom prst="rect">
            <a:avLst/>
          </a:prstGeom>
        </p:spPr>
        <p:txBody>
          <a:bodyPr lIns="0" tIns="0" rIns="0" bIns="0" anchor="ctr"/>
          <a:lstStyle/>
          <a:p>
            <a:pPr algn="ctr">
              <a:lnSpc>
                <a:spcPct val="100000"/>
              </a:lnSpc>
            </a:pPr>
            <a:r>
              <a:rPr lang="en-US" sz="4000">
                <a:solidFill>
                  <a:srgbClr val="000000"/>
                </a:solidFill>
                <a:latin typeface="Arial"/>
                <a:ea typeface="ＭＳ Ｐゴシック"/>
              </a:rPr>
              <a:t>Functions of the Caribbean Institute for Meteorology &amp; Hydrology</a:t>
            </a:r>
            <a:endParaRPr/>
          </a:p>
        </p:txBody>
      </p:sp>
      <p:pic>
        <p:nvPicPr>
          <p:cNvPr id="85" name="Picture 3"/>
          <p:cNvPicPr/>
          <p:nvPr/>
        </p:nvPicPr>
        <p:blipFill>
          <a:blip r:embed="rId3"/>
          <a:stretch>
            <a:fillRect/>
          </a:stretch>
        </p:blipFill>
        <p:spPr>
          <a:xfrm>
            <a:off x="5848560" y="2112840"/>
            <a:ext cx="4015800" cy="4723560"/>
          </a:xfrm>
          <a:prstGeom prst="rect">
            <a:avLst/>
          </a:prstGeom>
        </p:spPr>
      </p:pic>
      <p:sp>
        <p:nvSpPr>
          <p:cNvPr id="86" name="CustomShape 2"/>
          <p:cNvSpPr/>
          <p:nvPr/>
        </p:nvSpPr>
        <p:spPr>
          <a:xfrm>
            <a:off x="143640" y="1907640"/>
            <a:ext cx="5616000" cy="5223600"/>
          </a:xfrm>
          <a:prstGeom prst="rect">
            <a:avLst/>
          </a:prstGeom>
        </p:spPr>
        <p:txBody>
          <a:bodyPr lIns="90000" tIns="91440" rIns="90000" bIns="45000"/>
          <a:lstStyle/>
          <a:p>
            <a:pPr>
              <a:lnSpc>
                <a:spcPct val="90000"/>
              </a:lnSpc>
              <a:buSzPct val="120000"/>
              <a:buFont typeface="Symbol"/>
              <a:buChar char=""/>
            </a:pPr>
            <a:r>
              <a:rPr lang="en-US" sz="1900">
                <a:solidFill>
                  <a:srgbClr val="FF0000"/>
                </a:solidFill>
                <a:latin typeface="Tahoma"/>
                <a:ea typeface="ＭＳ Ｐゴシック"/>
              </a:rPr>
              <a:t>WMO Regional Training Centre - Train various categories of meteorological and hydrological personnel </a:t>
            </a:r>
            <a:endParaRPr/>
          </a:p>
          <a:p>
            <a:pPr>
              <a:lnSpc>
                <a:spcPct val="90000"/>
              </a:lnSpc>
              <a:buSzPct val="120000"/>
              <a:buFont typeface="Symbol"/>
              <a:buChar char=""/>
            </a:pPr>
            <a:r>
              <a:rPr lang="en-US" sz="1900">
                <a:solidFill>
                  <a:srgbClr val="000000"/>
                </a:solidFill>
                <a:latin typeface="Tahoma"/>
                <a:ea typeface="ＭＳ Ｐゴシック"/>
              </a:rPr>
              <a:t>Operate as a centre of research in meteorology, hydrology and associated sciences </a:t>
            </a:r>
            <a:endParaRPr/>
          </a:p>
          <a:p>
            <a:pPr>
              <a:lnSpc>
                <a:spcPct val="90000"/>
              </a:lnSpc>
              <a:buSzPct val="120000"/>
              <a:buFont typeface="Symbol"/>
              <a:buChar char=""/>
            </a:pPr>
            <a:r>
              <a:rPr lang="en-US" sz="1900">
                <a:solidFill>
                  <a:srgbClr val="000000"/>
                </a:solidFill>
                <a:latin typeface="Tahoma"/>
                <a:ea typeface="ＭＳ Ｐゴシック"/>
              </a:rPr>
              <a:t>Regional Climate Data Centre - Data collection, storage, &amp; dissemination</a:t>
            </a:r>
            <a:endParaRPr/>
          </a:p>
          <a:p>
            <a:pPr>
              <a:lnSpc>
                <a:spcPct val="90000"/>
              </a:lnSpc>
              <a:buSzPct val="120000"/>
              <a:buFont typeface="Symbol"/>
              <a:buChar char=""/>
            </a:pPr>
            <a:r>
              <a:rPr lang="en-US" sz="1900">
                <a:solidFill>
                  <a:srgbClr val="FF0000"/>
                </a:solidFill>
                <a:latin typeface="Tahoma"/>
                <a:ea typeface="ＭＳ Ｐゴシック"/>
              </a:rPr>
              <a:t>Regional Instrument Centre – Develop, maintain, repair, and calibrate meteorological &amp; hydrological instruments </a:t>
            </a:r>
            <a:endParaRPr/>
          </a:p>
          <a:p>
            <a:pPr>
              <a:lnSpc>
                <a:spcPct val="90000"/>
              </a:lnSpc>
              <a:buSzPct val="120000"/>
              <a:buFont typeface="Symbol"/>
              <a:buChar char=""/>
            </a:pPr>
            <a:r>
              <a:rPr lang="en-US" sz="1900">
                <a:solidFill>
                  <a:srgbClr val="000000"/>
                </a:solidFill>
                <a:latin typeface="Tahoma"/>
                <a:ea typeface="ＭＳ Ｐゴシック"/>
              </a:rPr>
              <a:t>Regional Centre of Excellence for Satellite Meteorology</a:t>
            </a:r>
            <a:endParaRPr/>
          </a:p>
          <a:p>
            <a:pPr>
              <a:lnSpc>
                <a:spcPct val="90000"/>
              </a:lnSpc>
              <a:buSzPct val="120000"/>
              <a:buFont typeface="Symbol"/>
              <a:buChar char=""/>
            </a:pPr>
            <a:r>
              <a:rPr lang="en-US" sz="1900">
                <a:solidFill>
                  <a:srgbClr val="000000"/>
                </a:solidFill>
                <a:latin typeface="Tahoma"/>
                <a:ea typeface="ＭＳ Ｐゴシック"/>
              </a:rPr>
              <a:t>WMO Regional Climate Centre (Demonstration Phase)</a:t>
            </a:r>
            <a:endParaRPr/>
          </a:p>
          <a:p>
            <a:pPr>
              <a:lnSpc>
                <a:spcPct val="90000"/>
              </a:lnSpc>
              <a:buSzPct val="120000"/>
              <a:buFont typeface="Symbol"/>
              <a:buChar char=""/>
            </a:pPr>
            <a:r>
              <a:rPr lang="en-US" sz="1900">
                <a:solidFill>
                  <a:srgbClr val="000000"/>
                </a:solidFill>
                <a:latin typeface="Tahoma"/>
                <a:ea typeface="ＭＳ Ｐゴシック"/>
              </a:rPr>
              <a:t>Caribbean Centre for Climate and Environmental Simulations CCCES)</a:t>
            </a:r>
            <a:endParaRPr/>
          </a:p>
          <a:p>
            <a:pPr>
              <a:lnSpc>
                <a:spcPct val="90000"/>
              </a:lnSpc>
              <a:buSzPct val="120000"/>
              <a:buFont typeface="Symbol"/>
              <a:buChar char=""/>
            </a:pPr>
            <a:r>
              <a:rPr lang="en-US" sz="1900">
                <a:solidFill>
                  <a:srgbClr val="000000"/>
                </a:solidFill>
                <a:latin typeface="Tahoma"/>
                <a:ea typeface="ＭＳ Ｐゴシック"/>
              </a:rPr>
              <a:t>Advisor to regional governments on matters related to meteorology, climate &amp; hydrology</a:t>
            </a:r>
            <a:endParaRPr/>
          </a:p>
          <a:p>
            <a:pPr>
              <a:lnSpc>
                <a:spcPct val="90000"/>
              </a:lnSpc>
              <a:buSzPct val="120000"/>
              <a:buFont typeface="Symbol"/>
              <a:buChar char=""/>
            </a:pPr>
            <a:r>
              <a:rPr lang="en-US" sz="1900">
                <a:solidFill>
                  <a:srgbClr val="000000"/>
                </a:solidFill>
                <a:latin typeface="Tahoma"/>
                <a:ea typeface="ＭＳ Ｐゴシック"/>
              </a:rPr>
              <a:t>Provide specialized services to industry</a:t>
            </a:r>
            <a:endParaRPr/>
          </a:p>
          <a:p>
            <a:pPr>
              <a:lnSpc>
                <a:spcPct val="90000"/>
              </a:lnSpc>
            </a:pPr>
            <a:endParaRPr/>
          </a:p>
        </p:txBody>
      </p:sp>
    </p:spTree>
  </p:cSld>
  <p:clrMapOvr>
    <a:masterClrMapping/>
  </p:clrMapOvr>
  <p:timing>
    <p:tnLst>
      <p:par>
        <p:cTn id="1" dur="indefinite" restart="never" nodeType="tmRoot">
          <p:childTnLst>
            <p:seq>
              <p:cTn id="2" dur="indefinite"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 name="CustomShape 1"/>
          <p:cNvSpPr/>
          <p:nvPr/>
        </p:nvSpPr>
        <p:spPr>
          <a:xfrm>
            <a:off x="4389120" y="3474720"/>
            <a:ext cx="1280160" cy="2257920"/>
          </a:xfrm>
          <a:prstGeom prst="downArrow">
            <a:avLst>
              <a:gd name="adj1" fmla="val 16200"/>
              <a:gd name="adj2" fmla="val 5400"/>
            </a:avLst>
          </a:prstGeom>
          <a:solidFill>
            <a:srgbClr val="CFE7F5"/>
          </a:solidFill>
          <a:ln>
            <a:solidFill>
              <a:srgbClr val="808080"/>
            </a:solidFill>
          </a:ln>
        </p:spPr>
      </p:sp>
      <p:sp>
        <p:nvSpPr>
          <p:cNvPr id="88" name="CustomShape 2"/>
          <p:cNvSpPr/>
          <p:nvPr/>
        </p:nvSpPr>
        <p:spPr>
          <a:xfrm>
            <a:off x="1097280" y="640080"/>
            <a:ext cx="7955280" cy="2926080"/>
          </a:xfrm>
          <a:prstGeom prst="rect">
            <a:avLst/>
          </a:prstGeom>
          <a:solidFill>
            <a:srgbClr val="CFE7F5"/>
          </a:solidFill>
          <a:ln>
            <a:solidFill>
              <a:srgbClr val="808080"/>
            </a:solidFill>
          </a:ln>
        </p:spPr>
      </p:sp>
      <p:sp>
        <p:nvSpPr>
          <p:cNvPr id="89" name="CustomShape 3"/>
          <p:cNvSpPr/>
          <p:nvPr/>
        </p:nvSpPr>
        <p:spPr>
          <a:xfrm>
            <a:off x="3765600" y="1653120"/>
            <a:ext cx="2563200" cy="1026360"/>
          </a:xfrm>
          <a:prstGeom prst="rect">
            <a:avLst/>
          </a:prstGeom>
        </p:spPr>
        <p:txBody>
          <a:bodyPr lIns="90000" tIns="95040" rIns="90000" bIns="45000"/>
          <a:lstStyle/>
          <a:p>
            <a:pPr>
              <a:lnSpc>
                <a:spcPct val="100000"/>
              </a:lnSpc>
            </a:pPr>
            <a:r>
              <a:rPr lang="en-US" sz="6600">
                <a:solidFill>
                  <a:srgbClr val="000000"/>
                </a:solidFill>
                <a:latin typeface="Arial"/>
                <a:ea typeface="ＭＳ Ｐゴシック"/>
              </a:rPr>
              <a:t>DATA</a:t>
            </a:r>
            <a:endParaRPr/>
          </a:p>
        </p:txBody>
      </p:sp>
      <p:sp>
        <p:nvSpPr>
          <p:cNvPr id="90" name="CustomShape 4"/>
          <p:cNvSpPr/>
          <p:nvPr/>
        </p:nvSpPr>
        <p:spPr>
          <a:xfrm>
            <a:off x="2076480" y="5732640"/>
            <a:ext cx="5939640" cy="1410480"/>
          </a:xfrm>
          <a:prstGeom prst="rect">
            <a:avLst/>
          </a:prstGeom>
          <a:solidFill>
            <a:srgbClr val="729FCF"/>
          </a:solidFill>
          <a:ln w="9360">
            <a:solidFill>
              <a:srgbClr val="3465A4"/>
            </a:solidFill>
            <a:round/>
          </a:ln>
        </p:spPr>
        <p:txBody>
          <a:bodyPr wrap="none" lIns="90000" tIns="72360" rIns="90000" bIns="45000" anchor="ctr"/>
          <a:lstStyle/>
          <a:p>
            <a:pPr algn="ctr">
              <a:lnSpc>
                <a:spcPct val="100000"/>
              </a:lnSpc>
            </a:pPr>
            <a:r>
              <a:rPr lang="en-US" sz="3600">
                <a:solidFill>
                  <a:srgbClr val="000000"/>
                </a:solidFill>
                <a:latin typeface="Arial"/>
                <a:ea typeface="ＭＳ Ｐゴシック"/>
              </a:rPr>
              <a:t>Products and Services</a:t>
            </a:r>
            <a:endParaRPr/>
          </a:p>
        </p:txBody>
      </p:sp>
    </p:spTree>
  </p:cSld>
  <p:clrMapOvr>
    <a:masterClrMapping/>
  </p:clrMapOvr>
  <p:timing>
    <p:tnLst>
      <p:par>
        <p:cTn id="1" dur="indefinite" restart="never" nodeType="tmRoot">
          <p:childTnLst>
            <p:seq>
              <p:cTn id="2" dur="indefinite"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 name="CustomShape 1"/>
          <p:cNvSpPr/>
          <p:nvPr/>
        </p:nvSpPr>
        <p:spPr>
          <a:xfrm>
            <a:off x="503280" y="301680"/>
            <a:ext cx="9070200" cy="1261440"/>
          </a:xfrm>
          <a:prstGeom prst="rect">
            <a:avLst/>
          </a:prstGeom>
        </p:spPr>
        <p:txBody>
          <a:bodyPr lIns="0" tIns="33120" rIns="0" bIns="0" anchor="ctr"/>
          <a:lstStyle/>
          <a:p>
            <a:pPr algn="ctr">
              <a:lnSpc>
                <a:spcPct val="100000"/>
              </a:lnSpc>
            </a:pPr>
            <a:r>
              <a:rPr lang="en-US" sz="4400">
                <a:solidFill>
                  <a:srgbClr val="000000"/>
                </a:solidFill>
                <a:latin typeface="Arial"/>
                <a:ea typeface="ＭＳ Ｐゴシック"/>
              </a:rPr>
              <a:t>How is this Data Collected</a:t>
            </a:r>
            <a:endParaRPr/>
          </a:p>
        </p:txBody>
      </p:sp>
      <p:sp>
        <p:nvSpPr>
          <p:cNvPr id="92" name="CustomShape 2"/>
          <p:cNvSpPr/>
          <p:nvPr/>
        </p:nvSpPr>
        <p:spPr>
          <a:xfrm>
            <a:off x="503280" y="1768320"/>
            <a:ext cx="9070200" cy="4384080"/>
          </a:xfrm>
          <a:prstGeom prst="rect">
            <a:avLst/>
          </a:prstGeom>
        </p:spPr>
        <p:txBody>
          <a:bodyPr lIns="0" tIns="24120" rIns="0" bIns="0"/>
          <a:lstStyle/>
          <a:p>
            <a:pPr>
              <a:lnSpc>
                <a:spcPct val="100000"/>
              </a:lnSpc>
              <a:buSzPct val="45000"/>
              <a:buFont typeface="Wingdings" charset="2"/>
              <a:buChar char=""/>
            </a:pPr>
            <a:r>
              <a:rPr lang="en-US" sz="3200">
                <a:solidFill>
                  <a:srgbClr val="000000"/>
                </a:solidFill>
                <a:latin typeface="Arial"/>
                <a:ea typeface="ＭＳ Ｐゴシック"/>
              </a:rPr>
              <a:t>Meteorological Offices (Airports)</a:t>
            </a:r>
            <a:endParaRPr/>
          </a:p>
          <a:p>
            <a:pPr>
              <a:lnSpc>
                <a:spcPct val="100000"/>
              </a:lnSpc>
              <a:buSzPct val="45000"/>
              <a:buFont typeface="Wingdings" charset="2"/>
              <a:buChar char=""/>
            </a:pPr>
            <a:r>
              <a:rPr lang="en-US" sz="3200">
                <a:solidFill>
                  <a:srgbClr val="000000"/>
                </a:solidFill>
                <a:latin typeface="Arial"/>
                <a:ea typeface="ＭＳ Ｐゴシック"/>
              </a:rPr>
              <a:t>Official manned Sites </a:t>
            </a:r>
            <a:endParaRPr/>
          </a:p>
          <a:p>
            <a:pPr>
              <a:lnSpc>
                <a:spcPct val="100000"/>
              </a:lnSpc>
              <a:buSzPct val="45000"/>
              <a:buFont typeface="Wingdings" charset="2"/>
              <a:buChar char=""/>
            </a:pPr>
            <a:r>
              <a:rPr lang="en-US" sz="3200">
                <a:solidFill>
                  <a:srgbClr val="000000"/>
                </a:solidFill>
                <a:latin typeface="Arial"/>
                <a:ea typeface="ＭＳ Ｐゴシック"/>
              </a:rPr>
              <a:t>Automatic Weather Stations (AWS)</a:t>
            </a:r>
            <a:endParaRPr/>
          </a:p>
        </p:txBody>
      </p:sp>
      <p:pic>
        <p:nvPicPr>
          <p:cNvPr id="93" name="Picture 3"/>
          <p:cNvPicPr/>
          <p:nvPr/>
        </p:nvPicPr>
        <p:blipFill>
          <a:blip r:embed="rId3"/>
          <a:stretch>
            <a:fillRect/>
          </a:stretch>
        </p:blipFill>
        <p:spPr>
          <a:xfrm>
            <a:off x="8616960" y="6031080"/>
            <a:ext cx="1065960" cy="972360"/>
          </a:xfrm>
          <a:prstGeom prst="rect">
            <a:avLst/>
          </a:prstGeom>
        </p:spPr>
      </p:pic>
    </p:spTree>
  </p:cSld>
  <p:clrMapOvr>
    <a:masterClrMapping/>
  </p:clrMapOvr>
  <p:timing>
    <p:tnLst>
      <p:par>
        <p:cTn id="1" dur="indefinite" restart="never" nodeType="tmRoot">
          <p:childTnLst>
            <p:seq>
              <p:cTn id="2" dur="indefinite"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 name="CustomShape 1"/>
          <p:cNvSpPr/>
          <p:nvPr/>
        </p:nvSpPr>
        <p:spPr>
          <a:xfrm>
            <a:off x="503280" y="301680"/>
            <a:ext cx="9070200" cy="1261440"/>
          </a:xfrm>
          <a:prstGeom prst="rect">
            <a:avLst/>
          </a:prstGeom>
        </p:spPr>
        <p:txBody>
          <a:bodyPr lIns="0" tIns="33120" rIns="0" bIns="0" anchor="ctr"/>
          <a:lstStyle/>
          <a:p>
            <a:pPr algn="ctr">
              <a:lnSpc>
                <a:spcPct val="100000"/>
              </a:lnSpc>
            </a:pPr>
            <a:r>
              <a:rPr lang="en-US" sz="4400">
                <a:solidFill>
                  <a:srgbClr val="000000"/>
                </a:solidFill>
                <a:latin typeface="Arial"/>
                <a:ea typeface="ＭＳ Ｐゴシック"/>
              </a:rPr>
              <a:t>Suitable Siting of AWS</a:t>
            </a:r>
            <a:endParaRPr/>
          </a:p>
        </p:txBody>
      </p:sp>
      <p:sp>
        <p:nvSpPr>
          <p:cNvPr id="95" name="CustomShape 2"/>
          <p:cNvSpPr/>
          <p:nvPr/>
        </p:nvSpPr>
        <p:spPr>
          <a:xfrm>
            <a:off x="503280" y="1768320"/>
            <a:ext cx="9070200" cy="4384080"/>
          </a:xfrm>
          <a:prstGeom prst="rect">
            <a:avLst/>
          </a:prstGeom>
        </p:spPr>
        <p:txBody>
          <a:bodyPr lIns="0" tIns="24120" rIns="0" bIns="0"/>
          <a:lstStyle/>
          <a:p>
            <a:pPr>
              <a:lnSpc>
                <a:spcPct val="100000"/>
              </a:lnSpc>
              <a:buSzPct val="45000"/>
              <a:buFont typeface="Wingdings" charset="2"/>
              <a:buChar char=""/>
            </a:pPr>
            <a:r>
              <a:rPr lang="en-US" sz="3200">
                <a:solidFill>
                  <a:srgbClr val="000000"/>
                </a:solidFill>
                <a:latin typeface="Arial"/>
                <a:ea typeface="ＭＳ Ｐゴシック"/>
              </a:rPr>
              <a:t>Physical siting space</a:t>
            </a:r>
            <a:endParaRPr/>
          </a:p>
          <a:p>
            <a:pPr>
              <a:lnSpc>
                <a:spcPct val="100000"/>
              </a:lnSpc>
              <a:buSzPct val="45000"/>
              <a:buFont typeface="Wingdings" charset="2"/>
              <a:buChar char=""/>
            </a:pPr>
            <a:r>
              <a:rPr lang="en-US" sz="3200">
                <a:solidFill>
                  <a:srgbClr val="000000"/>
                </a:solidFill>
                <a:latin typeface="Arial"/>
                <a:ea typeface="ＭＳ Ｐゴシック"/>
              </a:rPr>
              <a:t>Location with respect to critical locations</a:t>
            </a:r>
            <a:endParaRPr/>
          </a:p>
          <a:p>
            <a:pPr>
              <a:lnSpc>
                <a:spcPct val="100000"/>
              </a:lnSpc>
              <a:buSzPct val="45000"/>
              <a:buFont typeface="Wingdings" charset="2"/>
              <a:buChar char=""/>
            </a:pPr>
            <a:r>
              <a:rPr lang="en-US" sz="3200">
                <a:solidFill>
                  <a:srgbClr val="000000"/>
                </a:solidFill>
                <a:latin typeface="Arial"/>
                <a:ea typeface="ＭＳ Ｐゴシック"/>
              </a:rPr>
              <a:t>Security</a:t>
            </a:r>
            <a:endParaRPr/>
          </a:p>
          <a:p>
            <a:pPr lvl="1">
              <a:lnSpc>
                <a:spcPct val="100000"/>
              </a:lnSpc>
              <a:buFont typeface="Times New Roman"/>
              <a:buChar char="–"/>
            </a:pPr>
            <a:r>
              <a:rPr lang="en-US" sz="2800">
                <a:solidFill>
                  <a:srgbClr val="000000"/>
                </a:solidFill>
                <a:latin typeface="Arial"/>
                <a:ea typeface="ＭＳ Ｐゴシック"/>
              </a:rPr>
              <a:t>Theft</a:t>
            </a:r>
            <a:endParaRPr/>
          </a:p>
          <a:p>
            <a:pPr>
              <a:lnSpc>
                <a:spcPct val="100000"/>
              </a:lnSpc>
            </a:pPr>
            <a:endParaRPr/>
          </a:p>
        </p:txBody>
      </p:sp>
      <p:pic>
        <p:nvPicPr>
          <p:cNvPr id="96" name="Picture 3"/>
          <p:cNvPicPr/>
          <p:nvPr/>
        </p:nvPicPr>
        <p:blipFill>
          <a:blip r:embed="rId3"/>
          <a:stretch>
            <a:fillRect/>
          </a:stretch>
        </p:blipFill>
        <p:spPr>
          <a:xfrm>
            <a:off x="8616960" y="6031080"/>
            <a:ext cx="1065960" cy="972360"/>
          </a:xfrm>
          <a:prstGeom prst="rect">
            <a:avLst/>
          </a:prstGeom>
        </p:spPr>
      </p:pic>
    </p:spTree>
  </p:cSld>
  <p:clrMapOvr>
    <a:masterClrMapping/>
  </p:clrMapOvr>
  <p:timing>
    <p:tnLst>
      <p:par>
        <p:cTn id="1" dur="indefinite" restart="never" nodeType="tmRoot">
          <p:childTnLst>
            <p:seq>
              <p:cTn id="2" dur="indefinite"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 name="CustomShape 1"/>
          <p:cNvSpPr/>
          <p:nvPr/>
        </p:nvSpPr>
        <p:spPr>
          <a:xfrm>
            <a:off x="503280" y="301680"/>
            <a:ext cx="9070200" cy="1261440"/>
          </a:xfrm>
          <a:prstGeom prst="rect">
            <a:avLst/>
          </a:prstGeom>
        </p:spPr>
        <p:txBody>
          <a:bodyPr lIns="0" tIns="33120" rIns="0" bIns="0" anchor="ctr"/>
          <a:lstStyle/>
          <a:p>
            <a:pPr algn="ctr">
              <a:lnSpc>
                <a:spcPct val="100000"/>
              </a:lnSpc>
            </a:pPr>
            <a:r>
              <a:rPr lang="en-US" sz="4400">
                <a:solidFill>
                  <a:srgbClr val="000000"/>
                </a:solidFill>
                <a:latin typeface="Arial"/>
                <a:ea typeface="ＭＳ Ｐゴシック"/>
              </a:rPr>
              <a:t>Cost  of AWS</a:t>
            </a:r>
            <a:endParaRPr/>
          </a:p>
        </p:txBody>
      </p:sp>
      <p:sp>
        <p:nvSpPr>
          <p:cNvPr id="98" name="CustomShape 2"/>
          <p:cNvSpPr/>
          <p:nvPr/>
        </p:nvSpPr>
        <p:spPr>
          <a:xfrm>
            <a:off x="503280" y="1768320"/>
            <a:ext cx="9070200" cy="4384080"/>
          </a:xfrm>
          <a:prstGeom prst="rect">
            <a:avLst/>
          </a:prstGeom>
        </p:spPr>
        <p:txBody>
          <a:bodyPr lIns="0" tIns="24120" rIns="0" bIns="0"/>
          <a:lstStyle/>
          <a:p>
            <a:pPr>
              <a:lnSpc>
                <a:spcPct val="100000"/>
              </a:lnSpc>
              <a:buSzPct val="45000"/>
              <a:buFont typeface="Wingdings" charset="2"/>
              <a:buChar char=""/>
            </a:pPr>
            <a:r>
              <a:rPr lang="en-US" sz="3200">
                <a:solidFill>
                  <a:srgbClr val="000000"/>
                </a:solidFill>
                <a:latin typeface="Arial"/>
                <a:ea typeface="ＭＳ Ｐゴシック"/>
              </a:rPr>
              <a:t>Fully functional AWS USD $20,000 – $30,000</a:t>
            </a:r>
            <a:endParaRPr/>
          </a:p>
          <a:p>
            <a:pPr>
              <a:lnSpc>
                <a:spcPct val="100000"/>
              </a:lnSpc>
              <a:buSzPct val="45000"/>
              <a:buFont typeface="Wingdings" charset="2"/>
              <a:buChar char=""/>
            </a:pPr>
            <a:r>
              <a:rPr lang="en-US" sz="3200">
                <a:solidFill>
                  <a:srgbClr val="000000"/>
                </a:solidFill>
                <a:latin typeface="Arial"/>
                <a:ea typeface="ＭＳ Ｐゴシック"/>
              </a:rPr>
              <a:t>Procurement is project oriented</a:t>
            </a:r>
            <a:endParaRPr/>
          </a:p>
        </p:txBody>
      </p:sp>
      <p:pic>
        <p:nvPicPr>
          <p:cNvPr id="99" name="Picture 3"/>
          <p:cNvPicPr/>
          <p:nvPr/>
        </p:nvPicPr>
        <p:blipFill>
          <a:blip r:embed="rId3"/>
          <a:stretch>
            <a:fillRect/>
          </a:stretch>
        </p:blipFill>
        <p:spPr>
          <a:xfrm>
            <a:off x="8616960" y="6031080"/>
            <a:ext cx="1065960" cy="972360"/>
          </a:xfrm>
          <a:prstGeom prst="rect">
            <a:avLst/>
          </a:prstGeom>
        </p:spPr>
      </p:pic>
    </p:spTree>
  </p:cSld>
  <p:clrMapOvr>
    <a:masterClrMapping/>
  </p:clrMapOvr>
  <p:timing>
    <p:tnLst>
      <p:par>
        <p:cTn id="1" dur="indefinite" restart="never" nodeType="tmRoot">
          <p:childTnLst>
            <p:seq>
              <p:cTn id="2" dur="indefinite"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829</Words>
  <Application>Microsoft Office PowerPoint</Application>
  <PresentationFormat>Custom</PresentationFormat>
  <Paragraphs>114</Paragraphs>
  <Slides>17</Slides>
  <Notes>12</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CIMH</Company>
  <LinksUpToDate>false</LinksUpToDate>
  <SharedDoc>false</SharedDoc>
  <HyperlinkBase>https://www.wmo.int/pages/prog/www/WIGOS-WIS/meetings/RA-IV_WIGOS_Curacao-Dec2015</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AWS  Issues  For  RA-IV</dc:title>
  <dc:creator>Marvin Forde, CIMH</dc:creator>
  <dc:description>WMO RA IV WIGOS Implementation Workshop (English)_x000d_
(Willemstad, Curaçao, 1–3 December, 2015)_x000d_
** repaired version **</dc:description>
  <cp:lastModifiedBy>Meulen van der, Jitze (KNMI)</cp:lastModifiedBy>
  <cp:revision>2</cp:revision>
  <dcterms:modified xsi:type="dcterms:W3CDTF">2016-01-20T12:01:00Z</dcterms:modified>
</cp:coreProperties>
</file>