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trictFirstAndLastChars="0" saveSubsetFonts="1">
  <p:sldMasterIdLst>
    <p:sldMasterId id="2147483648" r:id="rId1"/>
  </p:sldMasterIdLst>
  <p:notesMasterIdLst>
    <p:notesMasterId r:id="rId23"/>
  </p:notesMasterIdLst>
  <p:handoutMasterIdLst>
    <p:handoutMasterId r:id="rId24"/>
  </p:handoutMasterIdLst>
  <p:sldIdLst>
    <p:sldId id="333" r:id="rId2"/>
    <p:sldId id="318" r:id="rId3"/>
    <p:sldId id="306" r:id="rId4"/>
    <p:sldId id="310" r:id="rId5"/>
    <p:sldId id="313" r:id="rId6"/>
    <p:sldId id="305" r:id="rId7"/>
    <p:sldId id="315" r:id="rId8"/>
    <p:sldId id="327" r:id="rId9"/>
    <p:sldId id="324" r:id="rId10"/>
    <p:sldId id="329" r:id="rId11"/>
    <p:sldId id="332" r:id="rId12"/>
    <p:sldId id="334" r:id="rId13"/>
    <p:sldId id="335" r:id="rId14"/>
    <p:sldId id="336" r:id="rId15"/>
    <p:sldId id="337" r:id="rId16"/>
    <p:sldId id="338" r:id="rId17"/>
    <p:sldId id="339" r:id="rId18"/>
    <p:sldId id="342" r:id="rId19"/>
    <p:sldId id="341" r:id="rId20"/>
    <p:sldId id="322" r:id="rId21"/>
    <p:sldId id="330" r:id="rId22"/>
  </p:sldIdLst>
  <p:sldSz cx="9144000" cy="6858000" type="screen4x3"/>
  <p:notesSz cx="6735763" cy="9866313"/>
  <p:defaultTextStyle>
    <a:defPPr>
      <a:defRPr lang="en-GB"/>
    </a:defPPr>
    <a:lvl1pPr algn="l" defTabSz="449263" rtl="0" fontAlgn="base">
      <a:spcBef>
        <a:spcPct val="0"/>
      </a:spcBef>
      <a:spcAft>
        <a:spcPct val="0"/>
      </a:spcAft>
      <a:buClr>
        <a:srgbClr val="000000"/>
      </a:buClr>
      <a:buSzPct val="100000"/>
      <a:buFont typeface="Times New Roman" pitchFamily="18" charset="0"/>
      <a:defRPr kern="1200">
        <a:solidFill>
          <a:schemeClr val="bg1"/>
        </a:solidFill>
        <a:latin typeface="Arial" charset="0"/>
        <a:ea typeface="ＭＳ Ｐゴシック" charset="-128"/>
        <a:cs typeface="+mn-cs"/>
      </a:defRPr>
    </a:lvl1pPr>
    <a:lvl2pPr marL="742950" indent="-285750" algn="l" defTabSz="449263" rtl="0" fontAlgn="base">
      <a:spcBef>
        <a:spcPct val="0"/>
      </a:spcBef>
      <a:spcAft>
        <a:spcPct val="0"/>
      </a:spcAft>
      <a:buClr>
        <a:srgbClr val="000000"/>
      </a:buClr>
      <a:buSzPct val="100000"/>
      <a:buFont typeface="Times New Roman" pitchFamily="18" charset="0"/>
      <a:defRPr kern="1200">
        <a:solidFill>
          <a:schemeClr val="bg1"/>
        </a:solidFill>
        <a:latin typeface="Arial" charset="0"/>
        <a:ea typeface="ＭＳ Ｐゴシック" charset="-128"/>
        <a:cs typeface="+mn-cs"/>
      </a:defRPr>
    </a:lvl2pPr>
    <a:lvl3pPr marL="1143000" indent="-228600" algn="l" defTabSz="449263" rtl="0" fontAlgn="base">
      <a:spcBef>
        <a:spcPct val="0"/>
      </a:spcBef>
      <a:spcAft>
        <a:spcPct val="0"/>
      </a:spcAft>
      <a:buClr>
        <a:srgbClr val="000000"/>
      </a:buClr>
      <a:buSzPct val="100000"/>
      <a:buFont typeface="Times New Roman" pitchFamily="18" charset="0"/>
      <a:defRPr kern="1200">
        <a:solidFill>
          <a:schemeClr val="bg1"/>
        </a:solidFill>
        <a:latin typeface="Arial" charset="0"/>
        <a:ea typeface="ＭＳ Ｐゴシック" charset="-128"/>
        <a:cs typeface="+mn-cs"/>
      </a:defRPr>
    </a:lvl3pPr>
    <a:lvl4pPr marL="1600200" indent="-228600" algn="l" defTabSz="449263" rtl="0" fontAlgn="base">
      <a:spcBef>
        <a:spcPct val="0"/>
      </a:spcBef>
      <a:spcAft>
        <a:spcPct val="0"/>
      </a:spcAft>
      <a:buClr>
        <a:srgbClr val="000000"/>
      </a:buClr>
      <a:buSzPct val="100000"/>
      <a:buFont typeface="Times New Roman" pitchFamily="18" charset="0"/>
      <a:defRPr kern="1200">
        <a:solidFill>
          <a:schemeClr val="bg1"/>
        </a:solidFill>
        <a:latin typeface="Arial" charset="0"/>
        <a:ea typeface="ＭＳ Ｐゴシック" charset="-128"/>
        <a:cs typeface="+mn-cs"/>
      </a:defRPr>
    </a:lvl4pPr>
    <a:lvl5pPr marL="2057400" indent="-228600" algn="l" defTabSz="449263" rtl="0" fontAlgn="base">
      <a:spcBef>
        <a:spcPct val="0"/>
      </a:spcBef>
      <a:spcAft>
        <a:spcPct val="0"/>
      </a:spcAft>
      <a:buClr>
        <a:srgbClr val="000000"/>
      </a:buClr>
      <a:buSzPct val="100000"/>
      <a:buFont typeface="Times New Roman" pitchFamily="18" charset="0"/>
      <a:defRPr kern="1200">
        <a:solidFill>
          <a:schemeClr val="bg1"/>
        </a:solidFill>
        <a:latin typeface="Arial" charset="0"/>
        <a:ea typeface="ＭＳ Ｐゴシック" charset="-128"/>
        <a:cs typeface="+mn-cs"/>
      </a:defRPr>
    </a:lvl5pPr>
    <a:lvl6pPr marL="2286000" algn="l" defTabSz="914400" rtl="0" eaLnBrk="1" latinLnBrk="1" hangingPunct="1">
      <a:defRPr kern="1200">
        <a:solidFill>
          <a:schemeClr val="bg1"/>
        </a:solidFill>
        <a:latin typeface="Arial" charset="0"/>
        <a:ea typeface="ＭＳ Ｐゴシック" charset="-128"/>
        <a:cs typeface="+mn-cs"/>
      </a:defRPr>
    </a:lvl6pPr>
    <a:lvl7pPr marL="2743200" algn="l" defTabSz="914400" rtl="0" eaLnBrk="1" latinLnBrk="1" hangingPunct="1">
      <a:defRPr kern="1200">
        <a:solidFill>
          <a:schemeClr val="bg1"/>
        </a:solidFill>
        <a:latin typeface="Arial" charset="0"/>
        <a:ea typeface="ＭＳ Ｐゴシック" charset="-128"/>
        <a:cs typeface="+mn-cs"/>
      </a:defRPr>
    </a:lvl7pPr>
    <a:lvl8pPr marL="3200400" algn="l" defTabSz="914400" rtl="0" eaLnBrk="1" latinLnBrk="1" hangingPunct="1">
      <a:defRPr kern="1200">
        <a:solidFill>
          <a:schemeClr val="bg1"/>
        </a:solidFill>
        <a:latin typeface="Arial" charset="0"/>
        <a:ea typeface="ＭＳ Ｐゴシック" charset="-128"/>
        <a:cs typeface="+mn-cs"/>
      </a:defRPr>
    </a:lvl8pPr>
    <a:lvl9pPr marL="3657600" algn="l" defTabSz="914400" rtl="0" eaLnBrk="1" latinLnBrk="1" hangingPunct="1">
      <a:defRPr kern="1200">
        <a:solidFill>
          <a:schemeClr val="bg1"/>
        </a:solidFill>
        <a:latin typeface="Arial" charset="0"/>
        <a:ea typeface="ＭＳ Ｐゴシック" charset="-128"/>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3108">
          <p15:clr>
            <a:srgbClr val="A4A3A4"/>
          </p15:clr>
        </p15:guide>
        <p15:guide id="2" pos="2122">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ohy Kim" initials="DK" lastIdx="5" clrIdx="0"/>
  <p:cmAuthor id="1" name="304-313s" initials="304-313s-" lastIdx="3" clrIdx="1"/>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3366"/>
    <a:srgbClr val="7878DE"/>
    <a:srgbClr val="F4AADA"/>
    <a:srgbClr val="E533A5"/>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463" autoAdjust="0"/>
    <p:restoredTop sz="94684" autoAdjust="0"/>
  </p:normalViewPr>
  <p:slideViewPr>
    <p:cSldViewPr>
      <p:cViewPr varScale="1">
        <p:scale>
          <a:sx n="84" d="100"/>
          <a:sy n="84" d="100"/>
        </p:scale>
        <p:origin x="-1032" y="-36"/>
      </p:cViewPr>
      <p:guideLst>
        <p:guide orient="horz" pos="2160"/>
        <p:guide pos="2880"/>
      </p:guideLst>
    </p:cSldViewPr>
  </p:slideViewPr>
  <p:outlineViewPr>
    <p:cViewPr varScale="1">
      <p:scale>
        <a:sx n="170" d="200"/>
        <a:sy n="170" d="200"/>
      </p:scale>
      <p:origin x="-780" y="-84"/>
    </p:cViewPr>
  </p:outlineViewPr>
  <p:notesTextViewPr>
    <p:cViewPr>
      <p:scale>
        <a:sx n="100" d="100"/>
        <a:sy n="100" d="100"/>
      </p:scale>
      <p:origin x="0" y="0"/>
    </p:cViewPr>
  </p:notesTextViewPr>
  <p:sorterViewPr>
    <p:cViewPr>
      <p:scale>
        <a:sx n="125" d="100"/>
        <a:sy n="125" d="100"/>
      </p:scale>
      <p:origin x="0" y="3906"/>
    </p:cViewPr>
  </p:sorterViewPr>
  <p:notesViewPr>
    <p:cSldViewPr>
      <p:cViewPr varScale="1">
        <p:scale>
          <a:sx n="59" d="100"/>
          <a:sy n="59" d="100"/>
        </p:scale>
        <p:origin x="-1752" y="-72"/>
      </p:cViewPr>
      <p:guideLst>
        <p:guide orient="horz" pos="3108"/>
        <p:guide pos="2122"/>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hdr" sz="quarter"/>
          </p:nvPr>
        </p:nvSpPr>
        <p:spPr bwMode="auto">
          <a:xfrm>
            <a:off x="0" y="0"/>
            <a:ext cx="2919413" cy="492125"/>
          </a:xfrm>
          <a:prstGeom prst="rect">
            <a:avLst/>
          </a:prstGeom>
          <a:noFill/>
          <a:ln w="9525">
            <a:noFill/>
            <a:miter lim="800000"/>
            <a:headEnd/>
            <a:tailEnd/>
          </a:ln>
          <a:effectLst/>
        </p:spPr>
        <p:txBody>
          <a:bodyPr vert="horz" wrap="square" lIns="90628" tIns="45315" rIns="90628" bIns="45315" numCol="1" anchor="t" anchorCtr="0" compatLnSpc="1">
            <a:prstTxWarp prst="textNoShape">
              <a:avLst/>
            </a:prstTxWarp>
          </a:bodyPr>
          <a:lstStyle>
            <a:lvl1pPr>
              <a:defRPr sz="1100">
                <a:solidFill>
                  <a:srgbClr val="000000"/>
                </a:solidFill>
                <a:ea typeface="ＭＳ Ｐゴシック" pitchFamily="50" charset="-128"/>
              </a:defRPr>
            </a:lvl1pPr>
          </a:lstStyle>
          <a:p>
            <a:pPr>
              <a:defRPr/>
            </a:pPr>
            <a:endParaRPr lang="en-US" altLang="ja-JP"/>
          </a:p>
        </p:txBody>
      </p:sp>
      <p:sp>
        <p:nvSpPr>
          <p:cNvPr id="31747" name="Rectangle 3"/>
          <p:cNvSpPr>
            <a:spLocks noGrp="1" noChangeArrowheads="1"/>
          </p:cNvSpPr>
          <p:nvPr>
            <p:ph type="dt" sz="quarter" idx="1"/>
          </p:nvPr>
        </p:nvSpPr>
        <p:spPr bwMode="auto">
          <a:xfrm>
            <a:off x="3814763" y="0"/>
            <a:ext cx="2919412" cy="492125"/>
          </a:xfrm>
          <a:prstGeom prst="rect">
            <a:avLst/>
          </a:prstGeom>
          <a:noFill/>
          <a:ln w="9525">
            <a:noFill/>
            <a:miter lim="800000"/>
            <a:headEnd/>
            <a:tailEnd/>
          </a:ln>
          <a:effectLst/>
        </p:spPr>
        <p:txBody>
          <a:bodyPr vert="horz" wrap="square" lIns="90628" tIns="45315" rIns="90628" bIns="45315" numCol="1" anchor="t" anchorCtr="0" compatLnSpc="1">
            <a:prstTxWarp prst="textNoShape">
              <a:avLst/>
            </a:prstTxWarp>
          </a:bodyPr>
          <a:lstStyle>
            <a:lvl1pPr algn="r">
              <a:defRPr sz="1100">
                <a:solidFill>
                  <a:srgbClr val="000000"/>
                </a:solidFill>
                <a:ea typeface="ＭＳ Ｐゴシック" pitchFamily="50" charset="-128"/>
              </a:defRPr>
            </a:lvl1pPr>
          </a:lstStyle>
          <a:p>
            <a:pPr>
              <a:defRPr/>
            </a:pPr>
            <a:endParaRPr lang="en-US" altLang="ja-JP"/>
          </a:p>
        </p:txBody>
      </p:sp>
      <p:sp>
        <p:nvSpPr>
          <p:cNvPr id="31748" name="Rectangle 4"/>
          <p:cNvSpPr>
            <a:spLocks noGrp="1" noChangeArrowheads="1"/>
          </p:cNvSpPr>
          <p:nvPr>
            <p:ph type="ftr" sz="quarter" idx="2"/>
          </p:nvPr>
        </p:nvSpPr>
        <p:spPr bwMode="auto">
          <a:xfrm>
            <a:off x="0" y="9372600"/>
            <a:ext cx="2919413" cy="492125"/>
          </a:xfrm>
          <a:prstGeom prst="rect">
            <a:avLst/>
          </a:prstGeom>
          <a:noFill/>
          <a:ln w="9525">
            <a:noFill/>
            <a:miter lim="800000"/>
            <a:headEnd/>
            <a:tailEnd/>
          </a:ln>
          <a:effectLst/>
        </p:spPr>
        <p:txBody>
          <a:bodyPr vert="horz" wrap="square" lIns="90628" tIns="45315" rIns="90628" bIns="45315" numCol="1" anchor="b" anchorCtr="0" compatLnSpc="1">
            <a:prstTxWarp prst="textNoShape">
              <a:avLst/>
            </a:prstTxWarp>
          </a:bodyPr>
          <a:lstStyle>
            <a:lvl1pPr>
              <a:defRPr sz="1100">
                <a:solidFill>
                  <a:srgbClr val="000000"/>
                </a:solidFill>
                <a:ea typeface="ＭＳ Ｐゴシック" pitchFamily="50" charset="-128"/>
              </a:defRPr>
            </a:lvl1pPr>
          </a:lstStyle>
          <a:p>
            <a:pPr>
              <a:defRPr/>
            </a:pPr>
            <a:endParaRPr lang="en-US" altLang="ja-JP"/>
          </a:p>
        </p:txBody>
      </p:sp>
      <p:sp>
        <p:nvSpPr>
          <p:cNvPr id="31749" name="Rectangle 5"/>
          <p:cNvSpPr>
            <a:spLocks noGrp="1" noChangeArrowheads="1"/>
          </p:cNvSpPr>
          <p:nvPr>
            <p:ph type="sldNum" sz="quarter" idx="3"/>
          </p:nvPr>
        </p:nvSpPr>
        <p:spPr bwMode="auto">
          <a:xfrm>
            <a:off x="3814763" y="9372600"/>
            <a:ext cx="2919412" cy="492125"/>
          </a:xfrm>
          <a:prstGeom prst="rect">
            <a:avLst/>
          </a:prstGeom>
          <a:noFill/>
          <a:ln w="9525">
            <a:noFill/>
            <a:miter lim="800000"/>
            <a:headEnd/>
            <a:tailEnd/>
          </a:ln>
          <a:effectLst/>
        </p:spPr>
        <p:txBody>
          <a:bodyPr vert="horz" wrap="square" lIns="90628" tIns="45315" rIns="90628" bIns="45315" numCol="1" anchor="b" anchorCtr="0" compatLnSpc="1">
            <a:prstTxWarp prst="textNoShape">
              <a:avLst/>
            </a:prstTxWarp>
          </a:bodyPr>
          <a:lstStyle>
            <a:lvl1pPr algn="r">
              <a:defRPr sz="1100">
                <a:solidFill>
                  <a:srgbClr val="000000"/>
                </a:solidFill>
                <a:ea typeface="ＭＳ Ｐゴシック" pitchFamily="50" charset="-128"/>
              </a:defRPr>
            </a:lvl1pPr>
          </a:lstStyle>
          <a:p>
            <a:pPr>
              <a:defRPr/>
            </a:pPr>
            <a:fld id="{1D7A0BA3-002C-4D12-ABD6-334A4BC2F0B0}" type="slidenum">
              <a:rPr lang="ja-JP" altLang="en-US"/>
              <a:pPr>
                <a:defRPr/>
              </a:pPr>
              <a:t>‹#›</a:t>
            </a:fld>
            <a:endParaRPr lang="en-US" altLang="ja-JP"/>
          </a:p>
        </p:txBody>
      </p:sp>
    </p:spTree>
    <p:extLst>
      <p:ext uri="{BB962C8B-B14F-4D97-AF65-F5344CB8AC3E}">
        <p14:creationId xmlns:p14="http://schemas.microsoft.com/office/powerpoint/2010/main" val="21709091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AutoShape 1"/>
          <p:cNvSpPr>
            <a:spLocks noChangeArrowheads="1"/>
          </p:cNvSpPr>
          <p:nvPr/>
        </p:nvSpPr>
        <p:spPr bwMode="auto">
          <a:xfrm>
            <a:off x="0" y="0"/>
            <a:ext cx="6735763" cy="9866313"/>
          </a:xfrm>
          <a:prstGeom prst="roundRect">
            <a:avLst>
              <a:gd name="adj" fmla="val 23"/>
            </a:avLst>
          </a:prstGeom>
          <a:solidFill>
            <a:srgbClr val="FFFFFF"/>
          </a:solidFill>
          <a:ln w="9360">
            <a:noFill/>
            <a:miter lim="800000"/>
            <a:headEnd/>
            <a:tailEnd/>
          </a:ln>
          <a:effectLst/>
        </p:spPr>
        <p:txBody>
          <a:bodyPr wrap="none" lIns="90628" tIns="45315" rIns="90628" bIns="45315" anchor="ctr"/>
          <a:lstStyle/>
          <a:p>
            <a:pPr>
              <a:defRPr/>
            </a:pPr>
            <a:endParaRPr lang="ja-JP" altLang="en-US">
              <a:ea typeface="ＭＳ Ｐゴシック" pitchFamily="50" charset="-128"/>
            </a:endParaRPr>
          </a:p>
        </p:txBody>
      </p:sp>
      <p:sp>
        <p:nvSpPr>
          <p:cNvPr id="2050" name="AutoShape 2"/>
          <p:cNvSpPr>
            <a:spLocks noChangeArrowheads="1"/>
          </p:cNvSpPr>
          <p:nvPr/>
        </p:nvSpPr>
        <p:spPr bwMode="auto">
          <a:xfrm>
            <a:off x="0" y="0"/>
            <a:ext cx="6735763" cy="9866313"/>
          </a:xfrm>
          <a:prstGeom prst="roundRect">
            <a:avLst>
              <a:gd name="adj" fmla="val 23"/>
            </a:avLst>
          </a:prstGeom>
          <a:solidFill>
            <a:srgbClr val="FFFFFF"/>
          </a:solidFill>
          <a:ln w="9525">
            <a:noFill/>
            <a:round/>
            <a:headEnd/>
            <a:tailEnd/>
          </a:ln>
          <a:effectLst/>
        </p:spPr>
        <p:txBody>
          <a:bodyPr wrap="none" lIns="90628" tIns="45315" rIns="90628" bIns="45315" anchor="ctr"/>
          <a:lstStyle/>
          <a:p>
            <a:pPr>
              <a:defRPr/>
            </a:pPr>
            <a:endParaRPr lang="ja-JP" altLang="en-US">
              <a:ea typeface="ＭＳ Ｐゴシック" pitchFamily="50" charset="-128"/>
            </a:endParaRPr>
          </a:p>
        </p:txBody>
      </p:sp>
      <p:sp>
        <p:nvSpPr>
          <p:cNvPr id="2051" name="Rectangle 3"/>
          <p:cNvSpPr>
            <a:spLocks noGrp="1" noChangeArrowheads="1"/>
          </p:cNvSpPr>
          <p:nvPr>
            <p:ph type="hdr"/>
          </p:nvPr>
        </p:nvSpPr>
        <p:spPr bwMode="auto">
          <a:xfrm>
            <a:off x="0" y="0"/>
            <a:ext cx="2916238" cy="488950"/>
          </a:xfrm>
          <a:prstGeom prst="rect">
            <a:avLst/>
          </a:prstGeom>
          <a:noFill/>
          <a:ln w="9525">
            <a:noFill/>
            <a:round/>
            <a:headEnd/>
            <a:tailEnd/>
          </a:ln>
          <a:effectLst/>
        </p:spPr>
        <p:txBody>
          <a:bodyPr vert="horz" wrap="square" lIns="89201" tIns="46384" rIns="89201" bIns="46384" numCol="1" anchor="t" anchorCtr="0" compatLnSpc="1">
            <a:prstTxWarp prst="textNoShape">
              <a:avLst/>
            </a:prstTxWarp>
          </a:bodyPr>
          <a:lstStyle>
            <a:lvl1pPr>
              <a:tabLst>
                <a:tab pos="0" algn="l"/>
                <a:tab pos="443701" algn="l"/>
                <a:tab pos="888976" algn="l"/>
                <a:tab pos="1334250" algn="l"/>
                <a:tab pos="1779526" algn="l"/>
                <a:tab pos="2224800" algn="l"/>
                <a:tab pos="2670075" algn="l"/>
                <a:tab pos="3115349" algn="l"/>
                <a:tab pos="3560625" algn="l"/>
                <a:tab pos="4005899" algn="l"/>
                <a:tab pos="4451174" algn="l"/>
                <a:tab pos="4896448" algn="l"/>
                <a:tab pos="5341724" algn="l"/>
                <a:tab pos="5786998" algn="l"/>
                <a:tab pos="6232273" algn="l"/>
                <a:tab pos="6677548" algn="l"/>
                <a:tab pos="7122823" algn="l"/>
                <a:tab pos="7568097" algn="l"/>
                <a:tab pos="8013372" algn="l"/>
                <a:tab pos="8458647" algn="l"/>
                <a:tab pos="8903922" algn="l"/>
              </a:tabLst>
              <a:defRPr sz="1100">
                <a:solidFill>
                  <a:srgbClr val="000000"/>
                </a:solidFill>
                <a:ea typeface="ＭＳ Ｐゴシック" pitchFamily="50" charset="-128"/>
              </a:defRPr>
            </a:lvl1pPr>
          </a:lstStyle>
          <a:p>
            <a:pPr>
              <a:defRPr/>
            </a:pPr>
            <a:endParaRPr lang="en-US"/>
          </a:p>
        </p:txBody>
      </p:sp>
      <p:sp>
        <p:nvSpPr>
          <p:cNvPr id="2052" name="Rectangle 4"/>
          <p:cNvSpPr>
            <a:spLocks noGrp="1" noChangeArrowheads="1"/>
          </p:cNvSpPr>
          <p:nvPr>
            <p:ph type="dt"/>
          </p:nvPr>
        </p:nvSpPr>
        <p:spPr bwMode="auto">
          <a:xfrm>
            <a:off x="3814763" y="0"/>
            <a:ext cx="2916237" cy="488950"/>
          </a:xfrm>
          <a:prstGeom prst="rect">
            <a:avLst/>
          </a:prstGeom>
          <a:noFill/>
          <a:ln w="9525">
            <a:noFill/>
            <a:round/>
            <a:headEnd/>
            <a:tailEnd/>
          </a:ln>
          <a:effectLst/>
        </p:spPr>
        <p:txBody>
          <a:bodyPr vert="horz" wrap="square" lIns="89201" tIns="46384" rIns="89201" bIns="46384" numCol="1" anchor="t" anchorCtr="0" compatLnSpc="1">
            <a:prstTxWarp prst="textNoShape">
              <a:avLst/>
            </a:prstTxWarp>
          </a:bodyPr>
          <a:lstStyle>
            <a:lvl1pPr algn="r">
              <a:tabLst>
                <a:tab pos="0" algn="l"/>
                <a:tab pos="443701" algn="l"/>
                <a:tab pos="888976" algn="l"/>
                <a:tab pos="1334250" algn="l"/>
                <a:tab pos="1779526" algn="l"/>
                <a:tab pos="2224800" algn="l"/>
                <a:tab pos="2670075" algn="l"/>
                <a:tab pos="3115349" algn="l"/>
                <a:tab pos="3560625" algn="l"/>
                <a:tab pos="4005899" algn="l"/>
                <a:tab pos="4451174" algn="l"/>
                <a:tab pos="4896448" algn="l"/>
                <a:tab pos="5341724" algn="l"/>
                <a:tab pos="5786998" algn="l"/>
                <a:tab pos="6232273" algn="l"/>
                <a:tab pos="6677548" algn="l"/>
                <a:tab pos="7122823" algn="l"/>
                <a:tab pos="7568097" algn="l"/>
                <a:tab pos="8013372" algn="l"/>
                <a:tab pos="8458647" algn="l"/>
                <a:tab pos="8903922" algn="l"/>
              </a:tabLst>
              <a:defRPr sz="1100">
                <a:solidFill>
                  <a:srgbClr val="000000"/>
                </a:solidFill>
                <a:ea typeface="ＭＳ Ｐゴシック" pitchFamily="50" charset="-128"/>
              </a:defRPr>
            </a:lvl1pPr>
          </a:lstStyle>
          <a:p>
            <a:pPr>
              <a:defRPr/>
            </a:pPr>
            <a:endParaRPr lang="en-US"/>
          </a:p>
        </p:txBody>
      </p:sp>
      <p:sp>
        <p:nvSpPr>
          <p:cNvPr id="31750" name="Rectangle 5"/>
          <p:cNvSpPr>
            <a:spLocks noGrp="1" noRot="1" noChangeAspect="1" noChangeArrowheads="1"/>
          </p:cNvSpPr>
          <p:nvPr>
            <p:ph type="sldImg"/>
          </p:nvPr>
        </p:nvSpPr>
        <p:spPr bwMode="auto">
          <a:xfrm>
            <a:off x="903288" y="741363"/>
            <a:ext cx="4926012" cy="3695700"/>
          </a:xfrm>
          <a:prstGeom prst="rect">
            <a:avLst/>
          </a:prstGeom>
          <a:solidFill>
            <a:srgbClr val="FFFFFF"/>
          </a:solidFill>
          <a:ln w="9360">
            <a:solidFill>
              <a:srgbClr val="000000"/>
            </a:solidFill>
            <a:miter lim="800000"/>
            <a:headEnd/>
            <a:tailEnd/>
          </a:ln>
        </p:spPr>
      </p:sp>
      <p:sp>
        <p:nvSpPr>
          <p:cNvPr id="2054" name="Rectangle 6"/>
          <p:cNvSpPr>
            <a:spLocks noGrp="1" noChangeArrowheads="1"/>
          </p:cNvSpPr>
          <p:nvPr>
            <p:ph type="body"/>
          </p:nvPr>
        </p:nvSpPr>
        <p:spPr bwMode="auto">
          <a:xfrm>
            <a:off x="673100" y="4686300"/>
            <a:ext cx="5386388" cy="4435475"/>
          </a:xfrm>
          <a:prstGeom prst="rect">
            <a:avLst/>
          </a:prstGeom>
          <a:noFill/>
          <a:ln w="9525">
            <a:noFill/>
            <a:round/>
            <a:headEnd/>
            <a:tailEnd/>
          </a:ln>
          <a:effectLst/>
        </p:spPr>
        <p:txBody>
          <a:bodyPr vert="horz" wrap="square" lIns="89201" tIns="46384" rIns="89201" bIns="46384" numCol="1" anchor="t" anchorCtr="0" compatLnSpc="1">
            <a:prstTxWarp prst="textNoShape">
              <a:avLst/>
            </a:prstTxWarp>
          </a:bodyPr>
          <a:lstStyle/>
          <a:p>
            <a:pPr lvl="0"/>
            <a:endParaRPr lang="ja-JP" altLang="en-US" noProof="0" smtClean="0"/>
          </a:p>
        </p:txBody>
      </p:sp>
      <p:sp>
        <p:nvSpPr>
          <p:cNvPr id="2055" name="Rectangle 7"/>
          <p:cNvSpPr>
            <a:spLocks noGrp="1" noChangeArrowheads="1"/>
          </p:cNvSpPr>
          <p:nvPr>
            <p:ph type="ftr"/>
          </p:nvPr>
        </p:nvSpPr>
        <p:spPr bwMode="auto">
          <a:xfrm>
            <a:off x="0" y="9372600"/>
            <a:ext cx="2916238" cy="488950"/>
          </a:xfrm>
          <a:prstGeom prst="rect">
            <a:avLst/>
          </a:prstGeom>
          <a:noFill/>
          <a:ln w="9525">
            <a:noFill/>
            <a:round/>
            <a:headEnd/>
            <a:tailEnd/>
          </a:ln>
          <a:effectLst/>
        </p:spPr>
        <p:txBody>
          <a:bodyPr vert="horz" wrap="square" lIns="89201" tIns="46384" rIns="89201" bIns="46384" numCol="1" anchor="b" anchorCtr="0" compatLnSpc="1">
            <a:prstTxWarp prst="textNoShape">
              <a:avLst/>
            </a:prstTxWarp>
          </a:bodyPr>
          <a:lstStyle>
            <a:lvl1pPr>
              <a:tabLst>
                <a:tab pos="0" algn="l"/>
                <a:tab pos="443701" algn="l"/>
                <a:tab pos="888976" algn="l"/>
                <a:tab pos="1334250" algn="l"/>
                <a:tab pos="1779526" algn="l"/>
                <a:tab pos="2224800" algn="l"/>
                <a:tab pos="2670075" algn="l"/>
                <a:tab pos="3115349" algn="l"/>
                <a:tab pos="3560625" algn="l"/>
                <a:tab pos="4005899" algn="l"/>
                <a:tab pos="4451174" algn="l"/>
                <a:tab pos="4896448" algn="l"/>
                <a:tab pos="5341724" algn="l"/>
                <a:tab pos="5786998" algn="l"/>
                <a:tab pos="6232273" algn="l"/>
                <a:tab pos="6677548" algn="l"/>
                <a:tab pos="7122823" algn="l"/>
                <a:tab pos="7568097" algn="l"/>
                <a:tab pos="8013372" algn="l"/>
                <a:tab pos="8458647" algn="l"/>
                <a:tab pos="8903922" algn="l"/>
              </a:tabLst>
              <a:defRPr sz="1100">
                <a:solidFill>
                  <a:srgbClr val="000000"/>
                </a:solidFill>
                <a:ea typeface="ＭＳ Ｐゴシック" pitchFamily="50" charset="-128"/>
              </a:defRPr>
            </a:lvl1pPr>
          </a:lstStyle>
          <a:p>
            <a:pPr>
              <a:defRPr/>
            </a:pPr>
            <a:endParaRPr lang="en-US"/>
          </a:p>
        </p:txBody>
      </p:sp>
      <p:sp>
        <p:nvSpPr>
          <p:cNvPr id="2056" name="Rectangle 8"/>
          <p:cNvSpPr>
            <a:spLocks noGrp="1" noChangeArrowheads="1"/>
          </p:cNvSpPr>
          <p:nvPr>
            <p:ph type="sldNum"/>
          </p:nvPr>
        </p:nvSpPr>
        <p:spPr bwMode="auto">
          <a:xfrm>
            <a:off x="3814763" y="9372600"/>
            <a:ext cx="2916237" cy="488950"/>
          </a:xfrm>
          <a:prstGeom prst="rect">
            <a:avLst/>
          </a:prstGeom>
          <a:noFill/>
          <a:ln w="9525">
            <a:noFill/>
            <a:round/>
            <a:headEnd/>
            <a:tailEnd/>
          </a:ln>
          <a:effectLst/>
        </p:spPr>
        <p:txBody>
          <a:bodyPr vert="horz" wrap="square" lIns="89201" tIns="46384" rIns="89201" bIns="46384" numCol="1" anchor="b" anchorCtr="0" compatLnSpc="1">
            <a:prstTxWarp prst="textNoShape">
              <a:avLst/>
            </a:prstTxWarp>
          </a:bodyPr>
          <a:lstStyle>
            <a:lvl1pPr algn="r">
              <a:tabLst>
                <a:tab pos="0" algn="l"/>
                <a:tab pos="443701" algn="l"/>
                <a:tab pos="888976" algn="l"/>
                <a:tab pos="1334250" algn="l"/>
                <a:tab pos="1779526" algn="l"/>
                <a:tab pos="2224800" algn="l"/>
                <a:tab pos="2670075" algn="l"/>
                <a:tab pos="3115349" algn="l"/>
                <a:tab pos="3560625" algn="l"/>
                <a:tab pos="4005899" algn="l"/>
                <a:tab pos="4451174" algn="l"/>
                <a:tab pos="4896448" algn="l"/>
                <a:tab pos="5341724" algn="l"/>
                <a:tab pos="5786998" algn="l"/>
                <a:tab pos="6232273" algn="l"/>
                <a:tab pos="6677548" algn="l"/>
                <a:tab pos="7122823" algn="l"/>
                <a:tab pos="7568097" algn="l"/>
                <a:tab pos="8013372" algn="l"/>
                <a:tab pos="8458647" algn="l"/>
                <a:tab pos="8903922" algn="l"/>
              </a:tabLst>
              <a:defRPr sz="1100">
                <a:solidFill>
                  <a:srgbClr val="000000"/>
                </a:solidFill>
                <a:ea typeface="ＭＳ Ｐゴシック" pitchFamily="50" charset="-128"/>
              </a:defRPr>
            </a:lvl1pPr>
          </a:lstStyle>
          <a:p>
            <a:pPr>
              <a:defRPr/>
            </a:pPr>
            <a:fld id="{0F347136-3EFC-4CD7-B5C5-652319DB038A}" type="slidenum">
              <a:rPr lang="en-US"/>
              <a:pPr>
                <a:defRPr/>
              </a:pPr>
              <a:t>‹#›</a:t>
            </a:fld>
            <a:endParaRPr lang="en-US"/>
          </a:p>
        </p:txBody>
      </p:sp>
    </p:spTree>
    <p:extLst>
      <p:ext uri="{BB962C8B-B14F-4D97-AF65-F5344CB8AC3E}">
        <p14:creationId xmlns:p14="http://schemas.microsoft.com/office/powerpoint/2010/main" val="2510844139"/>
      </p:ext>
    </p:extLst>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DB56E656-7BCA-47BA-932F-B9CCCDF33D5D}" type="slidenum">
              <a:rPr lang="en-GB" smtClean="0"/>
              <a:pPr/>
              <a:t>0</a:t>
            </a:fld>
            <a:endParaRPr lang="en-GB"/>
          </a:p>
        </p:txBody>
      </p:sp>
    </p:spTree>
    <p:extLst>
      <p:ext uri="{BB962C8B-B14F-4D97-AF65-F5344CB8AC3E}">
        <p14:creationId xmlns:p14="http://schemas.microsoft.com/office/powerpoint/2010/main" val="23607360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8" name="Rectangle 8"/>
          <p:cNvSpPr>
            <a:spLocks noGrp="1" noChangeArrowheads="1"/>
          </p:cNvSpPr>
          <p:nvPr>
            <p:ph type="sldNum" sz="quarter"/>
          </p:nvPr>
        </p:nvSpPr>
        <p:spPr>
          <a:noFill/>
        </p:spPr>
        <p:txBody>
          <a:bodyPr/>
          <a:lstStyle/>
          <a:p>
            <a:pPr>
              <a:tabLst>
                <a:tab pos="0" algn="l"/>
                <a:tab pos="441325" algn="l"/>
                <a:tab pos="887413" algn="l"/>
                <a:tab pos="1331913" algn="l"/>
                <a:tab pos="1778000" algn="l"/>
                <a:tab pos="2224088" algn="l"/>
                <a:tab pos="2668588" algn="l"/>
                <a:tab pos="3114675" algn="l"/>
                <a:tab pos="3557588" algn="l"/>
                <a:tab pos="4003675" algn="l"/>
                <a:tab pos="4449763" algn="l"/>
                <a:tab pos="4894263" algn="l"/>
                <a:tab pos="5340350" algn="l"/>
                <a:tab pos="5786438" algn="l"/>
                <a:tab pos="6230938" algn="l"/>
                <a:tab pos="6677025" algn="l"/>
                <a:tab pos="7119938" algn="l"/>
                <a:tab pos="7566025" algn="l"/>
                <a:tab pos="8012113" algn="l"/>
                <a:tab pos="8456613" algn="l"/>
                <a:tab pos="8902700" algn="l"/>
              </a:tabLst>
            </a:pPr>
            <a:fld id="{5715A51D-7B5C-4854-BF10-BA9E8FCFC215}" type="slidenum">
              <a:rPr lang="en-US" altLang="ja-JP" smtClean="0">
                <a:ea typeface="ＭＳ Ｐゴシック" charset="-128"/>
              </a:rPr>
              <a:pPr>
                <a:tabLst>
                  <a:tab pos="0" algn="l"/>
                  <a:tab pos="441325" algn="l"/>
                  <a:tab pos="887413" algn="l"/>
                  <a:tab pos="1331913" algn="l"/>
                  <a:tab pos="1778000" algn="l"/>
                  <a:tab pos="2224088" algn="l"/>
                  <a:tab pos="2668588" algn="l"/>
                  <a:tab pos="3114675" algn="l"/>
                  <a:tab pos="3557588" algn="l"/>
                  <a:tab pos="4003675" algn="l"/>
                  <a:tab pos="4449763" algn="l"/>
                  <a:tab pos="4894263" algn="l"/>
                  <a:tab pos="5340350" algn="l"/>
                  <a:tab pos="5786438" algn="l"/>
                  <a:tab pos="6230938" algn="l"/>
                  <a:tab pos="6677025" algn="l"/>
                  <a:tab pos="7119938" algn="l"/>
                  <a:tab pos="7566025" algn="l"/>
                  <a:tab pos="8012113" algn="l"/>
                  <a:tab pos="8456613" algn="l"/>
                  <a:tab pos="8902700" algn="l"/>
                </a:tabLst>
              </a:pPr>
              <a:t>9</a:t>
            </a:fld>
            <a:endParaRPr lang="en-US" altLang="ja-JP" dirty="0" smtClean="0">
              <a:ea typeface="ＭＳ Ｐゴシック" charset="-128"/>
            </a:endParaRPr>
          </a:p>
        </p:txBody>
      </p:sp>
      <p:sp>
        <p:nvSpPr>
          <p:cNvPr id="34819" name="Text Box 1"/>
          <p:cNvSpPr txBox="1">
            <a:spLocks noChangeArrowheads="1"/>
          </p:cNvSpPr>
          <p:nvPr/>
        </p:nvSpPr>
        <p:spPr bwMode="auto">
          <a:xfrm>
            <a:off x="1123950" y="741363"/>
            <a:ext cx="4487863" cy="3698875"/>
          </a:xfrm>
          <a:prstGeom prst="rect">
            <a:avLst/>
          </a:prstGeom>
          <a:solidFill>
            <a:srgbClr val="FFFFFF"/>
          </a:solidFill>
          <a:ln w="9525">
            <a:solidFill>
              <a:srgbClr val="000000"/>
            </a:solidFill>
            <a:miter lim="800000"/>
            <a:headEnd/>
            <a:tailEnd/>
          </a:ln>
        </p:spPr>
        <p:txBody>
          <a:bodyPr wrap="none" lIns="90628" tIns="45315" rIns="90628" bIns="45315" anchor="ctr"/>
          <a:lstStyle/>
          <a:p>
            <a:endParaRPr lang="ja-JP" altLang="en-US" dirty="0"/>
          </a:p>
        </p:txBody>
      </p:sp>
      <p:sp>
        <p:nvSpPr>
          <p:cNvPr id="34820" name="Rectangle 2"/>
          <p:cNvSpPr>
            <a:spLocks noGrp="1" noChangeArrowheads="1"/>
          </p:cNvSpPr>
          <p:nvPr>
            <p:ph type="body"/>
          </p:nvPr>
        </p:nvSpPr>
        <p:spPr>
          <a:xfrm>
            <a:off x="673100" y="4686300"/>
            <a:ext cx="5387975" cy="4541838"/>
          </a:xfrm>
          <a:noFill/>
          <a:ln/>
        </p:spPr>
        <p:txBody>
          <a:bodyPr wrap="none" anchor="ctr"/>
          <a:lstStyle/>
          <a:p>
            <a:endParaRPr lang="ja-JP" altLang="en-US" dirty="0" smtClean="0"/>
          </a:p>
        </p:txBody>
      </p:sp>
    </p:spTree>
    <p:extLst>
      <p:ext uri="{BB962C8B-B14F-4D97-AF65-F5344CB8AC3E}">
        <p14:creationId xmlns:p14="http://schemas.microsoft.com/office/powerpoint/2010/main" val="12083762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2" name="Rectangle 8"/>
          <p:cNvSpPr>
            <a:spLocks noGrp="1" noChangeArrowheads="1"/>
          </p:cNvSpPr>
          <p:nvPr>
            <p:ph type="sldNum" sz="quarter"/>
          </p:nvPr>
        </p:nvSpPr>
        <p:spPr>
          <a:noFill/>
        </p:spPr>
        <p:txBody>
          <a:bodyPr/>
          <a:lstStyle/>
          <a:p>
            <a:pPr>
              <a:tabLst>
                <a:tab pos="0" algn="l"/>
                <a:tab pos="441325" algn="l"/>
                <a:tab pos="887413" algn="l"/>
                <a:tab pos="1331913" algn="l"/>
                <a:tab pos="1778000" algn="l"/>
                <a:tab pos="2224088" algn="l"/>
                <a:tab pos="2668588" algn="l"/>
                <a:tab pos="3114675" algn="l"/>
                <a:tab pos="3557588" algn="l"/>
                <a:tab pos="4003675" algn="l"/>
                <a:tab pos="4449763" algn="l"/>
                <a:tab pos="4894263" algn="l"/>
                <a:tab pos="5340350" algn="l"/>
                <a:tab pos="5786438" algn="l"/>
                <a:tab pos="6230938" algn="l"/>
                <a:tab pos="6677025" algn="l"/>
                <a:tab pos="7119938" algn="l"/>
                <a:tab pos="7566025" algn="l"/>
                <a:tab pos="8012113" algn="l"/>
                <a:tab pos="8456613" algn="l"/>
                <a:tab pos="8902700" algn="l"/>
              </a:tabLst>
            </a:pPr>
            <a:fld id="{F93E28B8-8FCF-4E8D-8293-AFAC8C3340FC}" type="slidenum">
              <a:rPr lang="en-US" altLang="ja-JP" smtClean="0">
                <a:ea typeface="ＭＳ Ｐゴシック" charset="-128"/>
              </a:rPr>
              <a:pPr>
                <a:tabLst>
                  <a:tab pos="0" algn="l"/>
                  <a:tab pos="441325" algn="l"/>
                  <a:tab pos="887413" algn="l"/>
                  <a:tab pos="1331913" algn="l"/>
                  <a:tab pos="1778000" algn="l"/>
                  <a:tab pos="2224088" algn="l"/>
                  <a:tab pos="2668588" algn="l"/>
                  <a:tab pos="3114675" algn="l"/>
                  <a:tab pos="3557588" algn="l"/>
                  <a:tab pos="4003675" algn="l"/>
                  <a:tab pos="4449763" algn="l"/>
                  <a:tab pos="4894263" algn="l"/>
                  <a:tab pos="5340350" algn="l"/>
                  <a:tab pos="5786438" algn="l"/>
                  <a:tab pos="6230938" algn="l"/>
                  <a:tab pos="6677025" algn="l"/>
                  <a:tab pos="7119938" algn="l"/>
                  <a:tab pos="7566025" algn="l"/>
                  <a:tab pos="8012113" algn="l"/>
                  <a:tab pos="8456613" algn="l"/>
                  <a:tab pos="8902700" algn="l"/>
                </a:tabLst>
              </a:pPr>
              <a:t>10</a:t>
            </a:fld>
            <a:endParaRPr lang="en-US" altLang="ja-JP" smtClean="0">
              <a:ea typeface="ＭＳ Ｐゴシック" charset="-128"/>
            </a:endParaRPr>
          </a:p>
        </p:txBody>
      </p:sp>
      <p:sp>
        <p:nvSpPr>
          <p:cNvPr id="40963" name="Text Box 1"/>
          <p:cNvSpPr txBox="1">
            <a:spLocks noChangeArrowheads="1"/>
          </p:cNvSpPr>
          <p:nvPr/>
        </p:nvSpPr>
        <p:spPr bwMode="auto">
          <a:xfrm>
            <a:off x="1123950" y="741363"/>
            <a:ext cx="4487863" cy="3698875"/>
          </a:xfrm>
          <a:prstGeom prst="rect">
            <a:avLst/>
          </a:prstGeom>
          <a:solidFill>
            <a:srgbClr val="FFFFFF"/>
          </a:solidFill>
          <a:ln w="9525">
            <a:solidFill>
              <a:srgbClr val="000000"/>
            </a:solidFill>
            <a:miter lim="800000"/>
            <a:headEnd/>
            <a:tailEnd/>
          </a:ln>
        </p:spPr>
        <p:txBody>
          <a:bodyPr wrap="none" lIns="90628" tIns="45315" rIns="90628" bIns="45315" anchor="ctr"/>
          <a:lstStyle/>
          <a:p>
            <a:endParaRPr lang="ja-JP" altLang="en-US"/>
          </a:p>
        </p:txBody>
      </p:sp>
      <p:sp>
        <p:nvSpPr>
          <p:cNvPr id="40964" name="Rectangle 2"/>
          <p:cNvSpPr>
            <a:spLocks noGrp="1" noChangeArrowheads="1"/>
          </p:cNvSpPr>
          <p:nvPr>
            <p:ph type="body"/>
          </p:nvPr>
        </p:nvSpPr>
        <p:spPr>
          <a:xfrm>
            <a:off x="673100" y="4686300"/>
            <a:ext cx="5387975" cy="4541838"/>
          </a:xfrm>
          <a:noFill/>
          <a:ln/>
        </p:spPr>
        <p:txBody>
          <a:bodyPr wrap="none" anchor="ctr"/>
          <a:lstStyle/>
          <a:p>
            <a:endParaRPr lang="ja-JP" altLang="en-US" smtClean="0"/>
          </a:p>
        </p:txBody>
      </p:sp>
    </p:spTree>
    <p:extLst>
      <p:ext uri="{BB962C8B-B14F-4D97-AF65-F5344CB8AC3E}">
        <p14:creationId xmlns:p14="http://schemas.microsoft.com/office/powerpoint/2010/main" val="19776726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B56E656-7BCA-47BA-932F-B9CCCDF33D5D}" type="slidenum">
              <a:rPr lang="en-GB" smtClean="0"/>
              <a:pPr/>
              <a:t>13</a:t>
            </a:fld>
            <a:endParaRPr lang="en-GB"/>
          </a:p>
        </p:txBody>
      </p:sp>
    </p:spTree>
    <p:extLst>
      <p:ext uri="{BB962C8B-B14F-4D97-AF65-F5344CB8AC3E}">
        <p14:creationId xmlns:p14="http://schemas.microsoft.com/office/powerpoint/2010/main" val="42892477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B56E656-7BCA-47BA-932F-B9CCCDF33D5D}" type="slidenum">
              <a:rPr lang="en-GB" smtClean="0"/>
              <a:pPr/>
              <a:t>14</a:t>
            </a:fld>
            <a:endParaRPr lang="en-GB"/>
          </a:p>
        </p:txBody>
      </p:sp>
    </p:spTree>
    <p:extLst>
      <p:ext uri="{BB962C8B-B14F-4D97-AF65-F5344CB8AC3E}">
        <p14:creationId xmlns:p14="http://schemas.microsoft.com/office/powerpoint/2010/main" val="42892477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B56E656-7BCA-47BA-932F-B9CCCDF33D5D}" type="slidenum">
              <a:rPr lang="en-GB" smtClean="0"/>
              <a:pPr/>
              <a:t>15</a:t>
            </a:fld>
            <a:endParaRPr lang="en-GB"/>
          </a:p>
        </p:txBody>
      </p:sp>
    </p:spTree>
    <p:extLst>
      <p:ext uri="{BB962C8B-B14F-4D97-AF65-F5344CB8AC3E}">
        <p14:creationId xmlns:p14="http://schemas.microsoft.com/office/powerpoint/2010/main" val="5160923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8" name="Rectangle 8"/>
          <p:cNvSpPr>
            <a:spLocks noGrp="1" noChangeArrowheads="1"/>
          </p:cNvSpPr>
          <p:nvPr>
            <p:ph type="sldNum" sz="quarter"/>
          </p:nvPr>
        </p:nvSpPr>
        <p:spPr>
          <a:noFill/>
        </p:spPr>
        <p:txBody>
          <a:bodyPr/>
          <a:lstStyle/>
          <a:p>
            <a:pPr>
              <a:tabLst>
                <a:tab pos="0" algn="l"/>
                <a:tab pos="441325" algn="l"/>
                <a:tab pos="887413" algn="l"/>
                <a:tab pos="1331913" algn="l"/>
                <a:tab pos="1778000" algn="l"/>
                <a:tab pos="2224088" algn="l"/>
                <a:tab pos="2668588" algn="l"/>
                <a:tab pos="3114675" algn="l"/>
                <a:tab pos="3557588" algn="l"/>
                <a:tab pos="4003675" algn="l"/>
                <a:tab pos="4449763" algn="l"/>
                <a:tab pos="4894263" algn="l"/>
                <a:tab pos="5340350" algn="l"/>
                <a:tab pos="5786438" algn="l"/>
                <a:tab pos="6230938" algn="l"/>
                <a:tab pos="6677025" algn="l"/>
                <a:tab pos="7119938" algn="l"/>
                <a:tab pos="7566025" algn="l"/>
                <a:tab pos="8012113" algn="l"/>
                <a:tab pos="8456613" algn="l"/>
                <a:tab pos="8902700" algn="l"/>
              </a:tabLst>
            </a:pPr>
            <a:fld id="{5715A51D-7B5C-4854-BF10-BA9E8FCFC215}" type="slidenum">
              <a:rPr lang="en-US" altLang="ja-JP" smtClean="0">
                <a:ea typeface="ＭＳ Ｐゴシック" charset="-128"/>
              </a:rPr>
              <a:pPr>
                <a:tabLst>
                  <a:tab pos="0" algn="l"/>
                  <a:tab pos="441325" algn="l"/>
                  <a:tab pos="887413" algn="l"/>
                  <a:tab pos="1331913" algn="l"/>
                  <a:tab pos="1778000" algn="l"/>
                  <a:tab pos="2224088" algn="l"/>
                  <a:tab pos="2668588" algn="l"/>
                  <a:tab pos="3114675" algn="l"/>
                  <a:tab pos="3557588" algn="l"/>
                  <a:tab pos="4003675" algn="l"/>
                  <a:tab pos="4449763" algn="l"/>
                  <a:tab pos="4894263" algn="l"/>
                  <a:tab pos="5340350" algn="l"/>
                  <a:tab pos="5786438" algn="l"/>
                  <a:tab pos="6230938" algn="l"/>
                  <a:tab pos="6677025" algn="l"/>
                  <a:tab pos="7119938" algn="l"/>
                  <a:tab pos="7566025" algn="l"/>
                  <a:tab pos="8012113" algn="l"/>
                  <a:tab pos="8456613" algn="l"/>
                  <a:tab pos="8902700" algn="l"/>
                </a:tabLst>
              </a:pPr>
              <a:t>19</a:t>
            </a:fld>
            <a:endParaRPr lang="en-US" altLang="ja-JP" dirty="0" smtClean="0">
              <a:ea typeface="ＭＳ Ｐゴシック" charset="-128"/>
            </a:endParaRPr>
          </a:p>
        </p:txBody>
      </p:sp>
      <p:sp>
        <p:nvSpPr>
          <p:cNvPr id="34819" name="Text Box 1"/>
          <p:cNvSpPr txBox="1">
            <a:spLocks noChangeArrowheads="1"/>
          </p:cNvSpPr>
          <p:nvPr/>
        </p:nvSpPr>
        <p:spPr bwMode="auto">
          <a:xfrm>
            <a:off x="1123950" y="741363"/>
            <a:ext cx="4487863" cy="3698875"/>
          </a:xfrm>
          <a:prstGeom prst="rect">
            <a:avLst/>
          </a:prstGeom>
          <a:solidFill>
            <a:srgbClr val="FFFFFF"/>
          </a:solidFill>
          <a:ln w="9525">
            <a:solidFill>
              <a:srgbClr val="000000"/>
            </a:solidFill>
            <a:miter lim="800000"/>
            <a:headEnd/>
            <a:tailEnd/>
          </a:ln>
        </p:spPr>
        <p:txBody>
          <a:bodyPr wrap="none" lIns="90628" tIns="45315" rIns="90628" bIns="45315" anchor="ctr"/>
          <a:lstStyle/>
          <a:p>
            <a:endParaRPr lang="ja-JP" altLang="en-US" dirty="0"/>
          </a:p>
        </p:txBody>
      </p:sp>
      <p:sp>
        <p:nvSpPr>
          <p:cNvPr id="34820" name="Rectangle 2"/>
          <p:cNvSpPr>
            <a:spLocks noGrp="1" noChangeArrowheads="1"/>
          </p:cNvSpPr>
          <p:nvPr>
            <p:ph type="body"/>
          </p:nvPr>
        </p:nvSpPr>
        <p:spPr>
          <a:xfrm>
            <a:off x="673100" y="4686300"/>
            <a:ext cx="5387975" cy="4541838"/>
          </a:xfrm>
          <a:noFill/>
          <a:ln/>
        </p:spPr>
        <p:txBody>
          <a:bodyPr wrap="none" anchor="ctr"/>
          <a:lstStyle/>
          <a:p>
            <a:endParaRPr lang="ja-JP" altLang="en-US" dirty="0" smtClean="0"/>
          </a:p>
        </p:txBody>
      </p:sp>
    </p:spTree>
    <p:extLst>
      <p:ext uri="{BB962C8B-B14F-4D97-AF65-F5344CB8AC3E}">
        <p14:creationId xmlns:p14="http://schemas.microsoft.com/office/powerpoint/2010/main" val="3591934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Rectangle 8"/>
          <p:cNvSpPr>
            <a:spLocks noGrp="1" noChangeArrowheads="1"/>
          </p:cNvSpPr>
          <p:nvPr>
            <p:ph type="sldNum" sz="quarter"/>
          </p:nvPr>
        </p:nvSpPr>
        <p:spPr>
          <a:noFill/>
        </p:spPr>
        <p:txBody>
          <a:bodyPr/>
          <a:lstStyle/>
          <a:p>
            <a:pPr>
              <a:tabLst>
                <a:tab pos="0" algn="l"/>
                <a:tab pos="441325" algn="l"/>
                <a:tab pos="887413" algn="l"/>
                <a:tab pos="1331913" algn="l"/>
                <a:tab pos="1778000" algn="l"/>
                <a:tab pos="2224088" algn="l"/>
                <a:tab pos="2668588" algn="l"/>
                <a:tab pos="3114675" algn="l"/>
                <a:tab pos="3557588" algn="l"/>
                <a:tab pos="4003675" algn="l"/>
                <a:tab pos="4449763" algn="l"/>
                <a:tab pos="4894263" algn="l"/>
                <a:tab pos="5340350" algn="l"/>
                <a:tab pos="5786438" algn="l"/>
                <a:tab pos="6230938" algn="l"/>
                <a:tab pos="6677025" algn="l"/>
                <a:tab pos="7119938" algn="l"/>
                <a:tab pos="7566025" algn="l"/>
                <a:tab pos="8012113" algn="l"/>
                <a:tab pos="8456613" algn="l"/>
                <a:tab pos="8902700" algn="l"/>
              </a:tabLst>
            </a:pPr>
            <a:fld id="{DA5DCB65-2263-4E9C-B6F8-446A95F1A078}" type="slidenum">
              <a:rPr lang="en-US" altLang="ja-JP" smtClean="0">
                <a:ea typeface="ＭＳ Ｐゴシック" charset="-128"/>
              </a:rPr>
              <a:pPr>
                <a:tabLst>
                  <a:tab pos="0" algn="l"/>
                  <a:tab pos="441325" algn="l"/>
                  <a:tab pos="887413" algn="l"/>
                  <a:tab pos="1331913" algn="l"/>
                  <a:tab pos="1778000" algn="l"/>
                  <a:tab pos="2224088" algn="l"/>
                  <a:tab pos="2668588" algn="l"/>
                  <a:tab pos="3114675" algn="l"/>
                  <a:tab pos="3557588" algn="l"/>
                  <a:tab pos="4003675" algn="l"/>
                  <a:tab pos="4449763" algn="l"/>
                  <a:tab pos="4894263" algn="l"/>
                  <a:tab pos="5340350" algn="l"/>
                  <a:tab pos="5786438" algn="l"/>
                  <a:tab pos="6230938" algn="l"/>
                  <a:tab pos="6677025" algn="l"/>
                  <a:tab pos="7119938" algn="l"/>
                  <a:tab pos="7566025" algn="l"/>
                  <a:tab pos="8012113" algn="l"/>
                  <a:tab pos="8456613" algn="l"/>
                  <a:tab pos="8902700" algn="l"/>
                </a:tabLst>
              </a:pPr>
              <a:t>1</a:t>
            </a:fld>
            <a:endParaRPr lang="en-US" altLang="ja-JP" smtClean="0">
              <a:ea typeface="ＭＳ Ｐゴシック" charset="-128"/>
            </a:endParaRPr>
          </a:p>
        </p:txBody>
      </p:sp>
      <p:sp>
        <p:nvSpPr>
          <p:cNvPr id="45059" name="Text Box 1"/>
          <p:cNvSpPr txBox="1">
            <a:spLocks noChangeArrowheads="1"/>
          </p:cNvSpPr>
          <p:nvPr/>
        </p:nvSpPr>
        <p:spPr bwMode="auto">
          <a:xfrm>
            <a:off x="1123950" y="741363"/>
            <a:ext cx="4487863" cy="3698875"/>
          </a:xfrm>
          <a:prstGeom prst="rect">
            <a:avLst/>
          </a:prstGeom>
          <a:solidFill>
            <a:srgbClr val="FFFFFF"/>
          </a:solidFill>
          <a:ln w="9525">
            <a:solidFill>
              <a:srgbClr val="000000"/>
            </a:solidFill>
            <a:miter lim="800000"/>
            <a:headEnd/>
            <a:tailEnd/>
          </a:ln>
        </p:spPr>
        <p:txBody>
          <a:bodyPr wrap="none" lIns="90628" tIns="45315" rIns="90628" bIns="45315" anchor="ctr"/>
          <a:lstStyle/>
          <a:p>
            <a:endParaRPr lang="ja-JP" altLang="en-US"/>
          </a:p>
        </p:txBody>
      </p:sp>
      <p:sp>
        <p:nvSpPr>
          <p:cNvPr id="45060" name="Rectangle 2"/>
          <p:cNvSpPr>
            <a:spLocks noGrp="1" noChangeArrowheads="1"/>
          </p:cNvSpPr>
          <p:nvPr>
            <p:ph type="body"/>
          </p:nvPr>
        </p:nvSpPr>
        <p:spPr>
          <a:xfrm>
            <a:off x="673100" y="4686300"/>
            <a:ext cx="5387975" cy="4541838"/>
          </a:xfrm>
          <a:noFill/>
          <a:ln/>
        </p:spPr>
        <p:txBody>
          <a:bodyPr wrap="none" anchor="ctr"/>
          <a:lstStyle/>
          <a:p>
            <a:endParaRPr lang="ja-JP" altLang="en-US" smtClean="0"/>
          </a:p>
        </p:txBody>
      </p:sp>
    </p:spTree>
    <p:extLst>
      <p:ext uri="{BB962C8B-B14F-4D97-AF65-F5344CB8AC3E}">
        <p14:creationId xmlns:p14="http://schemas.microsoft.com/office/powerpoint/2010/main" val="35688680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6" name="Rectangle 8"/>
          <p:cNvSpPr>
            <a:spLocks noGrp="1" noChangeArrowheads="1"/>
          </p:cNvSpPr>
          <p:nvPr>
            <p:ph type="sldNum" sz="quarter"/>
          </p:nvPr>
        </p:nvSpPr>
        <p:spPr>
          <a:noFill/>
        </p:spPr>
        <p:txBody>
          <a:bodyPr/>
          <a:lstStyle/>
          <a:p>
            <a:pPr>
              <a:tabLst>
                <a:tab pos="0" algn="l"/>
                <a:tab pos="441325" algn="l"/>
                <a:tab pos="887413" algn="l"/>
                <a:tab pos="1331913" algn="l"/>
                <a:tab pos="1778000" algn="l"/>
                <a:tab pos="2224088" algn="l"/>
                <a:tab pos="2668588" algn="l"/>
                <a:tab pos="3114675" algn="l"/>
                <a:tab pos="3557588" algn="l"/>
                <a:tab pos="4003675" algn="l"/>
                <a:tab pos="4449763" algn="l"/>
                <a:tab pos="4894263" algn="l"/>
                <a:tab pos="5340350" algn="l"/>
                <a:tab pos="5786438" algn="l"/>
                <a:tab pos="6230938" algn="l"/>
                <a:tab pos="6677025" algn="l"/>
                <a:tab pos="7119938" algn="l"/>
                <a:tab pos="7566025" algn="l"/>
                <a:tab pos="8012113" algn="l"/>
                <a:tab pos="8456613" algn="l"/>
                <a:tab pos="8902700" algn="l"/>
              </a:tabLst>
            </a:pPr>
            <a:fld id="{B85FA960-A400-4249-8FFC-40ADA5E08B99}" type="slidenum">
              <a:rPr lang="en-US" altLang="ja-JP" smtClean="0">
                <a:ea typeface="ＭＳ Ｐゴシック" charset="-128"/>
              </a:rPr>
              <a:pPr>
                <a:tabLst>
                  <a:tab pos="0" algn="l"/>
                  <a:tab pos="441325" algn="l"/>
                  <a:tab pos="887413" algn="l"/>
                  <a:tab pos="1331913" algn="l"/>
                  <a:tab pos="1778000" algn="l"/>
                  <a:tab pos="2224088" algn="l"/>
                  <a:tab pos="2668588" algn="l"/>
                  <a:tab pos="3114675" algn="l"/>
                  <a:tab pos="3557588" algn="l"/>
                  <a:tab pos="4003675" algn="l"/>
                  <a:tab pos="4449763" algn="l"/>
                  <a:tab pos="4894263" algn="l"/>
                  <a:tab pos="5340350" algn="l"/>
                  <a:tab pos="5786438" algn="l"/>
                  <a:tab pos="6230938" algn="l"/>
                  <a:tab pos="6677025" algn="l"/>
                  <a:tab pos="7119938" algn="l"/>
                  <a:tab pos="7566025" algn="l"/>
                  <a:tab pos="8012113" algn="l"/>
                  <a:tab pos="8456613" algn="l"/>
                  <a:tab pos="8902700" algn="l"/>
                </a:tabLst>
              </a:pPr>
              <a:t>2</a:t>
            </a:fld>
            <a:endParaRPr lang="en-US" altLang="ja-JP" smtClean="0">
              <a:ea typeface="ＭＳ Ｐゴシック" charset="-128"/>
            </a:endParaRPr>
          </a:p>
        </p:txBody>
      </p:sp>
      <p:sp>
        <p:nvSpPr>
          <p:cNvPr id="36867" name="Text Box 1"/>
          <p:cNvSpPr txBox="1">
            <a:spLocks noChangeArrowheads="1"/>
          </p:cNvSpPr>
          <p:nvPr/>
        </p:nvSpPr>
        <p:spPr bwMode="auto">
          <a:xfrm>
            <a:off x="1123950" y="741363"/>
            <a:ext cx="4487863" cy="3698875"/>
          </a:xfrm>
          <a:prstGeom prst="rect">
            <a:avLst/>
          </a:prstGeom>
          <a:solidFill>
            <a:srgbClr val="FFFFFF"/>
          </a:solidFill>
          <a:ln w="9360">
            <a:solidFill>
              <a:srgbClr val="000000"/>
            </a:solidFill>
            <a:miter lim="800000"/>
            <a:headEnd/>
            <a:tailEnd/>
          </a:ln>
        </p:spPr>
        <p:txBody>
          <a:bodyPr wrap="none" lIns="90628" tIns="45315" rIns="90628" bIns="45315" anchor="ctr"/>
          <a:lstStyle/>
          <a:p>
            <a:endParaRPr lang="ja-JP" altLang="en-US"/>
          </a:p>
        </p:txBody>
      </p:sp>
      <p:sp>
        <p:nvSpPr>
          <p:cNvPr id="36868" name="Text Box 2"/>
          <p:cNvSpPr>
            <a:spLocks noGrp="1" noChangeArrowheads="1"/>
          </p:cNvSpPr>
          <p:nvPr>
            <p:ph type="body"/>
          </p:nvPr>
        </p:nvSpPr>
        <p:spPr>
          <a:xfrm>
            <a:off x="673100" y="4686300"/>
            <a:ext cx="5389563" cy="4438650"/>
          </a:xfrm>
          <a:noFill/>
          <a:ln/>
        </p:spPr>
        <p:txBody>
          <a:bodyPr/>
          <a:lstStyle/>
          <a:p>
            <a:pPr eaLnBrk="1" hangingPunct="1">
              <a:spcBef>
                <a:spcPts val="438"/>
              </a:spcBef>
              <a:tabLst>
                <a:tab pos="0" algn="l"/>
                <a:tab pos="441325" algn="l"/>
                <a:tab pos="887413" algn="l"/>
                <a:tab pos="1331913" algn="l"/>
                <a:tab pos="1778000" algn="l"/>
                <a:tab pos="2224088" algn="l"/>
                <a:tab pos="2668588" algn="l"/>
                <a:tab pos="3114675" algn="l"/>
                <a:tab pos="3557588" algn="l"/>
                <a:tab pos="4003675" algn="l"/>
                <a:tab pos="4449763" algn="l"/>
                <a:tab pos="4894263" algn="l"/>
                <a:tab pos="5340350" algn="l"/>
                <a:tab pos="5786438" algn="l"/>
                <a:tab pos="6230938" algn="l"/>
                <a:tab pos="6677025" algn="l"/>
                <a:tab pos="7119938" algn="l"/>
                <a:tab pos="7566025" algn="l"/>
                <a:tab pos="8012113" algn="l"/>
                <a:tab pos="8456613" algn="l"/>
                <a:tab pos="8902700" algn="l"/>
              </a:tabLst>
            </a:pPr>
            <a:r>
              <a:rPr lang="en-US" altLang="ja-JP" smtClean="0">
                <a:latin typeface="Arial" charset="0"/>
                <a:ea typeface="ＭＳ Ｐ明朝" charset="-128"/>
              </a:rPr>
              <a:t>After the session, the WMO Secretariat invited WMO Members to join the Pilot Project Coordinating Group, whose members as of 30 September 2009 are Japan (Co-coordinator), the Republic of Korea (Co-coordinator), Bahrain, China, Hong Kong – China, India, Kyrgyzstan, Oman, Pakistan, the Russian Federation, Uzbekistan, Vietnam and, as an observer, EUMETSAT.</a:t>
            </a:r>
          </a:p>
        </p:txBody>
      </p:sp>
    </p:spTree>
    <p:extLst>
      <p:ext uri="{BB962C8B-B14F-4D97-AF65-F5344CB8AC3E}">
        <p14:creationId xmlns:p14="http://schemas.microsoft.com/office/powerpoint/2010/main" val="404922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2" name="Rectangle 8"/>
          <p:cNvSpPr>
            <a:spLocks noGrp="1" noChangeArrowheads="1"/>
          </p:cNvSpPr>
          <p:nvPr>
            <p:ph type="sldNum" sz="quarter"/>
          </p:nvPr>
        </p:nvSpPr>
        <p:spPr>
          <a:noFill/>
        </p:spPr>
        <p:txBody>
          <a:bodyPr/>
          <a:lstStyle/>
          <a:p>
            <a:pPr>
              <a:tabLst>
                <a:tab pos="0" algn="l"/>
                <a:tab pos="441325" algn="l"/>
                <a:tab pos="887413" algn="l"/>
                <a:tab pos="1331913" algn="l"/>
                <a:tab pos="1778000" algn="l"/>
                <a:tab pos="2224088" algn="l"/>
                <a:tab pos="2668588" algn="l"/>
                <a:tab pos="3114675" algn="l"/>
                <a:tab pos="3557588" algn="l"/>
                <a:tab pos="4003675" algn="l"/>
                <a:tab pos="4449763" algn="l"/>
                <a:tab pos="4894263" algn="l"/>
                <a:tab pos="5340350" algn="l"/>
                <a:tab pos="5786438" algn="l"/>
                <a:tab pos="6230938" algn="l"/>
                <a:tab pos="6677025" algn="l"/>
                <a:tab pos="7119938" algn="l"/>
                <a:tab pos="7566025" algn="l"/>
                <a:tab pos="8012113" algn="l"/>
                <a:tab pos="8456613" algn="l"/>
                <a:tab pos="8902700" algn="l"/>
              </a:tabLst>
            </a:pPr>
            <a:fld id="{ED14AB33-259F-475C-BEEE-91FAC8484E90}" type="slidenum">
              <a:rPr lang="en-US" altLang="ja-JP" smtClean="0">
                <a:ea typeface="ＭＳ Ｐゴシック" charset="-128"/>
              </a:rPr>
              <a:pPr>
                <a:tabLst>
                  <a:tab pos="0" algn="l"/>
                  <a:tab pos="441325" algn="l"/>
                  <a:tab pos="887413" algn="l"/>
                  <a:tab pos="1331913" algn="l"/>
                  <a:tab pos="1778000" algn="l"/>
                  <a:tab pos="2224088" algn="l"/>
                  <a:tab pos="2668588" algn="l"/>
                  <a:tab pos="3114675" algn="l"/>
                  <a:tab pos="3557588" algn="l"/>
                  <a:tab pos="4003675" algn="l"/>
                  <a:tab pos="4449763" algn="l"/>
                  <a:tab pos="4894263" algn="l"/>
                  <a:tab pos="5340350" algn="l"/>
                  <a:tab pos="5786438" algn="l"/>
                  <a:tab pos="6230938" algn="l"/>
                  <a:tab pos="6677025" algn="l"/>
                  <a:tab pos="7119938" algn="l"/>
                  <a:tab pos="7566025" algn="l"/>
                  <a:tab pos="8012113" algn="l"/>
                  <a:tab pos="8456613" algn="l"/>
                  <a:tab pos="8902700" algn="l"/>
                </a:tabLst>
              </a:pPr>
              <a:t>3</a:t>
            </a:fld>
            <a:endParaRPr lang="en-US" altLang="ja-JP" smtClean="0">
              <a:ea typeface="ＭＳ Ｐゴシック" charset="-128"/>
            </a:endParaRPr>
          </a:p>
        </p:txBody>
      </p:sp>
      <p:sp>
        <p:nvSpPr>
          <p:cNvPr id="35843" name="Text Box 1"/>
          <p:cNvSpPr txBox="1">
            <a:spLocks noChangeArrowheads="1"/>
          </p:cNvSpPr>
          <p:nvPr/>
        </p:nvSpPr>
        <p:spPr bwMode="auto">
          <a:xfrm>
            <a:off x="1123950" y="741363"/>
            <a:ext cx="4487863" cy="3698875"/>
          </a:xfrm>
          <a:prstGeom prst="rect">
            <a:avLst/>
          </a:prstGeom>
          <a:solidFill>
            <a:srgbClr val="FFFFFF"/>
          </a:solidFill>
          <a:ln w="9525">
            <a:solidFill>
              <a:srgbClr val="000000"/>
            </a:solidFill>
            <a:miter lim="800000"/>
            <a:headEnd/>
            <a:tailEnd/>
          </a:ln>
        </p:spPr>
        <p:txBody>
          <a:bodyPr wrap="none" lIns="90628" tIns="45315" rIns="90628" bIns="45315" anchor="ctr"/>
          <a:lstStyle/>
          <a:p>
            <a:endParaRPr lang="ja-JP" altLang="en-US"/>
          </a:p>
        </p:txBody>
      </p:sp>
      <p:sp>
        <p:nvSpPr>
          <p:cNvPr id="35844" name="Rectangle 2"/>
          <p:cNvSpPr>
            <a:spLocks noGrp="1" noChangeArrowheads="1"/>
          </p:cNvSpPr>
          <p:nvPr>
            <p:ph type="body"/>
          </p:nvPr>
        </p:nvSpPr>
        <p:spPr>
          <a:xfrm>
            <a:off x="673100" y="4686300"/>
            <a:ext cx="5387975" cy="4541838"/>
          </a:xfrm>
          <a:noFill/>
          <a:ln/>
        </p:spPr>
        <p:txBody>
          <a:bodyPr wrap="none" anchor="ctr"/>
          <a:lstStyle/>
          <a:p>
            <a:endParaRPr lang="ja-JP" altLang="en-US" smtClean="0"/>
          </a:p>
        </p:txBody>
      </p:sp>
    </p:spTree>
    <p:extLst>
      <p:ext uri="{BB962C8B-B14F-4D97-AF65-F5344CB8AC3E}">
        <p14:creationId xmlns:p14="http://schemas.microsoft.com/office/powerpoint/2010/main" val="39115553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90" name="Rectangle 8"/>
          <p:cNvSpPr>
            <a:spLocks noGrp="1" noChangeArrowheads="1"/>
          </p:cNvSpPr>
          <p:nvPr>
            <p:ph type="sldNum" sz="quarter"/>
          </p:nvPr>
        </p:nvSpPr>
        <p:spPr>
          <a:noFill/>
        </p:spPr>
        <p:txBody>
          <a:bodyPr/>
          <a:lstStyle/>
          <a:p>
            <a:pPr>
              <a:tabLst>
                <a:tab pos="0" algn="l"/>
                <a:tab pos="439738" algn="l"/>
                <a:tab pos="885825" algn="l"/>
                <a:tab pos="1330325" algn="l"/>
                <a:tab pos="1776413" algn="l"/>
                <a:tab pos="2222500" algn="l"/>
                <a:tab pos="2667000" algn="l"/>
                <a:tab pos="3113088" algn="l"/>
                <a:tab pos="3556000" algn="l"/>
                <a:tab pos="4002088" algn="l"/>
                <a:tab pos="4448175" algn="l"/>
                <a:tab pos="4892675" algn="l"/>
                <a:tab pos="5338763" algn="l"/>
                <a:tab pos="5784850" algn="l"/>
                <a:tab pos="6229350" algn="l"/>
                <a:tab pos="6675438" algn="l"/>
                <a:tab pos="7118350" algn="l"/>
                <a:tab pos="7564438" algn="l"/>
                <a:tab pos="8010525" algn="l"/>
                <a:tab pos="8455025" algn="l"/>
                <a:tab pos="8901113" algn="l"/>
              </a:tabLst>
            </a:pPr>
            <a:fld id="{69FD43CA-13F4-4F3F-AD83-C6E40D5764AF}" type="slidenum">
              <a:rPr lang="en-US" altLang="ja-JP" smtClean="0">
                <a:ea typeface="ＭＳ Ｐゴシック" charset="-128"/>
              </a:rPr>
              <a:pPr>
                <a:tabLst>
                  <a:tab pos="0" algn="l"/>
                  <a:tab pos="439738" algn="l"/>
                  <a:tab pos="885825" algn="l"/>
                  <a:tab pos="1330325" algn="l"/>
                  <a:tab pos="1776413" algn="l"/>
                  <a:tab pos="2222500" algn="l"/>
                  <a:tab pos="2667000" algn="l"/>
                  <a:tab pos="3113088" algn="l"/>
                  <a:tab pos="3556000" algn="l"/>
                  <a:tab pos="4002088" algn="l"/>
                  <a:tab pos="4448175" algn="l"/>
                  <a:tab pos="4892675" algn="l"/>
                  <a:tab pos="5338763" algn="l"/>
                  <a:tab pos="5784850" algn="l"/>
                  <a:tab pos="6229350" algn="l"/>
                  <a:tab pos="6675438" algn="l"/>
                  <a:tab pos="7118350" algn="l"/>
                  <a:tab pos="7564438" algn="l"/>
                  <a:tab pos="8010525" algn="l"/>
                  <a:tab pos="8455025" algn="l"/>
                  <a:tab pos="8901113" algn="l"/>
                </a:tabLst>
              </a:pPr>
              <a:t>4</a:t>
            </a:fld>
            <a:endParaRPr lang="en-US" altLang="ja-JP" smtClean="0">
              <a:ea typeface="ＭＳ Ｐゴシック" charset="-128"/>
            </a:endParaRPr>
          </a:p>
        </p:txBody>
      </p:sp>
      <p:sp>
        <p:nvSpPr>
          <p:cNvPr id="37891" name="Text Box 1"/>
          <p:cNvSpPr txBox="1">
            <a:spLocks noChangeArrowheads="1"/>
          </p:cNvSpPr>
          <p:nvPr/>
        </p:nvSpPr>
        <p:spPr bwMode="auto">
          <a:xfrm>
            <a:off x="1123950" y="741363"/>
            <a:ext cx="4487863" cy="3698875"/>
          </a:xfrm>
          <a:prstGeom prst="rect">
            <a:avLst/>
          </a:prstGeom>
          <a:solidFill>
            <a:srgbClr val="FFFFFF"/>
          </a:solidFill>
          <a:ln w="9360">
            <a:solidFill>
              <a:srgbClr val="000000"/>
            </a:solidFill>
            <a:miter lim="800000"/>
            <a:headEnd/>
            <a:tailEnd/>
          </a:ln>
        </p:spPr>
        <p:txBody>
          <a:bodyPr wrap="none" lIns="90614" tIns="45308" rIns="90614" bIns="45308" anchor="ctr"/>
          <a:lstStyle/>
          <a:p>
            <a:endParaRPr lang="ja-JP" altLang="en-US"/>
          </a:p>
        </p:txBody>
      </p:sp>
      <p:sp>
        <p:nvSpPr>
          <p:cNvPr id="37892" name="Text Box 2"/>
          <p:cNvSpPr>
            <a:spLocks noGrp="1" noChangeArrowheads="1"/>
          </p:cNvSpPr>
          <p:nvPr>
            <p:ph type="body"/>
          </p:nvPr>
        </p:nvSpPr>
        <p:spPr>
          <a:xfrm>
            <a:off x="673100" y="4686300"/>
            <a:ext cx="5389563" cy="7766050"/>
          </a:xfrm>
          <a:noFill/>
          <a:ln/>
        </p:spPr>
        <p:txBody>
          <a:bodyPr/>
          <a:lstStyle/>
          <a:p>
            <a:pPr eaLnBrk="1" hangingPunct="1">
              <a:spcBef>
                <a:spcPts val="438"/>
              </a:spcBef>
              <a:tabLst>
                <a:tab pos="0" algn="l"/>
                <a:tab pos="439738" algn="l"/>
                <a:tab pos="885825" algn="l"/>
                <a:tab pos="1330325" algn="l"/>
                <a:tab pos="1776413" algn="l"/>
                <a:tab pos="2222500" algn="l"/>
                <a:tab pos="2667000" algn="l"/>
                <a:tab pos="3113088" algn="l"/>
                <a:tab pos="3556000" algn="l"/>
                <a:tab pos="4002088" algn="l"/>
                <a:tab pos="4448175" algn="l"/>
                <a:tab pos="4892675" algn="l"/>
                <a:tab pos="5338763" algn="l"/>
                <a:tab pos="5784850" algn="l"/>
                <a:tab pos="6229350" algn="l"/>
                <a:tab pos="6675438" algn="l"/>
                <a:tab pos="7118350" algn="l"/>
                <a:tab pos="7564438" algn="l"/>
                <a:tab pos="8010525" algn="l"/>
                <a:tab pos="8455025" algn="l"/>
                <a:tab pos="8901113" algn="l"/>
              </a:tabLst>
            </a:pPr>
            <a:endParaRPr lang="en-US" altLang="ja-JP" smtClean="0">
              <a:latin typeface="Arial" charset="0"/>
              <a:ea typeface="ＭＳ Ｐ明朝" charset="-128"/>
            </a:endParaRPr>
          </a:p>
        </p:txBody>
      </p:sp>
    </p:spTree>
    <p:extLst>
      <p:ext uri="{BB962C8B-B14F-4D97-AF65-F5344CB8AC3E}">
        <p14:creationId xmlns:p14="http://schemas.microsoft.com/office/powerpoint/2010/main" val="30879002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4" name="Rectangle 8"/>
          <p:cNvSpPr>
            <a:spLocks noGrp="1" noChangeArrowheads="1"/>
          </p:cNvSpPr>
          <p:nvPr>
            <p:ph type="sldNum" sz="quarter"/>
          </p:nvPr>
        </p:nvSpPr>
        <p:spPr>
          <a:noFill/>
        </p:spPr>
        <p:txBody>
          <a:bodyPr/>
          <a:lstStyle/>
          <a:p>
            <a:pPr>
              <a:tabLst>
                <a:tab pos="0" algn="l"/>
                <a:tab pos="441325" algn="l"/>
                <a:tab pos="887413" algn="l"/>
                <a:tab pos="1331913" algn="l"/>
                <a:tab pos="1778000" algn="l"/>
                <a:tab pos="2224088" algn="l"/>
                <a:tab pos="2668588" algn="l"/>
                <a:tab pos="3114675" algn="l"/>
                <a:tab pos="3557588" algn="l"/>
                <a:tab pos="4003675" algn="l"/>
                <a:tab pos="4449763" algn="l"/>
                <a:tab pos="4894263" algn="l"/>
                <a:tab pos="5340350" algn="l"/>
                <a:tab pos="5786438" algn="l"/>
                <a:tab pos="6230938" algn="l"/>
                <a:tab pos="6677025" algn="l"/>
                <a:tab pos="7119938" algn="l"/>
                <a:tab pos="7566025" algn="l"/>
                <a:tab pos="8012113" algn="l"/>
                <a:tab pos="8456613" algn="l"/>
                <a:tab pos="8902700" algn="l"/>
              </a:tabLst>
            </a:pPr>
            <a:fld id="{FDEE451B-831A-4B0A-BC5C-10BE5FB70620}" type="slidenum">
              <a:rPr lang="en-US" altLang="ja-JP" smtClean="0">
                <a:ea typeface="ＭＳ Ｐゴシック" charset="-128"/>
              </a:rPr>
              <a:pPr>
                <a:tabLst>
                  <a:tab pos="0" algn="l"/>
                  <a:tab pos="441325" algn="l"/>
                  <a:tab pos="887413" algn="l"/>
                  <a:tab pos="1331913" algn="l"/>
                  <a:tab pos="1778000" algn="l"/>
                  <a:tab pos="2224088" algn="l"/>
                  <a:tab pos="2668588" algn="l"/>
                  <a:tab pos="3114675" algn="l"/>
                  <a:tab pos="3557588" algn="l"/>
                  <a:tab pos="4003675" algn="l"/>
                  <a:tab pos="4449763" algn="l"/>
                  <a:tab pos="4894263" algn="l"/>
                  <a:tab pos="5340350" algn="l"/>
                  <a:tab pos="5786438" algn="l"/>
                  <a:tab pos="6230938" algn="l"/>
                  <a:tab pos="6677025" algn="l"/>
                  <a:tab pos="7119938" algn="l"/>
                  <a:tab pos="7566025" algn="l"/>
                  <a:tab pos="8012113" algn="l"/>
                  <a:tab pos="8456613" algn="l"/>
                  <a:tab pos="8902700" algn="l"/>
                </a:tabLst>
              </a:pPr>
              <a:t>5</a:t>
            </a:fld>
            <a:endParaRPr lang="en-US" altLang="ja-JP" smtClean="0">
              <a:ea typeface="ＭＳ Ｐゴシック" charset="-128"/>
            </a:endParaRPr>
          </a:p>
        </p:txBody>
      </p:sp>
      <p:sp>
        <p:nvSpPr>
          <p:cNvPr id="38915" name="Text Box 1"/>
          <p:cNvSpPr txBox="1">
            <a:spLocks noChangeArrowheads="1"/>
          </p:cNvSpPr>
          <p:nvPr/>
        </p:nvSpPr>
        <p:spPr bwMode="auto">
          <a:xfrm>
            <a:off x="1123950" y="741363"/>
            <a:ext cx="4487863" cy="3698875"/>
          </a:xfrm>
          <a:prstGeom prst="rect">
            <a:avLst/>
          </a:prstGeom>
          <a:solidFill>
            <a:srgbClr val="FFFFFF"/>
          </a:solidFill>
          <a:ln w="9525">
            <a:solidFill>
              <a:srgbClr val="000000"/>
            </a:solidFill>
            <a:miter lim="800000"/>
            <a:headEnd/>
            <a:tailEnd/>
          </a:ln>
        </p:spPr>
        <p:txBody>
          <a:bodyPr wrap="none" lIns="90628" tIns="45315" rIns="90628" bIns="45315" anchor="ctr"/>
          <a:lstStyle/>
          <a:p>
            <a:endParaRPr lang="ja-JP" altLang="en-US"/>
          </a:p>
        </p:txBody>
      </p:sp>
      <p:sp>
        <p:nvSpPr>
          <p:cNvPr id="38916" name="Rectangle 2"/>
          <p:cNvSpPr>
            <a:spLocks noGrp="1" noChangeArrowheads="1"/>
          </p:cNvSpPr>
          <p:nvPr>
            <p:ph type="body"/>
          </p:nvPr>
        </p:nvSpPr>
        <p:spPr>
          <a:xfrm>
            <a:off x="673100" y="4686300"/>
            <a:ext cx="5387975" cy="4541838"/>
          </a:xfrm>
          <a:noFill/>
          <a:ln/>
        </p:spPr>
        <p:txBody>
          <a:bodyPr wrap="none" anchor="ctr"/>
          <a:lstStyle/>
          <a:p>
            <a:endParaRPr lang="ja-JP" altLang="en-US" smtClean="0"/>
          </a:p>
        </p:txBody>
      </p:sp>
    </p:spTree>
    <p:extLst>
      <p:ext uri="{BB962C8B-B14F-4D97-AF65-F5344CB8AC3E}">
        <p14:creationId xmlns:p14="http://schemas.microsoft.com/office/powerpoint/2010/main" val="37267919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2" name="Rectangle 8"/>
          <p:cNvSpPr>
            <a:spLocks noGrp="1" noChangeArrowheads="1"/>
          </p:cNvSpPr>
          <p:nvPr>
            <p:ph type="sldNum" sz="quarter"/>
          </p:nvPr>
        </p:nvSpPr>
        <p:spPr>
          <a:noFill/>
        </p:spPr>
        <p:txBody>
          <a:bodyPr/>
          <a:lstStyle/>
          <a:p>
            <a:pPr>
              <a:tabLst>
                <a:tab pos="0" algn="l"/>
                <a:tab pos="441325" algn="l"/>
                <a:tab pos="887413" algn="l"/>
                <a:tab pos="1331913" algn="l"/>
                <a:tab pos="1778000" algn="l"/>
                <a:tab pos="2224088" algn="l"/>
                <a:tab pos="2668588" algn="l"/>
                <a:tab pos="3114675" algn="l"/>
                <a:tab pos="3557588" algn="l"/>
                <a:tab pos="4003675" algn="l"/>
                <a:tab pos="4449763" algn="l"/>
                <a:tab pos="4894263" algn="l"/>
                <a:tab pos="5340350" algn="l"/>
                <a:tab pos="5786438" algn="l"/>
                <a:tab pos="6230938" algn="l"/>
                <a:tab pos="6677025" algn="l"/>
                <a:tab pos="7119938" algn="l"/>
                <a:tab pos="7566025" algn="l"/>
                <a:tab pos="8012113" algn="l"/>
                <a:tab pos="8456613" algn="l"/>
                <a:tab pos="8902700" algn="l"/>
              </a:tabLst>
            </a:pPr>
            <a:fld id="{F93E28B8-8FCF-4E8D-8293-AFAC8C3340FC}" type="slidenum">
              <a:rPr lang="en-US" altLang="ja-JP" smtClean="0">
                <a:ea typeface="ＭＳ Ｐゴシック" charset="-128"/>
              </a:rPr>
              <a:pPr>
                <a:tabLst>
                  <a:tab pos="0" algn="l"/>
                  <a:tab pos="441325" algn="l"/>
                  <a:tab pos="887413" algn="l"/>
                  <a:tab pos="1331913" algn="l"/>
                  <a:tab pos="1778000" algn="l"/>
                  <a:tab pos="2224088" algn="l"/>
                  <a:tab pos="2668588" algn="l"/>
                  <a:tab pos="3114675" algn="l"/>
                  <a:tab pos="3557588" algn="l"/>
                  <a:tab pos="4003675" algn="l"/>
                  <a:tab pos="4449763" algn="l"/>
                  <a:tab pos="4894263" algn="l"/>
                  <a:tab pos="5340350" algn="l"/>
                  <a:tab pos="5786438" algn="l"/>
                  <a:tab pos="6230938" algn="l"/>
                  <a:tab pos="6677025" algn="l"/>
                  <a:tab pos="7119938" algn="l"/>
                  <a:tab pos="7566025" algn="l"/>
                  <a:tab pos="8012113" algn="l"/>
                  <a:tab pos="8456613" algn="l"/>
                  <a:tab pos="8902700" algn="l"/>
                </a:tabLst>
              </a:pPr>
              <a:t>6</a:t>
            </a:fld>
            <a:endParaRPr lang="en-US" altLang="ja-JP" smtClean="0">
              <a:ea typeface="ＭＳ Ｐゴシック" charset="-128"/>
            </a:endParaRPr>
          </a:p>
        </p:txBody>
      </p:sp>
      <p:sp>
        <p:nvSpPr>
          <p:cNvPr id="40963" name="Text Box 1"/>
          <p:cNvSpPr txBox="1">
            <a:spLocks noChangeArrowheads="1"/>
          </p:cNvSpPr>
          <p:nvPr/>
        </p:nvSpPr>
        <p:spPr bwMode="auto">
          <a:xfrm>
            <a:off x="1123950" y="741363"/>
            <a:ext cx="4487863" cy="3698875"/>
          </a:xfrm>
          <a:prstGeom prst="rect">
            <a:avLst/>
          </a:prstGeom>
          <a:solidFill>
            <a:srgbClr val="FFFFFF"/>
          </a:solidFill>
          <a:ln w="9525">
            <a:solidFill>
              <a:srgbClr val="000000"/>
            </a:solidFill>
            <a:miter lim="800000"/>
            <a:headEnd/>
            <a:tailEnd/>
          </a:ln>
        </p:spPr>
        <p:txBody>
          <a:bodyPr wrap="none" lIns="90628" tIns="45315" rIns="90628" bIns="45315" anchor="ctr"/>
          <a:lstStyle/>
          <a:p>
            <a:endParaRPr lang="ja-JP" altLang="en-US"/>
          </a:p>
        </p:txBody>
      </p:sp>
      <p:sp>
        <p:nvSpPr>
          <p:cNvPr id="40964" name="Rectangle 2"/>
          <p:cNvSpPr>
            <a:spLocks noGrp="1" noChangeArrowheads="1"/>
          </p:cNvSpPr>
          <p:nvPr>
            <p:ph type="body"/>
          </p:nvPr>
        </p:nvSpPr>
        <p:spPr>
          <a:xfrm>
            <a:off x="673100" y="4686300"/>
            <a:ext cx="5387975" cy="4541838"/>
          </a:xfrm>
          <a:noFill/>
          <a:ln/>
        </p:spPr>
        <p:txBody>
          <a:bodyPr wrap="none" anchor="ctr"/>
          <a:lstStyle/>
          <a:p>
            <a:endParaRPr lang="ja-JP" altLang="en-US" smtClean="0"/>
          </a:p>
        </p:txBody>
      </p:sp>
    </p:spTree>
    <p:extLst>
      <p:ext uri="{BB962C8B-B14F-4D97-AF65-F5344CB8AC3E}">
        <p14:creationId xmlns:p14="http://schemas.microsoft.com/office/powerpoint/2010/main" val="37015552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8" name="Rectangle 8"/>
          <p:cNvSpPr>
            <a:spLocks noGrp="1" noChangeArrowheads="1"/>
          </p:cNvSpPr>
          <p:nvPr>
            <p:ph type="sldNum" sz="quarter"/>
          </p:nvPr>
        </p:nvSpPr>
        <p:spPr>
          <a:noFill/>
        </p:spPr>
        <p:txBody>
          <a:bodyPr/>
          <a:lstStyle/>
          <a:p>
            <a:pPr>
              <a:tabLst>
                <a:tab pos="0" algn="l"/>
                <a:tab pos="441325" algn="l"/>
                <a:tab pos="887413" algn="l"/>
                <a:tab pos="1331913" algn="l"/>
                <a:tab pos="1778000" algn="l"/>
                <a:tab pos="2224088" algn="l"/>
                <a:tab pos="2668588" algn="l"/>
                <a:tab pos="3114675" algn="l"/>
                <a:tab pos="3557588" algn="l"/>
                <a:tab pos="4003675" algn="l"/>
                <a:tab pos="4449763" algn="l"/>
                <a:tab pos="4894263" algn="l"/>
                <a:tab pos="5340350" algn="l"/>
                <a:tab pos="5786438" algn="l"/>
                <a:tab pos="6230938" algn="l"/>
                <a:tab pos="6677025" algn="l"/>
                <a:tab pos="7119938" algn="l"/>
                <a:tab pos="7566025" algn="l"/>
                <a:tab pos="8012113" algn="l"/>
                <a:tab pos="8456613" algn="l"/>
                <a:tab pos="8902700" algn="l"/>
              </a:tabLst>
            </a:pPr>
            <a:fld id="{5715A51D-7B5C-4854-BF10-BA9E8FCFC215}" type="slidenum">
              <a:rPr lang="en-US" altLang="ja-JP" smtClean="0">
                <a:ea typeface="ＭＳ Ｐゴシック" charset="-128"/>
              </a:rPr>
              <a:pPr>
                <a:tabLst>
                  <a:tab pos="0" algn="l"/>
                  <a:tab pos="441325" algn="l"/>
                  <a:tab pos="887413" algn="l"/>
                  <a:tab pos="1331913" algn="l"/>
                  <a:tab pos="1778000" algn="l"/>
                  <a:tab pos="2224088" algn="l"/>
                  <a:tab pos="2668588" algn="l"/>
                  <a:tab pos="3114675" algn="l"/>
                  <a:tab pos="3557588" algn="l"/>
                  <a:tab pos="4003675" algn="l"/>
                  <a:tab pos="4449763" algn="l"/>
                  <a:tab pos="4894263" algn="l"/>
                  <a:tab pos="5340350" algn="l"/>
                  <a:tab pos="5786438" algn="l"/>
                  <a:tab pos="6230938" algn="l"/>
                  <a:tab pos="6677025" algn="l"/>
                  <a:tab pos="7119938" algn="l"/>
                  <a:tab pos="7566025" algn="l"/>
                  <a:tab pos="8012113" algn="l"/>
                  <a:tab pos="8456613" algn="l"/>
                  <a:tab pos="8902700" algn="l"/>
                </a:tabLst>
              </a:pPr>
              <a:t>7</a:t>
            </a:fld>
            <a:endParaRPr lang="en-US" altLang="ja-JP" dirty="0" smtClean="0">
              <a:ea typeface="ＭＳ Ｐゴシック" charset="-128"/>
            </a:endParaRPr>
          </a:p>
        </p:txBody>
      </p:sp>
      <p:sp>
        <p:nvSpPr>
          <p:cNvPr id="34819" name="Text Box 1"/>
          <p:cNvSpPr txBox="1">
            <a:spLocks noChangeArrowheads="1"/>
          </p:cNvSpPr>
          <p:nvPr/>
        </p:nvSpPr>
        <p:spPr bwMode="auto">
          <a:xfrm>
            <a:off x="1123950" y="741363"/>
            <a:ext cx="4487863" cy="3698875"/>
          </a:xfrm>
          <a:prstGeom prst="rect">
            <a:avLst/>
          </a:prstGeom>
          <a:solidFill>
            <a:srgbClr val="FFFFFF"/>
          </a:solidFill>
          <a:ln w="9525">
            <a:solidFill>
              <a:srgbClr val="000000"/>
            </a:solidFill>
            <a:miter lim="800000"/>
            <a:headEnd/>
            <a:tailEnd/>
          </a:ln>
        </p:spPr>
        <p:txBody>
          <a:bodyPr wrap="none" lIns="90628" tIns="45315" rIns="90628" bIns="45315" anchor="ctr"/>
          <a:lstStyle/>
          <a:p>
            <a:endParaRPr lang="ja-JP" altLang="en-US" dirty="0"/>
          </a:p>
        </p:txBody>
      </p:sp>
      <p:sp>
        <p:nvSpPr>
          <p:cNvPr id="34820" name="Rectangle 2"/>
          <p:cNvSpPr>
            <a:spLocks noGrp="1" noChangeArrowheads="1"/>
          </p:cNvSpPr>
          <p:nvPr>
            <p:ph type="body"/>
          </p:nvPr>
        </p:nvSpPr>
        <p:spPr>
          <a:xfrm>
            <a:off x="673100" y="4686300"/>
            <a:ext cx="5387975" cy="4541838"/>
          </a:xfrm>
          <a:noFill/>
          <a:ln/>
        </p:spPr>
        <p:txBody>
          <a:bodyPr wrap="none" anchor="ctr"/>
          <a:lstStyle/>
          <a:p>
            <a:endParaRPr lang="ja-JP" altLang="en-US" dirty="0" smtClean="0"/>
          </a:p>
        </p:txBody>
      </p:sp>
    </p:spTree>
    <p:extLst>
      <p:ext uri="{BB962C8B-B14F-4D97-AF65-F5344CB8AC3E}">
        <p14:creationId xmlns:p14="http://schemas.microsoft.com/office/powerpoint/2010/main" val="42883647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8" name="Rectangle 8"/>
          <p:cNvSpPr>
            <a:spLocks noGrp="1" noChangeArrowheads="1"/>
          </p:cNvSpPr>
          <p:nvPr>
            <p:ph type="sldNum" sz="quarter"/>
          </p:nvPr>
        </p:nvSpPr>
        <p:spPr>
          <a:noFill/>
        </p:spPr>
        <p:txBody>
          <a:bodyPr/>
          <a:lstStyle/>
          <a:p>
            <a:pPr>
              <a:tabLst>
                <a:tab pos="0" algn="l"/>
                <a:tab pos="441325" algn="l"/>
                <a:tab pos="887413" algn="l"/>
                <a:tab pos="1331913" algn="l"/>
                <a:tab pos="1778000" algn="l"/>
                <a:tab pos="2224088" algn="l"/>
                <a:tab pos="2668588" algn="l"/>
                <a:tab pos="3114675" algn="l"/>
                <a:tab pos="3557588" algn="l"/>
                <a:tab pos="4003675" algn="l"/>
                <a:tab pos="4449763" algn="l"/>
                <a:tab pos="4894263" algn="l"/>
                <a:tab pos="5340350" algn="l"/>
                <a:tab pos="5786438" algn="l"/>
                <a:tab pos="6230938" algn="l"/>
                <a:tab pos="6677025" algn="l"/>
                <a:tab pos="7119938" algn="l"/>
                <a:tab pos="7566025" algn="l"/>
                <a:tab pos="8012113" algn="l"/>
                <a:tab pos="8456613" algn="l"/>
                <a:tab pos="8902700" algn="l"/>
              </a:tabLst>
            </a:pPr>
            <a:fld id="{5715A51D-7B5C-4854-BF10-BA9E8FCFC215}" type="slidenum">
              <a:rPr lang="en-US" altLang="ja-JP" smtClean="0">
                <a:ea typeface="ＭＳ Ｐゴシック" charset="-128"/>
              </a:rPr>
              <a:pPr>
                <a:tabLst>
                  <a:tab pos="0" algn="l"/>
                  <a:tab pos="441325" algn="l"/>
                  <a:tab pos="887413" algn="l"/>
                  <a:tab pos="1331913" algn="l"/>
                  <a:tab pos="1778000" algn="l"/>
                  <a:tab pos="2224088" algn="l"/>
                  <a:tab pos="2668588" algn="l"/>
                  <a:tab pos="3114675" algn="l"/>
                  <a:tab pos="3557588" algn="l"/>
                  <a:tab pos="4003675" algn="l"/>
                  <a:tab pos="4449763" algn="l"/>
                  <a:tab pos="4894263" algn="l"/>
                  <a:tab pos="5340350" algn="l"/>
                  <a:tab pos="5786438" algn="l"/>
                  <a:tab pos="6230938" algn="l"/>
                  <a:tab pos="6677025" algn="l"/>
                  <a:tab pos="7119938" algn="l"/>
                  <a:tab pos="7566025" algn="l"/>
                  <a:tab pos="8012113" algn="l"/>
                  <a:tab pos="8456613" algn="l"/>
                  <a:tab pos="8902700" algn="l"/>
                </a:tabLst>
              </a:pPr>
              <a:t>8</a:t>
            </a:fld>
            <a:endParaRPr lang="en-US" altLang="ja-JP" dirty="0" smtClean="0">
              <a:ea typeface="ＭＳ Ｐゴシック" charset="-128"/>
            </a:endParaRPr>
          </a:p>
        </p:txBody>
      </p:sp>
      <p:sp>
        <p:nvSpPr>
          <p:cNvPr id="34819" name="Text Box 1"/>
          <p:cNvSpPr txBox="1">
            <a:spLocks noChangeArrowheads="1"/>
          </p:cNvSpPr>
          <p:nvPr/>
        </p:nvSpPr>
        <p:spPr bwMode="auto">
          <a:xfrm>
            <a:off x="1123950" y="741363"/>
            <a:ext cx="4487863" cy="3698875"/>
          </a:xfrm>
          <a:prstGeom prst="rect">
            <a:avLst/>
          </a:prstGeom>
          <a:solidFill>
            <a:srgbClr val="FFFFFF"/>
          </a:solidFill>
          <a:ln w="9525">
            <a:solidFill>
              <a:srgbClr val="000000"/>
            </a:solidFill>
            <a:miter lim="800000"/>
            <a:headEnd/>
            <a:tailEnd/>
          </a:ln>
        </p:spPr>
        <p:txBody>
          <a:bodyPr wrap="none" lIns="90628" tIns="45315" rIns="90628" bIns="45315" anchor="ctr"/>
          <a:lstStyle/>
          <a:p>
            <a:endParaRPr lang="ja-JP" altLang="en-US" dirty="0"/>
          </a:p>
        </p:txBody>
      </p:sp>
      <p:sp>
        <p:nvSpPr>
          <p:cNvPr id="34820" name="Rectangle 2"/>
          <p:cNvSpPr>
            <a:spLocks noGrp="1" noChangeArrowheads="1"/>
          </p:cNvSpPr>
          <p:nvPr>
            <p:ph type="body"/>
          </p:nvPr>
        </p:nvSpPr>
        <p:spPr>
          <a:xfrm>
            <a:off x="673100" y="4686300"/>
            <a:ext cx="5387975" cy="4541838"/>
          </a:xfrm>
          <a:noFill/>
          <a:ln/>
        </p:spPr>
        <p:txBody>
          <a:bodyPr wrap="none" anchor="ctr"/>
          <a:lstStyle/>
          <a:p>
            <a:endParaRPr lang="ja-JP" altLang="en-US" dirty="0" smtClean="0"/>
          </a:p>
        </p:txBody>
      </p:sp>
    </p:spTree>
    <p:extLst>
      <p:ext uri="{BB962C8B-B14F-4D97-AF65-F5344CB8AC3E}">
        <p14:creationId xmlns:p14="http://schemas.microsoft.com/office/powerpoint/2010/main" val="10885743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Rectangle 3"/>
          <p:cNvSpPr>
            <a:spLocks noGrp="1" noChangeArrowheads="1"/>
          </p:cNvSpPr>
          <p:nvPr>
            <p:ph type="dt" idx="10"/>
          </p:nvPr>
        </p:nvSpPr>
        <p:spPr/>
        <p:txBody>
          <a:bodyPr/>
          <a:lstStyle>
            <a:lvl1pPr>
              <a:defRPr/>
            </a:lvl1pPr>
          </a:lstStyle>
          <a:p>
            <a:pPr>
              <a:defRPr/>
            </a:pPr>
            <a:r>
              <a:rPr lang="en-US" altLang="ja-JP"/>
              <a:t>8-11 October, 2012</a:t>
            </a:r>
            <a:endParaRPr lang="en-US" dirty="0"/>
          </a:p>
        </p:txBody>
      </p:sp>
      <p:sp>
        <p:nvSpPr>
          <p:cNvPr id="5" name="Rectangle 4"/>
          <p:cNvSpPr>
            <a:spLocks noGrp="1" noChangeArrowheads="1"/>
          </p:cNvSpPr>
          <p:nvPr>
            <p:ph type="ftr" idx="11"/>
          </p:nvPr>
        </p:nvSpPr>
        <p:spPr/>
        <p:txBody>
          <a:bodyPr/>
          <a:lstStyle>
            <a:lvl1pPr>
              <a:defRPr/>
            </a:lvl1pPr>
          </a:lstStyle>
          <a:p>
            <a:pPr>
              <a:defRPr/>
            </a:pPr>
            <a:r>
              <a:rPr lang="en-US" altLang="ja-JP"/>
              <a:t>2</a:t>
            </a:r>
            <a:r>
              <a:rPr lang="en-US" altLang="ja-JP" baseline="30000"/>
              <a:t>nd</a:t>
            </a:r>
            <a:r>
              <a:rPr lang="en-US" altLang="ja-JP"/>
              <a:t> Coordinating Group of RA II Pilot Project on Satellite </a:t>
            </a:r>
          </a:p>
        </p:txBody>
      </p:sp>
      <p:sp>
        <p:nvSpPr>
          <p:cNvPr id="6" name="Rectangle 5"/>
          <p:cNvSpPr>
            <a:spLocks noGrp="1" noChangeArrowheads="1"/>
          </p:cNvSpPr>
          <p:nvPr>
            <p:ph type="sldNum" idx="12"/>
          </p:nvPr>
        </p:nvSpPr>
        <p:spPr/>
        <p:txBody>
          <a:bodyPr/>
          <a:lstStyle>
            <a:lvl1pPr>
              <a:defRPr/>
            </a:lvl1pPr>
          </a:lstStyle>
          <a:p>
            <a:pPr>
              <a:defRPr/>
            </a:pPr>
            <a:fld id="{4E233336-ADF9-47DB-BC0E-549FC8FF4494}" type="slidenum">
              <a:rPr lang="en-US"/>
              <a:pPr>
                <a:defRPr/>
              </a:pPr>
              <a:t>‹#›</a:t>
            </a:fld>
            <a:r>
              <a:rPr lang="en-US" dirty="0"/>
              <a:t>/14</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3"/>
          <p:cNvSpPr>
            <a:spLocks noGrp="1" noChangeArrowheads="1"/>
          </p:cNvSpPr>
          <p:nvPr>
            <p:ph type="dt" idx="10"/>
          </p:nvPr>
        </p:nvSpPr>
        <p:spPr/>
        <p:txBody>
          <a:bodyPr/>
          <a:lstStyle>
            <a:lvl1pPr>
              <a:defRPr/>
            </a:lvl1pPr>
          </a:lstStyle>
          <a:p>
            <a:pPr>
              <a:defRPr/>
            </a:pPr>
            <a:r>
              <a:rPr lang="en-US" altLang="ja-JP"/>
              <a:t>8-11 October, 2012</a:t>
            </a:r>
            <a:endParaRPr lang="en-US" dirty="0"/>
          </a:p>
        </p:txBody>
      </p:sp>
      <p:sp>
        <p:nvSpPr>
          <p:cNvPr id="5" name="Rectangle 4"/>
          <p:cNvSpPr>
            <a:spLocks noGrp="1" noChangeArrowheads="1"/>
          </p:cNvSpPr>
          <p:nvPr>
            <p:ph type="ftr" idx="11"/>
          </p:nvPr>
        </p:nvSpPr>
        <p:spPr/>
        <p:txBody>
          <a:bodyPr/>
          <a:lstStyle>
            <a:lvl1pPr>
              <a:defRPr/>
            </a:lvl1pPr>
          </a:lstStyle>
          <a:p>
            <a:pPr>
              <a:defRPr/>
            </a:pPr>
            <a:r>
              <a:rPr lang="en-US" altLang="ja-JP"/>
              <a:t>VLMG-6: RA II Pilot Project</a:t>
            </a:r>
            <a:endParaRPr lang="en-US" altLang="ja-JP" dirty="0"/>
          </a:p>
        </p:txBody>
      </p:sp>
      <p:sp>
        <p:nvSpPr>
          <p:cNvPr id="6" name="Rectangle 5"/>
          <p:cNvSpPr>
            <a:spLocks noGrp="1" noChangeArrowheads="1"/>
          </p:cNvSpPr>
          <p:nvPr>
            <p:ph type="sldNum" idx="12"/>
          </p:nvPr>
        </p:nvSpPr>
        <p:spPr/>
        <p:txBody>
          <a:bodyPr/>
          <a:lstStyle>
            <a:lvl1pPr>
              <a:defRPr/>
            </a:lvl1pPr>
          </a:lstStyle>
          <a:p>
            <a:pPr>
              <a:defRPr/>
            </a:pPr>
            <a:fld id="{95267F49-323E-41BC-B2BF-CA0878EB1C03}"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7813" y="128588"/>
            <a:ext cx="2055812" cy="5994400"/>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128588"/>
            <a:ext cx="6018213" cy="5994400"/>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3"/>
          <p:cNvSpPr>
            <a:spLocks noGrp="1" noChangeArrowheads="1"/>
          </p:cNvSpPr>
          <p:nvPr>
            <p:ph type="dt" idx="10"/>
          </p:nvPr>
        </p:nvSpPr>
        <p:spPr/>
        <p:txBody>
          <a:bodyPr/>
          <a:lstStyle>
            <a:lvl1pPr>
              <a:defRPr/>
            </a:lvl1pPr>
          </a:lstStyle>
          <a:p>
            <a:pPr>
              <a:defRPr/>
            </a:pPr>
            <a:r>
              <a:rPr lang="en-US" altLang="ja-JP"/>
              <a:t>8-11 October, 2012</a:t>
            </a:r>
            <a:endParaRPr lang="en-US" dirty="0"/>
          </a:p>
        </p:txBody>
      </p:sp>
      <p:sp>
        <p:nvSpPr>
          <p:cNvPr id="5" name="Rectangle 4"/>
          <p:cNvSpPr>
            <a:spLocks noGrp="1" noChangeArrowheads="1"/>
          </p:cNvSpPr>
          <p:nvPr>
            <p:ph type="ftr" idx="11"/>
          </p:nvPr>
        </p:nvSpPr>
        <p:spPr/>
        <p:txBody>
          <a:bodyPr/>
          <a:lstStyle>
            <a:lvl1pPr>
              <a:defRPr/>
            </a:lvl1pPr>
          </a:lstStyle>
          <a:p>
            <a:pPr>
              <a:defRPr/>
            </a:pPr>
            <a:r>
              <a:rPr lang="en-US" altLang="ja-JP"/>
              <a:t>VLMG-6: RA II Pilot Project</a:t>
            </a:r>
            <a:endParaRPr lang="en-US" altLang="ja-JP" dirty="0"/>
          </a:p>
        </p:txBody>
      </p:sp>
      <p:sp>
        <p:nvSpPr>
          <p:cNvPr id="6" name="Rectangle 5"/>
          <p:cNvSpPr>
            <a:spLocks noGrp="1" noChangeArrowheads="1"/>
          </p:cNvSpPr>
          <p:nvPr>
            <p:ph type="sldNum" idx="12"/>
          </p:nvPr>
        </p:nvSpPr>
        <p:spPr/>
        <p:txBody>
          <a:bodyPr/>
          <a:lstStyle>
            <a:lvl1pPr>
              <a:defRPr/>
            </a:lvl1pPr>
          </a:lstStyle>
          <a:p>
            <a:pPr>
              <a:defRPr/>
            </a:pPr>
            <a:fld id="{F8379854-982E-4C7F-A2E1-E40BE5CFB8F5}"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28588"/>
            <a:ext cx="8226425" cy="1433512"/>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457200" y="1600200"/>
            <a:ext cx="4037013" cy="4522788"/>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6613" y="1600200"/>
            <a:ext cx="4037012" cy="4522788"/>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3"/>
          <p:cNvSpPr>
            <a:spLocks noGrp="1" noChangeArrowheads="1"/>
          </p:cNvSpPr>
          <p:nvPr>
            <p:ph type="dt" idx="10"/>
          </p:nvPr>
        </p:nvSpPr>
        <p:spPr/>
        <p:txBody>
          <a:bodyPr/>
          <a:lstStyle>
            <a:lvl1pPr>
              <a:defRPr/>
            </a:lvl1pPr>
          </a:lstStyle>
          <a:p>
            <a:pPr>
              <a:defRPr/>
            </a:pPr>
            <a:r>
              <a:rPr lang="en-US" altLang="ja-JP"/>
              <a:t>8-11 October, 2012</a:t>
            </a:r>
            <a:endParaRPr lang="en-US" dirty="0"/>
          </a:p>
        </p:txBody>
      </p:sp>
      <p:sp>
        <p:nvSpPr>
          <p:cNvPr id="6" name="Rectangle 4"/>
          <p:cNvSpPr>
            <a:spLocks noGrp="1" noChangeArrowheads="1"/>
          </p:cNvSpPr>
          <p:nvPr>
            <p:ph type="ftr" idx="11"/>
          </p:nvPr>
        </p:nvSpPr>
        <p:spPr/>
        <p:txBody>
          <a:bodyPr/>
          <a:lstStyle>
            <a:lvl1pPr>
              <a:defRPr/>
            </a:lvl1pPr>
          </a:lstStyle>
          <a:p>
            <a:pPr>
              <a:defRPr/>
            </a:pPr>
            <a:r>
              <a:rPr lang="en-US" altLang="ja-JP"/>
              <a:t>VLMG-6: RA II Pilot Project</a:t>
            </a:r>
            <a:endParaRPr lang="en-US" altLang="ja-JP" dirty="0"/>
          </a:p>
        </p:txBody>
      </p:sp>
      <p:sp>
        <p:nvSpPr>
          <p:cNvPr id="7" name="Rectangle 5"/>
          <p:cNvSpPr>
            <a:spLocks noGrp="1" noChangeArrowheads="1"/>
          </p:cNvSpPr>
          <p:nvPr>
            <p:ph type="sldNum" idx="12"/>
          </p:nvPr>
        </p:nvSpPr>
        <p:spPr/>
        <p:txBody>
          <a:bodyPr/>
          <a:lstStyle>
            <a:lvl1pPr>
              <a:defRPr/>
            </a:lvl1pPr>
          </a:lstStyle>
          <a:p>
            <a:pPr>
              <a:defRPr/>
            </a:pPr>
            <a:fld id="{2E80BD94-5B94-4D73-B251-75693154DFF7}"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3"/>
          <p:cNvSpPr>
            <a:spLocks noGrp="1" noChangeArrowheads="1"/>
          </p:cNvSpPr>
          <p:nvPr>
            <p:ph type="dt" idx="10"/>
          </p:nvPr>
        </p:nvSpPr>
        <p:spPr/>
        <p:txBody>
          <a:bodyPr/>
          <a:lstStyle>
            <a:lvl1pPr>
              <a:defRPr/>
            </a:lvl1pPr>
          </a:lstStyle>
          <a:p>
            <a:pPr>
              <a:defRPr/>
            </a:pPr>
            <a:r>
              <a:rPr lang="en-US" altLang="ja-JP"/>
              <a:t>8 October, 2012</a:t>
            </a:r>
            <a:endParaRPr lang="en-US"/>
          </a:p>
        </p:txBody>
      </p:sp>
      <p:sp>
        <p:nvSpPr>
          <p:cNvPr id="5" name="Rectangle 4"/>
          <p:cNvSpPr>
            <a:spLocks noGrp="1" noChangeArrowheads="1"/>
          </p:cNvSpPr>
          <p:nvPr>
            <p:ph type="ftr" idx="11"/>
          </p:nvPr>
        </p:nvSpPr>
        <p:spPr>
          <a:xfrm>
            <a:off x="2408238" y="6597650"/>
            <a:ext cx="4324350" cy="215900"/>
          </a:xfrm>
        </p:spPr>
        <p:txBody>
          <a:bodyPr/>
          <a:lstStyle>
            <a:lvl1pPr>
              <a:defRPr/>
            </a:lvl1pPr>
          </a:lstStyle>
          <a:p>
            <a:pPr>
              <a:defRPr/>
            </a:pPr>
            <a:r>
              <a:rPr lang="en-US" altLang="ja-JP"/>
              <a:t>2</a:t>
            </a:r>
            <a:r>
              <a:rPr lang="en-US" altLang="ja-JP" baseline="30000"/>
              <a:t>nd</a:t>
            </a:r>
            <a:r>
              <a:rPr lang="en-US" altLang="ja-JP"/>
              <a:t> Coordinating Group of RA II Pilot Project on Satellite </a:t>
            </a:r>
          </a:p>
        </p:txBody>
      </p:sp>
      <p:sp>
        <p:nvSpPr>
          <p:cNvPr id="6" name="Rectangle 5"/>
          <p:cNvSpPr>
            <a:spLocks noGrp="1" noChangeArrowheads="1"/>
          </p:cNvSpPr>
          <p:nvPr>
            <p:ph type="sldNum" idx="12"/>
          </p:nvPr>
        </p:nvSpPr>
        <p:spPr/>
        <p:txBody>
          <a:bodyPr/>
          <a:lstStyle>
            <a:lvl1pPr>
              <a:defRPr/>
            </a:lvl1pPr>
          </a:lstStyle>
          <a:p>
            <a:pPr>
              <a:defRPr/>
            </a:pPr>
            <a:fld id="{864CE1FE-FA0E-4428-86AF-F0E053C5721C}" type="slidenum">
              <a:rPr lang="en-US"/>
              <a:pPr>
                <a:defRPr/>
              </a:pPr>
              <a:t>‹#›</a:t>
            </a:fld>
            <a:r>
              <a:rPr lang="en-US" dirty="0"/>
              <a:t>/14</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3"/>
          <p:cNvSpPr>
            <a:spLocks noGrp="1" noChangeArrowheads="1"/>
          </p:cNvSpPr>
          <p:nvPr>
            <p:ph type="dt" idx="10"/>
          </p:nvPr>
        </p:nvSpPr>
        <p:spPr/>
        <p:txBody>
          <a:bodyPr/>
          <a:lstStyle>
            <a:lvl1pPr>
              <a:defRPr/>
            </a:lvl1pPr>
          </a:lstStyle>
          <a:p>
            <a:pPr>
              <a:defRPr/>
            </a:pPr>
            <a:r>
              <a:rPr lang="en-US" altLang="ja-JP"/>
              <a:t>8-11 October, 2012</a:t>
            </a:r>
            <a:endParaRPr lang="en-US" dirty="0"/>
          </a:p>
        </p:txBody>
      </p:sp>
      <p:sp>
        <p:nvSpPr>
          <p:cNvPr id="5" name="Rectangle 4"/>
          <p:cNvSpPr>
            <a:spLocks noGrp="1" noChangeArrowheads="1"/>
          </p:cNvSpPr>
          <p:nvPr>
            <p:ph type="ftr" idx="11"/>
          </p:nvPr>
        </p:nvSpPr>
        <p:spPr/>
        <p:txBody>
          <a:bodyPr/>
          <a:lstStyle>
            <a:lvl1pPr>
              <a:defRPr/>
            </a:lvl1pPr>
          </a:lstStyle>
          <a:p>
            <a:pPr>
              <a:defRPr/>
            </a:pPr>
            <a:r>
              <a:rPr lang="en-US" altLang="ja-JP"/>
              <a:t>VLMG-6: RA II Pilot Project</a:t>
            </a:r>
            <a:endParaRPr lang="en-US" altLang="ja-JP" dirty="0"/>
          </a:p>
        </p:txBody>
      </p:sp>
      <p:sp>
        <p:nvSpPr>
          <p:cNvPr id="6" name="Rectangle 5"/>
          <p:cNvSpPr>
            <a:spLocks noGrp="1" noChangeArrowheads="1"/>
          </p:cNvSpPr>
          <p:nvPr>
            <p:ph type="sldNum" idx="12"/>
          </p:nvPr>
        </p:nvSpPr>
        <p:spPr/>
        <p:txBody>
          <a:bodyPr/>
          <a:lstStyle>
            <a:lvl1pPr>
              <a:defRPr/>
            </a:lvl1pPr>
          </a:lstStyle>
          <a:p>
            <a:pPr>
              <a:defRPr/>
            </a:pPr>
            <a:fld id="{9C38A8E0-2428-4525-BA27-9392851FD03D}" type="slidenum">
              <a:rPr lang="en-US"/>
              <a:pPr>
                <a:defRPr/>
              </a:pPr>
              <a:t>‹#›</a:t>
            </a:fld>
            <a:r>
              <a:rPr lang="en-US" dirty="0"/>
              <a:t>/14</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7013" cy="45227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6613" y="1600200"/>
            <a:ext cx="4037012" cy="45227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3"/>
          <p:cNvSpPr>
            <a:spLocks noGrp="1" noChangeArrowheads="1"/>
          </p:cNvSpPr>
          <p:nvPr>
            <p:ph type="dt" idx="10"/>
          </p:nvPr>
        </p:nvSpPr>
        <p:spPr/>
        <p:txBody>
          <a:bodyPr/>
          <a:lstStyle>
            <a:lvl1pPr>
              <a:defRPr/>
            </a:lvl1pPr>
          </a:lstStyle>
          <a:p>
            <a:pPr>
              <a:defRPr/>
            </a:pPr>
            <a:r>
              <a:rPr lang="en-US" altLang="ja-JP"/>
              <a:t>8-11 October, 2012</a:t>
            </a:r>
            <a:endParaRPr lang="en-US" dirty="0"/>
          </a:p>
        </p:txBody>
      </p:sp>
      <p:sp>
        <p:nvSpPr>
          <p:cNvPr id="6" name="Rectangle 4"/>
          <p:cNvSpPr>
            <a:spLocks noGrp="1" noChangeArrowheads="1"/>
          </p:cNvSpPr>
          <p:nvPr>
            <p:ph type="ftr" idx="11"/>
          </p:nvPr>
        </p:nvSpPr>
        <p:spPr/>
        <p:txBody>
          <a:bodyPr/>
          <a:lstStyle>
            <a:lvl1pPr>
              <a:defRPr/>
            </a:lvl1pPr>
          </a:lstStyle>
          <a:p>
            <a:pPr>
              <a:defRPr/>
            </a:pPr>
            <a:r>
              <a:rPr lang="en-US" altLang="ja-JP"/>
              <a:t>VLMG-6: RA II Pilot Project</a:t>
            </a:r>
            <a:endParaRPr lang="en-US" altLang="ja-JP" dirty="0"/>
          </a:p>
        </p:txBody>
      </p:sp>
      <p:sp>
        <p:nvSpPr>
          <p:cNvPr id="7" name="Rectangle 5"/>
          <p:cNvSpPr>
            <a:spLocks noGrp="1" noChangeArrowheads="1"/>
          </p:cNvSpPr>
          <p:nvPr>
            <p:ph type="sldNum" idx="12"/>
          </p:nvPr>
        </p:nvSpPr>
        <p:spPr/>
        <p:txBody>
          <a:bodyPr/>
          <a:lstStyle>
            <a:lvl1pPr>
              <a:defRPr/>
            </a:lvl1pPr>
          </a:lstStyle>
          <a:p>
            <a:pPr>
              <a:defRPr/>
            </a:pPr>
            <a:fld id="{B35123A4-FA74-4644-B52F-26CC51660292}"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3"/>
          <p:cNvSpPr>
            <a:spLocks noGrp="1" noChangeArrowheads="1"/>
          </p:cNvSpPr>
          <p:nvPr>
            <p:ph type="dt" idx="10"/>
          </p:nvPr>
        </p:nvSpPr>
        <p:spPr/>
        <p:txBody>
          <a:bodyPr/>
          <a:lstStyle>
            <a:lvl1pPr>
              <a:defRPr/>
            </a:lvl1pPr>
          </a:lstStyle>
          <a:p>
            <a:pPr>
              <a:defRPr/>
            </a:pPr>
            <a:r>
              <a:rPr lang="en-US" altLang="ja-JP"/>
              <a:t>8-11 October, 2012</a:t>
            </a:r>
            <a:endParaRPr lang="en-US" dirty="0"/>
          </a:p>
        </p:txBody>
      </p:sp>
      <p:sp>
        <p:nvSpPr>
          <p:cNvPr id="8" name="Rectangle 4"/>
          <p:cNvSpPr>
            <a:spLocks noGrp="1" noChangeArrowheads="1"/>
          </p:cNvSpPr>
          <p:nvPr>
            <p:ph type="ftr" idx="11"/>
          </p:nvPr>
        </p:nvSpPr>
        <p:spPr/>
        <p:txBody>
          <a:bodyPr/>
          <a:lstStyle>
            <a:lvl1pPr>
              <a:defRPr/>
            </a:lvl1pPr>
          </a:lstStyle>
          <a:p>
            <a:pPr>
              <a:defRPr/>
            </a:pPr>
            <a:r>
              <a:rPr lang="en-US" altLang="ja-JP"/>
              <a:t>VLMG-6: RA II Pilot Project</a:t>
            </a:r>
            <a:endParaRPr lang="en-US" altLang="ja-JP" dirty="0"/>
          </a:p>
        </p:txBody>
      </p:sp>
      <p:sp>
        <p:nvSpPr>
          <p:cNvPr id="9" name="Rectangle 5"/>
          <p:cNvSpPr>
            <a:spLocks noGrp="1" noChangeArrowheads="1"/>
          </p:cNvSpPr>
          <p:nvPr>
            <p:ph type="sldNum" idx="12"/>
          </p:nvPr>
        </p:nvSpPr>
        <p:spPr/>
        <p:txBody>
          <a:bodyPr/>
          <a:lstStyle>
            <a:lvl1pPr>
              <a:defRPr/>
            </a:lvl1pPr>
          </a:lstStyle>
          <a:p>
            <a:pPr>
              <a:defRPr/>
            </a:pPr>
            <a:fld id="{F4FCD564-5EAB-4346-AF06-338833410484}"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3"/>
          <p:cNvSpPr>
            <a:spLocks noGrp="1" noChangeArrowheads="1"/>
          </p:cNvSpPr>
          <p:nvPr>
            <p:ph type="dt" idx="10"/>
          </p:nvPr>
        </p:nvSpPr>
        <p:spPr/>
        <p:txBody>
          <a:bodyPr/>
          <a:lstStyle>
            <a:lvl1pPr>
              <a:defRPr/>
            </a:lvl1pPr>
          </a:lstStyle>
          <a:p>
            <a:pPr>
              <a:defRPr/>
            </a:pPr>
            <a:r>
              <a:rPr lang="en-US" altLang="ja-JP"/>
              <a:t>8-11 October, 2012</a:t>
            </a:r>
            <a:endParaRPr lang="en-US" dirty="0"/>
          </a:p>
        </p:txBody>
      </p:sp>
      <p:sp>
        <p:nvSpPr>
          <p:cNvPr id="4" name="Rectangle 4"/>
          <p:cNvSpPr>
            <a:spLocks noGrp="1" noChangeArrowheads="1"/>
          </p:cNvSpPr>
          <p:nvPr>
            <p:ph type="ftr" idx="11"/>
          </p:nvPr>
        </p:nvSpPr>
        <p:spPr/>
        <p:txBody>
          <a:bodyPr/>
          <a:lstStyle>
            <a:lvl1pPr>
              <a:defRPr/>
            </a:lvl1pPr>
          </a:lstStyle>
          <a:p>
            <a:pPr>
              <a:defRPr/>
            </a:pPr>
            <a:r>
              <a:rPr lang="en-US" altLang="ja-JP"/>
              <a:t>VLMG-6: RA II Pilot Project</a:t>
            </a:r>
            <a:endParaRPr lang="en-US" altLang="ja-JP" dirty="0"/>
          </a:p>
        </p:txBody>
      </p:sp>
      <p:sp>
        <p:nvSpPr>
          <p:cNvPr id="5" name="Rectangle 5"/>
          <p:cNvSpPr>
            <a:spLocks noGrp="1" noChangeArrowheads="1"/>
          </p:cNvSpPr>
          <p:nvPr>
            <p:ph type="sldNum" idx="12"/>
          </p:nvPr>
        </p:nvSpPr>
        <p:spPr/>
        <p:txBody>
          <a:bodyPr/>
          <a:lstStyle>
            <a:lvl1pPr>
              <a:defRPr/>
            </a:lvl1pPr>
          </a:lstStyle>
          <a:p>
            <a:pPr>
              <a:defRPr/>
            </a:pPr>
            <a:fld id="{BE8B5685-BB98-4B51-94A2-5D201819C363}"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3"/>
          <p:cNvSpPr>
            <a:spLocks noGrp="1" noChangeArrowheads="1"/>
          </p:cNvSpPr>
          <p:nvPr>
            <p:ph type="dt" idx="10"/>
          </p:nvPr>
        </p:nvSpPr>
        <p:spPr/>
        <p:txBody>
          <a:bodyPr/>
          <a:lstStyle>
            <a:lvl1pPr>
              <a:defRPr/>
            </a:lvl1pPr>
          </a:lstStyle>
          <a:p>
            <a:pPr>
              <a:defRPr/>
            </a:pPr>
            <a:r>
              <a:rPr lang="en-US" altLang="ja-JP"/>
              <a:t>8-11 October, 2012</a:t>
            </a:r>
            <a:endParaRPr lang="en-US" dirty="0"/>
          </a:p>
        </p:txBody>
      </p:sp>
      <p:sp>
        <p:nvSpPr>
          <p:cNvPr id="3" name="Rectangle 4"/>
          <p:cNvSpPr>
            <a:spLocks noGrp="1" noChangeArrowheads="1"/>
          </p:cNvSpPr>
          <p:nvPr>
            <p:ph type="ftr" idx="11"/>
          </p:nvPr>
        </p:nvSpPr>
        <p:spPr/>
        <p:txBody>
          <a:bodyPr/>
          <a:lstStyle>
            <a:lvl1pPr>
              <a:defRPr/>
            </a:lvl1pPr>
          </a:lstStyle>
          <a:p>
            <a:pPr>
              <a:defRPr/>
            </a:pPr>
            <a:r>
              <a:rPr lang="en-US" altLang="ja-JP"/>
              <a:t>VLMG-6: RA II Pilot Project</a:t>
            </a:r>
            <a:endParaRPr lang="en-US" altLang="ja-JP" dirty="0"/>
          </a:p>
        </p:txBody>
      </p:sp>
      <p:sp>
        <p:nvSpPr>
          <p:cNvPr id="4" name="Rectangle 5"/>
          <p:cNvSpPr>
            <a:spLocks noGrp="1" noChangeArrowheads="1"/>
          </p:cNvSpPr>
          <p:nvPr>
            <p:ph type="sldNum" idx="12"/>
          </p:nvPr>
        </p:nvSpPr>
        <p:spPr/>
        <p:txBody>
          <a:bodyPr/>
          <a:lstStyle>
            <a:lvl1pPr>
              <a:defRPr/>
            </a:lvl1pPr>
          </a:lstStyle>
          <a:p>
            <a:pPr>
              <a:defRPr/>
            </a:pPr>
            <a:fld id="{250A0A87-9E75-4C79-A108-7823A900E9F7}"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3"/>
          <p:cNvSpPr>
            <a:spLocks noGrp="1" noChangeArrowheads="1"/>
          </p:cNvSpPr>
          <p:nvPr>
            <p:ph type="dt" idx="10"/>
          </p:nvPr>
        </p:nvSpPr>
        <p:spPr/>
        <p:txBody>
          <a:bodyPr/>
          <a:lstStyle>
            <a:lvl1pPr>
              <a:defRPr/>
            </a:lvl1pPr>
          </a:lstStyle>
          <a:p>
            <a:pPr>
              <a:defRPr/>
            </a:pPr>
            <a:r>
              <a:rPr lang="en-US" altLang="ja-JP"/>
              <a:t>8-11 October, 2012</a:t>
            </a:r>
            <a:endParaRPr lang="en-US" dirty="0"/>
          </a:p>
        </p:txBody>
      </p:sp>
      <p:sp>
        <p:nvSpPr>
          <p:cNvPr id="6" name="Rectangle 4"/>
          <p:cNvSpPr>
            <a:spLocks noGrp="1" noChangeArrowheads="1"/>
          </p:cNvSpPr>
          <p:nvPr>
            <p:ph type="ftr" idx="11"/>
          </p:nvPr>
        </p:nvSpPr>
        <p:spPr/>
        <p:txBody>
          <a:bodyPr/>
          <a:lstStyle>
            <a:lvl1pPr>
              <a:defRPr/>
            </a:lvl1pPr>
          </a:lstStyle>
          <a:p>
            <a:pPr>
              <a:defRPr/>
            </a:pPr>
            <a:r>
              <a:rPr lang="en-US" altLang="ja-JP"/>
              <a:t>VLMG-6: RA II Pilot Project</a:t>
            </a:r>
            <a:endParaRPr lang="en-US" altLang="ja-JP" dirty="0"/>
          </a:p>
        </p:txBody>
      </p:sp>
      <p:sp>
        <p:nvSpPr>
          <p:cNvPr id="7" name="Rectangle 5"/>
          <p:cNvSpPr>
            <a:spLocks noGrp="1" noChangeArrowheads="1"/>
          </p:cNvSpPr>
          <p:nvPr>
            <p:ph type="sldNum" idx="12"/>
          </p:nvPr>
        </p:nvSpPr>
        <p:spPr/>
        <p:txBody>
          <a:bodyPr/>
          <a:lstStyle>
            <a:lvl1pPr>
              <a:defRPr/>
            </a:lvl1pPr>
          </a:lstStyle>
          <a:p>
            <a:pPr>
              <a:defRPr/>
            </a:pPr>
            <a:fld id="{63145692-E3CA-4792-AFEB-242C804EBC97}"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3"/>
          <p:cNvSpPr>
            <a:spLocks noGrp="1" noChangeArrowheads="1"/>
          </p:cNvSpPr>
          <p:nvPr>
            <p:ph type="dt" idx="10"/>
          </p:nvPr>
        </p:nvSpPr>
        <p:spPr/>
        <p:txBody>
          <a:bodyPr/>
          <a:lstStyle>
            <a:lvl1pPr>
              <a:defRPr/>
            </a:lvl1pPr>
          </a:lstStyle>
          <a:p>
            <a:pPr>
              <a:defRPr/>
            </a:pPr>
            <a:r>
              <a:rPr lang="en-US" altLang="ja-JP"/>
              <a:t>8-11 October, 2012</a:t>
            </a:r>
            <a:endParaRPr lang="en-US" dirty="0"/>
          </a:p>
        </p:txBody>
      </p:sp>
      <p:sp>
        <p:nvSpPr>
          <p:cNvPr id="6" name="Rectangle 4"/>
          <p:cNvSpPr>
            <a:spLocks noGrp="1" noChangeArrowheads="1"/>
          </p:cNvSpPr>
          <p:nvPr>
            <p:ph type="ftr" idx="11"/>
          </p:nvPr>
        </p:nvSpPr>
        <p:spPr/>
        <p:txBody>
          <a:bodyPr/>
          <a:lstStyle>
            <a:lvl1pPr>
              <a:defRPr/>
            </a:lvl1pPr>
          </a:lstStyle>
          <a:p>
            <a:pPr>
              <a:defRPr/>
            </a:pPr>
            <a:r>
              <a:rPr lang="en-US" altLang="ja-JP"/>
              <a:t>VLMG-6: RA II Pilot Project</a:t>
            </a:r>
            <a:endParaRPr lang="en-US" altLang="ja-JP" dirty="0"/>
          </a:p>
        </p:txBody>
      </p:sp>
      <p:sp>
        <p:nvSpPr>
          <p:cNvPr id="7" name="Rectangle 5"/>
          <p:cNvSpPr>
            <a:spLocks noGrp="1" noChangeArrowheads="1"/>
          </p:cNvSpPr>
          <p:nvPr>
            <p:ph type="sldNum" idx="12"/>
          </p:nvPr>
        </p:nvSpPr>
        <p:spPr/>
        <p:txBody>
          <a:bodyPr/>
          <a:lstStyle>
            <a:lvl1pPr>
              <a:defRPr/>
            </a:lvl1pPr>
          </a:lstStyle>
          <a:p>
            <a:pPr>
              <a:defRPr/>
            </a:pPr>
            <a:fld id="{427ECECA-54FB-4A42-93E0-B1360A67F797}"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457200" y="128588"/>
            <a:ext cx="8226425" cy="1433512"/>
          </a:xfrm>
          <a:prstGeom prst="rect">
            <a:avLst/>
          </a:prstGeom>
          <a:noFill/>
          <a:ln w="9525">
            <a:noFill/>
            <a:round/>
            <a:headEnd/>
            <a:tailEnd/>
          </a:ln>
        </p:spPr>
        <p:txBody>
          <a:bodyPr vert="horz" wrap="square" lIns="90000" tIns="46800" rIns="90000" bIns="46800" numCol="1" anchor="ctr" anchorCtr="0" compatLnSpc="1">
            <a:prstTxWarp prst="textNoShape">
              <a:avLst/>
            </a:prstTxWarp>
          </a:bodyPr>
          <a:lstStyle/>
          <a:p>
            <a:pPr lvl="0"/>
            <a:r>
              <a:rPr lang="ja-JP" altLang="en-GB" smtClean="0"/>
              <a:t>タイトルテキストの書式を編集するにはクリックします。</a:t>
            </a:r>
          </a:p>
        </p:txBody>
      </p:sp>
      <p:sp>
        <p:nvSpPr>
          <p:cNvPr id="1027" name="Rectangle 2"/>
          <p:cNvSpPr>
            <a:spLocks noGrp="1" noChangeArrowheads="1"/>
          </p:cNvSpPr>
          <p:nvPr>
            <p:ph type="body" idx="1"/>
          </p:nvPr>
        </p:nvSpPr>
        <p:spPr bwMode="auto">
          <a:xfrm>
            <a:off x="457200" y="1600200"/>
            <a:ext cx="8226425" cy="4522788"/>
          </a:xfrm>
          <a:prstGeom prst="rect">
            <a:avLst/>
          </a:prstGeom>
          <a:noFill/>
          <a:ln w="9525">
            <a:noFill/>
            <a:round/>
            <a:headEnd/>
            <a:tailEnd/>
          </a:ln>
        </p:spPr>
        <p:txBody>
          <a:bodyPr vert="horz" wrap="square" lIns="90000" tIns="46800" rIns="90000" bIns="46800" numCol="1" anchor="t" anchorCtr="0" compatLnSpc="1">
            <a:prstTxWarp prst="textNoShape">
              <a:avLst/>
            </a:prstTxWarp>
          </a:bodyPr>
          <a:lstStyle/>
          <a:p>
            <a:pPr lvl="0"/>
            <a:r>
              <a:rPr lang="ja-JP" altLang="en-GB" smtClean="0"/>
              <a:t>アウトラインテキストの書式を編集するにはクリックします。</a:t>
            </a:r>
          </a:p>
          <a:p>
            <a:pPr lvl="1"/>
            <a:r>
              <a:rPr lang="en-GB" altLang="ja-JP" smtClean="0"/>
              <a:t>2</a:t>
            </a:r>
            <a:r>
              <a:rPr lang="ja-JP" altLang="en-GB" smtClean="0"/>
              <a:t>レベル目のアウトライン</a:t>
            </a:r>
          </a:p>
          <a:p>
            <a:pPr lvl="2"/>
            <a:r>
              <a:rPr lang="en-GB" altLang="ja-JP" smtClean="0"/>
              <a:t>3</a:t>
            </a:r>
            <a:r>
              <a:rPr lang="ja-JP" altLang="en-GB" smtClean="0"/>
              <a:t>レベル目のアウトライン</a:t>
            </a:r>
          </a:p>
          <a:p>
            <a:pPr lvl="3"/>
            <a:r>
              <a:rPr lang="en-GB" altLang="ja-JP" smtClean="0"/>
              <a:t>4</a:t>
            </a:r>
            <a:r>
              <a:rPr lang="ja-JP" altLang="en-GB" smtClean="0"/>
              <a:t>レベル目のアウトライン</a:t>
            </a:r>
          </a:p>
          <a:p>
            <a:pPr lvl="4"/>
            <a:r>
              <a:rPr lang="en-GB" altLang="ja-JP" smtClean="0"/>
              <a:t>5</a:t>
            </a:r>
            <a:r>
              <a:rPr lang="ja-JP" altLang="en-GB" smtClean="0"/>
              <a:t>レベル目のアウトライン</a:t>
            </a:r>
          </a:p>
          <a:p>
            <a:pPr lvl="4"/>
            <a:r>
              <a:rPr lang="en-GB" altLang="ja-JP" smtClean="0"/>
              <a:t>6</a:t>
            </a:r>
            <a:r>
              <a:rPr lang="ja-JP" altLang="en-GB" smtClean="0"/>
              <a:t>レベル目のアウトライン</a:t>
            </a:r>
          </a:p>
          <a:p>
            <a:pPr lvl="4"/>
            <a:r>
              <a:rPr lang="en-GB" altLang="ja-JP" smtClean="0"/>
              <a:t>7</a:t>
            </a:r>
            <a:r>
              <a:rPr lang="ja-JP" altLang="en-GB" smtClean="0"/>
              <a:t>レベル目のアウトライン</a:t>
            </a:r>
          </a:p>
          <a:p>
            <a:pPr lvl="4"/>
            <a:r>
              <a:rPr lang="en-GB" altLang="ja-JP" smtClean="0"/>
              <a:t>8</a:t>
            </a:r>
            <a:r>
              <a:rPr lang="ja-JP" altLang="en-GB" smtClean="0"/>
              <a:t>レベル目のアウトライン</a:t>
            </a:r>
          </a:p>
          <a:p>
            <a:pPr lvl="4"/>
            <a:r>
              <a:rPr lang="en-GB" altLang="ja-JP" smtClean="0"/>
              <a:t>9</a:t>
            </a:r>
            <a:r>
              <a:rPr lang="ja-JP" altLang="en-GB" smtClean="0"/>
              <a:t>レベル目のアウトライン</a:t>
            </a:r>
          </a:p>
        </p:txBody>
      </p:sp>
      <p:sp>
        <p:nvSpPr>
          <p:cNvPr id="7" name="Rectangle 3"/>
          <p:cNvSpPr>
            <a:spLocks noGrp="1" noChangeArrowheads="1"/>
          </p:cNvSpPr>
          <p:nvPr>
            <p:ph type="dt" idx="2"/>
          </p:nvPr>
        </p:nvSpPr>
        <p:spPr>
          <a:xfrm>
            <a:off x="34925" y="6597650"/>
            <a:ext cx="2130425" cy="215900"/>
          </a:xfrm>
          <a:prstGeom prst="rect">
            <a:avLst/>
          </a:prstGeom>
          <a:ln/>
        </p:spPr>
        <p:txBody>
          <a:bodyPr/>
          <a:lstStyle>
            <a:lvl1pPr>
              <a:defRPr sz="1200">
                <a:solidFill>
                  <a:schemeClr val="accent4"/>
                </a:solidFill>
                <a:ea typeface="ＭＳ Ｐゴシック" pitchFamily="50" charset="-128"/>
              </a:defRPr>
            </a:lvl1pPr>
          </a:lstStyle>
          <a:p>
            <a:pPr>
              <a:defRPr/>
            </a:pPr>
            <a:r>
              <a:rPr lang="en-US" altLang="ja-JP"/>
              <a:t>8 October, 2012</a:t>
            </a:r>
            <a:endParaRPr lang="en-US"/>
          </a:p>
        </p:txBody>
      </p:sp>
      <p:sp>
        <p:nvSpPr>
          <p:cNvPr id="8" name="Rectangle 4"/>
          <p:cNvSpPr>
            <a:spLocks noGrp="1" noChangeArrowheads="1"/>
          </p:cNvSpPr>
          <p:nvPr>
            <p:ph type="ftr" idx="3"/>
          </p:nvPr>
        </p:nvSpPr>
        <p:spPr>
          <a:xfrm>
            <a:off x="2484438" y="6597650"/>
            <a:ext cx="4171950" cy="215900"/>
          </a:xfrm>
          <a:prstGeom prst="rect">
            <a:avLst/>
          </a:prstGeom>
          <a:ln/>
        </p:spPr>
        <p:txBody>
          <a:bodyPr/>
          <a:lstStyle>
            <a:lvl1pPr algn="ctr">
              <a:defRPr sz="1200">
                <a:solidFill>
                  <a:schemeClr val="accent4"/>
                </a:solidFill>
                <a:ea typeface="ＭＳ Ｐゴシック" pitchFamily="50" charset="-128"/>
              </a:defRPr>
            </a:lvl1pPr>
          </a:lstStyle>
          <a:p>
            <a:pPr>
              <a:defRPr/>
            </a:pPr>
            <a:r>
              <a:rPr lang="en-US" altLang="ja-JP"/>
              <a:t>2</a:t>
            </a:r>
            <a:r>
              <a:rPr lang="en-US" altLang="ja-JP" baseline="30000"/>
              <a:t>nd</a:t>
            </a:r>
            <a:r>
              <a:rPr lang="en-US" altLang="ja-JP"/>
              <a:t> Coordinating Group of RA II Pilot Project on Satellite </a:t>
            </a:r>
          </a:p>
        </p:txBody>
      </p:sp>
      <p:sp>
        <p:nvSpPr>
          <p:cNvPr id="9" name="Rectangle 5"/>
          <p:cNvSpPr>
            <a:spLocks noGrp="1" noChangeArrowheads="1"/>
          </p:cNvSpPr>
          <p:nvPr>
            <p:ph type="sldNum" idx="4"/>
          </p:nvPr>
        </p:nvSpPr>
        <p:spPr>
          <a:xfrm>
            <a:off x="6978650" y="6619875"/>
            <a:ext cx="2130425" cy="193675"/>
          </a:xfrm>
          <a:prstGeom prst="rect">
            <a:avLst/>
          </a:prstGeom>
          <a:ln/>
        </p:spPr>
        <p:txBody>
          <a:bodyPr/>
          <a:lstStyle>
            <a:lvl1pPr algn="r">
              <a:defRPr sz="1200">
                <a:solidFill>
                  <a:schemeClr val="accent4"/>
                </a:solidFill>
                <a:ea typeface="ＭＳ Ｐゴシック" pitchFamily="50" charset="-128"/>
              </a:defRPr>
            </a:lvl1pPr>
          </a:lstStyle>
          <a:p>
            <a:pPr>
              <a:defRPr/>
            </a:pPr>
            <a:fld id="{5DFE4EF3-E392-4A92-9AA5-0CC2E7E15CD9}" type="slidenum">
              <a:rPr lang="en-US"/>
              <a:pPr>
                <a:defRPr/>
              </a:pPr>
              <a:t>‹#›</a:t>
            </a:fld>
            <a:r>
              <a:rPr lang="en-US" dirty="0"/>
              <a:t>/14</a:t>
            </a:r>
          </a:p>
        </p:txBody>
      </p:sp>
    </p:spTree>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 id="2147483894" r:id="rId12"/>
  </p:sldLayoutIdLst>
  <p:hf hdr="0" dt="0"/>
  <p:txStyles>
    <p:titleStyle>
      <a:lvl1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mj-lt"/>
          <a:ea typeface="+mj-ea"/>
          <a:cs typeface="+mj-cs"/>
        </a:defRPr>
      </a:lvl1pPr>
      <a:lvl2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Arial" charset="0"/>
          <a:ea typeface="ＭＳ Ｐゴシック" pitchFamily="50" charset="-128"/>
        </a:defRPr>
      </a:lvl2pPr>
      <a:lvl3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Arial" charset="0"/>
          <a:ea typeface="ＭＳ Ｐゴシック" pitchFamily="50" charset="-128"/>
        </a:defRPr>
      </a:lvl3pPr>
      <a:lvl4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Arial" charset="0"/>
          <a:ea typeface="ＭＳ Ｐゴシック" pitchFamily="50" charset="-128"/>
        </a:defRPr>
      </a:lvl4pPr>
      <a:lvl5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Arial" charset="0"/>
          <a:ea typeface="ＭＳ Ｐゴシック" pitchFamily="50" charset="-128"/>
        </a:defRPr>
      </a:lvl5pPr>
      <a:lvl6pPr marL="2514600" indent="-228600" algn="ctr" defTabSz="449263" rtl="0" fontAlgn="base">
        <a:spcBef>
          <a:spcPct val="0"/>
        </a:spcBef>
        <a:spcAft>
          <a:spcPct val="0"/>
        </a:spcAft>
        <a:buClr>
          <a:srgbClr val="000000"/>
        </a:buClr>
        <a:buSzPct val="100000"/>
        <a:buFont typeface="Times New Roman" pitchFamily="18" charset="0"/>
        <a:defRPr sz="4400">
          <a:solidFill>
            <a:srgbClr val="000000"/>
          </a:solidFill>
          <a:latin typeface="Arial" charset="0"/>
          <a:ea typeface="ＭＳ Ｐゴシック" pitchFamily="50" charset="-128"/>
        </a:defRPr>
      </a:lvl6pPr>
      <a:lvl7pPr marL="2971800" indent="-228600" algn="ctr" defTabSz="449263" rtl="0" fontAlgn="base">
        <a:spcBef>
          <a:spcPct val="0"/>
        </a:spcBef>
        <a:spcAft>
          <a:spcPct val="0"/>
        </a:spcAft>
        <a:buClr>
          <a:srgbClr val="000000"/>
        </a:buClr>
        <a:buSzPct val="100000"/>
        <a:buFont typeface="Times New Roman" pitchFamily="18" charset="0"/>
        <a:defRPr sz="4400">
          <a:solidFill>
            <a:srgbClr val="000000"/>
          </a:solidFill>
          <a:latin typeface="Arial" charset="0"/>
          <a:ea typeface="ＭＳ Ｐゴシック" pitchFamily="50" charset="-128"/>
        </a:defRPr>
      </a:lvl7pPr>
      <a:lvl8pPr marL="3429000" indent="-228600" algn="ctr" defTabSz="449263" rtl="0" fontAlgn="base">
        <a:spcBef>
          <a:spcPct val="0"/>
        </a:spcBef>
        <a:spcAft>
          <a:spcPct val="0"/>
        </a:spcAft>
        <a:buClr>
          <a:srgbClr val="000000"/>
        </a:buClr>
        <a:buSzPct val="100000"/>
        <a:buFont typeface="Times New Roman" pitchFamily="18" charset="0"/>
        <a:defRPr sz="4400">
          <a:solidFill>
            <a:srgbClr val="000000"/>
          </a:solidFill>
          <a:latin typeface="Arial" charset="0"/>
          <a:ea typeface="ＭＳ Ｐゴシック" pitchFamily="50" charset="-128"/>
        </a:defRPr>
      </a:lvl8pPr>
      <a:lvl9pPr marL="3886200" indent="-228600" algn="ctr" defTabSz="449263" rtl="0" fontAlgn="base">
        <a:spcBef>
          <a:spcPct val="0"/>
        </a:spcBef>
        <a:spcAft>
          <a:spcPct val="0"/>
        </a:spcAft>
        <a:buClr>
          <a:srgbClr val="000000"/>
        </a:buClr>
        <a:buSzPct val="100000"/>
        <a:buFont typeface="Times New Roman" pitchFamily="18" charset="0"/>
        <a:defRPr sz="4400">
          <a:solidFill>
            <a:srgbClr val="000000"/>
          </a:solidFill>
          <a:latin typeface="Arial" charset="0"/>
          <a:ea typeface="ＭＳ Ｐゴシック" pitchFamily="50" charset="-128"/>
        </a:defRPr>
      </a:lvl9pPr>
    </p:titleStyle>
    <p:bodyStyle>
      <a:lvl1pPr marL="342900" indent="-342900" algn="l" defTabSz="449263" rtl="0" eaLnBrk="0" fontAlgn="base" hangingPunct="0">
        <a:spcBef>
          <a:spcPts val="800"/>
        </a:spcBef>
        <a:spcAft>
          <a:spcPct val="0"/>
        </a:spcAft>
        <a:buClr>
          <a:srgbClr val="000000"/>
        </a:buClr>
        <a:buSzPct val="100000"/>
        <a:buFont typeface="Times New Roman" pitchFamily="18" charset="0"/>
        <a:defRPr sz="3200">
          <a:solidFill>
            <a:srgbClr val="000000"/>
          </a:solidFill>
          <a:latin typeface="+mn-lt"/>
          <a:ea typeface="+mn-ea"/>
          <a:cs typeface="+mn-cs"/>
        </a:defRPr>
      </a:lvl1pPr>
      <a:lvl2pPr marL="742950" indent="-285750" algn="l" defTabSz="449263" rtl="0" eaLnBrk="0" fontAlgn="base" hangingPunct="0">
        <a:spcBef>
          <a:spcPts val="700"/>
        </a:spcBef>
        <a:spcAft>
          <a:spcPct val="0"/>
        </a:spcAft>
        <a:buClr>
          <a:srgbClr val="000000"/>
        </a:buClr>
        <a:buSzPct val="100000"/>
        <a:buFont typeface="Times New Roman" pitchFamily="18" charset="0"/>
        <a:defRPr sz="2800">
          <a:solidFill>
            <a:srgbClr val="000000"/>
          </a:solidFill>
          <a:latin typeface="+mn-lt"/>
          <a:ea typeface="+mn-ea"/>
        </a:defRPr>
      </a:lvl2pPr>
      <a:lvl3pPr marL="1143000" indent="-228600" algn="l" defTabSz="449263" rtl="0" eaLnBrk="0" fontAlgn="base" hangingPunct="0">
        <a:spcBef>
          <a:spcPts val="600"/>
        </a:spcBef>
        <a:spcAft>
          <a:spcPct val="0"/>
        </a:spcAft>
        <a:buClr>
          <a:srgbClr val="000000"/>
        </a:buClr>
        <a:buSzPct val="100000"/>
        <a:buFont typeface="Times New Roman" pitchFamily="18" charset="0"/>
        <a:defRPr sz="2400">
          <a:solidFill>
            <a:srgbClr val="000000"/>
          </a:solidFill>
          <a:latin typeface="+mn-lt"/>
          <a:ea typeface="+mn-ea"/>
        </a:defRPr>
      </a:lvl3pPr>
      <a:lvl4pPr marL="16002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defRPr>
      </a:lvl4pPr>
      <a:lvl5pPr marL="20574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defRPr>
      </a:lvl5pPr>
      <a:lvl6pPr marL="2514600" indent="-228600" algn="l" defTabSz="449263" rtl="0" fontAlgn="base">
        <a:spcBef>
          <a:spcPts val="500"/>
        </a:spcBef>
        <a:spcAft>
          <a:spcPct val="0"/>
        </a:spcAft>
        <a:buClr>
          <a:srgbClr val="000000"/>
        </a:buClr>
        <a:buSzPct val="100000"/>
        <a:buFont typeface="Times New Roman" pitchFamily="18" charset="0"/>
        <a:defRPr sz="2000">
          <a:solidFill>
            <a:srgbClr val="000000"/>
          </a:solidFill>
          <a:latin typeface="+mn-lt"/>
          <a:ea typeface="+mn-ea"/>
        </a:defRPr>
      </a:lvl6pPr>
      <a:lvl7pPr marL="2971800" indent="-228600" algn="l" defTabSz="449263" rtl="0" fontAlgn="base">
        <a:spcBef>
          <a:spcPts val="500"/>
        </a:spcBef>
        <a:spcAft>
          <a:spcPct val="0"/>
        </a:spcAft>
        <a:buClr>
          <a:srgbClr val="000000"/>
        </a:buClr>
        <a:buSzPct val="100000"/>
        <a:buFont typeface="Times New Roman" pitchFamily="18" charset="0"/>
        <a:defRPr sz="2000">
          <a:solidFill>
            <a:srgbClr val="000000"/>
          </a:solidFill>
          <a:latin typeface="+mn-lt"/>
          <a:ea typeface="+mn-ea"/>
        </a:defRPr>
      </a:lvl7pPr>
      <a:lvl8pPr marL="3429000" indent="-228600" algn="l" defTabSz="449263" rtl="0" fontAlgn="base">
        <a:spcBef>
          <a:spcPts val="500"/>
        </a:spcBef>
        <a:spcAft>
          <a:spcPct val="0"/>
        </a:spcAft>
        <a:buClr>
          <a:srgbClr val="000000"/>
        </a:buClr>
        <a:buSzPct val="100000"/>
        <a:buFont typeface="Times New Roman" pitchFamily="18" charset="0"/>
        <a:defRPr sz="2000">
          <a:solidFill>
            <a:srgbClr val="000000"/>
          </a:solidFill>
          <a:latin typeface="+mn-lt"/>
          <a:ea typeface="+mn-ea"/>
        </a:defRPr>
      </a:lvl8pPr>
      <a:lvl9pPr marL="3886200" indent="-228600" algn="l" defTabSz="449263" rtl="0" fontAlgn="base">
        <a:spcBef>
          <a:spcPts val="500"/>
        </a:spcBef>
        <a:spcAft>
          <a:spcPct val="0"/>
        </a:spcAft>
        <a:buClr>
          <a:srgbClr val="000000"/>
        </a:buClr>
        <a:buSzPct val="100000"/>
        <a:buFont typeface="Times New Roman" pitchFamily="18" charset="0"/>
        <a:defRPr sz="2000">
          <a:solidFill>
            <a:srgbClr val="000000"/>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13.pn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
          <p:cNvPicPr>
            <a:picLocks noChangeAspect="1" noChangeArrowheads="1"/>
          </p:cNvPicPr>
          <p:nvPr/>
        </p:nvPicPr>
        <p:blipFill>
          <a:blip r:embed="rId3" cstate="print"/>
          <a:srcRect/>
          <a:stretch>
            <a:fillRect/>
          </a:stretch>
        </p:blipFill>
        <p:spPr bwMode="auto">
          <a:xfrm>
            <a:off x="35497" y="404664"/>
            <a:ext cx="3600399" cy="3096344"/>
          </a:xfrm>
          <a:prstGeom prst="rect">
            <a:avLst/>
          </a:prstGeom>
          <a:noFill/>
        </p:spPr>
      </p:pic>
      <p:sp>
        <p:nvSpPr>
          <p:cNvPr id="2" name="Title 1"/>
          <p:cNvSpPr>
            <a:spLocks noGrp="1"/>
          </p:cNvSpPr>
          <p:nvPr>
            <p:ph type="ctrTitle"/>
          </p:nvPr>
        </p:nvSpPr>
        <p:spPr>
          <a:xfrm>
            <a:off x="467544" y="2780928"/>
            <a:ext cx="8676456" cy="3816424"/>
          </a:xfrm>
        </p:spPr>
        <p:txBody>
          <a:bodyPr>
            <a:normAutofit/>
          </a:bodyPr>
          <a:lstStyle/>
          <a:p>
            <a:r>
              <a:rPr lang="en-US" altLang="ja-JP" sz="3600" b="1" dirty="0">
                <a:solidFill>
                  <a:schemeClr val="tx2"/>
                </a:solidFill>
              </a:rPr>
              <a:t>Progress </a:t>
            </a:r>
            <a:r>
              <a:rPr lang="en-US" altLang="ja-JP" sz="3600" b="1" dirty="0" smtClean="0">
                <a:solidFill>
                  <a:schemeClr val="tx2"/>
                </a:solidFill>
              </a:rPr>
              <a:t>Report</a:t>
            </a:r>
            <a:br>
              <a:rPr lang="en-US" altLang="ja-JP" sz="3600" b="1" dirty="0" smtClean="0">
                <a:solidFill>
                  <a:schemeClr val="tx2"/>
                </a:solidFill>
              </a:rPr>
            </a:br>
            <a:r>
              <a:rPr lang="en-US" altLang="ja-JP" sz="3600" b="1" dirty="0" smtClean="0">
                <a:solidFill>
                  <a:schemeClr val="tx2"/>
                </a:solidFill>
              </a:rPr>
              <a:t> </a:t>
            </a:r>
            <a:r>
              <a:rPr lang="en-US" altLang="ja-JP" sz="3600" b="1" dirty="0">
                <a:solidFill>
                  <a:schemeClr val="tx2"/>
                </a:solidFill>
              </a:rPr>
              <a:t>on the RA II WIGOS Project</a:t>
            </a:r>
            <a:br>
              <a:rPr lang="en-US" altLang="ja-JP" sz="3600" b="1" dirty="0">
                <a:solidFill>
                  <a:schemeClr val="tx2"/>
                </a:solidFill>
              </a:rPr>
            </a:br>
            <a:r>
              <a:rPr lang="en-US" altLang="ja-JP" sz="3100" dirty="0">
                <a:solidFill>
                  <a:schemeClr val="tx2"/>
                </a:solidFill>
              </a:rPr>
              <a:t>to Develop Support for NMHSs</a:t>
            </a:r>
            <a:br>
              <a:rPr lang="en-US" altLang="ja-JP" sz="3100" dirty="0">
                <a:solidFill>
                  <a:schemeClr val="tx2"/>
                </a:solidFill>
              </a:rPr>
            </a:br>
            <a:r>
              <a:rPr lang="en-US" altLang="ja-JP" sz="3100" dirty="0">
                <a:solidFill>
                  <a:schemeClr val="tx2"/>
                </a:solidFill>
              </a:rPr>
              <a:t>in Satellite Data, Products and </a:t>
            </a:r>
            <a:r>
              <a:rPr lang="en-US" altLang="ja-JP" sz="3100" dirty="0" smtClean="0">
                <a:solidFill>
                  <a:schemeClr val="tx2"/>
                </a:solidFill>
              </a:rPr>
              <a:t>Training</a:t>
            </a:r>
            <a:br>
              <a:rPr lang="en-US" altLang="ja-JP" sz="3100" dirty="0" smtClean="0">
                <a:solidFill>
                  <a:schemeClr val="tx2"/>
                </a:solidFill>
              </a:rPr>
            </a:br>
            <a:r>
              <a:rPr lang="en-US" altLang="ja-JP" sz="3100" dirty="0" smtClean="0">
                <a:solidFill>
                  <a:schemeClr val="tx2"/>
                </a:solidFill>
              </a:rPr>
              <a:t/>
            </a:r>
            <a:br>
              <a:rPr lang="en-US" altLang="ja-JP" sz="3100" dirty="0" smtClean="0">
                <a:solidFill>
                  <a:schemeClr val="tx2"/>
                </a:solidFill>
              </a:rPr>
            </a:br>
            <a:r>
              <a:rPr lang="en-US" altLang="ja-JP" sz="2700" dirty="0" smtClean="0">
                <a:solidFill>
                  <a:schemeClr val="tx2"/>
                </a:solidFill>
              </a:rPr>
              <a:t>Co-coordinator, KMA and JMA</a:t>
            </a:r>
            <a:br>
              <a:rPr lang="en-US" altLang="ja-JP" sz="2700" dirty="0" smtClean="0">
                <a:solidFill>
                  <a:schemeClr val="tx2"/>
                </a:solidFill>
              </a:rPr>
            </a:br>
            <a:r>
              <a:rPr lang="en-US" altLang="ja-JP" sz="1600" b="1" dirty="0" smtClean="0"/>
              <a:t>RAII Expert Group on WIGOS</a:t>
            </a:r>
            <a:br>
              <a:rPr lang="en-US" altLang="ja-JP" sz="1600" b="1" dirty="0" smtClean="0"/>
            </a:br>
            <a:r>
              <a:rPr lang="en-US" altLang="ja-JP" sz="1600" b="1" dirty="0" smtClean="0"/>
              <a:t>31 October 2016, Abu Dhabi, United Arab Emirates</a:t>
            </a:r>
            <a:endParaRPr lang="en-GB" sz="1600" b="1" dirty="0">
              <a:solidFill>
                <a:schemeClr val="tx2"/>
              </a:solidFill>
              <a:latin typeface="Arial" pitchFamily="34" charset="0"/>
              <a:cs typeface="Arial" pitchFamily="34" charset="0"/>
            </a:endParaRPr>
          </a:p>
        </p:txBody>
      </p:sp>
    </p:spTree>
    <p:extLst>
      <p:ext uri="{BB962C8B-B14F-4D97-AF65-F5344CB8AC3E}">
        <p14:creationId xmlns:p14="http://schemas.microsoft.com/office/powerpoint/2010/main" val="11719357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
          <p:cNvSpPr>
            <a:spLocks noGrp="1" noChangeArrowheads="1"/>
          </p:cNvSpPr>
          <p:nvPr>
            <p:ph type="title"/>
          </p:nvPr>
        </p:nvSpPr>
        <p:spPr>
          <a:xfrm>
            <a:off x="251520" y="-26988"/>
            <a:ext cx="8856984" cy="720726"/>
          </a:xfrm>
        </p:spPr>
        <p:txBody>
          <a:bodyPr/>
          <a:lstStyle/>
          <a:p>
            <a:pPr algn="l"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ja-JP" sz="2800" b="1" dirty="0" smtClean="0">
                <a:solidFill>
                  <a:schemeClr val="tx2"/>
                </a:solidFill>
              </a:rPr>
              <a:t>III-1 </a:t>
            </a:r>
            <a:r>
              <a:rPr lang="en-US" altLang="ja-JP" sz="2800" b="1" dirty="0">
                <a:solidFill>
                  <a:schemeClr val="tx2"/>
                </a:solidFill>
              </a:rPr>
              <a:t>Accomplishments </a:t>
            </a:r>
            <a:r>
              <a:rPr lang="en-US" altLang="ko-KR" sz="2800" b="1" dirty="0" smtClean="0">
                <a:solidFill>
                  <a:schemeClr val="tx2"/>
                </a:solidFill>
              </a:rPr>
              <a:t>(cont.)</a:t>
            </a:r>
            <a:endParaRPr lang="en-US" altLang="ja-JP" sz="2800" b="1" dirty="0">
              <a:solidFill>
                <a:schemeClr val="tx2"/>
              </a:solidFill>
            </a:endParaRPr>
          </a:p>
        </p:txBody>
      </p:sp>
      <p:cxnSp>
        <p:nvCxnSpPr>
          <p:cNvPr id="4" name="直線コネクタ 3"/>
          <p:cNvCxnSpPr/>
          <p:nvPr/>
        </p:nvCxnSpPr>
        <p:spPr bwMode="auto">
          <a:xfrm>
            <a:off x="0" y="620713"/>
            <a:ext cx="9144000" cy="0"/>
          </a:xfrm>
          <a:prstGeom prst="line">
            <a:avLst/>
          </a:prstGeom>
          <a:solidFill>
            <a:srgbClr val="00B8FF"/>
          </a:solidFill>
          <a:ln w="63500" cap="flat" cmpd="thinThick" algn="ctr">
            <a:solidFill>
              <a:schemeClr val="accent3"/>
            </a:solidFill>
            <a:prstDash val="solid"/>
            <a:round/>
            <a:headEnd type="none" w="med" len="med"/>
            <a:tailEnd type="none" w="med" len="med"/>
          </a:ln>
          <a:effectLst/>
        </p:spPr>
      </p:cxnSp>
      <p:sp>
        <p:nvSpPr>
          <p:cNvPr id="8" name="スライド番号プレースホルダ 7"/>
          <p:cNvSpPr>
            <a:spLocks noGrp="1"/>
          </p:cNvSpPr>
          <p:nvPr>
            <p:ph type="sldNum" sz="quarter" idx="12"/>
          </p:nvPr>
        </p:nvSpPr>
        <p:spPr/>
        <p:txBody>
          <a:bodyPr/>
          <a:lstStyle/>
          <a:p>
            <a:pPr>
              <a:defRPr/>
            </a:pPr>
            <a:fld id="{D0541C41-B44A-4398-9A6A-B92AD6C7C34E}" type="slidenum">
              <a:rPr lang="en-US"/>
              <a:pPr>
                <a:defRPr/>
              </a:pPr>
              <a:t>9</a:t>
            </a:fld>
            <a:endParaRPr lang="en-US" dirty="0"/>
          </a:p>
        </p:txBody>
      </p:sp>
      <p:sp>
        <p:nvSpPr>
          <p:cNvPr id="7" name="Rectangle 2"/>
          <p:cNvSpPr txBox="1">
            <a:spLocks noChangeArrowheads="1"/>
          </p:cNvSpPr>
          <p:nvPr/>
        </p:nvSpPr>
        <p:spPr bwMode="auto">
          <a:xfrm>
            <a:off x="34925" y="836712"/>
            <a:ext cx="9109075" cy="5760640"/>
          </a:xfrm>
          <a:prstGeom prst="rect">
            <a:avLst/>
          </a:prstGeom>
          <a:noFill/>
          <a:ln w="9525">
            <a:noFill/>
            <a:round/>
            <a:headEnd/>
            <a:tailEnd/>
          </a:ln>
        </p:spPr>
        <p:txBody>
          <a:bodyPr vert="horz" wrap="square" lIns="90000" tIns="46800" rIns="90000" bIns="46800" numCol="1" anchor="t" anchorCtr="0" compatLnSpc="1">
            <a:prstTxWarp prst="textNoShape">
              <a:avLst/>
            </a:prstTxWarp>
          </a:bodyPr>
          <a:lstStyle>
            <a:lvl1pPr marL="342900" indent="-342900" algn="l" defTabSz="449263" rtl="0" eaLnBrk="0" fontAlgn="base" hangingPunct="0">
              <a:spcBef>
                <a:spcPts val="800"/>
              </a:spcBef>
              <a:spcAft>
                <a:spcPct val="0"/>
              </a:spcAft>
              <a:buClr>
                <a:srgbClr val="000000"/>
              </a:buClr>
              <a:buSzPct val="100000"/>
              <a:buFont typeface="Times New Roman" pitchFamily="18" charset="0"/>
              <a:defRPr sz="3200">
                <a:solidFill>
                  <a:srgbClr val="000000"/>
                </a:solidFill>
                <a:latin typeface="+mn-lt"/>
                <a:ea typeface="+mn-ea"/>
                <a:cs typeface="+mn-cs"/>
              </a:defRPr>
            </a:lvl1pPr>
            <a:lvl2pPr marL="742950" indent="-285750" algn="l" defTabSz="449263" rtl="0" eaLnBrk="0" fontAlgn="base" hangingPunct="0">
              <a:spcBef>
                <a:spcPts val="700"/>
              </a:spcBef>
              <a:spcAft>
                <a:spcPct val="0"/>
              </a:spcAft>
              <a:buClr>
                <a:srgbClr val="000000"/>
              </a:buClr>
              <a:buSzPct val="100000"/>
              <a:buFont typeface="Times New Roman" pitchFamily="18" charset="0"/>
              <a:defRPr sz="2800">
                <a:solidFill>
                  <a:srgbClr val="000000"/>
                </a:solidFill>
                <a:latin typeface="+mn-lt"/>
                <a:ea typeface="+mn-ea"/>
              </a:defRPr>
            </a:lvl2pPr>
            <a:lvl3pPr marL="1143000" indent="-228600" algn="l" defTabSz="449263" rtl="0" eaLnBrk="0" fontAlgn="base" hangingPunct="0">
              <a:spcBef>
                <a:spcPts val="600"/>
              </a:spcBef>
              <a:spcAft>
                <a:spcPct val="0"/>
              </a:spcAft>
              <a:buClr>
                <a:srgbClr val="000000"/>
              </a:buClr>
              <a:buSzPct val="100000"/>
              <a:buFont typeface="Times New Roman" pitchFamily="18" charset="0"/>
              <a:defRPr sz="2400">
                <a:solidFill>
                  <a:srgbClr val="000000"/>
                </a:solidFill>
                <a:latin typeface="+mn-lt"/>
                <a:ea typeface="+mn-ea"/>
              </a:defRPr>
            </a:lvl3pPr>
            <a:lvl4pPr marL="16002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defRPr>
            </a:lvl4pPr>
            <a:lvl5pPr marL="20574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defRPr>
            </a:lvl5pPr>
            <a:lvl6pPr marL="2514600" indent="-228600" algn="l" defTabSz="449263" rtl="0" fontAlgn="base">
              <a:spcBef>
                <a:spcPts val="500"/>
              </a:spcBef>
              <a:spcAft>
                <a:spcPct val="0"/>
              </a:spcAft>
              <a:buClr>
                <a:srgbClr val="000000"/>
              </a:buClr>
              <a:buSzPct val="100000"/>
              <a:buFont typeface="Times New Roman" pitchFamily="18" charset="0"/>
              <a:defRPr sz="2000">
                <a:solidFill>
                  <a:srgbClr val="000000"/>
                </a:solidFill>
                <a:latin typeface="+mn-lt"/>
                <a:ea typeface="+mn-ea"/>
              </a:defRPr>
            </a:lvl6pPr>
            <a:lvl7pPr marL="2971800" indent="-228600" algn="l" defTabSz="449263" rtl="0" fontAlgn="base">
              <a:spcBef>
                <a:spcPts val="500"/>
              </a:spcBef>
              <a:spcAft>
                <a:spcPct val="0"/>
              </a:spcAft>
              <a:buClr>
                <a:srgbClr val="000000"/>
              </a:buClr>
              <a:buSzPct val="100000"/>
              <a:buFont typeface="Times New Roman" pitchFamily="18" charset="0"/>
              <a:defRPr sz="2000">
                <a:solidFill>
                  <a:srgbClr val="000000"/>
                </a:solidFill>
                <a:latin typeface="+mn-lt"/>
                <a:ea typeface="+mn-ea"/>
              </a:defRPr>
            </a:lvl7pPr>
            <a:lvl8pPr marL="3429000" indent="-228600" algn="l" defTabSz="449263" rtl="0" fontAlgn="base">
              <a:spcBef>
                <a:spcPts val="500"/>
              </a:spcBef>
              <a:spcAft>
                <a:spcPct val="0"/>
              </a:spcAft>
              <a:buClr>
                <a:srgbClr val="000000"/>
              </a:buClr>
              <a:buSzPct val="100000"/>
              <a:buFont typeface="Times New Roman" pitchFamily="18" charset="0"/>
              <a:defRPr sz="2000">
                <a:solidFill>
                  <a:srgbClr val="000000"/>
                </a:solidFill>
                <a:latin typeface="+mn-lt"/>
                <a:ea typeface="+mn-ea"/>
              </a:defRPr>
            </a:lvl8pPr>
            <a:lvl9pPr marL="3886200" indent="-228600" algn="l" defTabSz="449263" rtl="0" fontAlgn="base">
              <a:spcBef>
                <a:spcPts val="500"/>
              </a:spcBef>
              <a:spcAft>
                <a:spcPct val="0"/>
              </a:spcAft>
              <a:buClr>
                <a:srgbClr val="000000"/>
              </a:buClr>
              <a:buSzPct val="100000"/>
              <a:buFont typeface="Times New Roman" pitchFamily="18" charset="0"/>
              <a:defRPr sz="2000">
                <a:solidFill>
                  <a:srgbClr val="000000"/>
                </a:solidFill>
                <a:latin typeface="+mn-lt"/>
                <a:ea typeface="+mn-ea"/>
              </a:defRPr>
            </a:lvl9pPr>
          </a:lstStyle>
          <a:p>
            <a:pPr marL="796050" lvl="1" indent="-360000" eaLnBrk="1" hangingPunct="1">
              <a:spcBef>
                <a:spcPts val="600"/>
              </a:spcBef>
              <a:buFont typeface="Arial"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en-US" altLang="ko-KR" sz="2000" b="1" dirty="0">
                <a:solidFill>
                  <a:schemeClr val="tx2">
                    <a:lumMod val="50000"/>
                  </a:schemeClr>
                </a:solidFill>
                <a:ea typeface="굴림" pitchFamily="34" charset="-127"/>
              </a:rPr>
              <a:t>4</a:t>
            </a:r>
            <a:r>
              <a:rPr lang="en-US" altLang="ko-KR" sz="2000" b="1" baseline="30000" dirty="0" smtClean="0">
                <a:solidFill>
                  <a:schemeClr val="tx2">
                    <a:lumMod val="50000"/>
                  </a:schemeClr>
                </a:solidFill>
                <a:ea typeface="굴림" pitchFamily="34" charset="-127"/>
              </a:rPr>
              <a:t>th</a:t>
            </a:r>
            <a:r>
              <a:rPr lang="en-US" altLang="ko-KR" sz="2000" b="1" dirty="0" smtClean="0">
                <a:solidFill>
                  <a:schemeClr val="tx2">
                    <a:lumMod val="50000"/>
                  </a:schemeClr>
                </a:solidFill>
                <a:ea typeface="굴림" pitchFamily="34" charset="-127"/>
              </a:rPr>
              <a:t> </a:t>
            </a:r>
            <a:r>
              <a:rPr lang="en-US" altLang="ko-KR" sz="2000" b="1" dirty="0">
                <a:solidFill>
                  <a:schemeClr val="tx2">
                    <a:lumMod val="50000"/>
                  </a:schemeClr>
                </a:solidFill>
                <a:ea typeface="굴림" pitchFamily="34" charset="-127"/>
              </a:rPr>
              <a:t>Asia/Oceania Meteorological Satellite Users’ </a:t>
            </a:r>
            <a:r>
              <a:rPr lang="en-US" altLang="ko-KR" sz="2000" b="1" dirty="0" smtClean="0">
                <a:solidFill>
                  <a:schemeClr val="tx2">
                    <a:lumMod val="50000"/>
                  </a:schemeClr>
                </a:solidFill>
                <a:ea typeface="굴림" pitchFamily="34" charset="-127"/>
              </a:rPr>
              <a:t>Conference</a:t>
            </a:r>
          </a:p>
          <a:p>
            <a:pPr marL="1121850" lvl="2" indent="-285750" eaLnBrk="1" hangingPunct="1">
              <a:buFontTx/>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en-US" altLang="ko-KR" sz="1800" dirty="0">
                <a:solidFill>
                  <a:schemeClr val="tx2">
                    <a:lumMod val="50000"/>
                  </a:schemeClr>
                </a:solidFill>
                <a:ea typeface="굴림" pitchFamily="34" charset="-127"/>
              </a:rPr>
              <a:t>The conference was held in Melbourne, Australia from 9-11 October 2013.</a:t>
            </a:r>
          </a:p>
          <a:p>
            <a:pPr marL="1121850" lvl="2" indent="-285750" eaLnBrk="1" hangingPunct="1">
              <a:buFontTx/>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en-US" altLang="ko-KR" sz="1800" dirty="0">
                <a:solidFill>
                  <a:schemeClr val="tx2">
                    <a:lumMod val="50000"/>
                  </a:schemeClr>
                </a:solidFill>
                <a:ea typeface="굴림" pitchFamily="34" charset="-127"/>
              </a:rPr>
              <a:t>The conference was hosted and sponsored by the Australian Bureau of Meteorology (</a:t>
            </a:r>
            <a:r>
              <a:rPr lang="en-US" altLang="ko-KR" sz="1800" dirty="0" err="1">
                <a:solidFill>
                  <a:schemeClr val="tx2">
                    <a:lumMod val="50000"/>
                  </a:schemeClr>
                </a:solidFill>
                <a:ea typeface="굴림" pitchFamily="34" charset="-127"/>
              </a:rPr>
              <a:t>AuBOM</a:t>
            </a:r>
            <a:r>
              <a:rPr lang="en-US" altLang="ko-KR" sz="1800" dirty="0">
                <a:solidFill>
                  <a:schemeClr val="tx2">
                    <a:lumMod val="50000"/>
                  </a:schemeClr>
                </a:solidFill>
                <a:ea typeface="굴림" pitchFamily="34" charset="-127"/>
              </a:rPr>
              <a:t>) and was co-sponsored by CMA, JMA, KMA and WMO</a:t>
            </a:r>
          </a:p>
          <a:p>
            <a:pPr marL="1121850" lvl="2" indent="-285750" eaLnBrk="1" hangingPunct="1">
              <a:buFontTx/>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en-US" altLang="ko-KR" sz="1800" dirty="0">
                <a:solidFill>
                  <a:schemeClr val="tx2">
                    <a:lumMod val="50000"/>
                  </a:schemeClr>
                </a:solidFill>
                <a:ea typeface="굴림" pitchFamily="34" charset="-127"/>
              </a:rPr>
              <a:t>The conference was preceded by a two day training event at the </a:t>
            </a:r>
            <a:r>
              <a:rPr lang="en-US" altLang="ko-KR" sz="1800" dirty="0" err="1">
                <a:solidFill>
                  <a:schemeClr val="tx2">
                    <a:lumMod val="50000"/>
                  </a:schemeClr>
                </a:solidFill>
                <a:ea typeface="굴림" pitchFamily="34" charset="-127"/>
              </a:rPr>
              <a:t>AuBOM</a:t>
            </a:r>
            <a:r>
              <a:rPr lang="en-US" altLang="ko-KR" sz="1800" dirty="0">
                <a:solidFill>
                  <a:schemeClr val="tx2">
                    <a:lumMod val="50000"/>
                  </a:schemeClr>
                </a:solidFill>
                <a:ea typeface="굴림" pitchFamily="34" charset="-127"/>
              </a:rPr>
              <a:t> training facilities and brought together participants from Region II and V</a:t>
            </a:r>
            <a:r>
              <a:rPr lang="en-US" altLang="ko-KR" sz="1800" dirty="0" smtClean="0">
                <a:solidFill>
                  <a:schemeClr val="tx2">
                    <a:lumMod val="50000"/>
                  </a:schemeClr>
                </a:solidFill>
                <a:ea typeface="굴림" pitchFamily="34" charset="-127"/>
              </a:rPr>
              <a:t>.</a:t>
            </a:r>
            <a:endParaRPr lang="en-US" altLang="ko-KR" sz="2000" b="1" dirty="0" smtClean="0">
              <a:solidFill>
                <a:schemeClr val="tx2">
                  <a:lumMod val="50000"/>
                </a:schemeClr>
              </a:solidFill>
              <a:ea typeface="굴림" pitchFamily="34" charset="-127"/>
            </a:endParaRPr>
          </a:p>
          <a:p>
            <a:pPr marL="796050" lvl="1" indent="-360000" eaLnBrk="1" hangingPunct="1">
              <a:spcBef>
                <a:spcPts val="600"/>
              </a:spcBef>
              <a:buFont typeface="Arial"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en-US" altLang="ko-KR" sz="2000" b="1" dirty="0">
                <a:solidFill>
                  <a:schemeClr val="tx2">
                    <a:lumMod val="50000"/>
                  </a:schemeClr>
                </a:solidFill>
                <a:ea typeface="굴림" pitchFamily="34" charset="-127"/>
              </a:rPr>
              <a:t>5</a:t>
            </a:r>
            <a:r>
              <a:rPr lang="en-US" altLang="ko-KR" sz="2000" b="1" baseline="30000" dirty="0" smtClean="0">
                <a:solidFill>
                  <a:schemeClr val="tx2">
                    <a:lumMod val="50000"/>
                  </a:schemeClr>
                </a:solidFill>
                <a:ea typeface="굴림" pitchFamily="34" charset="-127"/>
              </a:rPr>
              <a:t>th</a:t>
            </a:r>
            <a:r>
              <a:rPr lang="en-US" altLang="ko-KR" sz="2000" b="1" dirty="0" smtClean="0">
                <a:solidFill>
                  <a:schemeClr val="tx2">
                    <a:lumMod val="50000"/>
                  </a:schemeClr>
                </a:solidFill>
                <a:ea typeface="굴림" pitchFamily="34" charset="-127"/>
              </a:rPr>
              <a:t> </a:t>
            </a:r>
            <a:r>
              <a:rPr lang="en-US" altLang="ko-KR" sz="2000" b="1" dirty="0">
                <a:solidFill>
                  <a:schemeClr val="tx2">
                    <a:lumMod val="50000"/>
                  </a:schemeClr>
                </a:solidFill>
                <a:ea typeface="굴림" pitchFamily="34" charset="-127"/>
              </a:rPr>
              <a:t>Asia/Oceania Meteorological Satellite Users’ Conference </a:t>
            </a:r>
          </a:p>
          <a:p>
            <a:pPr marL="1121850" lvl="2" indent="-285750" eaLnBrk="1" hangingPunct="1">
              <a:buFontTx/>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en-US" altLang="ko-KR" sz="1800" dirty="0">
                <a:solidFill>
                  <a:schemeClr val="tx2">
                    <a:lumMod val="50000"/>
                  </a:schemeClr>
                </a:solidFill>
                <a:ea typeface="굴림" pitchFamily="34" charset="-127"/>
              </a:rPr>
              <a:t>CMA </a:t>
            </a:r>
            <a:r>
              <a:rPr lang="en-US" altLang="ko-KR" sz="1800" dirty="0" smtClean="0">
                <a:solidFill>
                  <a:schemeClr val="tx2">
                    <a:lumMod val="50000"/>
                  </a:schemeClr>
                </a:solidFill>
                <a:ea typeface="굴림" pitchFamily="34" charset="-127"/>
              </a:rPr>
              <a:t>hosted </a:t>
            </a:r>
            <a:r>
              <a:rPr lang="en-US" altLang="ko-KR" sz="1800" dirty="0">
                <a:solidFill>
                  <a:schemeClr val="tx2">
                    <a:lumMod val="50000"/>
                  </a:schemeClr>
                </a:solidFill>
                <a:ea typeface="굴림" pitchFamily="34" charset="-127"/>
              </a:rPr>
              <a:t>the fifth AOMSUC in Shanghai in October of 2014. </a:t>
            </a:r>
          </a:p>
          <a:p>
            <a:pPr marL="1121850" lvl="2" indent="-285750" eaLnBrk="1" hangingPunct="1">
              <a:buFontTx/>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en-US" altLang="ko-KR" sz="1800" dirty="0" smtClean="0">
                <a:solidFill>
                  <a:schemeClr val="tx2">
                    <a:lumMod val="50000"/>
                  </a:schemeClr>
                </a:solidFill>
                <a:ea typeface="굴림" pitchFamily="34" charset="-127"/>
              </a:rPr>
              <a:t>Like </a:t>
            </a:r>
            <a:r>
              <a:rPr lang="en-US" altLang="ko-KR" sz="1800" dirty="0">
                <a:solidFill>
                  <a:schemeClr val="tx2">
                    <a:lumMod val="50000"/>
                  </a:schemeClr>
                </a:solidFill>
                <a:ea typeface="굴림" pitchFamily="34" charset="-127"/>
              </a:rPr>
              <a:t>as AOMSUC-3 and </a:t>
            </a:r>
            <a:r>
              <a:rPr lang="en-US" altLang="ko-KR" sz="1800" dirty="0" smtClean="0">
                <a:solidFill>
                  <a:schemeClr val="tx2">
                    <a:lumMod val="50000"/>
                  </a:schemeClr>
                </a:solidFill>
                <a:ea typeface="굴림" pitchFamily="34" charset="-127"/>
              </a:rPr>
              <a:t>AOMSUC-4, the </a:t>
            </a:r>
            <a:r>
              <a:rPr lang="en-US" altLang="ko-KR" sz="1800" dirty="0">
                <a:solidFill>
                  <a:schemeClr val="tx2">
                    <a:lumMod val="50000"/>
                  </a:schemeClr>
                </a:solidFill>
                <a:ea typeface="굴림" pitchFamily="34" charset="-127"/>
              </a:rPr>
              <a:t>RA II WIGOS Project </a:t>
            </a:r>
            <a:r>
              <a:rPr lang="en-US" altLang="ko-KR" sz="1800" dirty="0" smtClean="0">
                <a:solidFill>
                  <a:schemeClr val="tx2">
                    <a:lumMod val="50000"/>
                  </a:schemeClr>
                </a:solidFill>
                <a:ea typeface="굴림" pitchFamily="34" charset="-127"/>
              </a:rPr>
              <a:t>cooperated.</a:t>
            </a:r>
          </a:p>
          <a:p>
            <a:pPr marL="796050" lvl="1" indent="-360000" eaLnBrk="1" hangingPunct="1">
              <a:spcBef>
                <a:spcPts val="600"/>
              </a:spcBef>
              <a:buFont typeface="Arial"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en-US" altLang="ko-KR" sz="2000" b="1" dirty="0" smtClean="0">
                <a:solidFill>
                  <a:schemeClr val="tx2">
                    <a:lumMod val="50000"/>
                  </a:schemeClr>
                </a:solidFill>
                <a:ea typeface="굴림" pitchFamily="34" charset="-127"/>
              </a:rPr>
              <a:t>6</a:t>
            </a:r>
            <a:r>
              <a:rPr lang="en-US" altLang="ko-KR" sz="2000" b="1" baseline="30000" dirty="0">
                <a:solidFill>
                  <a:schemeClr val="tx2">
                    <a:lumMod val="50000"/>
                  </a:schemeClr>
                </a:solidFill>
                <a:ea typeface="굴림" pitchFamily="34" charset="-127"/>
              </a:rPr>
              <a:t>th</a:t>
            </a:r>
            <a:r>
              <a:rPr lang="en-US" altLang="ko-KR" sz="2000" b="1" dirty="0" smtClean="0">
                <a:solidFill>
                  <a:schemeClr val="tx2">
                    <a:lumMod val="50000"/>
                  </a:schemeClr>
                </a:solidFill>
                <a:ea typeface="굴림" pitchFamily="34" charset="-127"/>
              </a:rPr>
              <a:t> </a:t>
            </a:r>
            <a:r>
              <a:rPr lang="en-US" altLang="ko-KR" sz="2000" b="1" dirty="0">
                <a:solidFill>
                  <a:schemeClr val="tx2">
                    <a:lumMod val="50000"/>
                  </a:schemeClr>
                </a:solidFill>
                <a:ea typeface="굴림" pitchFamily="34" charset="-127"/>
              </a:rPr>
              <a:t>Asia/Oceania Meteorological Satellite Users’ Conference</a:t>
            </a:r>
          </a:p>
          <a:p>
            <a:pPr marL="1121850" lvl="2" indent="-285750" eaLnBrk="1" hangingPunct="1">
              <a:buFontTx/>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en-US" altLang="ko-KR" sz="1800" dirty="0" smtClean="0">
                <a:solidFill>
                  <a:schemeClr val="tx2">
                    <a:lumMod val="50000"/>
                  </a:schemeClr>
                </a:solidFill>
                <a:ea typeface="굴림" pitchFamily="34" charset="-127"/>
              </a:rPr>
              <a:t>JMA </a:t>
            </a:r>
            <a:r>
              <a:rPr lang="en-US" altLang="ko-KR" sz="1800" dirty="0">
                <a:solidFill>
                  <a:schemeClr val="tx2">
                    <a:lumMod val="50000"/>
                  </a:schemeClr>
                </a:solidFill>
                <a:ea typeface="굴림" pitchFamily="34" charset="-127"/>
              </a:rPr>
              <a:t>hosted the </a:t>
            </a:r>
            <a:r>
              <a:rPr lang="en-US" altLang="ko-KR" sz="1800" dirty="0" smtClean="0">
                <a:solidFill>
                  <a:schemeClr val="tx2">
                    <a:lumMod val="50000"/>
                  </a:schemeClr>
                </a:solidFill>
                <a:ea typeface="굴림" pitchFamily="34" charset="-127"/>
              </a:rPr>
              <a:t>sixth </a:t>
            </a:r>
            <a:r>
              <a:rPr lang="en-US" altLang="ko-KR" sz="1800" dirty="0">
                <a:solidFill>
                  <a:schemeClr val="tx2">
                    <a:lumMod val="50000"/>
                  </a:schemeClr>
                </a:solidFill>
                <a:ea typeface="굴림" pitchFamily="34" charset="-127"/>
              </a:rPr>
              <a:t>AOMSUC in </a:t>
            </a:r>
            <a:r>
              <a:rPr lang="en-US" altLang="ko-KR" sz="1800" dirty="0" smtClean="0">
                <a:solidFill>
                  <a:schemeClr val="tx2">
                    <a:lumMod val="50000"/>
                  </a:schemeClr>
                </a:solidFill>
                <a:ea typeface="굴림" pitchFamily="34" charset="-127"/>
              </a:rPr>
              <a:t>Tokyo </a:t>
            </a:r>
            <a:r>
              <a:rPr lang="en-US" altLang="ko-KR" sz="1800" dirty="0">
                <a:solidFill>
                  <a:schemeClr val="tx2">
                    <a:lumMod val="50000"/>
                  </a:schemeClr>
                </a:solidFill>
                <a:ea typeface="굴림" pitchFamily="34" charset="-127"/>
              </a:rPr>
              <a:t>in </a:t>
            </a:r>
            <a:r>
              <a:rPr lang="en-US" altLang="ko-KR" sz="1800" dirty="0" smtClean="0">
                <a:solidFill>
                  <a:schemeClr val="tx2">
                    <a:lumMod val="50000"/>
                  </a:schemeClr>
                </a:solidFill>
                <a:ea typeface="굴림" pitchFamily="34" charset="-127"/>
              </a:rPr>
              <a:t>November </a:t>
            </a:r>
            <a:r>
              <a:rPr lang="en-US" altLang="ko-KR" sz="1800" dirty="0">
                <a:solidFill>
                  <a:schemeClr val="tx2">
                    <a:lumMod val="50000"/>
                  </a:schemeClr>
                </a:solidFill>
                <a:ea typeface="굴림" pitchFamily="34" charset="-127"/>
              </a:rPr>
              <a:t>of </a:t>
            </a:r>
            <a:r>
              <a:rPr lang="en-US" altLang="ko-KR" sz="1800" dirty="0" smtClean="0">
                <a:solidFill>
                  <a:schemeClr val="tx2">
                    <a:lumMod val="50000"/>
                  </a:schemeClr>
                </a:solidFill>
                <a:ea typeface="굴림" pitchFamily="34" charset="-127"/>
              </a:rPr>
              <a:t>2015. </a:t>
            </a:r>
            <a:endParaRPr lang="en-US" altLang="ko-KR" sz="1800" dirty="0">
              <a:solidFill>
                <a:schemeClr val="tx2">
                  <a:lumMod val="50000"/>
                </a:schemeClr>
              </a:solidFill>
              <a:ea typeface="굴림" pitchFamily="34" charset="-127"/>
            </a:endParaRPr>
          </a:p>
          <a:p>
            <a:pPr marL="1121850" lvl="2" indent="-285750" eaLnBrk="1" hangingPunct="1">
              <a:buFontTx/>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en-US" altLang="ja-JP" sz="1800" dirty="0" smtClean="0"/>
              <a:t>A </a:t>
            </a:r>
            <a:r>
              <a:rPr lang="en-US" altLang="ja-JP" sz="1800" dirty="0"/>
              <a:t>training event using new satellite data </a:t>
            </a:r>
            <a:r>
              <a:rPr lang="en-US" altLang="ja-JP" sz="1800" dirty="0" smtClean="0"/>
              <a:t>was </a:t>
            </a:r>
            <a:r>
              <a:rPr lang="en-US" altLang="ja-JP" sz="1800" dirty="0"/>
              <a:t>also </a:t>
            </a:r>
            <a:r>
              <a:rPr lang="en-US" altLang="ja-JP" sz="1800" dirty="0" smtClean="0"/>
              <a:t>held in conjunction with AOMSUC-6 Plenary.</a:t>
            </a:r>
          </a:p>
          <a:p>
            <a:pPr marL="796050" lvl="1" indent="-360000" eaLnBrk="1" hangingPunct="1">
              <a:spcBef>
                <a:spcPts val="600"/>
              </a:spcBef>
              <a:buFont typeface="Arial"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en-US" altLang="ko-KR" sz="2000" b="1" dirty="0" smtClean="0">
                <a:solidFill>
                  <a:schemeClr val="tx2">
                    <a:lumMod val="50000"/>
                  </a:schemeClr>
                </a:solidFill>
                <a:ea typeface="굴림" pitchFamily="34" charset="-127"/>
              </a:rPr>
              <a:t>7</a:t>
            </a:r>
            <a:r>
              <a:rPr lang="en-US" altLang="ko-KR" sz="2000" b="1" baseline="30000" dirty="0" smtClean="0">
                <a:solidFill>
                  <a:schemeClr val="tx2">
                    <a:lumMod val="50000"/>
                  </a:schemeClr>
                </a:solidFill>
                <a:ea typeface="굴림" pitchFamily="34" charset="-127"/>
              </a:rPr>
              <a:t>th</a:t>
            </a:r>
            <a:r>
              <a:rPr lang="en-US" altLang="ko-KR" sz="2000" b="1" dirty="0" smtClean="0">
                <a:solidFill>
                  <a:schemeClr val="tx2">
                    <a:lumMod val="50000"/>
                  </a:schemeClr>
                </a:solidFill>
                <a:ea typeface="굴림" pitchFamily="34" charset="-127"/>
              </a:rPr>
              <a:t> </a:t>
            </a:r>
            <a:r>
              <a:rPr lang="en-US" altLang="ko-KR" sz="2000" b="1" dirty="0">
                <a:solidFill>
                  <a:schemeClr val="tx2">
                    <a:lumMod val="50000"/>
                  </a:schemeClr>
                </a:solidFill>
                <a:ea typeface="굴림" pitchFamily="34" charset="-127"/>
              </a:rPr>
              <a:t>Asia/Oceania Meteorological Satellite Users’ Conference</a:t>
            </a:r>
          </a:p>
          <a:p>
            <a:pPr marL="1121850" lvl="2" indent="-285750" eaLnBrk="1" hangingPunct="1">
              <a:buFontTx/>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en-US" altLang="ko-KR" sz="1800" dirty="0" smtClean="0">
                <a:solidFill>
                  <a:schemeClr val="tx2">
                    <a:lumMod val="50000"/>
                  </a:schemeClr>
                </a:solidFill>
                <a:ea typeface="굴림" pitchFamily="34" charset="-127"/>
              </a:rPr>
              <a:t>KMA </a:t>
            </a:r>
            <a:r>
              <a:rPr lang="en-US" altLang="ko-KR" sz="1800" dirty="0">
                <a:solidFill>
                  <a:schemeClr val="tx2">
                    <a:lumMod val="50000"/>
                  </a:schemeClr>
                </a:solidFill>
                <a:ea typeface="굴림" pitchFamily="34" charset="-127"/>
              </a:rPr>
              <a:t>hosted the </a:t>
            </a:r>
            <a:r>
              <a:rPr lang="en-US" altLang="ko-KR" sz="1800" dirty="0" smtClean="0">
                <a:solidFill>
                  <a:schemeClr val="tx2">
                    <a:lumMod val="50000"/>
                  </a:schemeClr>
                </a:solidFill>
                <a:ea typeface="굴림" pitchFamily="34" charset="-127"/>
              </a:rPr>
              <a:t>seventh </a:t>
            </a:r>
            <a:r>
              <a:rPr lang="en-US" altLang="ko-KR" sz="1800" dirty="0">
                <a:solidFill>
                  <a:schemeClr val="tx2">
                    <a:lumMod val="50000"/>
                  </a:schemeClr>
                </a:solidFill>
                <a:ea typeface="굴림" pitchFamily="34" charset="-127"/>
              </a:rPr>
              <a:t>AOMSUC in </a:t>
            </a:r>
            <a:r>
              <a:rPr lang="en-US" altLang="ko-KR" sz="1800" dirty="0" err="1" smtClean="0">
                <a:solidFill>
                  <a:schemeClr val="tx2">
                    <a:lumMod val="50000"/>
                  </a:schemeClr>
                </a:solidFill>
                <a:ea typeface="굴림" pitchFamily="34" charset="-127"/>
              </a:rPr>
              <a:t>Songdo</a:t>
            </a:r>
            <a:r>
              <a:rPr lang="en-US" altLang="ko-KR" sz="1800" dirty="0" smtClean="0">
                <a:solidFill>
                  <a:schemeClr val="tx2">
                    <a:lumMod val="50000"/>
                  </a:schemeClr>
                </a:solidFill>
                <a:ea typeface="굴림" pitchFamily="34" charset="-127"/>
              </a:rPr>
              <a:t> </a:t>
            </a:r>
            <a:r>
              <a:rPr lang="en-US" altLang="ko-KR" sz="1800" dirty="0">
                <a:solidFill>
                  <a:schemeClr val="tx2">
                    <a:lumMod val="50000"/>
                  </a:schemeClr>
                </a:solidFill>
                <a:ea typeface="굴림" pitchFamily="34" charset="-127"/>
              </a:rPr>
              <a:t>in </a:t>
            </a:r>
            <a:r>
              <a:rPr lang="en-US" altLang="ko-KR" sz="1800" dirty="0" smtClean="0">
                <a:solidFill>
                  <a:schemeClr val="tx2">
                    <a:lumMod val="50000"/>
                  </a:schemeClr>
                </a:solidFill>
                <a:ea typeface="굴림" pitchFamily="34" charset="-127"/>
              </a:rPr>
              <a:t>October </a:t>
            </a:r>
            <a:r>
              <a:rPr lang="en-US" altLang="ko-KR" sz="1800" dirty="0">
                <a:solidFill>
                  <a:schemeClr val="tx2">
                    <a:lumMod val="50000"/>
                  </a:schemeClr>
                </a:solidFill>
                <a:ea typeface="굴림" pitchFamily="34" charset="-127"/>
              </a:rPr>
              <a:t>of </a:t>
            </a:r>
            <a:r>
              <a:rPr lang="en-US" altLang="ko-KR" sz="1800" dirty="0" smtClean="0">
                <a:solidFill>
                  <a:schemeClr val="tx2">
                    <a:lumMod val="50000"/>
                  </a:schemeClr>
                </a:solidFill>
                <a:ea typeface="굴림" pitchFamily="34" charset="-127"/>
              </a:rPr>
              <a:t>2016. </a:t>
            </a:r>
            <a:endParaRPr lang="en-US" altLang="ko-KR" sz="1800" dirty="0">
              <a:solidFill>
                <a:schemeClr val="tx2">
                  <a:lumMod val="50000"/>
                </a:schemeClr>
              </a:solidFill>
              <a:ea typeface="굴림" pitchFamily="34" charset="-127"/>
            </a:endParaRPr>
          </a:p>
          <a:p>
            <a:pPr marL="1121850" lvl="2" indent="-285750" eaLnBrk="1" hangingPunct="1">
              <a:buFontTx/>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en-US" altLang="ja-JP" sz="1800" dirty="0"/>
              <a:t>A training </a:t>
            </a:r>
            <a:r>
              <a:rPr lang="en-US" altLang="ja-JP" sz="1800" dirty="0" smtClean="0"/>
              <a:t>event at NMSC/KMA, and 4</a:t>
            </a:r>
            <a:r>
              <a:rPr lang="en-US" altLang="ja-JP" sz="1800" baseline="30000" dirty="0" smtClean="0"/>
              <a:t>th</a:t>
            </a:r>
            <a:r>
              <a:rPr lang="en-US" altLang="ja-JP" sz="1800" dirty="0" smtClean="0"/>
              <a:t> Coordination Group meeting at </a:t>
            </a:r>
            <a:r>
              <a:rPr lang="en-US" altLang="ja-JP" sz="1800" dirty="0" err="1" smtClean="0"/>
              <a:t>Songdo</a:t>
            </a:r>
            <a:r>
              <a:rPr lang="en-US" altLang="ja-JP" sz="1800" dirty="0" smtClean="0"/>
              <a:t> were also held </a:t>
            </a:r>
            <a:endParaRPr lang="en-US" altLang="ja-JP" sz="1800" dirty="0">
              <a:solidFill>
                <a:schemeClr val="tx2">
                  <a:lumMod val="50000"/>
                </a:schemeClr>
              </a:solidFill>
              <a:ea typeface="굴림" pitchFamily="34" charset="-127"/>
            </a:endParaRPr>
          </a:p>
        </p:txBody>
      </p:sp>
    </p:spTree>
    <p:extLst>
      <p:ext uri="{BB962C8B-B14F-4D97-AF65-F5344CB8AC3E}">
        <p14:creationId xmlns:p14="http://schemas.microsoft.com/office/powerpoint/2010/main" val="163079342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スライド番号プレースホルダ 7"/>
          <p:cNvSpPr>
            <a:spLocks noGrp="1"/>
          </p:cNvSpPr>
          <p:nvPr>
            <p:ph type="sldNum" sz="quarter" idx="12"/>
          </p:nvPr>
        </p:nvSpPr>
        <p:spPr/>
        <p:txBody>
          <a:bodyPr/>
          <a:lstStyle/>
          <a:p>
            <a:pPr>
              <a:defRPr/>
            </a:pPr>
            <a:fld id="{2FFA6EA2-3823-45E5-B835-981FADCF2E39}" type="slidenum">
              <a:rPr lang="en-US"/>
              <a:pPr>
                <a:defRPr/>
              </a:pPr>
              <a:t>10</a:t>
            </a:fld>
            <a:endParaRPr lang="en-US" dirty="0"/>
          </a:p>
        </p:txBody>
      </p:sp>
      <p:sp>
        <p:nvSpPr>
          <p:cNvPr id="12293" name="Rectangle 3"/>
          <p:cNvSpPr>
            <a:spLocks noGrp="1" noChangeArrowheads="1"/>
          </p:cNvSpPr>
          <p:nvPr>
            <p:ph type="body" idx="4294967295"/>
          </p:nvPr>
        </p:nvSpPr>
        <p:spPr>
          <a:xfrm>
            <a:off x="179512" y="836166"/>
            <a:ext cx="8964488" cy="5617170"/>
          </a:xfrm>
        </p:spPr>
        <p:txBody>
          <a:bodyPr>
            <a:normAutofit fontScale="85000" lnSpcReduction="10000"/>
          </a:bodyPr>
          <a:lstStyle/>
          <a:p>
            <a:pPr marL="457200" indent="-457200">
              <a:defRPr/>
            </a:pPr>
            <a:r>
              <a:rPr lang="en-US" altLang="ja-JP" sz="2800" b="1" u="sng" dirty="0" smtClean="0">
                <a:solidFill>
                  <a:schemeClr val="accent6"/>
                </a:solidFill>
              </a:rPr>
              <a:t>The 3rd Meeting in Tokyo, Japan, 14 November 2015</a:t>
            </a:r>
          </a:p>
          <a:p>
            <a:pPr eaLnBrk="1" hangingPunct="1">
              <a:spcBef>
                <a:spcPts val="600"/>
              </a:spcBef>
              <a:buFont typeface="Wingdings" panose="05000000000000000000" pitchFamily="2" charset="2"/>
              <a:buChar char="ü"/>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altLang="ja-JP" sz="2800" dirty="0" smtClean="0">
                <a:solidFill>
                  <a:schemeClr val="tx1"/>
                </a:solidFill>
              </a:rPr>
              <a:t>The </a:t>
            </a:r>
            <a:r>
              <a:rPr lang="en-US" altLang="ja-JP" sz="2800" dirty="0">
                <a:solidFill>
                  <a:schemeClr val="tx1"/>
                </a:solidFill>
              </a:rPr>
              <a:t>results of a questionnaire survey on the utilization of data from the new-generation geostationary meteorological satellites were presented.</a:t>
            </a:r>
            <a:endParaRPr lang="en-US" altLang="ja-JP" sz="2800" dirty="0">
              <a:solidFill>
                <a:schemeClr val="tx2">
                  <a:lumMod val="50000"/>
                </a:schemeClr>
              </a:solidFill>
            </a:endParaRPr>
          </a:p>
          <a:p>
            <a:pPr eaLnBrk="1" hangingPunct="1">
              <a:spcBef>
                <a:spcPts val="600"/>
              </a:spcBef>
              <a:buFont typeface="Wingdings" panose="05000000000000000000" pitchFamily="2" charset="2"/>
              <a:buChar char="ü"/>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altLang="ja-JP" sz="2800" dirty="0">
                <a:solidFill>
                  <a:schemeClr val="tx1"/>
                </a:solidFill>
              </a:rPr>
              <a:t>Activities relating to SCOPE-</a:t>
            </a:r>
            <a:r>
              <a:rPr lang="en-US" altLang="ja-JP" sz="2800" dirty="0" err="1">
                <a:solidFill>
                  <a:schemeClr val="tx1"/>
                </a:solidFill>
              </a:rPr>
              <a:t>Nowcasting</a:t>
            </a:r>
            <a:r>
              <a:rPr lang="en-US" altLang="ja-JP" sz="2800" dirty="0">
                <a:solidFill>
                  <a:schemeClr val="tx1"/>
                </a:solidFill>
              </a:rPr>
              <a:t> were also reported. </a:t>
            </a:r>
          </a:p>
          <a:p>
            <a:pPr marL="360000" indent="0" eaLnBrk="1" hangingPunct="1">
              <a:spcBef>
                <a:spcPts val="600"/>
              </a:spcBef>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altLang="ja-JP" sz="2400" dirty="0">
                <a:solidFill>
                  <a:schemeClr val="tx1"/>
                </a:solidFill>
              </a:rPr>
              <a:t>Attendees at the first meeting of the SCOPE-</a:t>
            </a:r>
            <a:r>
              <a:rPr lang="en-US" altLang="ja-JP" sz="2400" dirty="0" err="1">
                <a:solidFill>
                  <a:schemeClr val="tx1"/>
                </a:solidFill>
              </a:rPr>
              <a:t>Nowcasting</a:t>
            </a:r>
            <a:r>
              <a:rPr lang="en-US" altLang="ja-JP" sz="2400" dirty="0">
                <a:solidFill>
                  <a:schemeClr val="tx1"/>
                </a:solidFill>
              </a:rPr>
              <a:t> Team in November 2013 established four pilot projects covering the areas of: </a:t>
            </a:r>
          </a:p>
          <a:p>
            <a:pPr marL="900000" indent="-457200" eaLnBrk="1" hangingPunct="1">
              <a:lnSpc>
                <a:spcPts val="2000"/>
              </a:lnSpc>
              <a:spcBef>
                <a:spcPts val="0"/>
              </a:spcBef>
              <a:buAutoNum type="arabicParen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altLang="ja-JP" sz="2400" dirty="0">
                <a:solidFill>
                  <a:schemeClr val="tx1"/>
                </a:solidFill>
              </a:rPr>
              <a:t>RGB composites for basic </a:t>
            </a:r>
            <a:r>
              <a:rPr lang="en-US" altLang="ja-JP" sz="2400" dirty="0" err="1">
                <a:solidFill>
                  <a:schemeClr val="tx1"/>
                </a:solidFill>
              </a:rPr>
              <a:t>nowcasting</a:t>
            </a:r>
            <a:endParaRPr lang="en-US" altLang="ja-JP" sz="2400" dirty="0">
              <a:solidFill>
                <a:schemeClr val="tx1"/>
              </a:solidFill>
            </a:endParaRPr>
          </a:p>
          <a:p>
            <a:pPr marL="900000" indent="-457200" eaLnBrk="1" hangingPunct="1">
              <a:lnSpc>
                <a:spcPts val="2000"/>
              </a:lnSpc>
              <a:spcBef>
                <a:spcPts val="0"/>
              </a:spcBef>
              <a:buAutoNum type="arabicParen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altLang="ja-JP" sz="2400" dirty="0">
                <a:solidFill>
                  <a:schemeClr val="tx1"/>
                </a:solidFill>
              </a:rPr>
              <a:t>volcanic ash products</a:t>
            </a:r>
          </a:p>
          <a:p>
            <a:pPr marL="900000" indent="-457200" eaLnBrk="1" hangingPunct="1">
              <a:lnSpc>
                <a:spcPts val="2000"/>
              </a:lnSpc>
              <a:spcBef>
                <a:spcPts val="0"/>
              </a:spcBef>
              <a:buAutoNum type="arabicParen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altLang="ja-JP" sz="2400" dirty="0">
                <a:solidFill>
                  <a:schemeClr val="tx1"/>
                </a:solidFill>
              </a:rPr>
              <a:t>a combination of satellite global precipitation products (GEO + LEO) for advanced </a:t>
            </a:r>
            <a:r>
              <a:rPr lang="en-US" altLang="ja-JP" sz="2400" dirty="0" err="1">
                <a:solidFill>
                  <a:schemeClr val="tx1"/>
                </a:solidFill>
              </a:rPr>
              <a:t>nowcasting</a:t>
            </a:r>
            <a:endParaRPr lang="en-US" altLang="ja-JP" sz="2400" dirty="0">
              <a:solidFill>
                <a:schemeClr val="tx1"/>
              </a:solidFill>
            </a:endParaRPr>
          </a:p>
          <a:p>
            <a:pPr marL="900000" indent="-457200" eaLnBrk="1" hangingPunct="1">
              <a:lnSpc>
                <a:spcPts val="2000"/>
              </a:lnSpc>
              <a:spcBef>
                <a:spcPts val="0"/>
              </a:spcBef>
              <a:buAutoNum type="arabicParen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altLang="ja-JP" sz="2400" dirty="0">
                <a:solidFill>
                  <a:schemeClr val="tx1"/>
                </a:solidFill>
              </a:rPr>
              <a:t>products for sand and dust forecasting</a:t>
            </a:r>
          </a:p>
          <a:p>
            <a:pPr marL="360000" indent="0" eaLnBrk="1" hangingPunct="1">
              <a:lnSpc>
                <a:spcPts val="2000"/>
              </a:lnSpc>
              <a:spcBef>
                <a:spcPts val="600"/>
              </a:spcBef>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en-US" altLang="ja-JP" sz="2400" dirty="0">
              <a:solidFill>
                <a:schemeClr val="tx2">
                  <a:lumMod val="50000"/>
                </a:schemeClr>
              </a:solidFill>
            </a:endParaRPr>
          </a:p>
          <a:p>
            <a:pPr marL="360000" indent="0" eaLnBrk="1" hangingPunct="1">
              <a:lnSpc>
                <a:spcPts val="2000"/>
              </a:lnSpc>
              <a:spcBef>
                <a:spcPts val="600"/>
              </a:spcBef>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altLang="ja-JP" sz="2400" dirty="0" smtClean="0">
                <a:solidFill>
                  <a:schemeClr val="tx1"/>
                </a:solidFill>
              </a:rPr>
              <a:t>The </a:t>
            </a:r>
            <a:r>
              <a:rPr lang="en-US" altLang="ja-JP" sz="2400" dirty="0">
                <a:solidFill>
                  <a:schemeClr val="tx1"/>
                </a:solidFill>
              </a:rPr>
              <a:t>following future steps in SCOPE-</a:t>
            </a:r>
            <a:r>
              <a:rPr lang="en-US" altLang="ja-JP" sz="2400" dirty="0" err="1">
                <a:solidFill>
                  <a:schemeClr val="tx1"/>
                </a:solidFill>
              </a:rPr>
              <a:t>Nowcasting</a:t>
            </a:r>
            <a:r>
              <a:rPr lang="en-US" altLang="ja-JP" sz="2400" dirty="0">
                <a:solidFill>
                  <a:schemeClr val="tx1"/>
                </a:solidFill>
              </a:rPr>
              <a:t> were also highlighted:</a:t>
            </a:r>
          </a:p>
          <a:p>
            <a:pPr marL="442800" indent="0" eaLnBrk="1" hangingPunct="1">
              <a:lnSpc>
                <a:spcPts val="2000"/>
              </a:lnSpc>
              <a:spcBef>
                <a:spcPts val="0"/>
              </a:spcBef>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altLang="ja-JP" sz="2400" dirty="0">
                <a:solidFill>
                  <a:schemeClr val="tx1"/>
                </a:solidFill>
              </a:rPr>
              <a:t>-	Continuation of current pilot projects until 2016</a:t>
            </a:r>
          </a:p>
          <a:p>
            <a:pPr marL="442800" indent="0" eaLnBrk="1" hangingPunct="1">
              <a:lnSpc>
                <a:spcPts val="2000"/>
              </a:lnSpc>
              <a:spcBef>
                <a:spcPts val="0"/>
              </a:spcBef>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altLang="ja-JP" sz="2400" dirty="0">
                <a:solidFill>
                  <a:schemeClr val="tx1"/>
                </a:solidFill>
              </a:rPr>
              <a:t>-	Ongoing team meetings via three-monthly teleconferences</a:t>
            </a:r>
          </a:p>
          <a:p>
            <a:pPr marL="900000" indent="-457200" eaLnBrk="1" hangingPunct="1">
              <a:lnSpc>
                <a:spcPts val="2000"/>
              </a:lnSpc>
              <a:spcBef>
                <a:spcPts val="0"/>
              </a:spcBef>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altLang="ja-JP" sz="2400" dirty="0">
                <a:solidFill>
                  <a:schemeClr val="tx1"/>
                </a:solidFill>
              </a:rPr>
              <a:t>-	Project review at IPET-SUP in February 2016 (consideration of additional pilot projects</a:t>
            </a:r>
            <a:r>
              <a:rPr lang="en-US" altLang="ja-JP" sz="2400" dirty="0" smtClean="0">
                <a:solidFill>
                  <a:schemeClr val="tx1"/>
                </a:solidFill>
              </a:rPr>
              <a:t>)</a:t>
            </a:r>
            <a:endParaRPr lang="en-US" altLang="ja-JP" sz="2400" dirty="0">
              <a:solidFill>
                <a:schemeClr val="tx1"/>
              </a:solidFill>
            </a:endParaRPr>
          </a:p>
        </p:txBody>
      </p:sp>
      <p:cxnSp>
        <p:nvCxnSpPr>
          <p:cNvPr id="10" name="直線コネクタ 9"/>
          <p:cNvCxnSpPr/>
          <p:nvPr/>
        </p:nvCxnSpPr>
        <p:spPr bwMode="auto">
          <a:xfrm>
            <a:off x="0" y="620713"/>
            <a:ext cx="9144000" cy="0"/>
          </a:xfrm>
          <a:prstGeom prst="line">
            <a:avLst/>
          </a:prstGeom>
          <a:solidFill>
            <a:srgbClr val="00B8FF"/>
          </a:solidFill>
          <a:ln w="63500" cap="flat" cmpd="thinThick" algn="ctr">
            <a:solidFill>
              <a:schemeClr val="accent3"/>
            </a:solidFill>
            <a:prstDash val="solid"/>
            <a:round/>
            <a:headEnd type="none" w="med" len="med"/>
            <a:tailEnd type="none" w="med" len="med"/>
          </a:ln>
          <a:effectLst/>
        </p:spPr>
      </p:cxnSp>
      <p:sp>
        <p:nvSpPr>
          <p:cNvPr id="6" name="Rectangle 1"/>
          <p:cNvSpPr txBox="1">
            <a:spLocks noChangeArrowheads="1"/>
          </p:cNvSpPr>
          <p:nvPr/>
        </p:nvSpPr>
        <p:spPr>
          <a:xfrm>
            <a:off x="251520" y="-26988"/>
            <a:ext cx="8856984" cy="720726"/>
          </a:xfrm>
          <a:prstGeom prst="rect">
            <a:avLst/>
          </a:prstGeom>
        </p:spPr>
        <p:txBody>
          <a:bodyPr/>
          <a:lstStyle>
            <a:lvl1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mj-lt"/>
                <a:ea typeface="+mj-ea"/>
                <a:cs typeface="+mj-cs"/>
              </a:defRPr>
            </a:lvl1pPr>
            <a:lvl2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Arial" charset="0"/>
                <a:ea typeface="ＭＳ Ｐゴシック" pitchFamily="50" charset="-128"/>
              </a:defRPr>
            </a:lvl2pPr>
            <a:lvl3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Arial" charset="0"/>
                <a:ea typeface="ＭＳ Ｐゴシック" pitchFamily="50" charset="-128"/>
              </a:defRPr>
            </a:lvl3pPr>
            <a:lvl4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Arial" charset="0"/>
                <a:ea typeface="ＭＳ Ｐゴシック" pitchFamily="50" charset="-128"/>
              </a:defRPr>
            </a:lvl4pPr>
            <a:lvl5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Arial" charset="0"/>
                <a:ea typeface="ＭＳ Ｐゴシック" pitchFamily="50" charset="-128"/>
              </a:defRPr>
            </a:lvl5pPr>
            <a:lvl6pPr marL="2514600" indent="-228600" algn="ctr" defTabSz="449263" rtl="0" fontAlgn="base">
              <a:spcBef>
                <a:spcPct val="0"/>
              </a:spcBef>
              <a:spcAft>
                <a:spcPct val="0"/>
              </a:spcAft>
              <a:buClr>
                <a:srgbClr val="000000"/>
              </a:buClr>
              <a:buSzPct val="100000"/>
              <a:buFont typeface="Times New Roman" pitchFamily="18" charset="0"/>
              <a:defRPr sz="4400">
                <a:solidFill>
                  <a:srgbClr val="000000"/>
                </a:solidFill>
                <a:latin typeface="Arial" charset="0"/>
                <a:ea typeface="ＭＳ Ｐゴシック" pitchFamily="50" charset="-128"/>
              </a:defRPr>
            </a:lvl6pPr>
            <a:lvl7pPr marL="2971800" indent="-228600" algn="ctr" defTabSz="449263" rtl="0" fontAlgn="base">
              <a:spcBef>
                <a:spcPct val="0"/>
              </a:spcBef>
              <a:spcAft>
                <a:spcPct val="0"/>
              </a:spcAft>
              <a:buClr>
                <a:srgbClr val="000000"/>
              </a:buClr>
              <a:buSzPct val="100000"/>
              <a:buFont typeface="Times New Roman" pitchFamily="18" charset="0"/>
              <a:defRPr sz="4400">
                <a:solidFill>
                  <a:srgbClr val="000000"/>
                </a:solidFill>
                <a:latin typeface="Arial" charset="0"/>
                <a:ea typeface="ＭＳ Ｐゴシック" pitchFamily="50" charset="-128"/>
              </a:defRPr>
            </a:lvl7pPr>
            <a:lvl8pPr marL="3429000" indent="-228600" algn="ctr" defTabSz="449263" rtl="0" fontAlgn="base">
              <a:spcBef>
                <a:spcPct val="0"/>
              </a:spcBef>
              <a:spcAft>
                <a:spcPct val="0"/>
              </a:spcAft>
              <a:buClr>
                <a:srgbClr val="000000"/>
              </a:buClr>
              <a:buSzPct val="100000"/>
              <a:buFont typeface="Times New Roman" pitchFamily="18" charset="0"/>
              <a:defRPr sz="4400">
                <a:solidFill>
                  <a:srgbClr val="000000"/>
                </a:solidFill>
                <a:latin typeface="Arial" charset="0"/>
                <a:ea typeface="ＭＳ Ｐゴシック" pitchFamily="50" charset="-128"/>
              </a:defRPr>
            </a:lvl8pPr>
            <a:lvl9pPr marL="3886200" indent="-228600" algn="ctr" defTabSz="449263" rtl="0" fontAlgn="base">
              <a:spcBef>
                <a:spcPct val="0"/>
              </a:spcBef>
              <a:spcAft>
                <a:spcPct val="0"/>
              </a:spcAft>
              <a:buClr>
                <a:srgbClr val="000000"/>
              </a:buClr>
              <a:buSzPct val="100000"/>
              <a:buFont typeface="Times New Roman" pitchFamily="18" charset="0"/>
              <a:defRPr sz="4400">
                <a:solidFill>
                  <a:srgbClr val="000000"/>
                </a:solidFill>
                <a:latin typeface="Arial" charset="0"/>
                <a:ea typeface="ＭＳ Ｐゴシック" pitchFamily="50" charset="-128"/>
              </a:defRPr>
            </a:lvl9pPr>
          </a:lstStyle>
          <a:p>
            <a:pPr algn="l"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ja-JP" sz="2800" b="1" kern="0" dirty="0" smtClean="0">
                <a:solidFill>
                  <a:schemeClr val="tx2"/>
                </a:solidFill>
              </a:rPr>
              <a:t>III-1 Accomplishments </a:t>
            </a:r>
            <a:r>
              <a:rPr lang="en-US" altLang="ko-KR" sz="2800" b="1" kern="0" dirty="0" smtClean="0">
                <a:solidFill>
                  <a:schemeClr val="tx2"/>
                </a:solidFill>
              </a:rPr>
              <a:t>(cont.)</a:t>
            </a:r>
            <a:endParaRPr lang="en-US" altLang="ja-JP" sz="2800" b="1" kern="0" dirty="0">
              <a:solidFill>
                <a:schemeClr val="tx2"/>
              </a:solidFill>
            </a:endParaRPr>
          </a:p>
        </p:txBody>
      </p:sp>
    </p:spTree>
    <p:extLst>
      <p:ext uri="{BB962C8B-B14F-4D97-AF65-F5344CB8AC3E}">
        <p14:creationId xmlns:p14="http://schemas.microsoft.com/office/powerpoint/2010/main" val="331126640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txBox="1">
            <a:spLocks noChangeArrowheads="1"/>
          </p:cNvSpPr>
          <p:nvPr/>
        </p:nvSpPr>
        <p:spPr>
          <a:xfrm>
            <a:off x="251520" y="-26988"/>
            <a:ext cx="8856984" cy="720726"/>
          </a:xfrm>
          <a:prstGeom prst="rect">
            <a:avLst/>
          </a:prstGeom>
        </p:spPr>
        <p:txBody>
          <a:bodyPr/>
          <a:lstStyle>
            <a:lvl1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mj-lt"/>
                <a:ea typeface="+mj-ea"/>
                <a:cs typeface="+mj-cs"/>
              </a:defRPr>
            </a:lvl1pPr>
            <a:lvl2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Arial" charset="0"/>
                <a:ea typeface="ＭＳ Ｐゴシック" pitchFamily="50" charset="-128"/>
              </a:defRPr>
            </a:lvl2pPr>
            <a:lvl3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Arial" charset="0"/>
                <a:ea typeface="ＭＳ Ｐゴシック" pitchFamily="50" charset="-128"/>
              </a:defRPr>
            </a:lvl3pPr>
            <a:lvl4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Arial" charset="0"/>
                <a:ea typeface="ＭＳ Ｐゴシック" pitchFamily="50" charset="-128"/>
              </a:defRPr>
            </a:lvl4pPr>
            <a:lvl5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Arial" charset="0"/>
                <a:ea typeface="ＭＳ Ｐゴシック" pitchFamily="50" charset="-128"/>
              </a:defRPr>
            </a:lvl5pPr>
            <a:lvl6pPr marL="2514600" indent="-228600" algn="ctr" defTabSz="449263" rtl="0" fontAlgn="base">
              <a:spcBef>
                <a:spcPct val="0"/>
              </a:spcBef>
              <a:spcAft>
                <a:spcPct val="0"/>
              </a:spcAft>
              <a:buClr>
                <a:srgbClr val="000000"/>
              </a:buClr>
              <a:buSzPct val="100000"/>
              <a:buFont typeface="Times New Roman" pitchFamily="18" charset="0"/>
              <a:defRPr sz="4400">
                <a:solidFill>
                  <a:srgbClr val="000000"/>
                </a:solidFill>
                <a:latin typeface="Arial" charset="0"/>
                <a:ea typeface="ＭＳ Ｐゴシック" pitchFamily="50" charset="-128"/>
              </a:defRPr>
            </a:lvl6pPr>
            <a:lvl7pPr marL="2971800" indent="-228600" algn="ctr" defTabSz="449263" rtl="0" fontAlgn="base">
              <a:spcBef>
                <a:spcPct val="0"/>
              </a:spcBef>
              <a:spcAft>
                <a:spcPct val="0"/>
              </a:spcAft>
              <a:buClr>
                <a:srgbClr val="000000"/>
              </a:buClr>
              <a:buSzPct val="100000"/>
              <a:buFont typeface="Times New Roman" pitchFamily="18" charset="0"/>
              <a:defRPr sz="4400">
                <a:solidFill>
                  <a:srgbClr val="000000"/>
                </a:solidFill>
                <a:latin typeface="Arial" charset="0"/>
                <a:ea typeface="ＭＳ Ｐゴシック" pitchFamily="50" charset="-128"/>
              </a:defRPr>
            </a:lvl7pPr>
            <a:lvl8pPr marL="3429000" indent="-228600" algn="ctr" defTabSz="449263" rtl="0" fontAlgn="base">
              <a:spcBef>
                <a:spcPct val="0"/>
              </a:spcBef>
              <a:spcAft>
                <a:spcPct val="0"/>
              </a:spcAft>
              <a:buClr>
                <a:srgbClr val="000000"/>
              </a:buClr>
              <a:buSzPct val="100000"/>
              <a:buFont typeface="Times New Roman" pitchFamily="18" charset="0"/>
              <a:defRPr sz="4400">
                <a:solidFill>
                  <a:srgbClr val="000000"/>
                </a:solidFill>
                <a:latin typeface="Arial" charset="0"/>
                <a:ea typeface="ＭＳ Ｐゴシック" pitchFamily="50" charset="-128"/>
              </a:defRPr>
            </a:lvl8pPr>
            <a:lvl9pPr marL="3886200" indent="-228600" algn="ctr" defTabSz="449263" rtl="0" fontAlgn="base">
              <a:spcBef>
                <a:spcPct val="0"/>
              </a:spcBef>
              <a:spcAft>
                <a:spcPct val="0"/>
              </a:spcAft>
              <a:buClr>
                <a:srgbClr val="000000"/>
              </a:buClr>
              <a:buSzPct val="100000"/>
              <a:buFont typeface="Times New Roman" pitchFamily="18" charset="0"/>
              <a:defRPr sz="4400">
                <a:solidFill>
                  <a:srgbClr val="000000"/>
                </a:solidFill>
                <a:latin typeface="Arial" charset="0"/>
                <a:ea typeface="ＭＳ Ｐゴシック" pitchFamily="50" charset="-128"/>
              </a:defRPr>
            </a:lvl9pPr>
          </a:lstStyle>
          <a:p>
            <a:pPr algn="l"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ja-JP" sz="2800" b="1" kern="0" dirty="0" smtClean="0">
                <a:solidFill>
                  <a:schemeClr val="tx2"/>
                </a:solidFill>
              </a:rPr>
              <a:t>III-1 Accomplishments </a:t>
            </a:r>
            <a:r>
              <a:rPr lang="en-US" altLang="ko-KR" sz="2800" b="1" kern="0" dirty="0" smtClean="0">
                <a:solidFill>
                  <a:schemeClr val="tx2"/>
                </a:solidFill>
              </a:rPr>
              <a:t>(cont.)</a:t>
            </a:r>
            <a:endParaRPr lang="en-US" altLang="ja-JP" sz="2800" b="1" kern="0" dirty="0">
              <a:solidFill>
                <a:schemeClr val="tx2"/>
              </a:solidFill>
            </a:endParaRPr>
          </a:p>
        </p:txBody>
      </p:sp>
      <p:cxnSp>
        <p:nvCxnSpPr>
          <p:cNvPr id="5" name="直線コネクタ 4"/>
          <p:cNvCxnSpPr/>
          <p:nvPr/>
        </p:nvCxnSpPr>
        <p:spPr bwMode="auto">
          <a:xfrm>
            <a:off x="0" y="620713"/>
            <a:ext cx="9144000" cy="0"/>
          </a:xfrm>
          <a:prstGeom prst="line">
            <a:avLst/>
          </a:prstGeom>
          <a:solidFill>
            <a:srgbClr val="00B8FF"/>
          </a:solidFill>
          <a:ln w="63500" cap="flat" cmpd="thinThick" algn="ctr">
            <a:solidFill>
              <a:schemeClr val="accent3"/>
            </a:solidFill>
            <a:prstDash val="solid"/>
            <a:round/>
            <a:headEnd type="none" w="med" len="med"/>
            <a:tailEnd type="none" w="med" len="med"/>
          </a:ln>
          <a:effectLst/>
        </p:spPr>
      </p:cxnSp>
      <p:sp>
        <p:nvSpPr>
          <p:cNvPr id="6" name="Rectangle 3"/>
          <p:cNvSpPr txBox="1">
            <a:spLocks noChangeArrowheads="1"/>
          </p:cNvSpPr>
          <p:nvPr/>
        </p:nvSpPr>
        <p:spPr bwMode="auto">
          <a:xfrm>
            <a:off x="143508" y="836166"/>
            <a:ext cx="8856984" cy="5617170"/>
          </a:xfrm>
          <a:prstGeom prst="rect">
            <a:avLst/>
          </a:prstGeom>
          <a:noFill/>
          <a:ln w="9525">
            <a:noFill/>
            <a:round/>
            <a:headEnd/>
            <a:tailEnd/>
          </a:ln>
        </p:spPr>
        <p:txBody>
          <a:bodyPr vert="horz" wrap="square" lIns="90000" tIns="46800" rIns="90000" bIns="46800" numCol="1" anchor="t" anchorCtr="0" compatLnSpc="1">
            <a:prstTxWarp prst="textNoShape">
              <a:avLst/>
            </a:prstTxWarp>
            <a:normAutofit/>
          </a:bodyPr>
          <a:lstStyle>
            <a:lvl1pPr marL="342900" indent="-342900" algn="l" defTabSz="449263" rtl="0" eaLnBrk="0" fontAlgn="base" hangingPunct="0">
              <a:spcBef>
                <a:spcPts val="800"/>
              </a:spcBef>
              <a:spcAft>
                <a:spcPct val="0"/>
              </a:spcAft>
              <a:buClr>
                <a:srgbClr val="000000"/>
              </a:buClr>
              <a:buSzPct val="100000"/>
              <a:buFont typeface="Times New Roman" pitchFamily="18" charset="0"/>
              <a:defRPr sz="3200">
                <a:solidFill>
                  <a:srgbClr val="000000"/>
                </a:solidFill>
                <a:latin typeface="+mn-lt"/>
                <a:ea typeface="+mn-ea"/>
                <a:cs typeface="+mn-cs"/>
              </a:defRPr>
            </a:lvl1pPr>
            <a:lvl2pPr marL="742950" indent="-285750" algn="l" defTabSz="449263" rtl="0" eaLnBrk="0" fontAlgn="base" hangingPunct="0">
              <a:spcBef>
                <a:spcPts val="700"/>
              </a:spcBef>
              <a:spcAft>
                <a:spcPct val="0"/>
              </a:spcAft>
              <a:buClr>
                <a:srgbClr val="000000"/>
              </a:buClr>
              <a:buSzPct val="100000"/>
              <a:buFont typeface="Times New Roman" pitchFamily="18" charset="0"/>
              <a:defRPr sz="2800">
                <a:solidFill>
                  <a:srgbClr val="000000"/>
                </a:solidFill>
                <a:latin typeface="+mn-lt"/>
                <a:ea typeface="+mn-ea"/>
              </a:defRPr>
            </a:lvl2pPr>
            <a:lvl3pPr marL="1143000" indent="-228600" algn="l" defTabSz="449263" rtl="0" eaLnBrk="0" fontAlgn="base" hangingPunct="0">
              <a:spcBef>
                <a:spcPts val="600"/>
              </a:spcBef>
              <a:spcAft>
                <a:spcPct val="0"/>
              </a:spcAft>
              <a:buClr>
                <a:srgbClr val="000000"/>
              </a:buClr>
              <a:buSzPct val="100000"/>
              <a:buFont typeface="Times New Roman" pitchFamily="18" charset="0"/>
              <a:defRPr sz="2400">
                <a:solidFill>
                  <a:srgbClr val="000000"/>
                </a:solidFill>
                <a:latin typeface="+mn-lt"/>
                <a:ea typeface="+mn-ea"/>
              </a:defRPr>
            </a:lvl3pPr>
            <a:lvl4pPr marL="16002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defRPr>
            </a:lvl4pPr>
            <a:lvl5pPr marL="20574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defRPr>
            </a:lvl5pPr>
            <a:lvl6pPr marL="2514600" indent="-228600" algn="l" defTabSz="449263" rtl="0" fontAlgn="base">
              <a:spcBef>
                <a:spcPts val="500"/>
              </a:spcBef>
              <a:spcAft>
                <a:spcPct val="0"/>
              </a:spcAft>
              <a:buClr>
                <a:srgbClr val="000000"/>
              </a:buClr>
              <a:buSzPct val="100000"/>
              <a:buFont typeface="Times New Roman" pitchFamily="18" charset="0"/>
              <a:defRPr sz="2000">
                <a:solidFill>
                  <a:srgbClr val="000000"/>
                </a:solidFill>
                <a:latin typeface="+mn-lt"/>
                <a:ea typeface="+mn-ea"/>
              </a:defRPr>
            </a:lvl6pPr>
            <a:lvl7pPr marL="2971800" indent="-228600" algn="l" defTabSz="449263" rtl="0" fontAlgn="base">
              <a:spcBef>
                <a:spcPts val="500"/>
              </a:spcBef>
              <a:spcAft>
                <a:spcPct val="0"/>
              </a:spcAft>
              <a:buClr>
                <a:srgbClr val="000000"/>
              </a:buClr>
              <a:buSzPct val="100000"/>
              <a:buFont typeface="Times New Roman" pitchFamily="18" charset="0"/>
              <a:defRPr sz="2000">
                <a:solidFill>
                  <a:srgbClr val="000000"/>
                </a:solidFill>
                <a:latin typeface="+mn-lt"/>
                <a:ea typeface="+mn-ea"/>
              </a:defRPr>
            </a:lvl7pPr>
            <a:lvl8pPr marL="3429000" indent="-228600" algn="l" defTabSz="449263" rtl="0" fontAlgn="base">
              <a:spcBef>
                <a:spcPts val="500"/>
              </a:spcBef>
              <a:spcAft>
                <a:spcPct val="0"/>
              </a:spcAft>
              <a:buClr>
                <a:srgbClr val="000000"/>
              </a:buClr>
              <a:buSzPct val="100000"/>
              <a:buFont typeface="Times New Roman" pitchFamily="18" charset="0"/>
              <a:defRPr sz="2000">
                <a:solidFill>
                  <a:srgbClr val="000000"/>
                </a:solidFill>
                <a:latin typeface="+mn-lt"/>
                <a:ea typeface="+mn-ea"/>
              </a:defRPr>
            </a:lvl8pPr>
            <a:lvl9pPr marL="3886200" indent="-228600" algn="l" defTabSz="449263" rtl="0" fontAlgn="base">
              <a:spcBef>
                <a:spcPts val="500"/>
              </a:spcBef>
              <a:spcAft>
                <a:spcPct val="0"/>
              </a:spcAft>
              <a:buClr>
                <a:srgbClr val="000000"/>
              </a:buClr>
              <a:buSzPct val="100000"/>
              <a:buFont typeface="Times New Roman" pitchFamily="18" charset="0"/>
              <a:defRPr sz="2000">
                <a:solidFill>
                  <a:srgbClr val="000000"/>
                </a:solidFill>
                <a:latin typeface="+mn-lt"/>
                <a:ea typeface="+mn-ea"/>
              </a:defRPr>
            </a:lvl9pPr>
          </a:lstStyle>
          <a:p>
            <a:pPr marL="0" indent="0">
              <a:defRPr/>
            </a:pPr>
            <a:r>
              <a:rPr lang="en-US" altLang="ja-JP" sz="2400" b="1" u="sng" dirty="0">
                <a:solidFill>
                  <a:schemeClr val="accent6"/>
                </a:solidFill>
              </a:rPr>
              <a:t>Support users for smooth transition to the new generation geostationary meteorological satellites </a:t>
            </a:r>
            <a:endParaRPr lang="en-US" altLang="ja-JP" sz="2400" b="1" u="sng" dirty="0" smtClean="0">
              <a:solidFill>
                <a:schemeClr val="accent6"/>
              </a:solidFill>
            </a:endParaRPr>
          </a:p>
          <a:p>
            <a:pPr eaLnBrk="1" hangingPunct="1">
              <a:spcBef>
                <a:spcPts val="600"/>
              </a:spcBef>
              <a:buFont typeface="Wingdings" panose="05000000000000000000" pitchFamily="2" charset="2"/>
              <a:buChar char="ü"/>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altLang="ja-JP" sz="2400" kern="0" dirty="0" smtClean="0">
                <a:solidFill>
                  <a:schemeClr val="tx1"/>
                </a:solidFill>
              </a:rPr>
              <a:t>Data </a:t>
            </a:r>
            <a:r>
              <a:rPr lang="en-US" altLang="ja-JP" sz="2400" kern="0" dirty="0">
                <a:solidFill>
                  <a:schemeClr val="tx1"/>
                </a:solidFill>
              </a:rPr>
              <a:t>distribution/dissemination methods of </a:t>
            </a:r>
            <a:r>
              <a:rPr lang="en-US" altLang="ja-JP" sz="2400" kern="0" dirty="0" smtClean="0">
                <a:solidFill>
                  <a:schemeClr val="tx1"/>
                </a:solidFill>
              </a:rPr>
              <a:t>Himawari-8</a:t>
            </a:r>
            <a:endParaRPr lang="en-US" altLang="ja-JP" sz="2800" kern="0" dirty="0" smtClean="0">
              <a:solidFill>
                <a:schemeClr val="tx1"/>
              </a:solidFill>
            </a:endParaRPr>
          </a:p>
          <a:p>
            <a:pPr lvl="1" eaLnBrk="1" hangingPunct="1">
              <a:spcBef>
                <a:spcPts val="600"/>
              </a:spcBef>
              <a:buFont typeface="Wingdings" panose="05000000000000000000" pitchFamily="2" charset="2"/>
              <a:buChar char="ü"/>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1" lang="en-US" altLang="ja-JP" sz="2000" dirty="0" err="1">
                <a:solidFill>
                  <a:schemeClr val="tx1"/>
                </a:solidFill>
              </a:rPr>
              <a:t>HimawariCloud</a:t>
            </a:r>
            <a:r>
              <a:rPr kumimoji="1" lang="en-US" altLang="ja-JP" sz="2000" dirty="0">
                <a:solidFill>
                  <a:schemeClr val="tx1"/>
                </a:solidFill>
              </a:rPr>
              <a:t> (via Internet</a:t>
            </a:r>
            <a:r>
              <a:rPr kumimoji="1" lang="en-US" altLang="ja-JP" sz="2000" dirty="0" smtClean="0">
                <a:solidFill>
                  <a:schemeClr val="tx1"/>
                </a:solidFill>
              </a:rPr>
              <a:t>)</a:t>
            </a:r>
          </a:p>
          <a:p>
            <a:pPr marL="857250" lvl="2" indent="0" eaLnBrk="1" hangingPunct="1">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altLang="ja-JP" sz="1800" dirty="0">
                <a:solidFill>
                  <a:schemeClr val="tx1"/>
                </a:solidFill>
              </a:rPr>
              <a:t>Full Specification (temporal and spatial) of </a:t>
            </a:r>
            <a:r>
              <a:rPr lang="en-US" altLang="ja-JP" sz="1800" dirty="0" smtClean="0">
                <a:solidFill>
                  <a:schemeClr val="tx1"/>
                </a:solidFill>
              </a:rPr>
              <a:t>Imagery</a:t>
            </a:r>
            <a:endParaRPr lang="en-US" altLang="ja-JP" kern="0" dirty="0" smtClean="0">
              <a:solidFill>
                <a:schemeClr val="tx1"/>
              </a:solidFill>
            </a:endParaRPr>
          </a:p>
          <a:p>
            <a:pPr lvl="1" eaLnBrk="1" hangingPunct="1">
              <a:spcBef>
                <a:spcPts val="600"/>
              </a:spcBef>
              <a:buFont typeface="Wingdings" panose="05000000000000000000" pitchFamily="2" charset="2"/>
              <a:buChar char="ü"/>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altLang="ja-JP" sz="2000" dirty="0" err="1">
                <a:solidFill>
                  <a:schemeClr val="tx1"/>
                </a:solidFill>
              </a:rPr>
              <a:t>HimawariCast</a:t>
            </a:r>
            <a:r>
              <a:rPr lang="en-US" altLang="ja-JP" sz="2000" dirty="0">
                <a:solidFill>
                  <a:schemeClr val="tx1"/>
                </a:solidFill>
              </a:rPr>
              <a:t> (via communication satellite</a:t>
            </a:r>
            <a:r>
              <a:rPr lang="en-US" altLang="ja-JP" sz="2000" dirty="0" smtClean="0">
                <a:solidFill>
                  <a:schemeClr val="tx1"/>
                </a:solidFill>
              </a:rPr>
              <a:t>)</a:t>
            </a:r>
          </a:p>
          <a:p>
            <a:pPr marL="857250" lvl="2" indent="0" eaLnBrk="1" hangingPunct="1">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altLang="ja-JP" sz="2000" kern="0" dirty="0" smtClean="0">
                <a:solidFill>
                  <a:schemeClr val="tx1"/>
                </a:solidFill>
              </a:rPr>
              <a:t>JMA’s </a:t>
            </a:r>
            <a:r>
              <a:rPr lang="en-US" altLang="ja-JP" sz="2000" kern="0" dirty="0">
                <a:solidFill>
                  <a:schemeClr val="tx1"/>
                </a:solidFill>
              </a:rPr>
              <a:t>Baseline for Imagery Dissemination</a:t>
            </a:r>
          </a:p>
          <a:p>
            <a:pPr marL="857250" lvl="2" indent="0" eaLnBrk="1" hangingPunct="1">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altLang="ja-JP" sz="2000" kern="0" dirty="0">
                <a:solidFill>
                  <a:schemeClr val="tx1"/>
                </a:solidFill>
              </a:rPr>
              <a:t>14 bands (1 Vis. And 13 IR) every 10 minutes for Full Disk</a:t>
            </a:r>
            <a:endParaRPr lang="en-US" altLang="ja-JP" sz="2000" kern="0" dirty="0" smtClean="0">
              <a:solidFill>
                <a:schemeClr val="tx1"/>
              </a:solidFill>
            </a:endParaRPr>
          </a:p>
          <a:p>
            <a:pPr eaLnBrk="1" hangingPunct="1">
              <a:spcBef>
                <a:spcPts val="600"/>
              </a:spcBef>
              <a:buFont typeface="Wingdings" panose="05000000000000000000" pitchFamily="2" charset="2"/>
              <a:buChar char="ü"/>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altLang="ja-JP" sz="2400" kern="0" dirty="0" err="1">
                <a:solidFill>
                  <a:schemeClr val="tx1"/>
                </a:solidFill>
              </a:rPr>
              <a:t>HimawariCast</a:t>
            </a:r>
            <a:r>
              <a:rPr lang="en-US" altLang="ja-JP" sz="2400" kern="0" dirty="0">
                <a:solidFill>
                  <a:schemeClr val="tx1"/>
                </a:solidFill>
              </a:rPr>
              <a:t> receiving </a:t>
            </a:r>
            <a:r>
              <a:rPr lang="en-US" altLang="ja-JP" sz="2400" kern="0" dirty="0" smtClean="0">
                <a:solidFill>
                  <a:schemeClr val="tx1"/>
                </a:solidFill>
              </a:rPr>
              <a:t>systems</a:t>
            </a:r>
            <a:endParaRPr lang="en-US" altLang="ja-JP" sz="2800" kern="0" dirty="0" smtClean="0">
              <a:solidFill>
                <a:schemeClr val="tx1"/>
              </a:solidFill>
            </a:endParaRPr>
          </a:p>
          <a:p>
            <a:pPr lvl="1" eaLnBrk="1" hangingPunct="1">
              <a:spcBef>
                <a:spcPts val="600"/>
              </a:spcBef>
              <a:buFont typeface="Wingdings" panose="05000000000000000000" pitchFamily="2" charset="2"/>
              <a:buChar char="ü"/>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altLang="ja-JP" sz="2400" kern="0" dirty="0">
                <a:solidFill>
                  <a:schemeClr val="tx1"/>
                </a:solidFill>
              </a:rPr>
              <a:t>Some countries install by their own </a:t>
            </a:r>
            <a:r>
              <a:rPr lang="en-US" altLang="ja-JP" sz="2400" kern="0" dirty="0" smtClean="0">
                <a:solidFill>
                  <a:schemeClr val="tx1"/>
                </a:solidFill>
              </a:rPr>
              <a:t>fund</a:t>
            </a:r>
          </a:p>
          <a:p>
            <a:pPr lvl="1" eaLnBrk="1" hangingPunct="1">
              <a:spcBef>
                <a:spcPts val="600"/>
              </a:spcBef>
              <a:buFont typeface="Wingdings" panose="05000000000000000000" pitchFamily="2" charset="2"/>
              <a:buChar char="ü"/>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altLang="ja-JP" sz="2400" kern="0" dirty="0">
                <a:solidFill>
                  <a:schemeClr val="tx1"/>
                </a:solidFill>
              </a:rPr>
              <a:t>Other countries install by the donation of WMO or Government of </a:t>
            </a:r>
            <a:r>
              <a:rPr lang="en-US" altLang="ja-JP" sz="2400" kern="0" dirty="0" smtClean="0">
                <a:solidFill>
                  <a:schemeClr val="tx1"/>
                </a:solidFill>
              </a:rPr>
              <a:t>Japan</a:t>
            </a:r>
          </a:p>
        </p:txBody>
      </p:sp>
      <p:sp>
        <p:nvSpPr>
          <p:cNvPr id="7" name="スライド番号プレースホルダ 7"/>
          <p:cNvSpPr>
            <a:spLocks noGrp="1"/>
          </p:cNvSpPr>
          <p:nvPr>
            <p:ph type="sldNum" sz="quarter" idx="12"/>
          </p:nvPr>
        </p:nvSpPr>
        <p:spPr>
          <a:xfrm>
            <a:off x="6978650" y="6619875"/>
            <a:ext cx="2130425" cy="193675"/>
          </a:xfrm>
        </p:spPr>
        <p:txBody>
          <a:bodyPr/>
          <a:lstStyle/>
          <a:p>
            <a:pPr>
              <a:defRPr/>
            </a:pPr>
            <a:fld id="{2FFA6EA2-3823-45E5-B835-981FADCF2E39}" type="slidenum">
              <a:rPr lang="en-US"/>
              <a:pPr>
                <a:defRPr/>
              </a:pPr>
              <a:t>11</a:t>
            </a:fld>
            <a:endParaRPr lang="en-US" dirty="0"/>
          </a:p>
        </p:txBody>
      </p:sp>
    </p:spTree>
    <p:extLst>
      <p:ext uri="{BB962C8B-B14F-4D97-AF65-F5344CB8AC3E}">
        <p14:creationId xmlns:p14="http://schemas.microsoft.com/office/powerpoint/2010/main" val="10594834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JMA1D93\Desktop\P1040650.JPG"/>
          <p:cNvPicPr>
            <a:picLocks noChangeAspect="1" noChangeArrowheads="1"/>
          </p:cNvPicPr>
          <p:nvPr/>
        </p:nvPicPr>
        <p:blipFill rotWithShape="1">
          <a:blip r:embed="rId2">
            <a:extLst>
              <a:ext uri="{28A0092B-C50C-407E-A947-70E740481C1C}">
                <a14:useLocalDpi xmlns:a14="http://schemas.microsoft.com/office/drawing/2010/main" val="0"/>
              </a:ext>
            </a:extLst>
          </a:blip>
          <a:srcRect l="4959" t="16401"/>
          <a:stretch/>
        </p:blipFill>
        <p:spPr bwMode="auto">
          <a:xfrm>
            <a:off x="251520" y="980728"/>
            <a:ext cx="3384376" cy="223459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Jsvfile01\国際室\庁内共有\99.一時的\ひまわり「営業」\第２陣\PHOTO\田中芳撮影分\104_PANA\P104044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261" t="3994" r="1722" b="8023"/>
          <a:stretch/>
        </p:blipFill>
        <p:spPr bwMode="auto">
          <a:xfrm>
            <a:off x="251520" y="3717032"/>
            <a:ext cx="3379562" cy="2592288"/>
          </a:xfrm>
          <a:prstGeom prst="rect">
            <a:avLst/>
          </a:prstGeom>
          <a:noFill/>
          <a:extLst>
            <a:ext uri="{909E8E84-426E-40DD-AFC4-6F175D3DCCD1}">
              <a14:hiddenFill xmlns:a14="http://schemas.microsoft.com/office/drawing/2010/main">
                <a:solidFill>
                  <a:srgbClr val="FFFFFF"/>
                </a:solidFill>
              </a14:hiddenFill>
            </a:ext>
          </a:extLst>
        </p:spPr>
      </p:pic>
      <p:sp>
        <p:nvSpPr>
          <p:cNvPr id="9" name="テキスト ボックス 8"/>
          <p:cNvSpPr txBox="1"/>
          <p:nvPr/>
        </p:nvSpPr>
        <p:spPr>
          <a:xfrm>
            <a:off x="740697" y="3142648"/>
            <a:ext cx="2523191" cy="307777"/>
          </a:xfrm>
          <a:prstGeom prst="rect">
            <a:avLst/>
          </a:prstGeom>
          <a:noFill/>
        </p:spPr>
        <p:txBody>
          <a:bodyPr wrap="none" rtlCol="0">
            <a:spAutoFit/>
          </a:bodyPr>
          <a:lstStyle/>
          <a:p>
            <a:r>
              <a:rPr kumimoji="1" lang="en-US" altLang="ja-JP" sz="1400" dirty="0" smtClean="0">
                <a:solidFill>
                  <a:schemeClr val="tx1"/>
                </a:solidFill>
              </a:rPr>
              <a:t>Training </a:t>
            </a:r>
            <a:r>
              <a:rPr lang="en-US" altLang="ja-JP" sz="1400" dirty="0" smtClean="0">
                <a:solidFill>
                  <a:schemeClr val="tx1"/>
                </a:solidFill>
              </a:rPr>
              <a:t>program</a:t>
            </a:r>
            <a:r>
              <a:rPr kumimoji="1" lang="en-US" altLang="ja-JP" sz="1400" dirty="0" smtClean="0">
                <a:solidFill>
                  <a:schemeClr val="tx1"/>
                </a:solidFill>
              </a:rPr>
              <a:t> in Myanmar</a:t>
            </a:r>
            <a:endParaRPr kumimoji="1" lang="ja-JP" altLang="en-US" sz="1400" dirty="0">
              <a:solidFill>
                <a:schemeClr val="tx1"/>
              </a:solidFill>
            </a:endParaRPr>
          </a:p>
        </p:txBody>
      </p:sp>
      <p:sp>
        <p:nvSpPr>
          <p:cNvPr id="10" name="テキスト ボックス 9"/>
          <p:cNvSpPr txBox="1"/>
          <p:nvPr/>
        </p:nvSpPr>
        <p:spPr>
          <a:xfrm>
            <a:off x="735520" y="6289575"/>
            <a:ext cx="2431756" cy="307777"/>
          </a:xfrm>
          <a:prstGeom prst="rect">
            <a:avLst/>
          </a:prstGeom>
          <a:noFill/>
        </p:spPr>
        <p:txBody>
          <a:bodyPr wrap="none" rtlCol="0">
            <a:spAutoFit/>
          </a:bodyPr>
          <a:lstStyle/>
          <a:p>
            <a:r>
              <a:rPr kumimoji="1" lang="en-US" altLang="ja-JP" sz="1400" dirty="0" smtClean="0">
                <a:solidFill>
                  <a:schemeClr val="tx1"/>
                </a:solidFill>
              </a:rPr>
              <a:t>Training </a:t>
            </a:r>
            <a:r>
              <a:rPr lang="en-US" altLang="ja-JP" sz="1400" dirty="0" smtClean="0">
                <a:solidFill>
                  <a:schemeClr val="tx1"/>
                </a:solidFill>
              </a:rPr>
              <a:t>program</a:t>
            </a:r>
            <a:r>
              <a:rPr kumimoji="1" lang="en-US" altLang="ja-JP" sz="1400" dirty="0" smtClean="0">
                <a:solidFill>
                  <a:schemeClr val="tx1"/>
                </a:solidFill>
              </a:rPr>
              <a:t> in Vietnam</a:t>
            </a:r>
            <a:endParaRPr kumimoji="1" lang="ja-JP" altLang="en-US" sz="1400" dirty="0">
              <a:solidFill>
                <a:schemeClr val="tx1"/>
              </a:solidFill>
            </a:endParaRPr>
          </a:p>
        </p:txBody>
      </p:sp>
      <p:sp>
        <p:nvSpPr>
          <p:cNvPr id="11" name="Rectangle 1"/>
          <p:cNvSpPr txBox="1">
            <a:spLocks noChangeArrowheads="1"/>
          </p:cNvSpPr>
          <p:nvPr/>
        </p:nvSpPr>
        <p:spPr>
          <a:xfrm>
            <a:off x="251520" y="-26988"/>
            <a:ext cx="8856984" cy="720726"/>
          </a:xfrm>
          <a:prstGeom prst="rect">
            <a:avLst/>
          </a:prstGeom>
        </p:spPr>
        <p:txBody>
          <a:bodyPr/>
          <a:lstStyle>
            <a:lvl1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mj-lt"/>
                <a:ea typeface="+mj-ea"/>
                <a:cs typeface="+mj-cs"/>
              </a:defRPr>
            </a:lvl1pPr>
            <a:lvl2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Arial" charset="0"/>
                <a:ea typeface="ＭＳ Ｐゴシック" pitchFamily="50" charset="-128"/>
              </a:defRPr>
            </a:lvl2pPr>
            <a:lvl3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Arial" charset="0"/>
                <a:ea typeface="ＭＳ Ｐゴシック" pitchFamily="50" charset="-128"/>
              </a:defRPr>
            </a:lvl3pPr>
            <a:lvl4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Arial" charset="0"/>
                <a:ea typeface="ＭＳ Ｐゴシック" pitchFamily="50" charset="-128"/>
              </a:defRPr>
            </a:lvl4pPr>
            <a:lvl5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Arial" charset="0"/>
                <a:ea typeface="ＭＳ Ｐゴシック" pitchFamily="50" charset="-128"/>
              </a:defRPr>
            </a:lvl5pPr>
            <a:lvl6pPr marL="2514600" indent="-228600" algn="ctr" defTabSz="449263" rtl="0" fontAlgn="base">
              <a:spcBef>
                <a:spcPct val="0"/>
              </a:spcBef>
              <a:spcAft>
                <a:spcPct val="0"/>
              </a:spcAft>
              <a:buClr>
                <a:srgbClr val="000000"/>
              </a:buClr>
              <a:buSzPct val="100000"/>
              <a:buFont typeface="Times New Roman" pitchFamily="18" charset="0"/>
              <a:defRPr sz="4400">
                <a:solidFill>
                  <a:srgbClr val="000000"/>
                </a:solidFill>
                <a:latin typeface="Arial" charset="0"/>
                <a:ea typeface="ＭＳ Ｐゴシック" pitchFamily="50" charset="-128"/>
              </a:defRPr>
            </a:lvl6pPr>
            <a:lvl7pPr marL="2971800" indent="-228600" algn="ctr" defTabSz="449263" rtl="0" fontAlgn="base">
              <a:spcBef>
                <a:spcPct val="0"/>
              </a:spcBef>
              <a:spcAft>
                <a:spcPct val="0"/>
              </a:spcAft>
              <a:buClr>
                <a:srgbClr val="000000"/>
              </a:buClr>
              <a:buSzPct val="100000"/>
              <a:buFont typeface="Times New Roman" pitchFamily="18" charset="0"/>
              <a:defRPr sz="4400">
                <a:solidFill>
                  <a:srgbClr val="000000"/>
                </a:solidFill>
                <a:latin typeface="Arial" charset="0"/>
                <a:ea typeface="ＭＳ Ｐゴシック" pitchFamily="50" charset="-128"/>
              </a:defRPr>
            </a:lvl7pPr>
            <a:lvl8pPr marL="3429000" indent="-228600" algn="ctr" defTabSz="449263" rtl="0" fontAlgn="base">
              <a:spcBef>
                <a:spcPct val="0"/>
              </a:spcBef>
              <a:spcAft>
                <a:spcPct val="0"/>
              </a:spcAft>
              <a:buClr>
                <a:srgbClr val="000000"/>
              </a:buClr>
              <a:buSzPct val="100000"/>
              <a:buFont typeface="Times New Roman" pitchFamily="18" charset="0"/>
              <a:defRPr sz="4400">
                <a:solidFill>
                  <a:srgbClr val="000000"/>
                </a:solidFill>
                <a:latin typeface="Arial" charset="0"/>
                <a:ea typeface="ＭＳ Ｐゴシック" pitchFamily="50" charset="-128"/>
              </a:defRPr>
            </a:lvl8pPr>
            <a:lvl9pPr marL="3886200" indent="-228600" algn="ctr" defTabSz="449263" rtl="0" fontAlgn="base">
              <a:spcBef>
                <a:spcPct val="0"/>
              </a:spcBef>
              <a:spcAft>
                <a:spcPct val="0"/>
              </a:spcAft>
              <a:buClr>
                <a:srgbClr val="000000"/>
              </a:buClr>
              <a:buSzPct val="100000"/>
              <a:buFont typeface="Times New Roman" pitchFamily="18" charset="0"/>
              <a:defRPr sz="4400">
                <a:solidFill>
                  <a:srgbClr val="000000"/>
                </a:solidFill>
                <a:latin typeface="Arial" charset="0"/>
                <a:ea typeface="ＭＳ Ｐゴシック" pitchFamily="50" charset="-128"/>
              </a:defRPr>
            </a:lvl9pPr>
          </a:lstStyle>
          <a:p>
            <a:pPr algn="l"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ja-JP" sz="2800" b="1" kern="0" dirty="0" smtClean="0">
                <a:solidFill>
                  <a:schemeClr val="tx2"/>
                </a:solidFill>
              </a:rPr>
              <a:t>III-1 Accomplishments </a:t>
            </a:r>
            <a:r>
              <a:rPr lang="en-US" altLang="ko-KR" sz="2800" b="1" kern="0" dirty="0" smtClean="0">
                <a:solidFill>
                  <a:schemeClr val="tx2"/>
                </a:solidFill>
              </a:rPr>
              <a:t>(cont.)</a:t>
            </a:r>
            <a:endParaRPr lang="en-US" altLang="ja-JP" sz="2800" b="1" kern="0" dirty="0">
              <a:solidFill>
                <a:schemeClr val="tx2"/>
              </a:solidFill>
            </a:endParaRPr>
          </a:p>
        </p:txBody>
      </p:sp>
      <p:cxnSp>
        <p:nvCxnSpPr>
          <p:cNvPr id="12" name="直線コネクタ 11"/>
          <p:cNvCxnSpPr/>
          <p:nvPr/>
        </p:nvCxnSpPr>
        <p:spPr bwMode="auto">
          <a:xfrm>
            <a:off x="0" y="620713"/>
            <a:ext cx="9144000" cy="0"/>
          </a:xfrm>
          <a:prstGeom prst="line">
            <a:avLst/>
          </a:prstGeom>
          <a:solidFill>
            <a:srgbClr val="00B8FF"/>
          </a:solidFill>
          <a:ln w="63500" cap="flat" cmpd="thinThick" algn="ctr">
            <a:solidFill>
              <a:schemeClr val="accent3"/>
            </a:solidFill>
            <a:prstDash val="solid"/>
            <a:round/>
            <a:headEnd type="none" w="med" len="med"/>
            <a:tailEnd type="none" w="med" len="med"/>
          </a:ln>
          <a:effectLst/>
        </p:spPr>
      </p:cxnSp>
      <p:sp>
        <p:nvSpPr>
          <p:cNvPr id="13" name="Rectangle 3"/>
          <p:cNvSpPr txBox="1">
            <a:spLocks noChangeArrowheads="1"/>
          </p:cNvSpPr>
          <p:nvPr/>
        </p:nvSpPr>
        <p:spPr bwMode="auto">
          <a:xfrm>
            <a:off x="3707904" y="836166"/>
            <a:ext cx="5400600" cy="4609058"/>
          </a:xfrm>
          <a:prstGeom prst="rect">
            <a:avLst/>
          </a:prstGeom>
          <a:noFill/>
          <a:ln w="9525">
            <a:noFill/>
            <a:round/>
            <a:headEnd/>
            <a:tailEnd/>
          </a:ln>
        </p:spPr>
        <p:txBody>
          <a:bodyPr vert="horz" wrap="square" lIns="90000" tIns="46800" rIns="90000" bIns="46800" numCol="1" anchor="t" anchorCtr="0" compatLnSpc="1">
            <a:prstTxWarp prst="textNoShape">
              <a:avLst/>
            </a:prstTxWarp>
            <a:normAutofit/>
          </a:bodyPr>
          <a:lstStyle>
            <a:lvl1pPr marL="342900" indent="-342900" algn="l" defTabSz="449263" rtl="0" eaLnBrk="0" fontAlgn="base" hangingPunct="0">
              <a:spcBef>
                <a:spcPts val="800"/>
              </a:spcBef>
              <a:spcAft>
                <a:spcPct val="0"/>
              </a:spcAft>
              <a:buClr>
                <a:srgbClr val="000000"/>
              </a:buClr>
              <a:buSzPct val="100000"/>
              <a:buFont typeface="Times New Roman" pitchFamily="18" charset="0"/>
              <a:defRPr sz="3200">
                <a:solidFill>
                  <a:srgbClr val="000000"/>
                </a:solidFill>
                <a:latin typeface="+mn-lt"/>
                <a:ea typeface="+mn-ea"/>
                <a:cs typeface="+mn-cs"/>
              </a:defRPr>
            </a:lvl1pPr>
            <a:lvl2pPr marL="742950" indent="-285750" algn="l" defTabSz="449263" rtl="0" eaLnBrk="0" fontAlgn="base" hangingPunct="0">
              <a:spcBef>
                <a:spcPts val="700"/>
              </a:spcBef>
              <a:spcAft>
                <a:spcPct val="0"/>
              </a:spcAft>
              <a:buClr>
                <a:srgbClr val="000000"/>
              </a:buClr>
              <a:buSzPct val="100000"/>
              <a:buFont typeface="Times New Roman" pitchFamily="18" charset="0"/>
              <a:defRPr sz="2800">
                <a:solidFill>
                  <a:srgbClr val="000000"/>
                </a:solidFill>
                <a:latin typeface="+mn-lt"/>
                <a:ea typeface="+mn-ea"/>
              </a:defRPr>
            </a:lvl2pPr>
            <a:lvl3pPr marL="1143000" indent="-228600" algn="l" defTabSz="449263" rtl="0" eaLnBrk="0" fontAlgn="base" hangingPunct="0">
              <a:spcBef>
                <a:spcPts val="600"/>
              </a:spcBef>
              <a:spcAft>
                <a:spcPct val="0"/>
              </a:spcAft>
              <a:buClr>
                <a:srgbClr val="000000"/>
              </a:buClr>
              <a:buSzPct val="100000"/>
              <a:buFont typeface="Times New Roman" pitchFamily="18" charset="0"/>
              <a:defRPr sz="2400">
                <a:solidFill>
                  <a:srgbClr val="000000"/>
                </a:solidFill>
                <a:latin typeface="+mn-lt"/>
                <a:ea typeface="+mn-ea"/>
              </a:defRPr>
            </a:lvl3pPr>
            <a:lvl4pPr marL="16002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defRPr>
            </a:lvl4pPr>
            <a:lvl5pPr marL="20574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defRPr>
            </a:lvl5pPr>
            <a:lvl6pPr marL="2514600" indent="-228600" algn="l" defTabSz="449263" rtl="0" fontAlgn="base">
              <a:spcBef>
                <a:spcPts val="500"/>
              </a:spcBef>
              <a:spcAft>
                <a:spcPct val="0"/>
              </a:spcAft>
              <a:buClr>
                <a:srgbClr val="000000"/>
              </a:buClr>
              <a:buSzPct val="100000"/>
              <a:buFont typeface="Times New Roman" pitchFamily="18" charset="0"/>
              <a:defRPr sz="2000">
                <a:solidFill>
                  <a:srgbClr val="000000"/>
                </a:solidFill>
                <a:latin typeface="+mn-lt"/>
                <a:ea typeface="+mn-ea"/>
              </a:defRPr>
            </a:lvl6pPr>
            <a:lvl7pPr marL="2971800" indent="-228600" algn="l" defTabSz="449263" rtl="0" fontAlgn="base">
              <a:spcBef>
                <a:spcPts val="500"/>
              </a:spcBef>
              <a:spcAft>
                <a:spcPct val="0"/>
              </a:spcAft>
              <a:buClr>
                <a:srgbClr val="000000"/>
              </a:buClr>
              <a:buSzPct val="100000"/>
              <a:buFont typeface="Times New Roman" pitchFamily="18" charset="0"/>
              <a:defRPr sz="2000">
                <a:solidFill>
                  <a:srgbClr val="000000"/>
                </a:solidFill>
                <a:latin typeface="+mn-lt"/>
                <a:ea typeface="+mn-ea"/>
              </a:defRPr>
            </a:lvl7pPr>
            <a:lvl8pPr marL="3429000" indent="-228600" algn="l" defTabSz="449263" rtl="0" fontAlgn="base">
              <a:spcBef>
                <a:spcPts val="500"/>
              </a:spcBef>
              <a:spcAft>
                <a:spcPct val="0"/>
              </a:spcAft>
              <a:buClr>
                <a:srgbClr val="000000"/>
              </a:buClr>
              <a:buSzPct val="100000"/>
              <a:buFont typeface="Times New Roman" pitchFamily="18" charset="0"/>
              <a:defRPr sz="2000">
                <a:solidFill>
                  <a:srgbClr val="000000"/>
                </a:solidFill>
                <a:latin typeface="+mn-lt"/>
                <a:ea typeface="+mn-ea"/>
              </a:defRPr>
            </a:lvl8pPr>
            <a:lvl9pPr marL="3886200" indent="-228600" algn="l" defTabSz="449263" rtl="0" fontAlgn="base">
              <a:spcBef>
                <a:spcPts val="500"/>
              </a:spcBef>
              <a:spcAft>
                <a:spcPct val="0"/>
              </a:spcAft>
              <a:buClr>
                <a:srgbClr val="000000"/>
              </a:buClr>
              <a:buSzPct val="100000"/>
              <a:buFont typeface="Times New Roman" pitchFamily="18" charset="0"/>
              <a:defRPr sz="2000">
                <a:solidFill>
                  <a:srgbClr val="000000"/>
                </a:solidFill>
                <a:latin typeface="+mn-lt"/>
                <a:ea typeface="+mn-ea"/>
              </a:defRPr>
            </a:lvl9pPr>
          </a:lstStyle>
          <a:p>
            <a:pPr marL="0" indent="0">
              <a:defRPr/>
            </a:pPr>
            <a:r>
              <a:rPr lang="en-US" altLang="ja-JP" sz="2400" b="1" u="sng" dirty="0">
                <a:solidFill>
                  <a:schemeClr val="accent6"/>
                </a:solidFill>
              </a:rPr>
              <a:t>Training programs for users in Asia Oceania to facilitate efficient use of </a:t>
            </a:r>
            <a:r>
              <a:rPr lang="en-US" altLang="ja-JP" sz="2400" b="1" u="sng" dirty="0" smtClean="0">
                <a:solidFill>
                  <a:schemeClr val="accent6"/>
                </a:solidFill>
              </a:rPr>
              <a:t>Himawari-8</a:t>
            </a:r>
          </a:p>
          <a:p>
            <a:pPr eaLnBrk="1" hangingPunct="1">
              <a:spcBef>
                <a:spcPts val="600"/>
              </a:spcBef>
              <a:buFont typeface="Wingdings" panose="05000000000000000000" pitchFamily="2" charset="2"/>
              <a:buChar char="ü"/>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altLang="ja-JP" sz="2400" kern="0" dirty="0" smtClean="0">
                <a:solidFill>
                  <a:schemeClr val="tx2">
                    <a:lumMod val="50000"/>
                  </a:schemeClr>
                </a:solidFill>
              </a:rPr>
              <a:t>Dispatching </a:t>
            </a:r>
            <a:r>
              <a:rPr lang="en-US" altLang="ja-JP" sz="2400" kern="0" dirty="0">
                <a:solidFill>
                  <a:schemeClr val="tx2">
                    <a:lumMod val="50000"/>
                  </a:schemeClr>
                </a:solidFill>
              </a:rPr>
              <a:t>experts on satellite data utilization</a:t>
            </a:r>
            <a:endParaRPr lang="en-US" altLang="ja-JP" sz="2800" kern="0" dirty="0" smtClean="0">
              <a:solidFill>
                <a:schemeClr val="tx2">
                  <a:lumMod val="50000"/>
                </a:schemeClr>
              </a:solidFill>
            </a:endParaRPr>
          </a:p>
          <a:p>
            <a:pPr eaLnBrk="1" hangingPunct="1">
              <a:spcBef>
                <a:spcPts val="600"/>
              </a:spcBef>
              <a:buFont typeface="Wingdings" panose="05000000000000000000" pitchFamily="2" charset="2"/>
              <a:buChar char="ü"/>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altLang="ja-JP" sz="2400" kern="0" dirty="0">
                <a:solidFill>
                  <a:schemeClr val="tx2">
                    <a:lumMod val="50000"/>
                  </a:schemeClr>
                </a:solidFill>
              </a:rPr>
              <a:t>Visited more than 15 NMHSs in the Asia Oceania </a:t>
            </a:r>
            <a:r>
              <a:rPr lang="en-US" altLang="ja-JP" sz="2400" kern="0" dirty="0" smtClean="0">
                <a:solidFill>
                  <a:schemeClr val="tx2">
                    <a:lumMod val="50000"/>
                  </a:schemeClr>
                </a:solidFill>
              </a:rPr>
              <a:t>region</a:t>
            </a:r>
          </a:p>
          <a:p>
            <a:pPr lvl="1" eaLnBrk="1" hangingPunct="1">
              <a:spcBef>
                <a:spcPts val="600"/>
              </a:spcBef>
              <a:buFont typeface="Wingdings" panose="05000000000000000000" pitchFamily="2" charset="2"/>
              <a:buChar char="ü"/>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altLang="ja-JP" sz="2000" kern="0" dirty="0">
                <a:solidFill>
                  <a:schemeClr val="tx2">
                    <a:lumMod val="50000"/>
                  </a:schemeClr>
                </a:solidFill>
              </a:rPr>
              <a:t>More seminars </a:t>
            </a:r>
            <a:r>
              <a:rPr lang="en-US" altLang="ja-JP" sz="2000" kern="0" dirty="0" smtClean="0">
                <a:solidFill>
                  <a:schemeClr val="tx2">
                    <a:lumMod val="50000"/>
                  </a:schemeClr>
                </a:solidFill>
              </a:rPr>
              <a:t>are </a:t>
            </a:r>
            <a:r>
              <a:rPr lang="en-US" altLang="ja-JP" sz="2000" kern="0" dirty="0">
                <a:solidFill>
                  <a:schemeClr val="tx2">
                    <a:lumMod val="50000"/>
                  </a:schemeClr>
                </a:solidFill>
              </a:rPr>
              <a:t>planned</a:t>
            </a:r>
          </a:p>
          <a:p>
            <a:pPr eaLnBrk="1" hangingPunct="1">
              <a:spcBef>
                <a:spcPts val="600"/>
              </a:spcBef>
              <a:buFont typeface="Wingdings" panose="05000000000000000000" pitchFamily="2" charset="2"/>
              <a:buChar char="ü"/>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altLang="ja-JP" sz="2400" kern="0" dirty="0">
                <a:solidFill>
                  <a:schemeClr val="tx2">
                    <a:lumMod val="50000"/>
                  </a:schemeClr>
                </a:solidFill>
              </a:rPr>
              <a:t>Practical training with SATAID</a:t>
            </a:r>
            <a:endParaRPr lang="en-US" altLang="ja-JP" sz="2800" kern="0" dirty="0" smtClean="0">
              <a:solidFill>
                <a:schemeClr val="tx2">
                  <a:lumMod val="50000"/>
                </a:schemeClr>
              </a:solidFill>
            </a:endParaRPr>
          </a:p>
        </p:txBody>
      </p:sp>
      <p:sp>
        <p:nvSpPr>
          <p:cNvPr id="14" name="スライド番号プレースホルダ 7"/>
          <p:cNvSpPr>
            <a:spLocks noGrp="1"/>
          </p:cNvSpPr>
          <p:nvPr>
            <p:ph type="sldNum" sz="quarter" idx="12"/>
          </p:nvPr>
        </p:nvSpPr>
        <p:spPr>
          <a:xfrm>
            <a:off x="6978650" y="6619875"/>
            <a:ext cx="2130425" cy="193675"/>
          </a:xfrm>
        </p:spPr>
        <p:txBody>
          <a:bodyPr/>
          <a:lstStyle/>
          <a:p>
            <a:pPr>
              <a:defRPr/>
            </a:pPr>
            <a:fld id="{2FFA6EA2-3823-45E5-B835-981FADCF2E39}" type="slidenum">
              <a:rPr lang="en-US"/>
              <a:pPr>
                <a:defRPr/>
              </a:pPr>
              <a:t>12</a:t>
            </a:fld>
            <a:endParaRPr lang="en-US" dirty="0"/>
          </a:p>
        </p:txBody>
      </p:sp>
    </p:spTree>
    <p:extLst>
      <p:ext uri="{BB962C8B-B14F-4D97-AF65-F5344CB8AC3E}">
        <p14:creationId xmlns:p14="http://schemas.microsoft.com/office/powerpoint/2010/main" val="17316931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Figure_0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331" y="3140968"/>
            <a:ext cx="7335922" cy="3470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円/楕円 1"/>
          <p:cNvSpPr/>
          <p:nvPr/>
        </p:nvSpPr>
        <p:spPr>
          <a:xfrm>
            <a:off x="5220072" y="5747353"/>
            <a:ext cx="1080120" cy="108012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Rectangle 1"/>
          <p:cNvSpPr txBox="1">
            <a:spLocks noChangeArrowheads="1"/>
          </p:cNvSpPr>
          <p:nvPr/>
        </p:nvSpPr>
        <p:spPr>
          <a:xfrm>
            <a:off x="251520" y="-26988"/>
            <a:ext cx="8856984" cy="720726"/>
          </a:xfrm>
          <a:prstGeom prst="rect">
            <a:avLst/>
          </a:prstGeom>
        </p:spPr>
        <p:txBody>
          <a:bodyPr/>
          <a:lstStyle>
            <a:lvl1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mj-lt"/>
                <a:ea typeface="+mj-ea"/>
                <a:cs typeface="+mj-cs"/>
              </a:defRPr>
            </a:lvl1pPr>
            <a:lvl2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Arial" charset="0"/>
                <a:ea typeface="ＭＳ Ｐゴシック" pitchFamily="50" charset="-128"/>
              </a:defRPr>
            </a:lvl2pPr>
            <a:lvl3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Arial" charset="0"/>
                <a:ea typeface="ＭＳ Ｐゴシック" pitchFamily="50" charset="-128"/>
              </a:defRPr>
            </a:lvl3pPr>
            <a:lvl4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Arial" charset="0"/>
                <a:ea typeface="ＭＳ Ｐゴシック" pitchFamily="50" charset="-128"/>
              </a:defRPr>
            </a:lvl4pPr>
            <a:lvl5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Arial" charset="0"/>
                <a:ea typeface="ＭＳ Ｐゴシック" pitchFamily="50" charset="-128"/>
              </a:defRPr>
            </a:lvl5pPr>
            <a:lvl6pPr marL="2514600" indent="-228600" algn="ctr" defTabSz="449263" rtl="0" fontAlgn="base">
              <a:spcBef>
                <a:spcPct val="0"/>
              </a:spcBef>
              <a:spcAft>
                <a:spcPct val="0"/>
              </a:spcAft>
              <a:buClr>
                <a:srgbClr val="000000"/>
              </a:buClr>
              <a:buSzPct val="100000"/>
              <a:buFont typeface="Times New Roman" pitchFamily="18" charset="0"/>
              <a:defRPr sz="4400">
                <a:solidFill>
                  <a:srgbClr val="000000"/>
                </a:solidFill>
                <a:latin typeface="Arial" charset="0"/>
                <a:ea typeface="ＭＳ Ｐゴシック" pitchFamily="50" charset="-128"/>
              </a:defRPr>
            </a:lvl6pPr>
            <a:lvl7pPr marL="2971800" indent="-228600" algn="ctr" defTabSz="449263" rtl="0" fontAlgn="base">
              <a:spcBef>
                <a:spcPct val="0"/>
              </a:spcBef>
              <a:spcAft>
                <a:spcPct val="0"/>
              </a:spcAft>
              <a:buClr>
                <a:srgbClr val="000000"/>
              </a:buClr>
              <a:buSzPct val="100000"/>
              <a:buFont typeface="Times New Roman" pitchFamily="18" charset="0"/>
              <a:defRPr sz="4400">
                <a:solidFill>
                  <a:srgbClr val="000000"/>
                </a:solidFill>
                <a:latin typeface="Arial" charset="0"/>
                <a:ea typeface="ＭＳ Ｐゴシック" pitchFamily="50" charset="-128"/>
              </a:defRPr>
            </a:lvl7pPr>
            <a:lvl8pPr marL="3429000" indent="-228600" algn="ctr" defTabSz="449263" rtl="0" fontAlgn="base">
              <a:spcBef>
                <a:spcPct val="0"/>
              </a:spcBef>
              <a:spcAft>
                <a:spcPct val="0"/>
              </a:spcAft>
              <a:buClr>
                <a:srgbClr val="000000"/>
              </a:buClr>
              <a:buSzPct val="100000"/>
              <a:buFont typeface="Times New Roman" pitchFamily="18" charset="0"/>
              <a:defRPr sz="4400">
                <a:solidFill>
                  <a:srgbClr val="000000"/>
                </a:solidFill>
                <a:latin typeface="Arial" charset="0"/>
                <a:ea typeface="ＭＳ Ｐゴシック" pitchFamily="50" charset="-128"/>
              </a:defRPr>
            </a:lvl8pPr>
            <a:lvl9pPr marL="3886200" indent="-228600" algn="ctr" defTabSz="449263" rtl="0" fontAlgn="base">
              <a:spcBef>
                <a:spcPct val="0"/>
              </a:spcBef>
              <a:spcAft>
                <a:spcPct val="0"/>
              </a:spcAft>
              <a:buClr>
                <a:srgbClr val="000000"/>
              </a:buClr>
              <a:buSzPct val="100000"/>
              <a:buFont typeface="Times New Roman" pitchFamily="18" charset="0"/>
              <a:defRPr sz="4400">
                <a:solidFill>
                  <a:srgbClr val="000000"/>
                </a:solidFill>
                <a:latin typeface="Arial" charset="0"/>
                <a:ea typeface="ＭＳ Ｐゴシック" pitchFamily="50" charset="-128"/>
              </a:defRPr>
            </a:lvl9pPr>
          </a:lstStyle>
          <a:p>
            <a:pPr algn="l"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ja-JP" sz="2800" b="1" kern="0" dirty="0" smtClean="0">
                <a:solidFill>
                  <a:schemeClr val="tx2"/>
                </a:solidFill>
              </a:rPr>
              <a:t>III-1 Accomplishments </a:t>
            </a:r>
            <a:r>
              <a:rPr lang="en-US" altLang="ko-KR" sz="2800" b="1" kern="0" dirty="0" smtClean="0">
                <a:solidFill>
                  <a:schemeClr val="tx2"/>
                </a:solidFill>
              </a:rPr>
              <a:t>(cont.)</a:t>
            </a:r>
            <a:endParaRPr lang="en-US" altLang="ja-JP" sz="2800" b="1" kern="0" dirty="0">
              <a:solidFill>
                <a:schemeClr val="tx2"/>
              </a:solidFill>
            </a:endParaRPr>
          </a:p>
        </p:txBody>
      </p:sp>
      <p:cxnSp>
        <p:nvCxnSpPr>
          <p:cNvPr id="10" name="直線コネクタ 9"/>
          <p:cNvCxnSpPr/>
          <p:nvPr/>
        </p:nvCxnSpPr>
        <p:spPr bwMode="auto">
          <a:xfrm>
            <a:off x="0" y="620713"/>
            <a:ext cx="9144000" cy="0"/>
          </a:xfrm>
          <a:prstGeom prst="line">
            <a:avLst/>
          </a:prstGeom>
          <a:solidFill>
            <a:srgbClr val="00B8FF"/>
          </a:solidFill>
          <a:ln w="63500" cap="flat" cmpd="thinThick" algn="ctr">
            <a:solidFill>
              <a:schemeClr val="accent3"/>
            </a:solidFill>
            <a:prstDash val="solid"/>
            <a:round/>
            <a:headEnd type="none" w="med" len="med"/>
            <a:tailEnd type="none" w="med" len="med"/>
          </a:ln>
          <a:effectLst/>
        </p:spPr>
      </p:cxnSp>
      <p:sp>
        <p:nvSpPr>
          <p:cNvPr id="11" name="Rectangle 3"/>
          <p:cNvSpPr txBox="1">
            <a:spLocks noChangeArrowheads="1"/>
          </p:cNvSpPr>
          <p:nvPr/>
        </p:nvSpPr>
        <p:spPr bwMode="auto">
          <a:xfrm>
            <a:off x="179512" y="692696"/>
            <a:ext cx="8856984" cy="2434175"/>
          </a:xfrm>
          <a:prstGeom prst="rect">
            <a:avLst/>
          </a:prstGeom>
          <a:noFill/>
          <a:ln w="9525">
            <a:noFill/>
            <a:round/>
            <a:headEnd/>
            <a:tailEnd/>
          </a:ln>
        </p:spPr>
        <p:txBody>
          <a:bodyPr vert="horz" wrap="square" lIns="90000" tIns="46800" rIns="90000" bIns="46800" numCol="1" anchor="t" anchorCtr="0" compatLnSpc="1">
            <a:prstTxWarp prst="textNoShape">
              <a:avLst/>
            </a:prstTxWarp>
            <a:normAutofit fontScale="77500" lnSpcReduction="20000"/>
          </a:bodyPr>
          <a:lstStyle>
            <a:lvl1pPr marL="342900" indent="-342900" algn="l" defTabSz="449263" rtl="0" eaLnBrk="0" fontAlgn="base" hangingPunct="0">
              <a:spcBef>
                <a:spcPts val="800"/>
              </a:spcBef>
              <a:spcAft>
                <a:spcPct val="0"/>
              </a:spcAft>
              <a:buClr>
                <a:srgbClr val="000000"/>
              </a:buClr>
              <a:buSzPct val="100000"/>
              <a:buFont typeface="Times New Roman" pitchFamily="18" charset="0"/>
              <a:defRPr sz="3200">
                <a:solidFill>
                  <a:srgbClr val="000000"/>
                </a:solidFill>
                <a:latin typeface="+mn-lt"/>
                <a:ea typeface="+mn-ea"/>
                <a:cs typeface="+mn-cs"/>
              </a:defRPr>
            </a:lvl1pPr>
            <a:lvl2pPr marL="742950" indent="-285750" algn="l" defTabSz="449263" rtl="0" eaLnBrk="0" fontAlgn="base" hangingPunct="0">
              <a:spcBef>
                <a:spcPts val="700"/>
              </a:spcBef>
              <a:spcAft>
                <a:spcPct val="0"/>
              </a:spcAft>
              <a:buClr>
                <a:srgbClr val="000000"/>
              </a:buClr>
              <a:buSzPct val="100000"/>
              <a:buFont typeface="Times New Roman" pitchFamily="18" charset="0"/>
              <a:defRPr sz="2800">
                <a:solidFill>
                  <a:srgbClr val="000000"/>
                </a:solidFill>
                <a:latin typeface="+mn-lt"/>
                <a:ea typeface="+mn-ea"/>
              </a:defRPr>
            </a:lvl2pPr>
            <a:lvl3pPr marL="1143000" indent="-228600" algn="l" defTabSz="449263" rtl="0" eaLnBrk="0" fontAlgn="base" hangingPunct="0">
              <a:spcBef>
                <a:spcPts val="600"/>
              </a:spcBef>
              <a:spcAft>
                <a:spcPct val="0"/>
              </a:spcAft>
              <a:buClr>
                <a:srgbClr val="000000"/>
              </a:buClr>
              <a:buSzPct val="100000"/>
              <a:buFont typeface="Times New Roman" pitchFamily="18" charset="0"/>
              <a:defRPr sz="2400">
                <a:solidFill>
                  <a:srgbClr val="000000"/>
                </a:solidFill>
                <a:latin typeface="+mn-lt"/>
                <a:ea typeface="+mn-ea"/>
              </a:defRPr>
            </a:lvl3pPr>
            <a:lvl4pPr marL="16002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defRPr>
            </a:lvl4pPr>
            <a:lvl5pPr marL="20574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defRPr>
            </a:lvl5pPr>
            <a:lvl6pPr marL="2514600" indent="-228600" algn="l" defTabSz="449263" rtl="0" fontAlgn="base">
              <a:spcBef>
                <a:spcPts val="500"/>
              </a:spcBef>
              <a:spcAft>
                <a:spcPct val="0"/>
              </a:spcAft>
              <a:buClr>
                <a:srgbClr val="000000"/>
              </a:buClr>
              <a:buSzPct val="100000"/>
              <a:buFont typeface="Times New Roman" pitchFamily="18" charset="0"/>
              <a:defRPr sz="2000">
                <a:solidFill>
                  <a:srgbClr val="000000"/>
                </a:solidFill>
                <a:latin typeface="+mn-lt"/>
                <a:ea typeface="+mn-ea"/>
              </a:defRPr>
            </a:lvl6pPr>
            <a:lvl7pPr marL="2971800" indent="-228600" algn="l" defTabSz="449263" rtl="0" fontAlgn="base">
              <a:spcBef>
                <a:spcPts val="500"/>
              </a:spcBef>
              <a:spcAft>
                <a:spcPct val="0"/>
              </a:spcAft>
              <a:buClr>
                <a:srgbClr val="000000"/>
              </a:buClr>
              <a:buSzPct val="100000"/>
              <a:buFont typeface="Times New Roman" pitchFamily="18" charset="0"/>
              <a:defRPr sz="2000">
                <a:solidFill>
                  <a:srgbClr val="000000"/>
                </a:solidFill>
                <a:latin typeface="+mn-lt"/>
                <a:ea typeface="+mn-ea"/>
              </a:defRPr>
            </a:lvl7pPr>
            <a:lvl8pPr marL="3429000" indent="-228600" algn="l" defTabSz="449263" rtl="0" fontAlgn="base">
              <a:spcBef>
                <a:spcPts val="500"/>
              </a:spcBef>
              <a:spcAft>
                <a:spcPct val="0"/>
              </a:spcAft>
              <a:buClr>
                <a:srgbClr val="000000"/>
              </a:buClr>
              <a:buSzPct val="100000"/>
              <a:buFont typeface="Times New Roman" pitchFamily="18" charset="0"/>
              <a:defRPr sz="2000">
                <a:solidFill>
                  <a:srgbClr val="000000"/>
                </a:solidFill>
                <a:latin typeface="+mn-lt"/>
                <a:ea typeface="+mn-ea"/>
              </a:defRPr>
            </a:lvl8pPr>
            <a:lvl9pPr marL="3886200" indent="-228600" algn="l" defTabSz="449263" rtl="0" fontAlgn="base">
              <a:spcBef>
                <a:spcPts val="500"/>
              </a:spcBef>
              <a:spcAft>
                <a:spcPct val="0"/>
              </a:spcAft>
              <a:buClr>
                <a:srgbClr val="000000"/>
              </a:buClr>
              <a:buSzPct val="100000"/>
              <a:buFont typeface="Times New Roman" pitchFamily="18" charset="0"/>
              <a:defRPr sz="2000">
                <a:solidFill>
                  <a:srgbClr val="000000"/>
                </a:solidFill>
                <a:latin typeface="+mn-lt"/>
                <a:ea typeface="+mn-ea"/>
              </a:defRPr>
            </a:lvl9pPr>
          </a:lstStyle>
          <a:p>
            <a:pPr marL="0" indent="0">
              <a:defRPr/>
            </a:pPr>
            <a:r>
              <a:rPr lang="en-US" altLang="ja-JP" sz="2000" b="1" u="sng" dirty="0">
                <a:solidFill>
                  <a:schemeClr val="accent6"/>
                </a:solidFill>
              </a:rPr>
              <a:t>Feasibility study on Himawari-8 event-driven rapid-scan with </a:t>
            </a:r>
            <a:r>
              <a:rPr lang="en-US" altLang="ja-JP" sz="2000" b="1" u="sng" dirty="0" err="1" smtClean="0">
                <a:solidFill>
                  <a:schemeClr val="accent6"/>
                </a:solidFill>
              </a:rPr>
              <a:t>AuBoM</a:t>
            </a:r>
            <a:endParaRPr lang="en-US" altLang="ja-JP" sz="2000" b="1" u="sng" dirty="0" smtClean="0">
              <a:solidFill>
                <a:schemeClr val="accent6"/>
              </a:solidFill>
            </a:endParaRPr>
          </a:p>
          <a:p>
            <a:pPr eaLnBrk="1" hangingPunct="1">
              <a:spcBef>
                <a:spcPts val="600"/>
              </a:spcBef>
              <a:buFont typeface="Wingdings" panose="05000000000000000000" pitchFamily="2" charset="2"/>
              <a:buChar char="ü"/>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altLang="ja-JP" sz="2000" kern="0" dirty="0">
                <a:solidFill>
                  <a:schemeClr val="tx1"/>
                </a:solidFill>
              </a:rPr>
              <a:t>AHI (Advanced </a:t>
            </a:r>
            <a:r>
              <a:rPr lang="en-US" altLang="ja-JP" sz="2000" kern="0" dirty="0" err="1">
                <a:solidFill>
                  <a:schemeClr val="tx1"/>
                </a:solidFill>
              </a:rPr>
              <a:t>Himawari</a:t>
            </a:r>
            <a:r>
              <a:rPr lang="en-US" altLang="ja-JP" sz="2000" kern="0" dirty="0">
                <a:solidFill>
                  <a:schemeClr val="tx1"/>
                </a:solidFill>
              </a:rPr>
              <a:t> Imager) on Himawari-8 has the ability of various scans during 10 minutes Full Disk </a:t>
            </a:r>
            <a:r>
              <a:rPr lang="en-US" altLang="ja-JP" sz="2000" kern="0" dirty="0" smtClean="0">
                <a:solidFill>
                  <a:schemeClr val="tx1"/>
                </a:solidFill>
              </a:rPr>
              <a:t>observation.</a:t>
            </a:r>
          </a:p>
          <a:p>
            <a:pPr eaLnBrk="1" hangingPunct="1">
              <a:spcBef>
                <a:spcPts val="600"/>
              </a:spcBef>
              <a:buFont typeface="Wingdings" panose="05000000000000000000" pitchFamily="2" charset="2"/>
              <a:buChar char="ü"/>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altLang="ja-JP" sz="2000" kern="0" dirty="0">
                <a:solidFill>
                  <a:schemeClr val="tx1"/>
                </a:solidFill>
              </a:rPr>
              <a:t>AHI can flexibly change the scan range of “Target Area” for observation of phenomena such as typhoons and active volcanoes</a:t>
            </a:r>
            <a:r>
              <a:rPr lang="en-US" altLang="ja-JP" sz="2000" kern="0" dirty="0" smtClean="0">
                <a:solidFill>
                  <a:schemeClr val="tx1"/>
                </a:solidFill>
              </a:rPr>
              <a:t>.</a:t>
            </a:r>
          </a:p>
          <a:p>
            <a:pPr eaLnBrk="1" hangingPunct="1">
              <a:spcBef>
                <a:spcPts val="600"/>
              </a:spcBef>
              <a:buFont typeface="Wingdings" panose="05000000000000000000" pitchFamily="2" charset="2"/>
              <a:buChar char="ü"/>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altLang="ja-JP" sz="2000" kern="0" dirty="0">
                <a:solidFill>
                  <a:schemeClr val="tx1"/>
                </a:solidFill>
              </a:rPr>
              <a:t>Essentially, the Himawari-8 rapid scan target area observation is focused on tropical cyclones in the RSMC Tokyo - Typhoon Center's area of responsibility and on volcanic eruptions for the Tokyo Volcanic Ash Advisory Center (VAAC Tokyo).</a:t>
            </a:r>
          </a:p>
          <a:p>
            <a:pPr eaLnBrk="1" hangingPunct="1">
              <a:spcBef>
                <a:spcPts val="600"/>
              </a:spcBef>
              <a:buFont typeface="Wingdings" panose="05000000000000000000" pitchFamily="2" charset="2"/>
              <a:buChar char="ü"/>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altLang="ja-JP" sz="2000" kern="0" dirty="0">
                <a:solidFill>
                  <a:schemeClr val="tx1"/>
                </a:solidFill>
              </a:rPr>
              <a:t>In case a typhoon occurs in Western North Pacific, JMA operates the tracking observation of the typhoon in constantly shifted scan range of the Target Area</a:t>
            </a:r>
            <a:r>
              <a:rPr lang="en-US" altLang="ja-JP" sz="2000" kern="0" dirty="0" smtClean="0">
                <a:solidFill>
                  <a:schemeClr val="tx1"/>
                </a:solidFill>
              </a:rPr>
              <a:t>.</a:t>
            </a:r>
            <a:endParaRPr lang="en-US" altLang="ja-JP" sz="2000" kern="0" dirty="0">
              <a:solidFill>
                <a:schemeClr val="tx1"/>
              </a:solidFill>
            </a:endParaRPr>
          </a:p>
        </p:txBody>
      </p:sp>
      <p:sp>
        <p:nvSpPr>
          <p:cNvPr id="12" name="スライド番号プレースホルダ 7"/>
          <p:cNvSpPr>
            <a:spLocks noGrp="1"/>
          </p:cNvSpPr>
          <p:nvPr>
            <p:ph type="sldNum" sz="quarter" idx="12"/>
          </p:nvPr>
        </p:nvSpPr>
        <p:spPr>
          <a:xfrm>
            <a:off x="6978650" y="6619875"/>
            <a:ext cx="2130425" cy="193675"/>
          </a:xfrm>
        </p:spPr>
        <p:txBody>
          <a:bodyPr/>
          <a:lstStyle/>
          <a:p>
            <a:pPr>
              <a:defRPr/>
            </a:pPr>
            <a:fld id="{2FFA6EA2-3823-45E5-B835-981FADCF2E39}" type="slidenum">
              <a:rPr lang="en-US"/>
              <a:pPr>
                <a:defRPr/>
              </a:pPr>
              <a:t>13</a:t>
            </a:fld>
            <a:endParaRPr lang="en-US" dirty="0"/>
          </a:p>
        </p:txBody>
      </p:sp>
    </p:spTree>
    <p:extLst>
      <p:ext uri="{BB962C8B-B14F-4D97-AF65-F5344CB8AC3E}">
        <p14:creationId xmlns:p14="http://schemas.microsoft.com/office/powerpoint/2010/main" val="248101687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p:cNvGrpSpPr/>
          <p:nvPr/>
        </p:nvGrpSpPr>
        <p:grpSpPr>
          <a:xfrm>
            <a:off x="4866918" y="1280007"/>
            <a:ext cx="4241586" cy="4597265"/>
            <a:chOff x="4866918" y="1280007"/>
            <a:chExt cx="4241586" cy="4597265"/>
          </a:xfrm>
        </p:grpSpPr>
        <p:pic>
          <p:nvPicPr>
            <p:cNvPr id="10" name="Picture 2" descr="Figure_07"/>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8372698" y="1596994"/>
              <a:ext cx="735806" cy="3470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https://www.wmo.int/pages/prog/www/tcp/images/TCcentres_2.JPG"/>
            <p:cNvPicPr>
              <a:picLocks noChangeAspect="1" noChangeArrowheads="1"/>
            </p:cNvPicPr>
            <p:nvPr/>
          </p:nvPicPr>
          <p:blipFill rotWithShape="1">
            <a:blip r:embed="rId4">
              <a:extLst>
                <a:ext uri="{28A0092B-C50C-407E-A947-70E740481C1C}">
                  <a14:useLocalDpi xmlns:a14="http://schemas.microsoft.com/office/drawing/2010/main" val="0"/>
                </a:ext>
              </a:extLst>
            </a:blip>
            <a:srcRect l="27139" t="11534" r="32733" b="-20878"/>
            <a:stretch/>
          </p:blipFill>
          <p:spPr bwMode="auto">
            <a:xfrm>
              <a:off x="4866918" y="1721403"/>
              <a:ext cx="3418301" cy="4155869"/>
            </a:xfrm>
            <a:prstGeom prst="rect">
              <a:avLst/>
            </a:prstGeom>
            <a:noFill/>
            <a:extLst>
              <a:ext uri="{909E8E84-426E-40DD-AFC4-6F175D3DCCD1}">
                <a14:hiddenFill xmlns:a14="http://schemas.microsoft.com/office/drawing/2010/main">
                  <a:solidFill>
                    <a:srgbClr val="FFFFFF"/>
                  </a:solidFill>
                </a14:hiddenFill>
              </a:ext>
            </a:extLst>
          </p:spPr>
        </p:pic>
        <p:sp>
          <p:nvSpPr>
            <p:cNvPr id="2" name="円/楕円 1"/>
            <p:cNvSpPr/>
            <p:nvPr/>
          </p:nvSpPr>
          <p:spPr>
            <a:xfrm>
              <a:off x="4999980" y="1280007"/>
              <a:ext cx="2880320" cy="4104456"/>
            </a:xfrm>
            <a:prstGeom prst="ellipse">
              <a:avLst/>
            </a:prstGeom>
            <a:solidFill>
              <a:srgbClr val="FA12DE">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コンテンツ プレースホルダー 2"/>
            <p:cNvSpPr txBox="1">
              <a:spLocks/>
            </p:cNvSpPr>
            <p:nvPr/>
          </p:nvSpPr>
          <p:spPr>
            <a:xfrm>
              <a:off x="6078444" y="5312455"/>
              <a:ext cx="2381988" cy="345460"/>
            </a:xfrm>
            <a:prstGeom prst="rect">
              <a:avLst/>
            </a:prstGeom>
            <a:ln>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30000"/>
                </a:lnSpc>
                <a:buNone/>
              </a:pPr>
              <a:r>
                <a:rPr kumimoji="1" lang="en-US" altLang="ja-JP" sz="1200" dirty="0" smtClean="0"/>
                <a:t>Observation </a:t>
              </a:r>
              <a:r>
                <a:rPr kumimoji="1" lang="en-US" altLang="ja-JP" sz="1200" dirty="0"/>
                <a:t>area of Himawari-8</a:t>
              </a:r>
            </a:p>
          </p:txBody>
        </p:sp>
      </p:grpSp>
      <p:sp>
        <p:nvSpPr>
          <p:cNvPr id="9" name="Rectangle 1"/>
          <p:cNvSpPr txBox="1">
            <a:spLocks noChangeArrowheads="1"/>
          </p:cNvSpPr>
          <p:nvPr/>
        </p:nvSpPr>
        <p:spPr>
          <a:xfrm>
            <a:off x="251520" y="-26988"/>
            <a:ext cx="8856984" cy="720726"/>
          </a:xfrm>
          <a:prstGeom prst="rect">
            <a:avLst/>
          </a:prstGeom>
        </p:spPr>
        <p:txBody>
          <a:bodyPr/>
          <a:lstStyle>
            <a:lvl1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mj-lt"/>
                <a:ea typeface="+mj-ea"/>
                <a:cs typeface="+mj-cs"/>
              </a:defRPr>
            </a:lvl1pPr>
            <a:lvl2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Arial" charset="0"/>
                <a:ea typeface="ＭＳ Ｐゴシック" pitchFamily="50" charset="-128"/>
              </a:defRPr>
            </a:lvl2pPr>
            <a:lvl3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Arial" charset="0"/>
                <a:ea typeface="ＭＳ Ｐゴシック" pitchFamily="50" charset="-128"/>
              </a:defRPr>
            </a:lvl3pPr>
            <a:lvl4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Arial" charset="0"/>
                <a:ea typeface="ＭＳ Ｐゴシック" pitchFamily="50" charset="-128"/>
              </a:defRPr>
            </a:lvl4pPr>
            <a:lvl5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Arial" charset="0"/>
                <a:ea typeface="ＭＳ Ｐゴシック" pitchFamily="50" charset="-128"/>
              </a:defRPr>
            </a:lvl5pPr>
            <a:lvl6pPr marL="2514600" indent="-228600" algn="ctr" defTabSz="449263" rtl="0" fontAlgn="base">
              <a:spcBef>
                <a:spcPct val="0"/>
              </a:spcBef>
              <a:spcAft>
                <a:spcPct val="0"/>
              </a:spcAft>
              <a:buClr>
                <a:srgbClr val="000000"/>
              </a:buClr>
              <a:buSzPct val="100000"/>
              <a:buFont typeface="Times New Roman" pitchFamily="18" charset="0"/>
              <a:defRPr sz="4400">
                <a:solidFill>
                  <a:srgbClr val="000000"/>
                </a:solidFill>
                <a:latin typeface="Arial" charset="0"/>
                <a:ea typeface="ＭＳ Ｐゴシック" pitchFamily="50" charset="-128"/>
              </a:defRPr>
            </a:lvl6pPr>
            <a:lvl7pPr marL="2971800" indent="-228600" algn="ctr" defTabSz="449263" rtl="0" fontAlgn="base">
              <a:spcBef>
                <a:spcPct val="0"/>
              </a:spcBef>
              <a:spcAft>
                <a:spcPct val="0"/>
              </a:spcAft>
              <a:buClr>
                <a:srgbClr val="000000"/>
              </a:buClr>
              <a:buSzPct val="100000"/>
              <a:buFont typeface="Times New Roman" pitchFamily="18" charset="0"/>
              <a:defRPr sz="4400">
                <a:solidFill>
                  <a:srgbClr val="000000"/>
                </a:solidFill>
                <a:latin typeface="Arial" charset="0"/>
                <a:ea typeface="ＭＳ Ｐゴシック" pitchFamily="50" charset="-128"/>
              </a:defRPr>
            </a:lvl7pPr>
            <a:lvl8pPr marL="3429000" indent="-228600" algn="ctr" defTabSz="449263" rtl="0" fontAlgn="base">
              <a:spcBef>
                <a:spcPct val="0"/>
              </a:spcBef>
              <a:spcAft>
                <a:spcPct val="0"/>
              </a:spcAft>
              <a:buClr>
                <a:srgbClr val="000000"/>
              </a:buClr>
              <a:buSzPct val="100000"/>
              <a:buFont typeface="Times New Roman" pitchFamily="18" charset="0"/>
              <a:defRPr sz="4400">
                <a:solidFill>
                  <a:srgbClr val="000000"/>
                </a:solidFill>
                <a:latin typeface="Arial" charset="0"/>
                <a:ea typeface="ＭＳ Ｐゴシック" pitchFamily="50" charset="-128"/>
              </a:defRPr>
            </a:lvl8pPr>
            <a:lvl9pPr marL="3886200" indent="-228600" algn="ctr" defTabSz="449263" rtl="0" fontAlgn="base">
              <a:spcBef>
                <a:spcPct val="0"/>
              </a:spcBef>
              <a:spcAft>
                <a:spcPct val="0"/>
              </a:spcAft>
              <a:buClr>
                <a:srgbClr val="000000"/>
              </a:buClr>
              <a:buSzPct val="100000"/>
              <a:buFont typeface="Times New Roman" pitchFamily="18" charset="0"/>
              <a:defRPr sz="4400">
                <a:solidFill>
                  <a:srgbClr val="000000"/>
                </a:solidFill>
                <a:latin typeface="Arial" charset="0"/>
                <a:ea typeface="ＭＳ Ｐゴシック" pitchFamily="50" charset="-128"/>
              </a:defRPr>
            </a:lvl9pPr>
          </a:lstStyle>
          <a:p>
            <a:pPr algn="l"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ja-JP" sz="2800" b="1" kern="0" dirty="0" smtClean="0">
                <a:solidFill>
                  <a:schemeClr val="tx2"/>
                </a:solidFill>
              </a:rPr>
              <a:t>III-1 Accomplishments </a:t>
            </a:r>
            <a:r>
              <a:rPr lang="en-US" altLang="ko-KR" sz="2800" b="1" kern="0" dirty="0" smtClean="0">
                <a:solidFill>
                  <a:schemeClr val="tx2"/>
                </a:solidFill>
              </a:rPr>
              <a:t>(cont.)</a:t>
            </a:r>
            <a:endParaRPr lang="en-US" altLang="ja-JP" sz="2800" b="1" kern="0" dirty="0">
              <a:solidFill>
                <a:schemeClr val="tx2"/>
              </a:solidFill>
            </a:endParaRPr>
          </a:p>
        </p:txBody>
      </p:sp>
      <p:cxnSp>
        <p:nvCxnSpPr>
          <p:cNvPr id="11" name="直線コネクタ 10"/>
          <p:cNvCxnSpPr/>
          <p:nvPr/>
        </p:nvCxnSpPr>
        <p:spPr bwMode="auto">
          <a:xfrm>
            <a:off x="0" y="620713"/>
            <a:ext cx="9144000" cy="0"/>
          </a:xfrm>
          <a:prstGeom prst="line">
            <a:avLst/>
          </a:prstGeom>
          <a:solidFill>
            <a:srgbClr val="00B8FF"/>
          </a:solidFill>
          <a:ln w="63500" cap="flat" cmpd="thinThick" algn="ctr">
            <a:solidFill>
              <a:schemeClr val="accent3"/>
            </a:solidFill>
            <a:prstDash val="solid"/>
            <a:round/>
            <a:headEnd type="none" w="med" len="med"/>
            <a:tailEnd type="none" w="med" len="med"/>
          </a:ln>
          <a:effectLst/>
        </p:spPr>
      </p:cxnSp>
      <p:sp>
        <p:nvSpPr>
          <p:cNvPr id="12" name="Rectangle 3"/>
          <p:cNvSpPr txBox="1">
            <a:spLocks noChangeArrowheads="1"/>
          </p:cNvSpPr>
          <p:nvPr/>
        </p:nvSpPr>
        <p:spPr bwMode="auto">
          <a:xfrm>
            <a:off x="35496" y="1196752"/>
            <a:ext cx="4680520" cy="5832648"/>
          </a:xfrm>
          <a:prstGeom prst="rect">
            <a:avLst/>
          </a:prstGeom>
          <a:noFill/>
          <a:ln w="9525">
            <a:noFill/>
            <a:round/>
            <a:headEnd/>
            <a:tailEnd/>
          </a:ln>
        </p:spPr>
        <p:txBody>
          <a:bodyPr vert="horz" wrap="square" lIns="90000" tIns="46800" rIns="90000" bIns="46800" numCol="1" anchor="t" anchorCtr="0" compatLnSpc="1">
            <a:prstTxWarp prst="textNoShape">
              <a:avLst/>
            </a:prstTxWarp>
            <a:normAutofit fontScale="92500" lnSpcReduction="10000"/>
          </a:bodyPr>
          <a:lstStyle>
            <a:lvl1pPr marL="342900" indent="-342900" algn="l" defTabSz="449263" rtl="0" eaLnBrk="0" fontAlgn="base" hangingPunct="0">
              <a:spcBef>
                <a:spcPts val="800"/>
              </a:spcBef>
              <a:spcAft>
                <a:spcPct val="0"/>
              </a:spcAft>
              <a:buClr>
                <a:srgbClr val="000000"/>
              </a:buClr>
              <a:buSzPct val="100000"/>
              <a:buFont typeface="Times New Roman" pitchFamily="18" charset="0"/>
              <a:defRPr sz="3200">
                <a:solidFill>
                  <a:srgbClr val="000000"/>
                </a:solidFill>
                <a:latin typeface="+mn-lt"/>
                <a:ea typeface="+mn-ea"/>
                <a:cs typeface="+mn-cs"/>
              </a:defRPr>
            </a:lvl1pPr>
            <a:lvl2pPr marL="742950" indent="-285750" algn="l" defTabSz="449263" rtl="0" eaLnBrk="0" fontAlgn="base" hangingPunct="0">
              <a:spcBef>
                <a:spcPts val="700"/>
              </a:spcBef>
              <a:spcAft>
                <a:spcPct val="0"/>
              </a:spcAft>
              <a:buClr>
                <a:srgbClr val="000000"/>
              </a:buClr>
              <a:buSzPct val="100000"/>
              <a:buFont typeface="Times New Roman" pitchFamily="18" charset="0"/>
              <a:defRPr sz="2800">
                <a:solidFill>
                  <a:srgbClr val="000000"/>
                </a:solidFill>
                <a:latin typeface="+mn-lt"/>
                <a:ea typeface="+mn-ea"/>
              </a:defRPr>
            </a:lvl2pPr>
            <a:lvl3pPr marL="1143000" indent="-228600" algn="l" defTabSz="449263" rtl="0" eaLnBrk="0" fontAlgn="base" hangingPunct="0">
              <a:spcBef>
                <a:spcPts val="600"/>
              </a:spcBef>
              <a:spcAft>
                <a:spcPct val="0"/>
              </a:spcAft>
              <a:buClr>
                <a:srgbClr val="000000"/>
              </a:buClr>
              <a:buSzPct val="100000"/>
              <a:buFont typeface="Times New Roman" pitchFamily="18" charset="0"/>
              <a:defRPr sz="2400">
                <a:solidFill>
                  <a:srgbClr val="000000"/>
                </a:solidFill>
                <a:latin typeface="+mn-lt"/>
                <a:ea typeface="+mn-ea"/>
              </a:defRPr>
            </a:lvl3pPr>
            <a:lvl4pPr marL="16002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defRPr>
            </a:lvl4pPr>
            <a:lvl5pPr marL="20574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defRPr>
            </a:lvl5pPr>
            <a:lvl6pPr marL="2514600" indent="-228600" algn="l" defTabSz="449263" rtl="0" fontAlgn="base">
              <a:spcBef>
                <a:spcPts val="500"/>
              </a:spcBef>
              <a:spcAft>
                <a:spcPct val="0"/>
              </a:spcAft>
              <a:buClr>
                <a:srgbClr val="000000"/>
              </a:buClr>
              <a:buSzPct val="100000"/>
              <a:buFont typeface="Times New Roman" pitchFamily="18" charset="0"/>
              <a:defRPr sz="2000">
                <a:solidFill>
                  <a:srgbClr val="000000"/>
                </a:solidFill>
                <a:latin typeface="+mn-lt"/>
                <a:ea typeface="+mn-ea"/>
              </a:defRPr>
            </a:lvl6pPr>
            <a:lvl7pPr marL="2971800" indent="-228600" algn="l" defTabSz="449263" rtl="0" fontAlgn="base">
              <a:spcBef>
                <a:spcPts val="500"/>
              </a:spcBef>
              <a:spcAft>
                <a:spcPct val="0"/>
              </a:spcAft>
              <a:buClr>
                <a:srgbClr val="000000"/>
              </a:buClr>
              <a:buSzPct val="100000"/>
              <a:buFont typeface="Times New Roman" pitchFamily="18" charset="0"/>
              <a:defRPr sz="2000">
                <a:solidFill>
                  <a:srgbClr val="000000"/>
                </a:solidFill>
                <a:latin typeface="+mn-lt"/>
                <a:ea typeface="+mn-ea"/>
              </a:defRPr>
            </a:lvl7pPr>
            <a:lvl8pPr marL="3429000" indent="-228600" algn="l" defTabSz="449263" rtl="0" fontAlgn="base">
              <a:spcBef>
                <a:spcPts val="500"/>
              </a:spcBef>
              <a:spcAft>
                <a:spcPct val="0"/>
              </a:spcAft>
              <a:buClr>
                <a:srgbClr val="000000"/>
              </a:buClr>
              <a:buSzPct val="100000"/>
              <a:buFont typeface="Times New Roman" pitchFamily="18" charset="0"/>
              <a:defRPr sz="2000">
                <a:solidFill>
                  <a:srgbClr val="000000"/>
                </a:solidFill>
                <a:latin typeface="+mn-lt"/>
                <a:ea typeface="+mn-ea"/>
              </a:defRPr>
            </a:lvl8pPr>
            <a:lvl9pPr marL="3886200" indent="-228600" algn="l" defTabSz="449263" rtl="0" fontAlgn="base">
              <a:spcBef>
                <a:spcPts val="500"/>
              </a:spcBef>
              <a:spcAft>
                <a:spcPct val="0"/>
              </a:spcAft>
              <a:buClr>
                <a:srgbClr val="000000"/>
              </a:buClr>
              <a:buSzPct val="100000"/>
              <a:buFont typeface="Times New Roman" pitchFamily="18" charset="0"/>
              <a:defRPr sz="2000">
                <a:solidFill>
                  <a:srgbClr val="000000"/>
                </a:solidFill>
                <a:latin typeface="+mn-lt"/>
                <a:ea typeface="+mn-ea"/>
              </a:defRPr>
            </a:lvl9pPr>
          </a:lstStyle>
          <a:p>
            <a:pPr eaLnBrk="1" hangingPunct="1">
              <a:spcBef>
                <a:spcPts val="600"/>
              </a:spcBef>
              <a:buFont typeface="Wingdings" panose="05000000000000000000" pitchFamily="2" charset="2"/>
              <a:buChar char="ü"/>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altLang="ja-JP" sz="2000" kern="0" dirty="0" smtClean="0">
                <a:solidFill>
                  <a:schemeClr val="tx2">
                    <a:lumMod val="50000"/>
                  </a:schemeClr>
                </a:solidFill>
              </a:rPr>
              <a:t>In </a:t>
            </a:r>
            <a:r>
              <a:rPr lang="en-US" altLang="ja-JP" sz="2000" kern="0" dirty="0">
                <a:solidFill>
                  <a:schemeClr val="tx2">
                    <a:lumMod val="50000"/>
                  </a:schemeClr>
                </a:solidFill>
              </a:rPr>
              <a:t>October 2015, the Joint RA-II/RA-V Workshop on WIGOS for Disaster Risk Reduction adopted the Jakarta Declaration, and one of its goals is aimed at developing a protocol for NMHSs of the countries in the region to request event-driven rapid scan imagery</a:t>
            </a:r>
            <a:r>
              <a:rPr lang="en-US" altLang="ja-JP" sz="2000" kern="0" dirty="0" smtClean="0">
                <a:solidFill>
                  <a:schemeClr val="tx2">
                    <a:lumMod val="50000"/>
                  </a:schemeClr>
                </a:solidFill>
              </a:rPr>
              <a:t>.</a:t>
            </a:r>
          </a:p>
          <a:p>
            <a:pPr eaLnBrk="1" hangingPunct="1">
              <a:spcBef>
                <a:spcPts val="600"/>
              </a:spcBef>
              <a:buFont typeface="Wingdings" panose="05000000000000000000" pitchFamily="2" charset="2"/>
              <a:buChar char="ü"/>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altLang="ja-JP" sz="2000" kern="0" dirty="0">
                <a:solidFill>
                  <a:schemeClr val="tx2">
                    <a:lumMod val="50000"/>
                  </a:schemeClr>
                </a:solidFill>
              </a:rPr>
              <a:t>Based on the Declaration, JMA and Australian Bureau of Meteorology (</a:t>
            </a:r>
            <a:r>
              <a:rPr lang="en-US" altLang="ja-JP" sz="2000" kern="0" dirty="0" err="1">
                <a:solidFill>
                  <a:schemeClr val="tx2">
                    <a:lumMod val="50000"/>
                  </a:schemeClr>
                </a:solidFill>
              </a:rPr>
              <a:t>AuBoM</a:t>
            </a:r>
            <a:r>
              <a:rPr lang="en-US" altLang="ja-JP" sz="2000" kern="0" dirty="0">
                <a:solidFill>
                  <a:schemeClr val="tx2">
                    <a:lumMod val="50000"/>
                  </a:schemeClr>
                </a:solidFill>
              </a:rPr>
              <a:t>) conducted a joint feasibility study toward the development of a protocol for the request of Himawari-8 Rapid Scan observation between February and March 2016.</a:t>
            </a:r>
          </a:p>
          <a:p>
            <a:pPr eaLnBrk="1" hangingPunct="1">
              <a:spcBef>
                <a:spcPts val="600"/>
              </a:spcBef>
              <a:buFont typeface="Wingdings" panose="05000000000000000000" pitchFamily="2" charset="2"/>
              <a:buChar char="ü"/>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altLang="ja-JP" sz="2000" kern="0" dirty="0">
                <a:solidFill>
                  <a:schemeClr val="tx2">
                    <a:lumMod val="50000"/>
                  </a:schemeClr>
                </a:solidFill>
              </a:rPr>
              <a:t>JMA collaborates with </a:t>
            </a:r>
            <a:r>
              <a:rPr lang="en-US" altLang="ja-JP" sz="2000" kern="0" dirty="0" err="1">
                <a:solidFill>
                  <a:schemeClr val="tx2">
                    <a:lumMod val="50000"/>
                  </a:schemeClr>
                </a:solidFill>
              </a:rPr>
              <a:t>AuBoM</a:t>
            </a:r>
            <a:r>
              <a:rPr lang="en-US" altLang="ja-JP" sz="2000" kern="0" dirty="0">
                <a:solidFill>
                  <a:schemeClr val="tx2">
                    <a:lumMod val="50000"/>
                  </a:schemeClr>
                </a:solidFill>
              </a:rPr>
              <a:t> to create the cyclone tracking system by “Target Area” observation during high season for cyclone whereas low season for typhoon</a:t>
            </a:r>
            <a:r>
              <a:rPr lang="en-US" altLang="ja-JP" sz="2000" kern="0" dirty="0" smtClean="0">
                <a:solidFill>
                  <a:schemeClr val="tx2">
                    <a:lumMod val="50000"/>
                  </a:schemeClr>
                </a:solidFill>
              </a:rPr>
              <a:t>.</a:t>
            </a:r>
            <a:endParaRPr lang="en-US" altLang="ja-JP" sz="2000" kern="0" dirty="0">
              <a:solidFill>
                <a:schemeClr val="tx2">
                  <a:lumMod val="50000"/>
                </a:schemeClr>
              </a:solidFill>
            </a:endParaRPr>
          </a:p>
        </p:txBody>
      </p:sp>
      <p:sp>
        <p:nvSpPr>
          <p:cNvPr id="14" name="スライド番号プレースホルダ 7"/>
          <p:cNvSpPr>
            <a:spLocks noGrp="1"/>
          </p:cNvSpPr>
          <p:nvPr>
            <p:ph type="sldNum" sz="quarter" idx="12"/>
          </p:nvPr>
        </p:nvSpPr>
        <p:spPr>
          <a:xfrm>
            <a:off x="6978650" y="6619875"/>
            <a:ext cx="2130425" cy="193675"/>
          </a:xfrm>
        </p:spPr>
        <p:txBody>
          <a:bodyPr/>
          <a:lstStyle/>
          <a:p>
            <a:pPr>
              <a:defRPr/>
            </a:pPr>
            <a:fld id="{2FFA6EA2-3823-45E5-B835-981FADCF2E39}" type="slidenum">
              <a:rPr lang="en-US"/>
              <a:pPr>
                <a:defRPr/>
              </a:pPr>
              <a:t>14</a:t>
            </a:fld>
            <a:endParaRPr lang="en-US" dirty="0"/>
          </a:p>
        </p:txBody>
      </p:sp>
      <p:sp>
        <p:nvSpPr>
          <p:cNvPr id="15" name="Rectangle 3"/>
          <p:cNvSpPr txBox="1">
            <a:spLocks noChangeArrowheads="1"/>
          </p:cNvSpPr>
          <p:nvPr/>
        </p:nvSpPr>
        <p:spPr bwMode="auto">
          <a:xfrm>
            <a:off x="35496" y="692696"/>
            <a:ext cx="8856984" cy="576064"/>
          </a:xfrm>
          <a:prstGeom prst="rect">
            <a:avLst/>
          </a:prstGeom>
          <a:noFill/>
          <a:ln w="9525">
            <a:noFill/>
            <a:round/>
            <a:headEnd/>
            <a:tailEnd/>
          </a:ln>
        </p:spPr>
        <p:txBody>
          <a:bodyPr vert="horz" wrap="square" lIns="90000" tIns="46800" rIns="90000" bIns="46800" numCol="1" anchor="t" anchorCtr="0" compatLnSpc="1">
            <a:prstTxWarp prst="textNoShape">
              <a:avLst/>
            </a:prstTxWarp>
            <a:normAutofit/>
          </a:bodyPr>
          <a:lstStyle>
            <a:lvl1pPr marL="342900" indent="-342900" algn="l" defTabSz="449263" rtl="0" eaLnBrk="0" fontAlgn="base" hangingPunct="0">
              <a:spcBef>
                <a:spcPts val="800"/>
              </a:spcBef>
              <a:spcAft>
                <a:spcPct val="0"/>
              </a:spcAft>
              <a:buClr>
                <a:srgbClr val="000000"/>
              </a:buClr>
              <a:buSzPct val="100000"/>
              <a:buFont typeface="Times New Roman" pitchFamily="18" charset="0"/>
              <a:defRPr sz="3200">
                <a:solidFill>
                  <a:srgbClr val="000000"/>
                </a:solidFill>
                <a:latin typeface="+mn-lt"/>
                <a:ea typeface="+mn-ea"/>
                <a:cs typeface="+mn-cs"/>
              </a:defRPr>
            </a:lvl1pPr>
            <a:lvl2pPr marL="742950" indent="-285750" algn="l" defTabSz="449263" rtl="0" eaLnBrk="0" fontAlgn="base" hangingPunct="0">
              <a:spcBef>
                <a:spcPts val="700"/>
              </a:spcBef>
              <a:spcAft>
                <a:spcPct val="0"/>
              </a:spcAft>
              <a:buClr>
                <a:srgbClr val="000000"/>
              </a:buClr>
              <a:buSzPct val="100000"/>
              <a:buFont typeface="Times New Roman" pitchFamily="18" charset="0"/>
              <a:defRPr sz="2800">
                <a:solidFill>
                  <a:srgbClr val="000000"/>
                </a:solidFill>
                <a:latin typeface="+mn-lt"/>
                <a:ea typeface="+mn-ea"/>
              </a:defRPr>
            </a:lvl2pPr>
            <a:lvl3pPr marL="1143000" indent="-228600" algn="l" defTabSz="449263" rtl="0" eaLnBrk="0" fontAlgn="base" hangingPunct="0">
              <a:spcBef>
                <a:spcPts val="600"/>
              </a:spcBef>
              <a:spcAft>
                <a:spcPct val="0"/>
              </a:spcAft>
              <a:buClr>
                <a:srgbClr val="000000"/>
              </a:buClr>
              <a:buSzPct val="100000"/>
              <a:buFont typeface="Times New Roman" pitchFamily="18" charset="0"/>
              <a:defRPr sz="2400">
                <a:solidFill>
                  <a:srgbClr val="000000"/>
                </a:solidFill>
                <a:latin typeface="+mn-lt"/>
                <a:ea typeface="+mn-ea"/>
              </a:defRPr>
            </a:lvl3pPr>
            <a:lvl4pPr marL="16002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defRPr>
            </a:lvl4pPr>
            <a:lvl5pPr marL="20574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defRPr>
            </a:lvl5pPr>
            <a:lvl6pPr marL="2514600" indent="-228600" algn="l" defTabSz="449263" rtl="0" fontAlgn="base">
              <a:spcBef>
                <a:spcPts val="500"/>
              </a:spcBef>
              <a:spcAft>
                <a:spcPct val="0"/>
              </a:spcAft>
              <a:buClr>
                <a:srgbClr val="000000"/>
              </a:buClr>
              <a:buSzPct val="100000"/>
              <a:buFont typeface="Times New Roman" pitchFamily="18" charset="0"/>
              <a:defRPr sz="2000">
                <a:solidFill>
                  <a:srgbClr val="000000"/>
                </a:solidFill>
                <a:latin typeface="+mn-lt"/>
                <a:ea typeface="+mn-ea"/>
              </a:defRPr>
            </a:lvl6pPr>
            <a:lvl7pPr marL="2971800" indent="-228600" algn="l" defTabSz="449263" rtl="0" fontAlgn="base">
              <a:spcBef>
                <a:spcPts val="500"/>
              </a:spcBef>
              <a:spcAft>
                <a:spcPct val="0"/>
              </a:spcAft>
              <a:buClr>
                <a:srgbClr val="000000"/>
              </a:buClr>
              <a:buSzPct val="100000"/>
              <a:buFont typeface="Times New Roman" pitchFamily="18" charset="0"/>
              <a:defRPr sz="2000">
                <a:solidFill>
                  <a:srgbClr val="000000"/>
                </a:solidFill>
                <a:latin typeface="+mn-lt"/>
                <a:ea typeface="+mn-ea"/>
              </a:defRPr>
            </a:lvl7pPr>
            <a:lvl8pPr marL="3429000" indent="-228600" algn="l" defTabSz="449263" rtl="0" fontAlgn="base">
              <a:spcBef>
                <a:spcPts val="500"/>
              </a:spcBef>
              <a:spcAft>
                <a:spcPct val="0"/>
              </a:spcAft>
              <a:buClr>
                <a:srgbClr val="000000"/>
              </a:buClr>
              <a:buSzPct val="100000"/>
              <a:buFont typeface="Times New Roman" pitchFamily="18" charset="0"/>
              <a:defRPr sz="2000">
                <a:solidFill>
                  <a:srgbClr val="000000"/>
                </a:solidFill>
                <a:latin typeface="+mn-lt"/>
                <a:ea typeface="+mn-ea"/>
              </a:defRPr>
            </a:lvl8pPr>
            <a:lvl9pPr marL="3886200" indent="-228600" algn="l" defTabSz="449263" rtl="0" fontAlgn="base">
              <a:spcBef>
                <a:spcPts val="500"/>
              </a:spcBef>
              <a:spcAft>
                <a:spcPct val="0"/>
              </a:spcAft>
              <a:buClr>
                <a:srgbClr val="000000"/>
              </a:buClr>
              <a:buSzPct val="100000"/>
              <a:buFont typeface="Times New Roman" pitchFamily="18" charset="0"/>
              <a:defRPr sz="2000">
                <a:solidFill>
                  <a:srgbClr val="000000"/>
                </a:solidFill>
                <a:latin typeface="+mn-lt"/>
                <a:ea typeface="+mn-ea"/>
              </a:defRPr>
            </a:lvl9pPr>
          </a:lstStyle>
          <a:p>
            <a:pPr marL="0" indent="0">
              <a:defRPr/>
            </a:pPr>
            <a:r>
              <a:rPr lang="en-US" altLang="ja-JP" sz="1800" b="1" u="sng" dirty="0">
                <a:solidFill>
                  <a:schemeClr val="accent6"/>
                </a:solidFill>
              </a:rPr>
              <a:t>Feasibility study on Himawari-8 event-driven rapid-scan with </a:t>
            </a:r>
            <a:r>
              <a:rPr lang="en-US" altLang="ja-JP" sz="1800" b="1" u="sng" dirty="0" err="1" smtClean="0">
                <a:solidFill>
                  <a:schemeClr val="accent6"/>
                </a:solidFill>
              </a:rPr>
              <a:t>AuBoM</a:t>
            </a:r>
            <a:r>
              <a:rPr lang="en-US" altLang="ja-JP" sz="1800" b="1" u="sng" dirty="0" smtClean="0">
                <a:solidFill>
                  <a:schemeClr val="accent6"/>
                </a:solidFill>
              </a:rPr>
              <a:t> </a:t>
            </a:r>
            <a:r>
              <a:rPr lang="en-US" altLang="ja-JP" sz="1800" b="1" u="sng" dirty="0">
                <a:solidFill>
                  <a:schemeClr val="accent6"/>
                </a:solidFill>
              </a:rPr>
              <a:t>(cont</a:t>
            </a:r>
            <a:r>
              <a:rPr lang="en-US" altLang="ja-JP" sz="1800" b="1" u="sng" dirty="0" smtClean="0">
                <a:solidFill>
                  <a:schemeClr val="accent6"/>
                </a:solidFill>
              </a:rPr>
              <a:t>.)</a:t>
            </a:r>
            <a:endParaRPr lang="en-US" altLang="ja-JP" sz="1800" b="1" u="sng" dirty="0">
              <a:solidFill>
                <a:schemeClr val="accent6"/>
              </a:solidFill>
            </a:endParaRPr>
          </a:p>
        </p:txBody>
      </p:sp>
    </p:spTree>
    <p:extLst>
      <p:ext uri="{BB962C8B-B14F-4D97-AF65-F5344CB8AC3E}">
        <p14:creationId xmlns:p14="http://schemas.microsoft.com/office/powerpoint/2010/main" val="428689983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3"/>
          <p:cNvSpPr txBox="1">
            <a:spLocks noChangeArrowheads="1"/>
          </p:cNvSpPr>
          <p:nvPr/>
        </p:nvSpPr>
        <p:spPr bwMode="auto">
          <a:xfrm>
            <a:off x="107504" y="620688"/>
            <a:ext cx="8928992" cy="5832648"/>
          </a:xfrm>
          <a:prstGeom prst="rect">
            <a:avLst/>
          </a:prstGeom>
          <a:noFill/>
          <a:ln w="9525">
            <a:noFill/>
            <a:round/>
            <a:headEnd/>
            <a:tailEnd/>
          </a:ln>
        </p:spPr>
        <p:txBody>
          <a:bodyPr vert="horz" wrap="square" lIns="90000" tIns="46800" rIns="90000" bIns="46800" numCol="1" anchor="t" anchorCtr="0" compatLnSpc="1">
            <a:prstTxWarp prst="textNoShape">
              <a:avLst/>
            </a:prstTxWarp>
            <a:normAutofit/>
          </a:bodyPr>
          <a:lstStyle>
            <a:lvl1pPr marL="342900" indent="-342900" algn="l" defTabSz="449263" rtl="0" eaLnBrk="0" fontAlgn="base" hangingPunct="0">
              <a:spcBef>
                <a:spcPts val="800"/>
              </a:spcBef>
              <a:spcAft>
                <a:spcPct val="0"/>
              </a:spcAft>
              <a:buClr>
                <a:srgbClr val="000000"/>
              </a:buClr>
              <a:buSzPct val="100000"/>
              <a:buFont typeface="Times New Roman" pitchFamily="18" charset="0"/>
              <a:defRPr sz="3200">
                <a:solidFill>
                  <a:srgbClr val="000000"/>
                </a:solidFill>
                <a:latin typeface="+mn-lt"/>
                <a:ea typeface="+mn-ea"/>
                <a:cs typeface="+mn-cs"/>
              </a:defRPr>
            </a:lvl1pPr>
            <a:lvl2pPr marL="742950" indent="-285750" algn="l" defTabSz="449263" rtl="0" eaLnBrk="0" fontAlgn="base" hangingPunct="0">
              <a:spcBef>
                <a:spcPts val="700"/>
              </a:spcBef>
              <a:spcAft>
                <a:spcPct val="0"/>
              </a:spcAft>
              <a:buClr>
                <a:srgbClr val="000000"/>
              </a:buClr>
              <a:buSzPct val="100000"/>
              <a:buFont typeface="Times New Roman" pitchFamily="18" charset="0"/>
              <a:defRPr sz="2800">
                <a:solidFill>
                  <a:srgbClr val="000000"/>
                </a:solidFill>
                <a:latin typeface="+mn-lt"/>
                <a:ea typeface="+mn-ea"/>
              </a:defRPr>
            </a:lvl2pPr>
            <a:lvl3pPr marL="1143000" indent="-228600" algn="l" defTabSz="449263" rtl="0" eaLnBrk="0" fontAlgn="base" hangingPunct="0">
              <a:spcBef>
                <a:spcPts val="600"/>
              </a:spcBef>
              <a:spcAft>
                <a:spcPct val="0"/>
              </a:spcAft>
              <a:buClr>
                <a:srgbClr val="000000"/>
              </a:buClr>
              <a:buSzPct val="100000"/>
              <a:buFont typeface="Times New Roman" pitchFamily="18" charset="0"/>
              <a:defRPr sz="2400">
                <a:solidFill>
                  <a:srgbClr val="000000"/>
                </a:solidFill>
                <a:latin typeface="+mn-lt"/>
                <a:ea typeface="+mn-ea"/>
              </a:defRPr>
            </a:lvl3pPr>
            <a:lvl4pPr marL="16002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defRPr>
            </a:lvl4pPr>
            <a:lvl5pPr marL="20574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defRPr>
            </a:lvl5pPr>
            <a:lvl6pPr marL="2514600" indent="-228600" algn="l" defTabSz="449263" rtl="0" fontAlgn="base">
              <a:spcBef>
                <a:spcPts val="500"/>
              </a:spcBef>
              <a:spcAft>
                <a:spcPct val="0"/>
              </a:spcAft>
              <a:buClr>
                <a:srgbClr val="000000"/>
              </a:buClr>
              <a:buSzPct val="100000"/>
              <a:buFont typeface="Times New Roman" pitchFamily="18" charset="0"/>
              <a:defRPr sz="2000">
                <a:solidFill>
                  <a:srgbClr val="000000"/>
                </a:solidFill>
                <a:latin typeface="+mn-lt"/>
                <a:ea typeface="+mn-ea"/>
              </a:defRPr>
            </a:lvl6pPr>
            <a:lvl7pPr marL="2971800" indent="-228600" algn="l" defTabSz="449263" rtl="0" fontAlgn="base">
              <a:spcBef>
                <a:spcPts val="500"/>
              </a:spcBef>
              <a:spcAft>
                <a:spcPct val="0"/>
              </a:spcAft>
              <a:buClr>
                <a:srgbClr val="000000"/>
              </a:buClr>
              <a:buSzPct val="100000"/>
              <a:buFont typeface="Times New Roman" pitchFamily="18" charset="0"/>
              <a:defRPr sz="2000">
                <a:solidFill>
                  <a:srgbClr val="000000"/>
                </a:solidFill>
                <a:latin typeface="+mn-lt"/>
                <a:ea typeface="+mn-ea"/>
              </a:defRPr>
            </a:lvl7pPr>
            <a:lvl8pPr marL="3429000" indent="-228600" algn="l" defTabSz="449263" rtl="0" fontAlgn="base">
              <a:spcBef>
                <a:spcPts val="500"/>
              </a:spcBef>
              <a:spcAft>
                <a:spcPct val="0"/>
              </a:spcAft>
              <a:buClr>
                <a:srgbClr val="000000"/>
              </a:buClr>
              <a:buSzPct val="100000"/>
              <a:buFont typeface="Times New Roman" pitchFamily="18" charset="0"/>
              <a:defRPr sz="2000">
                <a:solidFill>
                  <a:srgbClr val="000000"/>
                </a:solidFill>
                <a:latin typeface="+mn-lt"/>
                <a:ea typeface="+mn-ea"/>
              </a:defRPr>
            </a:lvl8pPr>
            <a:lvl9pPr marL="3886200" indent="-228600" algn="l" defTabSz="449263" rtl="0" fontAlgn="base">
              <a:spcBef>
                <a:spcPts val="500"/>
              </a:spcBef>
              <a:spcAft>
                <a:spcPct val="0"/>
              </a:spcAft>
              <a:buClr>
                <a:srgbClr val="000000"/>
              </a:buClr>
              <a:buSzPct val="100000"/>
              <a:buFont typeface="Times New Roman" pitchFamily="18" charset="0"/>
              <a:defRPr sz="2000">
                <a:solidFill>
                  <a:srgbClr val="000000"/>
                </a:solidFill>
                <a:latin typeface="+mn-lt"/>
                <a:ea typeface="+mn-ea"/>
              </a:defRPr>
            </a:lvl9pPr>
          </a:lstStyle>
          <a:p>
            <a:pPr marL="0" indent="0">
              <a:defRPr/>
            </a:pPr>
            <a:r>
              <a:rPr lang="en-US" altLang="ja-JP" sz="1800" b="1" u="sng" dirty="0">
                <a:solidFill>
                  <a:schemeClr val="accent6"/>
                </a:solidFill>
              </a:rPr>
              <a:t>Feasibility study on Himawari-8 event-driven rapid-scan with </a:t>
            </a:r>
            <a:r>
              <a:rPr lang="en-US" altLang="ja-JP" sz="1800" b="1" u="sng" dirty="0" err="1" smtClean="0">
                <a:solidFill>
                  <a:schemeClr val="accent6"/>
                </a:solidFill>
              </a:rPr>
              <a:t>AuBoM</a:t>
            </a:r>
            <a:r>
              <a:rPr lang="en-US" altLang="ja-JP" sz="1800" b="1" u="sng" dirty="0" smtClean="0">
                <a:solidFill>
                  <a:schemeClr val="accent6"/>
                </a:solidFill>
              </a:rPr>
              <a:t> (cont.)</a:t>
            </a:r>
          </a:p>
          <a:p>
            <a:pPr eaLnBrk="1" hangingPunct="1">
              <a:spcBef>
                <a:spcPts val="600"/>
              </a:spcBef>
              <a:buFont typeface="Wingdings" panose="05000000000000000000" pitchFamily="2" charset="2"/>
              <a:buChar char="ü"/>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altLang="ja-JP" sz="2000" kern="0" dirty="0" err="1" smtClean="0">
                <a:solidFill>
                  <a:schemeClr val="tx1"/>
                </a:solidFill>
              </a:rPr>
              <a:t>AuBoM</a:t>
            </a:r>
            <a:r>
              <a:rPr lang="en-US" altLang="ja-JP" sz="2000" kern="0" dirty="0" smtClean="0">
                <a:solidFill>
                  <a:schemeClr val="tx1"/>
                </a:solidFill>
              </a:rPr>
              <a:t> </a:t>
            </a:r>
            <a:r>
              <a:rPr lang="en-US" altLang="ja-JP" sz="2000" kern="0" dirty="0">
                <a:solidFill>
                  <a:schemeClr val="tx1"/>
                </a:solidFill>
              </a:rPr>
              <a:t>creates the reservation file which specifies the duration and coordinates of observation.</a:t>
            </a:r>
          </a:p>
          <a:p>
            <a:pPr lvl="1" eaLnBrk="1" hangingPunct="1">
              <a:spcBef>
                <a:spcPts val="600"/>
              </a:spcBef>
              <a:buFont typeface="Wingdings" panose="05000000000000000000" pitchFamily="2" charset="2"/>
              <a:buChar char="ü"/>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altLang="ja-JP" sz="1600" kern="0" dirty="0" err="1" smtClean="0">
                <a:solidFill>
                  <a:schemeClr val="tx1"/>
                </a:solidFill>
              </a:rPr>
              <a:t>AuBoM</a:t>
            </a:r>
            <a:r>
              <a:rPr lang="en-US" altLang="ja-JP" sz="1600" kern="0" dirty="0" smtClean="0">
                <a:solidFill>
                  <a:schemeClr val="tx1"/>
                </a:solidFill>
              </a:rPr>
              <a:t> </a:t>
            </a:r>
            <a:r>
              <a:rPr lang="en-US" altLang="ja-JP" sz="1600" kern="0" dirty="0">
                <a:solidFill>
                  <a:schemeClr val="tx1"/>
                </a:solidFill>
              </a:rPr>
              <a:t>uploads the file on the dedicated web page.</a:t>
            </a:r>
          </a:p>
          <a:p>
            <a:pPr lvl="1" eaLnBrk="1" hangingPunct="1">
              <a:spcBef>
                <a:spcPts val="600"/>
              </a:spcBef>
              <a:buFont typeface="Wingdings" panose="05000000000000000000" pitchFamily="2" charset="2"/>
              <a:buChar char="ü"/>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altLang="ja-JP" sz="1600" kern="0" dirty="0">
                <a:solidFill>
                  <a:schemeClr val="tx1"/>
                </a:solidFill>
              </a:rPr>
              <a:t>JMA constantly surveils this web page.</a:t>
            </a:r>
          </a:p>
          <a:p>
            <a:pPr eaLnBrk="1" hangingPunct="1">
              <a:spcBef>
                <a:spcPts val="600"/>
              </a:spcBef>
              <a:buFont typeface="Wingdings" panose="05000000000000000000" pitchFamily="2" charset="2"/>
              <a:buChar char="ü"/>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altLang="ja-JP" sz="2000" kern="0" dirty="0">
                <a:solidFill>
                  <a:schemeClr val="tx1"/>
                </a:solidFill>
              </a:rPr>
              <a:t>When </a:t>
            </a:r>
            <a:r>
              <a:rPr lang="en-US" altLang="ja-JP" sz="2000" kern="0" dirty="0" err="1" smtClean="0">
                <a:solidFill>
                  <a:schemeClr val="tx1"/>
                </a:solidFill>
              </a:rPr>
              <a:t>AuBM</a:t>
            </a:r>
            <a:r>
              <a:rPr lang="en-US" altLang="ja-JP" sz="2000" kern="0" dirty="0" smtClean="0">
                <a:solidFill>
                  <a:schemeClr val="tx1"/>
                </a:solidFill>
              </a:rPr>
              <a:t> </a:t>
            </a:r>
            <a:r>
              <a:rPr lang="en-US" altLang="ja-JP" sz="2000" kern="0" dirty="0">
                <a:solidFill>
                  <a:schemeClr val="tx1"/>
                </a:solidFill>
              </a:rPr>
              <a:t>renews the reservation file, JMA “</a:t>
            </a:r>
            <a:r>
              <a:rPr lang="en-US" altLang="ja-JP" sz="2000" kern="0" dirty="0" err="1">
                <a:solidFill>
                  <a:schemeClr val="tx1"/>
                </a:solidFill>
              </a:rPr>
              <a:t>wget”s</a:t>
            </a:r>
            <a:r>
              <a:rPr lang="en-US" altLang="ja-JP" sz="2000" kern="0" dirty="0">
                <a:solidFill>
                  <a:schemeClr val="tx1"/>
                </a:solidFill>
              </a:rPr>
              <a:t> the file from the web page and makes a new command of “Target Area” determined by the file.</a:t>
            </a:r>
          </a:p>
          <a:p>
            <a:pPr lvl="1" eaLnBrk="1" hangingPunct="1">
              <a:spcBef>
                <a:spcPts val="600"/>
              </a:spcBef>
              <a:buFont typeface="Wingdings" panose="05000000000000000000" pitchFamily="2" charset="2"/>
              <a:buChar char="ü"/>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altLang="ja-JP" sz="1600" kern="0" dirty="0">
                <a:solidFill>
                  <a:schemeClr val="tx1"/>
                </a:solidFill>
              </a:rPr>
              <a:t>JMA checks format, duration and coordinate of the reservation file (automatically).</a:t>
            </a:r>
          </a:p>
          <a:p>
            <a:pPr lvl="1" eaLnBrk="1" hangingPunct="1">
              <a:spcBef>
                <a:spcPts val="600"/>
              </a:spcBef>
              <a:buFont typeface="Wingdings" panose="05000000000000000000" pitchFamily="2" charset="2"/>
              <a:buChar char="ü"/>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altLang="ja-JP" sz="1600" kern="0" dirty="0">
                <a:solidFill>
                  <a:schemeClr val="tx1"/>
                </a:solidFill>
              </a:rPr>
              <a:t>In case of conflict between JMA’s observation and </a:t>
            </a:r>
            <a:r>
              <a:rPr lang="en-US" altLang="ja-JP" sz="1600" kern="0" dirty="0" err="1" smtClean="0">
                <a:solidFill>
                  <a:schemeClr val="tx1"/>
                </a:solidFill>
              </a:rPr>
              <a:t>AuBoM’s</a:t>
            </a:r>
            <a:r>
              <a:rPr lang="en-US" altLang="ja-JP" sz="1600" kern="0" dirty="0" smtClean="0">
                <a:solidFill>
                  <a:schemeClr val="tx1"/>
                </a:solidFill>
              </a:rPr>
              <a:t> </a:t>
            </a:r>
            <a:r>
              <a:rPr lang="en-US" altLang="ja-JP" sz="1600" kern="0" dirty="0">
                <a:solidFill>
                  <a:schemeClr val="tx1"/>
                </a:solidFill>
              </a:rPr>
              <a:t>one, the schedule coordinate system in JMA adjusts each reservation in order of priority. </a:t>
            </a:r>
            <a:r>
              <a:rPr lang="en-US" altLang="ja-JP" sz="1600" kern="0" dirty="0" smtClean="0">
                <a:solidFill>
                  <a:schemeClr val="tx1"/>
                </a:solidFill>
              </a:rPr>
              <a:t>( </a:t>
            </a:r>
            <a:r>
              <a:rPr lang="en-US" altLang="ja-JP" sz="1600" kern="0" dirty="0">
                <a:solidFill>
                  <a:schemeClr val="tx1"/>
                </a:solidFill>
              </a:rPr>
              <a:t>e.g. set higher priority to typhoon observation than that of cyclone)</a:t>
            </a:r>
          </a:p>
          <a:p>
            <a:pPr eaLnBrk="1" hangingPunct="1">
              <a:spcBef>
                <a:spcPts val="600"/>
              </a:spcBef>
              <a:buFont typeface="Wingdings" panose="05000000000000000000" pitchFamily="2" charset="2"/>
              <a:buChar char="ü"/>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en-US" altLang="ja-JP" sz="2000" kern="0" dirty="0">
              <a:solidFill>
                <a:srgbClr val="FF0000"/>
              </a:solidFill>
            </a:endParaRPr>
          </a:p>
        </p:txBody>
      </p:sp>
      <p:sp>
        <p:nvSpPr>
          <p:cNvPr id="8" name="テキスト ボックス 7"/>
          <p:cNvSpPr txBox="1"/>
          <p:nvPr/>
        </p:nvSpPr>
        <p:spPr>
          <a:xfrm>
            <a:off x="6748369" y="5729478"/>
            <a:ext cx="1944216" cy="307777"/>
          </a:xfrm>
          <a:prstGeom prst="rect">
            <a:avLst/>
          </a:prstGeom>
          <a:noFill/>
        </p:spPr>
        <p:txBody>
          <a:bodyPr wrap="square" rtlCol="0">
            <a:spAutoFit/>
          </a:bodyPr>
          <a:lstStyle/>
          <a:p>
            <a:pPr algn="ctr"/>
            <a:r>
              <a:rPr kumimoji="1" lang="en-US" altLang="ja-JP" sz="1400" dirty="0" smtClean="0">
                <a:solidFill>
                  <a:schemeClr val="tx1"/>
                </a:solidFill>
              </a:rPr>
              <a:t>Himawari-8</a:t>
            </a:r>
            <a:endParaRPr kumimoji="1" lang="ja-JP" altLang="en-US" sz="1400" dirty="0">
              <a:solidFill>
                <a:schemeClr val="tx1"/>
              </a:solidFill>
            </a:endParaRPr>
          </a:p>
        </p:txBody>
      </p:sp>
      <p:pic>
        <p:nvPicPr>
          <p:cNvPr id="13" name="Picture 325" descr="\\Jz200822\衛星課共有\[ 班 ]運用管理班\90　ポンチ絵素材\無題.gif"/>
          <p:cNvPicPr>
            <a:picLocks noChangeAspect="1" noChangeArrowheads="1"/>
          </p:cNvPicPr>
          <p:nvPr/>
        </p:nvPicPr>
        <p:blipFill>
          <a:blip r:embed="rId3">
            <a:extLst>
              <a:ext uri="{28A0092B-C50C-407E-A947-70E740481C1C}">
                <a14:useLocalDpi xmlns:a14="http://schemas.microsoft.com/office/drawing/2010/main" val="0"/>
              </a:ext>
            </a:extLst>
          </a:blip>
          <a:srcRect t="50252" r="68700"/>
          <a:stretch>
            <a:fillRect/>
          </a:stretch>
        </p:blipFill>
        <p:spPr bwMode="auto">
          <a:xfrm>
            <a:off x="6748369" y="4797152"/>
            <a:ext cx="1103312"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9" descr="015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8202" y="5306619"/>
            <a:ext cx="1343765" cy="130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テキスト ボックス 14"/>
          <p:cNvSpPr txBox="1"/>
          <p:nvPr/>
        </p:nvSpPr>
        <p:spPr>
          <a:xfrm>
            <a:off x="5715870" y="6334717"/>
            <a:ext cx="720080" cy="307777"/>
          </a:xfrm>
          <a:prstGeom prst="rect">
            <a:avLst/>
          </a:prstGeom>
          <a:noFill/>
        </p:spPr>
        <p:txBody>
          <a:bodyPr wrap="square" rtlCol="0">
            <a:spAutoFit/>
          </a:bodyPr>
          <a:lstStyle/>
          <a:p>
            <a:pPr algn="ctr"/>
            <a:r>
              <a:rPr kumimoji="1" lang="en-US" altLang="ja-JP" sz="1400" dirty="0" smtClean="0">
                <a:solidFill>
                  <a:schemeClr val="tx1"/>
                </a:solidFill>
              </a:rPr>
              <a:t>JMA</a:t>
            </a:r>
            <a:endParaRPr kumimoji="1" lang="ja-JP" altLang="en-US" sz="1400" dirty="0">
              <a:solidFill>
                <a:schemeClr val="tx1"/>
              </a:solidFill>
            </a:endParaRPr>
          </a:p>
        </p:txBody>
      </p:sp>
      <p:sp>
        <p:nvSpPr>
          <p:cNvPr id="24" name="下矢印 23"/>
          <p:cNvSpPr/>
          <p:nvPr/>
        </p:nvSpPr>
        <p:spPr>
          <a:xfrm rot="14520495">
            <a:off x="6548365" y="5553863"/>
            <a:ext cx="212173" cy="653078"/>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6" name="テキスト ボックス 35"/>
          <p:cNvSpPr txBox="1"/>
          <p:nvPr/>
        </p:nvSpPr>
        <p:spPr>
          <a:xfrm>
            <a:off x="6333813" y="5900432"/>
            <a:ext cx="912695" cy="430887"/>
          </a:xfrm>
          <a:prstGeom prst="rect">
            <a:avLst/>
          </a:prstGeom>
          <a:noFill/>
        </p:spPr>
        <p:txBody>
          <a:bodyPr wrap="square" rtlCol="0">
            <a:spAutoFit/>
          </a:bodyPr>
          <a:lstStyle/>
          <a:p>
            <a:pPr algn="ctr"/>
            <a:r>
              <a:rPr kumimoji="1" lang="en-US" altLang="ja-JP" sz="1100" dirty="0" smtClean="0">
                <a:solidFill>
                  <a:schemeClr val="tx1"/>
                </a:solidFill>
              </a:rPr>
              <a:t>New Command</a:t>
            </a:r>
            <a:endParaRPr kumimoji="1" lang="ja-JP" altLang="en-US" sz="1100" dirty="0">
              <a:solidFill>
                <a:schemeClr val="tx1"/>
              </a:solidFill>
            </a:endParaRPr>
          </a:p>
        </p:txBody>
      </p:sp>
      <p:grpSp>
        <p:nvGrpSpPr>
          <p:cNvPr id="4" name="グループ化 3"/>
          <p:cNvGrpSpPr/>
          <p:nvPr/>
        </p:nvGrpSpPr>
        <p:grpSpPr>
          <a:xfrm>
            <a:off x="2337097" y="5306619"/>
            <a:ext cx="1618746" cy="1530503"/>
            <a:chOff x="3618400" y="4771067"/>
            <a:chExt cx="1556390" cy="1009028"/>
          </a:xfrm>
        </p:grpSpPr>
        <p:sp>
          <p:nvSpPr>
            <p:cNvPr id="2" name="雲形吹き出し 1"/>
            <p:cNvSpPr/>
            <p:nvPr/>
          </p:nvSpPr>
          <p:spPr>
            <a:xfrm>
              <a:off x="3618400" y="4771067"/>
              <a:ext cx="1556390" cy="1009028"/>
            </a:xfrm>
            <a:prstGeom prst="cloudCallout">
              <a:avLst>
                <a:gd name="adj1" fmla="val 317"/>
                <a:gd name="adj2" fmla="val 269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 name="円/楕円 2"/>
            <p:cNvSpPr/>
            <p:nvPr/>
          </p:nvSpPr>
          <p:spPr>
            <a:xfrm>
              <a:off x="4253445" y="5154817"/>
              <a:ext cx="391478" cy="58757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sp>
        <p:nvSpPr>
          <p:cNvPr id="9" name="テキスト ボックス 8"/>
          <p:cNvSpPr txBox="1"/>
          <p:nvPr/>
        </p:nvSpPr>
        <p:spPr>
          <a:xfrm>
            <a:off x="2518947" y="5414379"/>
            <a:ext cx="1329336" cy="738664"/>
          </a:xfrm>
          <a:prstGeom prst="rect">
            <a:avLst/>
          </a:prstGeom>
          <a:noFill/>
        </p:spPr>
        <p:txBody>
          <a:bodyPr wrap="square" rtlCol="0">
            <a:spAutoFit/>
          </a:bodyPr>
          <a:lstStyle/>
          <a:p>
            <a:pPr algn="ctr"/>
            <a:r>
              <a:rPr kumimoji="1" lang="en-US" altLang="ja-JP" sz="1400" dirty="0" smtClean="0">
                <a:solidFill>
                  <a:schemeClr val="tx1"/>
                </a:solidFill>
              </a:rPr>
              <a:t>Observation Command  File</a:t>
            </a:r>
            <a:endParaRPr kumimoji="1" lang="ja-JP" altLang="en-US" sz="1400" dirty="0">
              <a:solidFill>
                <a:schemeClr val="tx1"/>
              </a:solidFill>
            </a:endParaRPr>
          </a:p>
        </p:txBody>
      </p:sp>
      <p:pic>
        <p:nvPicPr>
          <p:cNvPr id="16" name="Picture 18" descr="020ＭＤＵＳ1"/>
          <p:cNvPicPr>
            <a:picLocks noChangeAspect="1" noChangeArrowheads="1"/>
          </p:cNvPicPr>
          <p:nvPr/>
        </p:nvPicPr>
        <p:blipFill rotWithShape="1">
          <a:blip r:embed="rId5">
            <a:extLst>
              <a:ext uri="{28A0092B-C50C-407E-A947-70E740481C1C}">
                <a14:useLocalDpi xmlns:a14="http://schemas.microsoft.com/office/drawing/2010/main" val="0"/>
              </a:ext>
            </a:extLst>
          </a:blip>
          <a:srcRect l="-2" r="18576"/>
          <a:stretch/>
        </p:blipFill>
        <p:spPr bwMode="auto">
          <a:xfrm>
            <a:off x="683568" y="5003610"/>
            <a:ext cx="1440000"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テキスト ボックス 19"/>
          <p:cNvSpPr txBox="1"/>
          <p:nvPr/>
        </p:nvSpPr>
        <p:spPr>
          <a:xfrm>
            <a:off x="1237731" y="5828729"/>
            <a:ext cx="912695" cy="307777"/>
          </a:xfrm>
          <a:prstGeom prst="rect">
            <a:avLst/>
          </a:prstGeom>
          <a:noFill/>
        </p:spPr>
        <p:txBody>
          <a:bodyPr wrap="square" rtlCol="0">
            <a:spAutoFit/>
          </a:bodyPr>
          <a:lstStyle/>
          <a:p>
            <a:pPr algn="ctr"/>
            <a:r>
              <a:rPr kumimoji="1" lang="en-US" altLang="ja-JP" sz="1400" dirty="0" err="1" smtClean="0">
                <a:solidFill>
                  <a:schemeClr val="tx1"/>
                </a:solidFill>
              </a:rPr>
              <a:t>AuBOM</a:t>
            </a:r>
            <a:endParaRPr kumimoji="1" lang="ja-JP" altLang="en-US" sz="1400" dirty="0">
              <a:solidFill>
                <a:schemeClr val="tx1"/>
              </a:solidFill>
            </a:endParaRPr>
          </a:p>
        </p:txBody>
      </p:sp>
      <p:sp>
        <p:nvSpPr>
          <p:cNvPr id="21" name="Document"/>
          <p:cNvSpPr>
            <a:spLocks noChangeAspect="1" noEditPoints="1" noChangeArrowheads="1"/>
          </p:cNvSpPr>
          <p:nvPr/>
        </p:nvSpPr>
        <p:spPr bwMode="auto">
          <a:xfrm>
            <a:off x="2882837" y="5903723"/>
            <a:ext cx="502479" cy="672331"/>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77 w 21600"/>
              <a:gd name="T17" fmla="*/ 818 h 21600"/>
              <a:gd name="T18" fmla="*/ 20622 w 21600"/>
              <a:gd name="T19" fmla="*/ 1642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rgbClr val="D8EBB3"/>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ja-JP" altLang="en-US">
              <a:solidFill>
                <a:schemeClr val="tx1"/>
              </a:solidFill>
            </a:endParaRPr>
          </a:p>
        </p:txBody>
      </p:sp>
      <p:sp>
        <p:nvSpPr>
          <p:cNvPr id="25" name="下矢印 24"/>
          <p:cNvSpPr/>
          <p:nvPr/>
        </p:nvSpPr>
        <p:spPr>
          <a:xfrm rot="17547691">
            <a:off x="2304770" y="5596055"/>
            <a:ext cx="201410" cy="647417"/>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5" name="下カーブ矢印 4"/>
          <p:cNvSpPr/>
          <p:nvPr/>
        </p:nvSpPr>
        <p:spPr>
          <a:xfrm rot="16200000">
            <a:off x="3995528" y="5711122"/>
            <a:ext cx="523511" cy="1066500"/>
          </a:xfrm>
          <a:prstGeom prst="curvedDownArrow">
            <a:avLst>
              <a:gd name="adj1" fmla="val 15345"/>
              <a:gd name="adj2" fmla="val 50000"/>
              <a:gd name="adj3" fmla="val 25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2" name="テキスト ボックス 21"/>
          <p:cNvSpPr txBox="1"/>
          <p:nvPr/>
        </p:nvSpPr>
        <p:spPr>
          <a:xfrm>
            <a:off x="3857601" y="6115875"/>
            <a:ext cx="788918" cy="307777"/>
          </a:xfrm>
          <a:prstGeom prst="rect">
            <a:avLst/>
          </a:prstGeom>
          <a:noFill/>
        </p:spPr>
        <p:txBody>
          <a:bodyPr wrap="square" rtlCol="0">
            <a:spAutoFit/>
          </a:bodyPr>
          <a:lstStyle/>
          <a:p>
            <a:pPr algn="ctr"/>
            <a:r>
              <a:rPr kumimoji="1" lang="en-US" altLang="ja-JP" sz="1400" dirty="0" err="1" smtClean="0">
                <a:solidFill>
                  <a:schemeClr val="tx1"/>
                </a:solidFill>
              </a:rPr>
              <a:t>wget</a:t>
            </a:r>
            <a:endParaRPr kumimoji="1" lang="ja-JP" altLang="en-US" sz="1400" dirty="0">
              <a:solidFill>
                <a:schemeClr val="tx1"/>
              </a:solidFill>
            </a:endParaRPr>
          </a:p>
        </p:txBody>
      </p:sp>
      <p:sp>
        <p:nvSpPr>
          <p:cNvPr id="26" name="Rectangle 1"/>
          <p:cNvSpPr txBox="1">
            <a:spLocks noChangeArrowheads="1"/>
          </p:cNvSpPr>
          <p:nvPr/>
        </p:nvSpPr>
        <p:spPr>
          <a:xfrm>
            <a:off x="251520" y="-26988"/>
            <a:ext cx="8856984" cy="720726"/>
          </a:xfrm>
          <a:prstGeom prst="rect">
            <a:avLst/>
          </a:prstGeom>
        </p:spPr>
        <p:txBody>
          <a:bodyPr/>
          <a:lstStyle>
            <a:lvl1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mj-lt"/>
                <a:ea typeface="+mj-ea"/>
                <a:cs typeface="+mj-cs"/>
              </a:defRPr>
            </a:lvl1pPr>
            <a:lvl2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Arial" charset="0"/>
                <a:ea typeface="ＭＳ Ｐゴシック" pitchFamily="50" charset="-128"/>
              </a:defRPr>
            </a:lvl2pPr>
            <a:lvl3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Arial" charset="0"/>
                <a:ea typeface="ＭＳ Ｐゴシック" pitchFamily="50" charset="-128"/>
              </a:defRPr>
            </a:lvl3pPr>
            <a:lvl4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Arial" charset="0"/>
                <a:ea typeface="ＭＳ Ｐゴシック" pitchFamily="50" charset="-128"/>
              </a:defRPr>
            </a:lvl4pPr>
            <a:lvl5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Arial" charset="0"/>
                <a:ea typeface="ＭＳ Ｐゴシック" pitchFamily="50" charset="-128"/>
              </a:defRPr>
            </a:lvl5pPr>
            <a:lvl6pPr marL="2514600" indent="-228600" algn="ctr" defTabSz="449263" rtl="0" fontAlgn="base">
              <a:spcBef>
                <a:spcPct val="0"/>
              </a:spcBef>
              <a:spcAft>
                <a:spcPct val="0"/>
              </a:spcAft>
              <a:buClr>
                <a:srgbClr val="000000"/>
              </a:buClr>
              <a:buSzPct val="100000"/>
              <a:buFont typeface="Times New Roman" pitchFamily="18" charset="0"/>
              <a:defRPr sz="4400">
                <a:solidFill>
                  <a:srgbClr val="000000"/>
                </a:solidFill>
                <a:latin typeface="Arial" charset="0"/>
                <a:ea typeface="ＭＳ Ｐゴシック" pitchFamily="50" charset="-128"/>
              </a:defRPr>
            </a:lvl6pPr>
            <a:lvl7pPr marL="2971800" indent="-228600" algn="ctr" defTabSz="449263" rtl="0" fontAlgn="base">
              <a:spcBef>
                <a:spcPct val="0"/>
              </a:spcBef>
              <a:spcAft>
                <a:spcPct val="0"/>
              </a:spcAft>
              <a:buClr>
                <a:srgbClr val="000000"/>
              </a:buClr>
              <a:buSzPct val="100000"/>
              <a:buFont typeface="Times New Roman" pitchFamily="18" charset="0"/>
              <a:defRPr sz="4400">
                <a:solidFill>
                  <a:srgbClr val="000000"/>
                </a:solidFill>
                <a:latin typeface="Arial" charset="0"/>
                <a:ea typeface="ＭＳ Ｐゴシック" pitchFamily="50" charset="-128"/>
              </a:defRPr>
            </a:lvl7pPr>
            <a:lvl8pPr marL="3429000" indent="-228600" algn="ctr" defTabSz="449263" rtl="0" fontAlgn="base">
              <a:spcBef>
                <a:spcPct val="0"/>
              </a:spcBef>
              <a:spcAft>
                <a:spcPct val="0"/>
              </a:spcAft>
              <a:buClr>
                <a:srgbClr val="000000"/>
              </a:buClr>
              <a:buSzPct val="100000"/>
              <a:buFont typeface="Times New Roman" pitchFamily="18" charset="0"/>
              <a:defRPr sz="4400">
                <a:solidFill>
                  <a:srgbClr val="000000"/>
                </a:solidFill>
                <a:latin typeface="Arial" charset="0"/>
                <a:ea typeface="ＭＳ Ｐゴシック" pitchFamily="50" charset="-128"/>
              </a:defRPr>
            </a:lvl8pPr>
            <a:lvl9pPr marL="3886200" indent="-228600" algn="ctr" defTabSz="449263" rtl="0" fontAlgn="base">
              <a:spcBef>
                <a:spcPct val="0"/>
              </a:spcBef>
              <a:spcAft>
                <a:spcPct val="0"/>
              </a:spcAft>
              <a:buClr>
                <a:srgbClr val="000000"/>
              </a:buClr>
              <a:buSzPct val="100000"/>
              <a:buFont typeface="Times New Roman" pitchFamily="18" charset="0"/>
              <a:defRPr sz="4400">
                <a:solidFill>
                  <a:srgbClr val="000000"/>
                </a:solidFill>
                <a:latin typeface="Arial" charset="0"/>
                <a:ea typeface="ＭＳ Ｐゴシック" pitchFamily="50" charset="-128"/>
              </a:defRPr>
            </a:lvl9pPr>
          </a:lstStyle>
          <a:p>
            <a:pPr algn="l"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ja-JP" sz="2800" b="1" kern="0" dirty="0" smtClean="0">
                <a:solidFill>
                  <a:schemeClr val="tx2"/>
                </a:solidFill>
              </a:rPr>
              <a:t>III-1 Accomplishments </a:t>
            </a:r>
            <a:r>
              <a:rPr lang="en-US" altLang="ko-KR" sz="2800" b="1" kern="0" dirty="0" smtClean="0">
                <a:solidFill>
                  <a:schemeClr val="tx2"/>
                </a:solidFill>
              </a:rPr>
              <a:t>(cont.)</a:t>
            </a:r>
            <a:endParaRPr lang="en-US" altLang="ja-JP" sz="2800" b="1" kern="0" dirty="0">
              <a:solidFill>
                <a:schemeClr val="tx2"/>
              </a:solidFill>
            </a:endParaRPr>
          </a:p>
        </p:txBody>
      </p:sp>
      <p:cxnSp>
        <p:nvCxnSpPr>
          <p:cNvPr id="27" name="直線コネクタ 26"/>
          <p:cNvCxnSpPr/>
          <p:nvPr/>
        </p:nvCxnSpPr>
        <p:spPr bwMode="auto">
          <a:xfrm>
            <a:off x="0" y="620713"/>
            <a:ext cx="9144000" cy="0"/>
          </a:xfrm>
          <a:prstGeom prst="line">
            <a:avLst/>
          </a:prstGeom>
          <a:solidFill>
            <a:srgbClr val="00B8FF"/>
          </a:solidFill>
          <a:ln w="63500" cap="flat" cmpd="thinThick" algn="ctr">
            <a:solidFill>
              <a:schemeClr val="accent3"/>
            </a:solidFill>
            <a:prstDash val="solid"/>
            <a:round/>
            <a:headEnd type="none" w="med" len="med"/>
            <a:tailEnd type="none" w="med" len="med"/>
          </a:ln>
          <a:effectLst/>
        </p:spPr>
      </p:cxnSp>
      <p:sp>
        <p:nvSpPr>
          <p:cNvPr id="29" name="スライド番号プレースホルダ 7"/>
          <p:cNvSpPr>
            <a:spLocks noGrp="1"/>
          </p:cNvSpPr>
          <p:nvPr>
            <p:ph type="sldNum" sz="quarter" idx="12"/>
          </p:nvPr>
        </p:nvSpPr>
        <p:spPr>
          <a:xfrm>
            <a:off x="6978650" y="6619875"/>
            <a:ext cx="2130425" cy="193675"/>
          </a:xfrm>
        </p:spPr>
        <p:txBody>
          <a:bodyPr/>
          <a:lstStyle/>
          <a:p>
            <a:pPr>
              <a:defRPr/>
            </a:pPr>
            <a:fld id="{2FFA6EA2-3823-45E5-B835-981FADCF2E39}" type="slidenum">
              <a:rPr lang="en-US"/>
              <a:pPr>
                <a:defRPr/>
              </a:pPr>
              <a:t>15</a:t>
            </a:fld>
            <a:endParaRPr lang="en-US" dirty="0"/>
          </a:p>
        </p:txBody>
      </p:sp>
    </p:spTree>
    <p:extLst>
      <p:ext uri="{BB962C8B-B14F-4D97-AF65-F5344CB8AC3E}">
        <p14:creationId xmlns:p14="http://schemas.microsoft.com/office/powerpoint/2010/main" val="312881398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2"/>
          <p:cNvSpPr>
            <a:spLocks noGrp="1"/>
          </p:cNvSpPr>
          <p:nvPr>
            <p:ph idx="1"/>
          </p:nvPr>
        </p:nvSpPr>
        <p:spPr>
          <a:xfrm>
            <a:off x="1554697" y="6097636"/>
            <a:ext cx="3096344" cy="404552"/>
          </a:xfrm>
        </p:spPr>
        <p:txBody>
          <a:bodyPr>
            <a:normAutofit/>
          </a:bodyPr>
          <a:lstStyle/>
          <a:p>
            <a:pPr marL="0" indent="0" algn="ctr">
              <a:lnSpc>
                <a:spcPct val="110000"/>
              </a:lnSpc>
              <a:buNone/>
            </a:pPr>
            <a:r>
              <a:rPr lang="fr-CH" altLang="ja-JP" sz="1600" u="sng" dirty="0" smtClean="0"/>
              <a:t>07:10UTC 24 Feb. 2016</a:t>
            </a:r>
          </a:p>
        </p:txBody>
      </p:sp>
      <p:sp>
        <p:nvSpPr>
          <p:cNvPr id="17" name="Content Placeholder 2"/>
          <p:cNvSpPr txBox="1">
            <a:spLocks/>
          </p:cNvSpPr>
          <p:nvPr/>
        </p:nvSpPr>
        <p:spPr>
          <a:xfrm>
            <a:off x="107504" y="5229200"/>
            <a:ext cx="8467352" cy="140043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10000"/>
              </a:lnSpc>
            </a:pPr>
            <a:endParaRPr lang="sv-SE" altLang="ja-JP" sz="2400" dirty="0"/>
          </a:p>
        </p:txBody>
      </p:sp>
      <p:pic>
        <p:nvPicPr>
          <p:cNvPr id="1026" name="Picture 2" descr="C:\Users\JMA32CF\Desktop\無題.png"/>
          <p:cNvPicPr>
            <a:picLocks noChangeAspect="1" noChangeArrowheads="1"/>
          </p:cNvPicPr>
          <p:nvPr/>
        </p:nvPicPr>
        <p:blipFill rotWithShape="1">
          <a:blip r:embed="rId4">
            <a:extLst>
              <a:ext uri="{28A0092B-C50C-407E-A947-70E740481C1C}">
                <a14:useLocalDpi xmlns:a14="http://schemas.microsoft.com/office/drawing/2010/main" val="0"/>
              </a:ext>
            </a:extLst>
          </a:blip>
          <a:srcRect b="3959"/>
          <a:stretch/>
        </p:blipFill>
        <p:spPr bwMode="auto">
          <a:xfrm>
            <a:off x="467544" y="2708920"/>
            <a:ext cx="3528392" cy="338871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1"/>
          <p:cNvSpPr txBox="1">
            <a:spLocks noChangeArrowheads="1"/>
          </p:cNvSpPr>
          <p:nvPr/>
        </p:nvSpPr>
        <p:spPr>
          <a:xfrm>
            <a:off x="251520" y="-26988"/>
            <a:ext cx="8856984" cy="720726"/>
          </a:xfrm>
          <a:prstGeom prst="rect">
            <a:avLst/>
          </a:prstGeom>
        </p:spPr>
        <p:txBody>
          <a:bodyPr/>
          <a:lstStyle>
            <a:lvl1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mj-lt"/>
                <a:ea typeface="+mj-ea"/>
                <a:cs typeface="+mj-cs"/>
              </a:defRPr>
            </a:lvl1pPr>
            <a:lvl2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Arial" charset="0"/>
                <a:ea typeface="ＭＳ Ｐゴシック" pitchFamily="50" charset="-128"/>
              </a:defRPr>
            </a:lvl2pPr>
            <a:lvl3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Arial" charset="0"/>
                <a:ea typeface="ＭＳ Ｐゴシック" pitchFamily="50" charset="-128"/>
              </a:defRPr>
            </a:lvl3pPr>
            <a:lvl4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Arial" charset="0"/>
                <a:ea typeface="ＭＳ Ｐゴシック" pitchFamily="50" charset="-128"/>
              </a:defRPr>
            </a:lvl4pPr>
            <a:lvl5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Arial" charset="0"/>
                <a:ea typeface="ＭＳ Ｐゴシック" pitchFamily="50" charset="-128"/>
              </a:defRPr>
            </a:lvl5pPr>
            <a:lvl6pPr marL="2514600" indent="-228600" algn="ctr" defTabSz="449263" rtl="0" fontAlgn="base">
              <a:spcBef>
                <a:spcPct val="0"/>
              </a:spcBef>
              <a:spcAft>
                <a:spcPct val="0"/>
              </a:spcAft>
              <a:buClr>
                <a:srgbClr val="000000"/>
              </a:buClr>
              <a:buSzPct val="100000"/>
              <a:buFont typeface="Times New Roman" pitchFamily="18" charset="0"/>
              <a:defRPr sz="4400">
                <a:solidFill>
                  <a:srgbClr val="000000"/>
                </a:solidFill>
                <a:latin typeface="Arial" charset="0"/>
                <a:ea typeface="ＭＳ Ｐゴシック" pitchFamily="50" charset="-128"/>
              </a:defRPr>
            </a:lvl6pPr>
            <a:lvl7pPr marL="2971800" indent="-228600" algn="ctr" defTabSz="449263" rtl="0" fontAlgn="base">
              <a:spcBef>
                <a:spcPct val="0"/>
              </a:spcBef>
              <a:spcAft>
                <a:spcPct val="0"/>
              </a:spcAft>
              <a:buClr>
                <a:srgbClr val="000000"/>
              </a:buClr>
              <a:buSzPct val="100000"/>
              <a:buFont typeface="Times New Roman" pitchFamily="18" charset="0"/>
              <a:defRPr sz="4400">
                <a:solidFill>
                  <a:srgbClr val="000000"/>
                </a:solidFill>
                <a:latin typeface="Arial" charset="0"/>
                <a:ea typeface="ＭＳ Ｐゴシック" pitchFamily="50" charset="-128"/>
              </a:defRPr>
            </a:lvl7pPr>
            <a:lvl8pPr marL="3429000" indent="-228600" algn="ctr" defTabSz="449263" rtl="0" fontAlgn="base">
              <a:spcBef>
                <a:spcPct val="0"/>
              </a:spcBef>
              <a:spcAft>
                <a:spcPct val="0"/>
              </a:spcAft>
              <a:buClr>
                <a:srgbClr val="000000"/>
              </a:buClr>
              <a:buSzPct val="100000"/>
              <a:buFont typeface="Times New Roman" pitchFamily="18" charset="0"/>
              <a:defRPr sz="4400">
                <a:solidFill>
                  <a:srgbClr val="000000"/>
                </a:solidFill>
                <a:latin typeface="Arial" charset="0"/>
                <a:ea typeface="ＭＳ Ｐゴシック" pitchFamily="50" charset="-128"/>
              </a:defRPr>
            </a:lvl8pPr>
            <a:lvl9pPr marL="3886200" indent="-228600" algn="ctr" defTabSz="449263" rtl="0" fontAlgn="base">
              <a:spcBef>
                <a:spcPct val="0"/>
              </a:spcBef>
              <a:spcAft>
                <a:spcPct val="0"/>
              </a:spcAft>
              <a:buClr>
                <a:srgbClr val="000000"/>
              </a:buClr>
              <a:buSzPct val="100000"/>
              <a:buFont typeface="Times New Roman" pitchFamily="18" charset="0"/>
              <a:defRPr sz="4400">
                <a:solidFill>
                  <a:srgbClr val="000000"/>
                </a:solidFill>
                <a:latin typeface="Arial" charset="0"/>
                <a:ea typeface="ＭＳ Ｐゴシック" pitchFamily="50" charset="-128"/>
              </a:defRPr>
            </a:lvl9pPr>
          </a:lstStyle>
          <a:p>
            <a:pPr algn="l"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ja-JP" sz="2800" b="1" kern="0" dirty="0" smtClean="0">
                <a:solidFill>
                  <a:schemeClr val="tx2"/>
                </a:solidFill>
              </a:rPr>
              <a:t>III-1 Accomplishments </a:t>
            </a:r>
            <a:r>
              <a:rPr lang="en-US" altLang="ko-KR" sz="2800" b="1" kern="0" dirty="0" smtClean="0">
                <a:solidFill>
                  <a:schemeClr val="tx2"/>
                </a:solidFill>
              </a:rPr>
              <a:t>(cont.)</a:t>
            </a:r>
            <a:endParaRPr lang="en-US" altLang="ja-JP" sz="2800" b="1" kern="0" dirty="0">
              <a:solidFill>
                <a:schemeClr val="tx2"/>
              </a:solidFill>
            </a:endParaRPr>
          </a:p>
        </p:txBody>
      </p:sp>
      <p:cxnSp>
        <p:nvCxnSpPr>
          <p:cNvPr id="11" name="直線コネクタ 10"/>
          <p:cNvCxnSpPr/>
          <p:nvPr/>
        </p:nvCxnSpPr>
        <p:spPr bwMode="auto">
          <a:xfrm>
            <a:off x="0" y="620713"/>
            <a:ext cx="9144000" cy="0"/>
          </a:xfrm>
          <a:prstGeom prst="line">
            <a:avLst/>
          </a:prstGeom>
          <a:solidFill>
            <a:srgbClr val="00B8FF"/>
          </a:solidFill>
          <a:ln w="63500" cap="flat" cmpd="thinThick" algn="ctr">
            <a:solidFill>
              <a:schemeClr val="accent3"/>
            </a:solidFill>
            <a:prstDash val="solid"/>
            <a:round/>
            <a:headEnd type="none" w="med" len="med"/>
            <a:tailEnd type="none" w="med" len="med"/>
          </a:ln>
          <a:effectLst/>
        </p:spPr>
      </p:cxnSp>
      <p:sp>
        <p:nvSpPr>
          <p:cNvPr id="12" name="Rectangle 3"/>
          <p:cNvSpPr txBox="1">
            <a:spLocks noChangeArrowheads="1"/>
          </p:cNvSpPr>
          <p:nvPr/>
        </p:nvSpPr>
        <p:spPr bwMode="auto">
          <a:xfrm>
            <a:off x="107504" y="620688"/>
            <a:ext cx="8928992" cy="2043608"/>
          </a:xfrm>
          <a:prstGeom prst="rect">
            <a:avLst/>
          </a:prstGeom>
          <a:noFill/>
          <a:ln w="9525">
            <a:noFill/>
            <a:round/>
            <a:headEnd/>
            <a:tailEnd/>
          </a:ln>
        </p:spPr>
        <p:txBody>
          <a:bodyPr vert="horz" wrap="square" lIns="90000" tIns="46800" rIns="90000" bIns="46800" numCol="1" anchor="t" anchorCtr="0" compatLnSpc="1">
            <a:prstTxWarp prst="textNoShape">
              <a:avLst/>
            </a:prstTxWarp>
            <a:normAutofit/>
          </a:bodyPr>
          <a:lstStyle>
            <a:lvl1pPr marL="342900" indent="-342900" algn="l" defTabSz="449263" rtl="0" eaLnBrk="0" fontAlgn="base" hangingPunct="0">
              <a:spcBef>
                <a:spcPts val="800"/>
              </a:spcBef>
              <a:spcAft>
                <a:spcPct val="0"/>
              </a:spcAft>
              <a:buClr>
                <a:srgbClr val="000000"/>
              </a:buClr>
              <a:buSzPct val="100000"/>
              <a:buFont typeface="Times New Roman" pitchFamily="18" charset="0"/>
              <a:defRPr sz="3200">
                <a:solidFill>
                  <a:srgbClr val="000000"/>
                </a:solidFill>
                <a:latin typeface="+mn-lt"/>
                <a:ea typeface="+mn-ea"/>
                <a:cs typeface="+mn-cs"/>
              </a:defRPr>
            </a:lvl1pPr>
            <a:lvl2pPr marL="742950" indent="-285750" algn="l" defTabSz="449263" rtl="0" eaLnBrk="0" fontAlgn="base" hangingPunct="0">
              <a:spcBef>
                <a:spcPts val="700"/>
              </a:spcBef>
              <a:spcAft>
                <a:spcPct val="0"/>
              </a:spcAft>
              <a:buClr>
                <a:srgbClr val="000000"/>
              </a:buClr>
              <a:buSzPct val="100000"/>
              <a:buFont typeface="Times New Roman" pitchFamily="18" charset="0"/>
              <a:defRPr sz="2800">
                <a:solidFill>
                  <a:srgbClr val="000000"/>
                </a:solidFill>
                <a:latin typeface="+mn-lt"/>
                <a:ea typeface="+mn-ea"/>
              </a:defRPr>
            </a:lvl2pPr>
            <a:lvl3pPr marL="1143000" indent="-228600" algn="l" defTabSz="449263" rtl="0" eaLnBrk="0" fontAlgn="base" hangingPunct="0">
              <a:spcBef>
                <a:spcPts val="600"/>
              </a:spcBef>
              <a:spcAft>
                <a:spcPct val="0"/>
              </a:spcAft>
              <a:buClr>
                <a:srgbClr val="000000"/>
              </a:buClr>
              <a:buSzPct val="100000"/>
              <a:buFont typeface="Times New Roman" pitchFamily="18" charset="0"/>
              <a:defRPr sz="2400">
                <a:solidFill>
                  <a:srgbClr val="000000"/>
                </a:solidFill>
                <a:latin typeface="+mn-lt"/>
                <a:ea typeface="+mn-ea"/>
              </a:defRPr>
            </a:lvl3pPr>
            <a:lvl4pPr marL="16002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defRPr>
            </a:lvl4pPr>
            <a:lvl5pPr marL="20574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defRPr>
            </a:lvl5pPr>
            <a:lvl6pPr marL="2514600" indent="-228600" algn="l" defTabSz="449263" rtl="0" fontAlgn="base">
              <a:spcBef>
                <a:spcPts val="500"/>
              </a:spcBef>
              <a:spcAft>
                <a:spcPct val="0"/>
              </a:spcAft>
              <a:buClr>
                <a:srgbClr val="000000"/>
              </a:buClr>
              <a:buSzPct val="100000"/>
              <a:buFont typeface="Times New Roman" pitchFamily="18" charset="0"/>
              <a:defRPr sz="2000">
                <a:solidFill>
                  <a:srgbClr val="000000"/>
                </a:solidFill>
                <a:latin typeface="+mn-lt"/>
                <a:ea typeface="+mn-ea"/>
              </a:defRPr>
            </a:lvl6pPr>
            <a:lvl7pPr marL="2971800" indent="-228600" algn="l" defTabSz="449263" rtl="0" fontAlgn="base">
              <a:spcBef>
                <a:spcPts val="500"/>
              </a:spcBef>
              <a:spcAft>
                <a:spcPct val="0"/>
              </a:spcAft>
              <a:buClr>
                <a:srgbClr val="000000"/>
              </a:buClr>
              <a:buSzPct val="100000"/>
              <a:buFont typeface="Times New Roman" pitchFamily="18" charset="0"/>
              <a:defRPr sz="2000">
                <a:solidFill>
                  <a:srgbClr val="000000"/>
                </a:solidFill>
                <a:latin typeface="+mn-lt"/>
                <a:ea typeface="+mn-ea"/>
              </a:defRPr>
            </a:lvl7pPr>
            <a:lvl8pPr marL="3429000" indent="-228600" algn="l" defTabSz="449263" rtl="0" fontAlgn="base">
              <a:spcBef>
                <a:spcPts val="500"/>
              </a:spcBef>
              <a:spcAft>
                <a:spcPct val="0"/>
              </a:spcAft>
              <a:buClr>
                <a:srgbClr val="000000"/>
              </a:buClr>
              <a:buSzPct val="100000"/>
              <a:buFont typeface="Times New Roman" pitchFamily="18" charset="0"/>
              <a:defRPr sz="2000">
                <a:solidFill>
                  <a:srgbClr val="000000"/>
                </a:solidFill>
                <a:latin typeface="+mn-lt"/>
                <a:ea typeface="+mn-ea"/>
              </a:defRPr>
            </a:lvl8pPr>
            <a:lvl9pPr marL="3886200" indent="-228600" algn="l" defTabSz="449263" rtl="0" fontAlgn="base">
              <a:spcBef>
                <a:spcPts val="500"/>
              </a:spcBef>
              <a:spcAft>
                <a:spcPct val="0"/>
              </a:spcAft>
              <a:buClr>
                <a:srgbClr val="000000"/>
              </a:buClr>
              <a:buSzPct val="100000"/>
              <a:buFont typeface="Times New Roman" pitchFamily="18" charset="0"/>
              <a:defRPr sz="2000">
                <a:solidFill>
                  <a:srgbClr val="000000"/>
                </a:solidFill>
                <a:latin typeface="+mn-lt"/>
                <a:ea typeface="+mn-ea"/>
              </a:defRPr>
            </a:lvl9pPr>
          </a:lstStyle>
          <a:p>
            <a:pPr marL="0" indent="0">
              <a:defRPr/>
            </a:pPr>
            <a:r>
              <a:rPr lang="en-US" altLang="ja-JP" sz="1800" b="1" u="sng" dirty="0">
                <a:solidFill>
                  <a:schemeClr val="accent6"/>
                </a:solidFill>
              </a:rPr>
              <a:t>Feasibility study on Himawari-8 event-driven rapid-scan with </a:t>
            </a:r>
            <a:r>
              <a:rPr lang="en-US" altLang="ja-JP" sz="1800" b="1" u="sng" dirty="0" err="1" smtClean="0">
                <a:solidFill>
                  <a:schemeClr val="accent6"/>
                </a:solidFill>
              </a:rPr>
              <a:t>AuBoM</a:t>
            </a:r>
            <a:r>
              <a:rPr lang="en-US" altLang="ja-JP" sz="1800" b="1" u="sng" dirty="0" smtClean="0">
                <a:solidFill>
                  <a:schemeClr val="accent6"/>
                </a:solidFill>
              </a:rPr>
              <a:t> (cont.)</a:t>
            </a:r>
          </a:p>
          <a:p>
            <a:pPr eaLnBrk="1" hangingPunct="1">
              <a:spcBef>
                <a:spcPts val="600"/>
              </a:spcBef>
              <a:buFont typeface="Wingdings" panose="05000000000000000000" pitchFamily="2" charset="2"/>
              <a:buChar char="ü"/>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altLang="ja-JP" sz="1600" kern="0" dirty="0">
                <a:solidFill>
                  <a:schemeClr val="tx1"/>
                </a:solidFill>
              </a:rPr>
              <a:t>The test observation was operated six days.</a:t>
            </a:r>
          </a:p>
          <a:p>
            <a:pPr eaLnBrk="1" hangingPunct="1">
              <a:spcBef>
                <a:spcPts val="600"/>
              </a:spcBef>
              <a:buFont typeface="Wingdings" panose="05000000000000000000" pitchFamily="2" charset="2"/>
              <a:buChar char="ü"/>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altLang="ja-JP" sz="1600" kern="0" dirty="0">
                <a:solidFill>
                  <a:schemeClr val="tx1"/>
                </a:solidFill>
              </a:rPr>
              <a:t>There was no cyclone within the area of </a:t>
            </a:r>
            <a:r>
              <a:rPr lang="en-US" altLang="ja-JP" sz="1600" kern="0" dirty="0" smtClean="0">
                <a:solidFill>
                  <a:schemeClr val="tx1"/>
                </a:solidFill>
              </a:rPr>
              <a:t>responsibility </a:t>
            </a:r>
            <a:r>
              <a:rPr lang="en-US" altLang="ja-JP" sz="1600" kern="0" dirty="0">
                <a:solidFill>
                  <a:schemeClr val="tx1"/>
                </a:solidFill>
              </a:rPr>
              <a:t>of </a:t>
            </a:r>
            <a:r>
              <a:rPr lang="en-US" altLang="ja-JP" sz="1600" kern="0" dirty="0" err="1" smtClean="0">
                <a:solidFill>
                  <a:schemeClr val="tx1"/>
                </a:solidFill>
              </a:rPr>
              <a:t>AuBoM</a:t>
            </a:r>
            <a:r>
              <a:rPr lang="en-US" altLang="ja-JP" sz="1600" kern="0" dirty="0">
                <a:solidFill>
                  <a:schemeClr val="tx1"/>
                </a:solidFill>
              </a:rPr>
              <a:t>.</a:t>
            </a:r>
          </a:p>
          <a:p>
            <a:pPr eaLnBrk="1" hangingPunct="1">
              <a:spcBef>
                <a:spcPts val="600"/>
              </a:spcBef>
              <a:buFont typeface="Wingdings" panose="05000000000000000000" pitchFamily="2" charset="2"/>
              <a:buChar char="ü"/>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altLang="ja-JP" sz="1600" kern="0" dirty="0">
                <a:solidFill>
                  <a:schemeClr val="tx1"/>
                </a:solidFill>
              </a:rPr>
              <a:t>The test itself were conducted and the observation successfully operated as </a:t>
            </a:r>
            <a:r>
              <a:rPr lang="en-US" altLang="ja-JP" sz="1600" kern="0" dirty="0" err="1" smtClean="0">
                <a:solidFill>
                  <a:schemeClr val="tx1"/>
                </a:solidFill>
              </a:rPr>
              <a:t>AuBoM</a:t>
            </a:r>
            <a:r>
              <a:rPr lang="en-US" altLang="ja-JP" sz="1600" kern="0" dirty="0" smtClean="0">
                <a:solidFill>
                  <a:schemeClr val="tx1"/>
                </a:solidFill>
              </a:rPr>
              <a:t> </a:t>
            </a:r>
            <a:r>
              <a:rPr lang="en-US" altLang="ja-JP" sz="1600" kern="0" dirty="0">
                <a:solidFill>
                  <a:schemeClr val="tx1"/>
                </a:solidFill>
              </a:rPr>
              <a:t>had expected. </a:t>
            </a:r>
          </a:p>
          <a:p>
            <a:pPr eaLnBrk="1" hangingPunct="1">
              <a:spcBef>
                <a:spcPts val="600"/>
              </a:spcBef>
              <a:buFont typeface="Wingdings" panose="05000000000000000000" pitchFamily="2" charset="2"/>
              <a:buChar char="ü"/>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en-US" altLang="ja-JP" sz="2000" kern="0" dirty="0">
              <a:solidFill>
                <a:srgbClr val="FF0000"/>
              </a:solidFill>
            </a:endParaRPr>
          </a:p>
        </p:txBody>
      </p:sp>
      <p:sp>
        <p:nvSpPr>
          <p:cNvPr id="13" name="スライド番号プレースホルダ 7"/>
          <p:cNvSpPr>
            <a:spLocks noGrp="1"/>
          </p:cNvSpPr>
          <p:nvPr>
            <p:ph type="sldNum" sz="quarter" idx="12"/>
          </p:nvPr>
        </p:nvSpPr>
        <p:spPr>
          <a:xfrm>
            <a:off x="6978650" y="6619875"/>
            <a:ext cx="2130425" cy="193675"/>
          </a:xfrm>
        </p:spPr>
        <p:txBody>
          <a:bodyPr/>
          <a:lstStyle/>
          <a:p>
            <a:pPr>
              <a:defRPr/>
            </a:pPr>
            <a:fld id="{2FFA6EA2-3823-45E5-B835-981FADCF2E39}" type="slidenum">
              <a:rPr lang="en-US"/>
              <a:pPr>
                <a:defRPr/>
              </a:pPr>
              <a:t>16</a:t>
            </a:fld>
            <a:endParaRPr lang="en-US" dirty="0"/>
          </a:p>
        </p:txBody>
      </p:sp>
      <p:pic>
        <p:nvPicPr>
          <p:cNvPr id="14" name="target_20160224.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583653" y="2348880"/>
            <a:ext cx="3588747" cy="3588747"/>
          </a:xfrm>
          <a:prstGeom prst="rect">
            <a:avLst/>
          </a:prstGeom>
        </p:spPr>
      </p:pic>
    </p:spTree>
    <p:extLst>
      <p:ext uri="{BB962C8B-B14F-4D97-AF65-F5344CB8AC3E}">
        <p14:creationId xmlns:p14="http://schemas.microsoft.com/office/powerpoint/2010/main" val="1347574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4"/>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
          <p:cNvSpPr txBox="1">
            <a:spLocks noChangeArrowheads="1"/>
          </p:cNvSpPr>
          <p:nvPr/>
        </p:nvSpPr>
        <p:spPr>
          <a:xfrm>
            <a:off x="251520" y="-26988"/>
            <a:ext cx="8856984" cy="720726"/>
          </a:xfrm>
          <a:prstGeom prst="rect">
            <a:avLst/>
          </a:prstGeom>
        </p:spPr>
        <p:txBody>
          <a:bodyPr/>
          <a:lstStyle>
            <a:lvl1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mj-lt"/>
                <a:ea typeface="+mj-ea"/>
                <a:cs typeface="+mj-cs"/>
              </a:defRPr>
            </a:lvl1pPr>
            <a:lvl2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Arial" charset="0"/>
                <a:ea typeface="ＭＳ Ｐゴシック" pitchFamily="50" charset="-128"/>
              </a:defRPr>
            </a:lvl2pPr>
            <a:lvl3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Arial" charset="0"/>
                <a:ea typeface="ＭＳ Ｐゴシック" pitchFamily="50" charset="-128"/>
              </a:defRPr>
            </a:lvl3pPr>
            <a:lvl4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Arial" charset="0"/>
                <a:ea typeface="ＭＳ Ｐゴシック" pitchFamily="50" charset="-128"/>
              </a:defRPr>
            </a:lvl4pPr>
            <a:lvl5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Arial" charset="0"/>
                <a:ea typeface="ＭＳ Ｐゴシック" pitchFamily="50" charset="-128"/>
              </a:defRPr>
            </a:lvl5pPr>
            <a:lvl6pPr marL="2514600" indent="-228600" algn="ctr" defTabSz="449263" rtl="0" fontAlgn="base">
              <a:spcBef>
                <a:spcPct val="0"/>
              </a:spcBef>
              <a:spcAft>
                <a:spcPct val="0"/>
              </a:spcAft>
              <a:buClr>
                <a:srgbClr val="000000"/>
              </a:buClr>
              <a:buSzPct val="100000"/>
              <a:buFont typeface="Times New Roman" pitchFamily="18" charset="0"/>
              <a:defRPr sz="4400">
                <a:solidFill>
                  <a:srgbClr val="000000"/>
                </a:solidFill>
                <a:latin typeface="Arial" charset="0"/>
                <a:ea typeface="ＭＳ Ｐゴシック" pitchFamily="50" charset="-128"/>
              </a:defRPr>
            </a:lvl6pPr>
            <a:lvl7pPr marL="2971800" indent="-228600" algn="ctr" defTabSz="449263" rtl="0" fontAlgn="base">
              <a:spcBef>
                <a:spcPct val="0"/>
              </a:spcBef>
              <a:spcAft>
                <a:spcPct val="0"/>
              </a:spcAft>
              <a:buClr>
                <a:srgbClr val="000000"/>
              </a:buClr>
              <a:buSzPct val="100000"/>
              <a:buFont typeface="Times New Roman" pitchFamily="18" charset="0"/>
              <a:defRPr sz="4400">
                <a:solidFill>
                  <a:srgbClr val="000000"/>
                </a:solidFill>
                <a:latin typeface="Arial" charset="0"/>
                <a:ea typeface="ＭＳ Ｐゴシック" pitchFamily="50" charset="-128"/>
              </a:defRPr>
            </a:lvl7pPr>
            <a:lvl8pPr marL="3429000" indent="-228600" algn="ctr" defTabSz="449263" rtl="0" fontAlgn="base">
              <a:spcBef>
                <a:spcPct val="0"/>
              </a:spcBef>
              <a:spcAft>
                <a:spcPct val="0"/>
              </a:spcAft>
              <a:buClr>
                <a:srgbClr val="000000"/>
              </a:buClr>
              <a:buSzPct val="100000"/>
              <a:buFont typeface="Times New Roman" pitchFamily="18" charset="0"/>
              <a:defRPr sz="4400">
                <a:solidFill>
                  <a:srgbClr val="000000"/>
                </a:solidFill>
                <a:latin typeface="Arial" charset="0"/>
                <a:ea typeface="ＭＳ Ｐゴシック" pitchFamily="50" charset="-128"/>
              </a:defRPr>
            </a:lvl8pPr>
            <a:lvl9pPr marL="3886200" indent="-228600" algn="ctr" defTabSz="449263" rtl="0" fontAlgn="base">
              <a:spcBef>
                <a:spcPct val="0"/>
              </a:spcBef>
              <a:spcAft>
                <a:spcPct val="0"/>
              </a:spcAft>
              <a:buClr>
                <a:srgbClr val="000000"/>
              </a:buClr>
              <a:buSzPct val="100000"/>
              <a:buFont typeface="Times New Roman" pitchFamily="18" charset="0"/>
              <a:defRPr sz="4400">
                <a:solidFill>
                  <a:srgbClr val="000000"/>
                </a:solidFill>
                <a:latin typeface="Arial" charset="0"/>
                <a:ea typeface="ＭＳ Ｐゴシック" pitchFamily="50" charset="-128"/>
              </a:defRPr>
            </a:lvl9pPr>
          </a:lstStyle>
          <a:p>
            <a:pPr algn="l"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ja-JP" sz="2800" b="1" kern="0" dirty="0" smtClean="0">
                <a:solidFill>
                  <a:schemeClr val="tx2"/>
                </a:solidFill>
              </a:rPr>
              <a:t>III-1 Accomplishments </a:t>
            </a:r>
            <a:r>
              <a:rPr lang="en-US" altLang="ko-KR" sz="2800" b="1" kern="0" dirty="0" smtClean="0">
                <a:solidFill>
                  <a:schemeClr val="tx2"/>
                </a:solidFill>
              </a:rPr>
              <a:t>(cont.)</a:t>
            </a:r>
            <a:endParaRPr lang="en-US" altLang="ja-JP" sz="2800" b="1" kern="0" dirty="0">
              <a:solidFill>
                <a:schemeClr val="tx2"/>
              </a:solidFill>
            </a:endParaRPr>
          </a:p>
        </p:txBody>
      </p:sp>
      <p:cxnSp>
        <p:nvCxnSpPr>
          <p:cNvPr id="11" name="直線コネクタ 10"/>
          <p:cNvCxnSpPr/>
          <p:nvPr/>
        </p:nvCxnSpPr>
        <p:spPr bwMode="auto">
          <a:xfrm>
            <a:off x="0" y="620713"/>
            <a:ext cx="9144000" cy="0"/>
          </a:xfrm>
          <a:prstGeom prst="line">
            <a:avLst/>
          </a:prstGeom>
          <a:solidFill>
            <a:srgbClr val="00B8FF"/>
          </a:solidFill>
          <a:ln w="63500" cap="flat" cmpd="thinThick" algn="ctr">
            <a:solidFill>
              <a:schemeClr val="accent3"/>
            </a:solidFill>
            <a:prstDash val="solid"/>
            <a:round/>
            <a:headEnd type="none" w="med" len="med"/>
            <a:tailEnd type="none" w="med" len="med"/>
          </a:ln>
          <a:effectLst/>
        </p:spPr>
      </p:cxnSp>
      <p:sp>
        <p:nvSpPr>
          <p:cNvPr id="12" name="Rectangle 3"/>
          <p:cNvSpPr txBox="1">
            <a:spLocks noChangeArrowheads="1"/>
          </p:cNvSpPr>
          <p:nvPr/>
        </p:nvSpPr>
        <p:spPr bwMode="auto">
          <a:xfrm>
            <a:off x="107504" y="908720"/>
            <a:ext cx="8928992" cy="936104"/>
          </a:xfrm>
          <a:prstGeom prst="rect">
            <a:avLst/>
          </a:prstGeom>
          <a:noFill/>
          <a:ln w="9525">
            <a:noFill/>
            <a:round/>
            <a:headEnd/>
            <a:tailEnd/>
          </a:ln>
        </p:spPr>
        <p:txBody>
          <a:bodyPr vert="horz" wrap="square" lIns="90000" tIns="46800" rIns="90000" bIns="46800" numCol="1" anchor="t" anchorCtr="0" compatLnSpc="1">
            <a:prstTxWarp prst="textNoShape">
              <a:avLst/>
            </a:prstTxWarp>
            <a:normAutofit fontScale="92500" lnSpcReduction="20000"/>
          </a:bodyPr>
          <a:lstStyle>
            <a:lvl1pPr marL="342900" indent="-342900" algn="l" defTabSz="449263" rtl="0" eaLnBrk="0" fontAlgn="base" hangingPunct="0">
              <a:spcBef>
                <a:spcPts val="800"/>
              </a:spcBef>
              <a:spcAft>
                <a:spcPct val="0"/>
              </a:spcAft>
              <a:buClr>
                <a:srgbClr val="000000"/>
              </a:buClr>
              <a:buSzPct val="100000"/>
              <a:buFont typeface="Times New Roman" pitchFamily="18" charset="0"/>
              <a:defRPr sz="3200">
                <a:solidFill>
                  <a:srgbClr val="000000"/>
                </a:solidFill>
                <a:latin typeface="+mn-lt"/>
                <a:ea typeface="+mn-ea"/>
                <a:cs typeface="+mn-cs"/>
              </a:defRPr>
            </a:lvl1pPr>
            <a:lvl2pPr marL="742950" indent="-285750" algn="l" defTabSz="449263" rtl="0" eaLnBrk="0" fontAlgn="base" hangingPunct="0">
              <a:spcBef>
                <a:spcPts val="700"/>
              </a:spcBef>
              <a:spcAft>
                <a:spcPct val="0"/>
              </a:spcAft>
              <a:buClr>
                <a:srgbClr val="000000"/>
              </a:buClr>
              <a:buSzPct val="100000"/>
              <a:buFont typeface="Times New Roman" pitchFamily="18" charset="0"/>
              <a:defRPr sz="2800">
                <a:solidFill>
                  <a:srgbClr val="000000"/>
                </a:solidFill>
                <a:latin typeface="+mn-lt"/>
                <a:ea typeface="+mn-ea"/>
              </a:defRPr>
            </a:lvl2pPr>
            <a:lvl3pPr marL="1143000" indent="-228600" algn="l" defTabSz="449263" rtl="0" eaLnBrk="0" fontAlgn="base" hangingPunct="0">
              <a:spcBef>
                <a:spcPts val="600"/>
              </a:spcBef>
              <a:spcAft>
                <a:spcPct val="0"/>
              </a:spcAft>
              <a:buClr>
                <a:srgbClr val="000000"/>
              </a:buClr>
              <a:buSzPct val="100000"/>
              <a:buFont typeface="Times New Roman" pitchFamily="18" charset="0"/>
              <a:defRPr sz="2400">
                <a:solidFill>
                  <a:srgbClr val="000000"/>
                </a:solidFill>
                <a:latin typeface="+mn-lt"/>
                <a:ea typeface="+mn-ea"/>
              </a:defRPr>
            </a:lvl3pPr>
            <a:lvl4pPr marL="16002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defRPr>
            </a:lvl4pPr>
            <a:lvl5pPr marL="20574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defRPr>
            </a:lvl5pPr>
            <a:lvl6pPr marL="2514600" indent="-228600" algn="l" defTabSz="449263" rtl="0" fontAlgn="base">
              <a:spcBef>
                <a:spcPts val="500"/>
              </a:spcBef>
              <a:spcAft>
                <a:spcPct val="0"/>
              </a:spcAft>
              <a:buClr>
                <a:srgbClr val="000000"/>
              </a:buClr>
              <a:buSzPct val="100000"/>
              <a:buFont typeface="Times New Roman" pitchFamily="18" charset="0"/>
              <a:defRPr sz="2000">
                <a:solidFill>
                  <a:srgbClr val="000000"/>
                </a:solidFill>
                <a:latin typeface="+mn-lt"/>
                <a:ea typeface="+mn-ea"/>
              </a:defRPr>
            </a:lvl6pPr>
            <a:lvl7pPr marL="2971800" indent="-228600" algn="l" defTabSz="449263" rtl="0" fontAlgn="base">
              <a:spcBef>
                <a:spcPts val="500"/>
              </a:spcBef>
              <a:spcAft>
                <a:spcPct val="0"/>
              </a:spcAft>
              <a:buClr>
                <a:srgbClr val="000000"/>
              </a:buClr>
              <a:buSzPct val="100000"/>
              <a:buFont typeface="Times New Roman" pitchFamily="18" charset="0"/>
              <a:defRPr sz="2000">
                <a:solidFill>
                  <a:srgbClr val="000000"/>
                </a:solidFill>
                <a:latin typeface="+mn-lt"/>
                <a:ea typeface="+mn-ea"/>
              </a:defRPr>
            </a:lvl7pPr>
            <a:lvl8pPr marL="3429000" indent="-228600" algn="l" defTabSz="449263" rtl="0" fontAlgn="base">
              <a:spcBef>
                <a:spcPts val="500"/>
              </a:spcBef>
              <a:spcAft>
                <a:spcPct val="0"/>
              </a:spcAft>
              <a:buClr>
                <a:srgbClr val="000000"/>
              </a:buClr>
              <a:buSzPct val="100000"/>
              <a:buFont typeface="Times New Roman" pitchFamily="18" charset="0"/>
              <a:defRPr sz="2000">
                <a:solidFill>
                  <a:srgbClr val="000000"/>
                </a:solidFill>
                <a:latin typeface="+mn-lt"/>
                <a:ea typeface="+mn-ea"/>
              </a:defRPr>
            </a:lvl8pPr>
            <a:lvl9pPr marL="3886200" indent="-228600" algn="l" defTabSz="449263" rtl="0" fontAlgn="base">
              <a:spcBef>
                <a:spcPts val="500"/>
              </a:spcBef>
              <a:spcAft>
                <a:spcPct val="0"/>
              </a:spcAft>
              <a:buClr>
                <a:srgbClr val="000000"/>
              </a:buClr>
              <a:buSzPct val="100000"/>
              <a:buFont typeface="Times New Roman" pitchFamily="18" charset="0"/>
              <a:defRPr sz="2000">
                <a:solidFill>
                  <a:srgbClr val="000000"/>
                </a:solidFill>
                <a:latin typeface="+mn-lt"/>
                <a:ea typeface="+mn-ea"/>
              </a:defRPr>
            </a:lvl9pPr>
          </a:lstStyle>
          <a:p>
            <a:pPr marL="0" indent="0" algn="ctr">
              <a:defRPr/>
            </a:pPr>
            <a:r>
              <a:rPr lang="en-US" altLang="ja-JP" sz="1900" b="1" u="sng" dirty="0">
                <a:solidFill>
                  <a:schemeClr val="accent6"/>
                </a:solidFill>
              </a:rPr>
              <a:t>Feasibility study on Himawari-8 event-driven rapid-scan with </a:t>
            </a:r>
            <a:r>
              <a:rPr lang="en-US" altLang="ja-JP" sz="1900" b="1" u="sng" dirty="0" err="1" smtClean="0">
                <a:solidFill>
                  <a:schemeClr val="accent6"/>
                </a:solidFill>
              </a:rPr>
              <a:t>AuBoM</a:t>
            </a:r>
            <a:r>
              <a:rPr lang="en-US" altLang="ja-JP" sz="1900" b="1" u="sng" dirty="0" smtClean="0">
                <a:solidFill>
                  <a:schemeClr val="accent6"/>
                </a:solidFill>
              </a:rPr>
              <a:t> (cont.)</a:t>
            </a:r>
          </a:p>
          <a:p>
            <a:pPr marL="0" indent="0" algn="ctr" eaLnBrk="1" hangingPunct="1">
              <a:spcBef>
                <a:spcPts val="600"/>
              </a:spcBef>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en-US" altLang="ja-JP" sz="1600" kern="0" dirty="0" smtClean="0">
              <a:solidFill>
                <a:schemeClr val="tx1"/>
              </a:solidFill>
            </a:endParaRPr>
          </a:p>
          <a:p>
            <a:pPr marL="0" indent="0" algn="ctr" eaLnBrk="1" hangingPunct="1">
              <a:spcBef>
                <a:spcPts val="600"/>
              </a:spcBef>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altLang="ja-JP" sz="2200" kern="0" dirty="0" smtClean="0">
                <a:solidFill>
                  <a:schemeClr val="tx1"/>
                </a:solidFill>
              </a:rPr>
              <a:t>Example </a:t>
            </a:r>
            <a:r>
              <a:rPr lang="en-US" altLang="ja-JP" sz="2200" kern="0" dirty="0">
                <a:solidFill>
                  <a:schemeClr val="tx1"/>
                </a:solidFill>
              </a:rPr>
              <a:t>: 09 May 2015</a:t>
            </a:r>
          </a:p>
          <a:p>
            <a:pPr eaLnBrk="1" hangingPunct="1">
              <a:spcBef>
                <a:spcPts val="600"/>
              </a:spcBef>
              <a:buFont typeface="Wingdings" panose="05000000000000000000" pitchFamily="2" charset="2"/>
              <a:buChar char="ü"/>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en-US" altLang="ja-JP" sz="1600" kern="0" dirty="0">
              <a:solidFill>
                <a:schemeClr val="tx1"/>
              </a:solidFill>
            </a:endParaRPr>
          </a:p>
          <a:p>
            <a:pPr eaLnBrk="1" hangingPunct="1">
              <a:spcBef>
                <a:spcPts val="600"/>
              </a:spcBef>
              <a:buFont typeface="Wingdings" panose="05000000000000000000" pitchFamily="2" charset="2"/>
              <a:buChar char="ü"/>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en-US" altLang="ja-JP" sz="2000" kern="0" dirty="0">
              <a:solidFill>
                <a:srgbClr val="FF0000"/>
              </a:solidFill>
            </a:endParaRPr>
          </a:p>
        </p:txBody>
      </p:sp>
      <p:sp>
        <p:nvSpPr>
          <p:cNvPr id="13" name="スライド番号プレースホルダ 7"/>
          <p:cNvSpPr>
            <a:spLocks noGrp="1"/>
          </p:cNvSpPr>
          <p:nvPr>
            <p:ph type="sldNum" sz="quarter" idx="12"/>
          </p:nvPr>
        </p:nvSpPr>
        <p:spPr>
          <a:xfrm>
            <a:off x="6978650" y="6619875"/>
            <a:ext cx="2130425" cy="193675"/>
          </a:xfrm>
        </p:spPr>
        <p:txBody>
          <a:bodyPr/>
          <a:lstStyle/>
          <a:p>
            <a:pPr>
              <a:defRPr/>
            </a:pPr>
            <a:fld id="{2FFA6EA2-3823-45E5-B835-981FADCF2E39}" type="slidenum">
              <a:rPr lang="en-US"/>
              <a:pPr>
                <a:defRPr/>
              </a:pPr>
              <a:t>17</a:t>
            </a:fld>
            <a:endParaRPr lang="en-US" dirty="0"/>
          </a:p>
        </p:txBody>
      </p:sp>
      <p:pic>
        <p:nvPicPr>
          <p:cNvPr id="15" name="B03_201505092100_201505101000.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24336" y="2270658"/>
            <a:ext cx="3384376" cy="3384376"/>
          </a:xfrm>
          <a:prstGeom prst="rect">
            <a:avLst/>
          </a:prstGeom>
        </p:spPr>
      </p:pic>
      <p:sp>
        <p:nvSpPr>
          <p:cNvPr id="18" name="Content Placeholder 2"/>
          <p:cNvSpPr txBox="1">
            <a:spLocks/>
          </p:cNvSpPr>
          <p:nvPr/>
        </p:nvSpPr>
        <p:spPr>
          <a:xfrm>
            <a:off x="2627784" y="5639508"/>
            <a:ext cx="4429000" cy="525796"/>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10000"/>
              </a:lnSpc>
              <a:buFont typeface="Arial" pitchFamily="34" charset="0"/>
              <a:buNone/>
            </a:pPr>
            <a:r>
              <a:rPr lang="fr-CH" altLang="ja-JP" sz="1600" u="sng" dirty="0" smtClean="0"/>
              <a:t>21UTC 09  – 10UTC 10 May 2015 (typhoon Noul)</a:t>
            </a:r>
          </a:p>
        </p:txBody>
      </p:sp>
    </p:spTree>
    <p:extLst>
      <p:ext uri="{BB962C8B-B14F-4D97-AF65-F5344CB8AC3E}">
        <p14:creationId xmlns:p14="http://schemas.microsoft.com/office/powerpoint/2010/main" val="987790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600"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5"/>
                                        </p:tgtEl>
                                      </p:cBhvr>
                                    </p:cmd>
                                  </p:childTnLst>
                                </p:cTn>
                              </p:par>
                            </p:childTnLst>
                          </p:cTn>
                        </p:par>
                      </p:childTnLst>
                    </p:cTn>
                  </p:par>
                </p:childTnLst>
              </p:cTn>
              <p:nextCondLst>
                <p:cond evt="onClick" delay="0">
                  <p:tgtEl>
                    <p:spTgt spid="15"/>
                  </p:tgtEl>
                </p:cond>
              </p:nextCondLst>
            </p:seq>
            <p:video>
              <p:cMediaNode vol="80000" mute="1">
                <p:cTn id="12" fill="remove" display="0">
                  <p:stCondLst>
                    <p:cond delay="indefinite"/>
                  </p:stCondLst>
                </p:cTn>
                <p:tgtEl>
                  <p:spTgt spid="15"/>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
          <p:cNvSpPr txBox="1">
            <a:spLocks noChangeArrowheads="1"/>
          </p:cNvSpPr>
          <p:nvPr/>
        </p:nvSpPr>
        <p:spPr>
          <a:xfrm>
            <a:off x="251520" y="-26988"/>
            <a:ext cx="8856984" cy="720726"/>
          </a:xfrm>
          <a:prstGeom prst="rect">
            <a:avLst/>
          </a:prstGeom>
        </p:spPr>
        <p:txBody>
          <a:bodyPr/>
          <a:lstStyle>
            <a:lvl1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mj-lt"/>
                <a:ea typeface="+mj-ea"/>
                <a:cs typeface="+mj-cs"/>
              </a:defRPr>
            </a:lvl1pPr>
            <a:lvl2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Arial" charset="0"/>
                <a:ea typeface="ＭＳ Ｐゴシック" pitchFamily="50" charset="-128"/>
              </a:defRPr>
            </a:lvl2pPr>
            <a:lvl3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Arial" charset="0"/>
                <a:ea typeface="ＭＳ Ｐゴシック" pitchFamily="50" charset="-128"/>
              </a:defRPr>
            </a:lvl3pPr>
            <a:lvl4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Arial" charset="0"/>
                <a:ea typeface="ＭＳ Ｐゴシック" pitchFamily="50" charset="-128"/>
              </a:defRPr>
            </a:lvl4pPr>
            <a:lvl5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Arial" charset="0"/>
                <a:ea typeface="ＭＳ Ｐゴシック" pitchFamily="50" charset="-128"/>
              </a:defRPr>
            </a:lvl5pPr>
            <a:lvl6pPr marL="2514600" indent="-228600" algn="ctr" defTabSz="449263" rtl="0" fontAlgn="base">
              <a:spcBef>
                <a:spcPct val="0"/>
              </a:spcBef>
              <a:spcAft>
                <a:spcPct val="0"/>
              </a:spcAft>
              <a:buClr>
                <a:srgbClr val="000000"/>
              </a:buClr>
              <a:buSzPct val="100000"/>
              <a:buFont typeface="Times New Roman" pitchFamily="18" charset="0"/>
              <a:defRPr sz="4400">
                <a:solidFill>
                  <a:srgbClr val="000000"/>
                </a:solidFill>
                <a:latin typeface="Arial" charset="0"/>
                <a:ea typeface="ＭＳ Ｐゴシック" pitchFamily="50" charset="-128"/>
              </a:defRPr>
            </a:lvl6pPr>
            <a:lvl7pPr marL="2971800" indent="-228600" algn="ctr" defTabSz="449263" rtl="0" fontAlgn="base">
              <a:spcBef>
                <a:spcPct val="0"/>
              </a:spcBef>
              <a:spcAft>
                <a:spcPct val="0"/>
              </a:spcAft>
              <a:buClr>
                <a:srgbClr val="000000"/>
              </a:buClr>
              <a:buSzPct val="100000"/>
              <a:buFont typeface="Times New Roman" pitchFamily="18" charset="0"/>
              <a:defRPr sz="4400">
                <a:solidFill>
                  <a:srgbClr val="000000"/>
                </a:solidFill>
                <a:latin typeface="Arial" charset="0"/>
                <a:ea typeface="ＭＳ Ｐゴシック" pitchFamily="50" charset="-128"/>
              </a:defRPr>
            </a:lvl7pPr>
            <a:lvl8pPr marL="3429000" indent="-228600" algn="ctr" defTabSz="449263" rtl="0" fontAlgn="base">
              <a:spcBef>
                <a:spcPct val="0"/>
              </a:spcBef>
              <a:spcAft>
                <a:spcPct val="0"/>
              </a:spcAft>
              <a:buClr>
                <a:srgbClr val="000000"/>
              </a:buClr>
              <a:buSzPct val="100000"/>
              <a:buFont typeface="Times New Roman" pitchFamily="18" charset="0"/>
              <a:defRPr sz="4400">
                <a:solidFill>
                  <a:srgbClr val="000000"/>
                </a:solidFill>
                <a:latin typeface="Arial" charset="0"/>
                <a:ea typeface="ＭＳ Ｐゴシック" pitchFamily="50" charset="-128"/>
              </a:defRPr>
            </a:lvl8pPr>
            <a:lvl9pPr marL="3886200" indent="-228600" algn="ctr" defTabSz="449263" rtl="0" fontAlgn="base">
              <a:spcBef>
                <a:spcPct val="0"/>
              </a:spcBef>
              <a:spcAft>
                <a:spcPct val="0"/>
              </a:spcAft>
              <a:buClr>
                <a:srgbClr val="000000"/>
              </a:buClr>
              <a:buSzPct val="100000"/>
              <a:buFont typeface="Times New Roman" pitchFamily="18" charset="0"/>
              <a:defRPr sz="4400">
                <a:solidFill>
                  <a:srgbClr val="000000"/>
                </a:solidFill>
                <a:latin typeface="Arial" charset="0"/>
                <a:ea typeface="ＭＳ Ｐゴシック" pitchFamily="50" charset="-128"/>
              </a:defRPr>
            </a:lvl9pPr>
          </a:lstStyle>
          <a:p>
            <a:pPr algn="l"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ja-JP" sz="2800" b="1" kern="0" dirty="0" smtClean="0">
                <a:solidFill>
                  <a:schemeClr val="tx2"/>
                </a:solidFill>
              </a:rPr>
              <a:t>III-1 Accomplishments </a:t>
            </a:r>
            <a:r>
              <a:rPr lang="en-US" altLang="ko-KR" sz="2800" b="1" kern="0" dirty="0" smtClean="0">
                <a:solidFill>
                  <a:schemeClr val="tx2"/>
                </a:solidFill>
              </a:rPr>
              <a:t>(cont.)</a:t>
            </a:r>
            <a:endParaRPr lang="en-US" altLang="ja-JP" sz="2800" b="1" kern="0" dirty="0">
              <a:solidFill>
                <a:schemeClr val="tx2"/>
              </a:solidFill>
            </a:endParaRPr>
          </a:p>
        </p:txBody>
      </p:sp>
      <p:cxnSp>
        <p:nvCxnSpPr>
          <p:cNvPr id="11" name="直線コネクタ 10"/>
          <p:cNvCxnSpPr/>
          <p:nvPr/>
        </p:nvCxnSpPr>
        <p:spPr bwMode="auto">
          <a:xfrm>
            <a:off x="0" y="620713"/>
            <a:ext cx="9144000" cy="0"/>
          </a:xfrm>
          <a:prstGeom prst="line">
            <a:avLst/>
          </a:prstGeom>
          <a:solidFill>
            <a:srgbClr val="00B8FF"/>
          </a:solidFill>
          <a:ln w="63500" cap="flat" cmpd="thinThick" algn="ctr">
            <a:solidFill>
              <a:schemeClr val="accent3"/>
            </a:solidFill>
            <a:prstDash val="solid"/>
            <a:round/>
            <a:headEnd type="none" w="med" len="med"/>
            <a:tailEnd type="none" w="med" len="med"/>
          </a:ln>
          <a:effectLst/>
        </p:spPr>
      </p:cxnSp>
      <p:sp>
        <p:nvSpPr>
          <p:cNvPr id="12" name="Rectangle 3"/>
          <p:cNvSpPr txBox="1">
            <a:spLocks noChangeArrowheads="1"/>
          </p:cNvSpPr>
          <p:nvPr/>
        </p:nvSpPr>
        <p:spPr bwMode="auto">
          <a:xfrm>
            <a:off x="107504" y="693738"/>
            <a:ext cx="8928992" cy="6164262"/>
          </a:xfrm>
          <a:prstGeom prst="rect">
            <a:avLst/>
          </a:prstGeom>
          <a:noFill/>
          <a:ln w="9525">
            <a:noFill/>
            <a:round/>
            <a:headEnd/>
            <a:tailEnd/>
          </a:ln>
        </p:spPr>
        <p:txBody>
          <a:bodyPr vert="horz" wrap="square" lIns="90000" tIns="46800" rIns="90000" bIns="46800" numCol="1" anchor="t" anchorCtr="0" compatLnSpc="1">
            <a:prstTxWarp prst="textNoShape">
              <a:avLst/>
            </a:prstTxWarp>
            <a:normAutofit lnSpcReduction="10000"/>
          </a:bodyPr>
          <a:lstStyle>
            <a:lvl1pPr marL="342900" indent="-342900" algn="l" defTabSz="449263" rtl="0" eaLnBrk="0" fontAlgn="base" hangingPunct="0">
              <a:spcBef>
                <a:spcPts val="800"/>
              </a:spcBef>
              <a:spcAft>
                <a:spcPct val="0"/>
              </a:spcAft>
              <a:buClr>
                <a:srgbClr val="000000"/>
              </a:buClr>
              <a:buSzPct val="100000"/>
              <a:buFont typeface="Times New Roman" pitchFamily="18" charset="0"/>
              <a:defRPr sz="3200">
                <a:solidFill>
                  <a:srgbClr val="000000"/>
                </a:solidFill>
                <a:latin typeface="+mn-lt"/>
                <a:ea typeface="+mn-ea"/>
                <a:cs typeface="+mn-cs"/>
              </a:defRPr>
            </a:lvl1pPr>
            <a:lvl2pPr marL="742950" indent="-285750" algn="l" defTabSz="449263" rtl="0" eaLnBrk="0" fontAlgn="base" hangingPunct="0">
              <a:spcBef>
                <a:spcPts val="700"/>
              </a:spcBef>
              <a:spcAft>
                <a:spcPct val="0"/>
              </a:spcAft>
              <a:buClr>
                <a:srgbClr val="000000"/>
              </a:buClr>
              <a:buSzPct val="100000"/>
              <a:buFont typeface="Times New Roman" pitchFamily="18" charset="0"/>
              <a:defRPr sz="2800">
                <a:solidFill>
                  <a:srgbClr val="000000"/>
                </a:solidFill>
                <a:latin typeface="+mn-lt"/>
                <a:ea typeface="+mn-ea"/>
              </a:defRPr>
            </a:lvl2pPr>
            <a:lvl3pPr marL="1143000" indent="-228600" algn="l" defTabSz="449263" rtl="0" eaLnBrk="0" fontAlgn="base" hangingPunct="0">
              <a:spcBef>
                <a:spcPts val="600"/>
              </a:spcBef>
              <a:spcAft>
                <a:spcPct val="0"/>
              </a:spcAft>
              <a:buClr>
                <a:srgbClr val="000000"/>
              </a:buClr>
              <a:buSzPct val="100000"/>
              <a:buFont typeface="Times New Roman" pitchFamily="18" charset="0"/>
              <a:defRPr sz="2400">
                <a:solidFill>
                  <a:srgbClr val="000000"/>
                </a:solidFill>
                <a:latin typeface="+mn-lt"/>
                <a:ea typeface="+mn-ea"/>
              </a:defRPr>
            </a:lvl3pPr>
            <a:lvl4pPr marL="16002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defRPr>
            </a:lvl4pPr>
            <a:lvl5pPr marL="20574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defRPr>
            </a:lvl5pPr>
            <a:lvl6pPr marL="2514600" indent="-228600" algn="l" defTabSz="449263" rtl="0" fontAlgn="base">
              <a:spcBef>
                <a:spcPts val="500"/>
              </a:spcBef>
              <a:spcAft>
                <a:spcPct val="0"/>
              </a:spcAft>
              <a:buClr>
                <a:srgbClr val="000000"/>
              </a:buClr>
              <a:buSzPct val="100000"/>
              <a:buFont typeface="Times New Roman" pitchFamily="18" charset="0"/>
              <a:defRPr sz="2000">
                <a:solidFill>
                  <a:srgbClr val="000000"/>
                </a:solidFill>
                <a:latin typeface="+mn-lt"/>
                <a:ea typeface="+mn-ea"/>
              </a:defRPr>
            </a:lvl6pPr>
            <a:lvl7pPr marL="2971800" indent="-228600" algn="l" defTabSz="449263" rtl="0" fontAlgn="base">
              <a:spcBef>
                <a:spcPts val="500"/>
              </a:spcBef>
              <a:spcAft>
                <a:spcPct val="0"/>
              </a:spcAft>
              <a:buClr>
                <a:srgbClr val="000000"/>
              </a:buClr>
              <a:buSzPct val="100000"/>
              <a:buFont typeface="Times New Roman" pitchFamily="18" charset="0"/>
              <a:defRPr sz="2000">
                <a:solidFill>
                  <a:srgbClr val="000000"/>
                </a:solidFill>
                <a:latin typeface="+mn-lt"/>
                <a:ea typeface="+mn-ea"/>
              </a:defRPr>
            </a:lvl7pPr>
            <a:lvl8pPr marL="3429000" indent="-228600" algn="l" defTabSz="449263" rtl="0" fontAlgn="base">
              <a:spcBef>
                <a:spcPts val="500"/>
              </a:spcBef>
              <a:spcAft>
                <a:spcPct val="0"/>
              </a:spcAft>
              <a:buClr>
                <a:srgbClr val="000000"/>
              </a:buClr>
              <a:buSzPct val="100000"/>
              <a:buFont typeface="Times New Roman" pitchFamily="18" charset="0"/>
              <a:defRPr sz="2000">
                <a:solidFill>
                  <a:srgbClr val="000000"/>
                </a:solidFill>
                <a:latin typeface="+mn-lt"/>
                <a:ea typeface="+mn-ea"/>
              </a:defRPr>
            </a:lvl8pPr>
            <a:lvl9pPr marL="3886200" indent="-228600" algn="l" defTabSz="449263" rtl="0" fontAlgn="base">
              <a:spcBef>
                <a:spcPts val="500"/>
              </a:spcBef>
              <a:spcAft>
                <a:spcPct val="0"/>
              </a:spcAft>
              <a:buClr>
                <a:srgbClr val="000000"/>
              </a:buClr>
              <a:buSzPct val="100000"/>
              <a:buFont typeface="Times New Roman" pitchFamily="18" charset="0"/>
              <a:defRPr sz="2000">
                <a:solidFill>
                  <a:srgbClr val="000000"/>
                </a:solidFill>
                <a:latin typeface="+mn-lt"/>
                <a:ea typeface="+mn-ea"/>
              </a:defRPr>
            </a:lvl9pPr>
          </a:lstStyle>
          <a:p>
            <a:pPr marL="0" indent="0" algn="ctr">
              <a:defRPr/>
            </a:pPr>
            <a:r>
              <a:rPr lang="en-US" altLang="ja-JP" sz="2400" b="1" u="sng" dirty="0">
                <a:solidFill>
                  <a:schemeClr val="accent6"/>
                </a:solidFill>
              </a:rPr>
              <a:t>Feasibility study on Himawari-8 event-driven rapid-scan with </a:t>
            </a:r>
            <a:r>
              <a:rPr lang="en-US" altLang="ja-JP" sz="2400" b="1" u="sng" dirty="0" err="1" smtClean="0">
                <a:solidFill>
                  <a:schemeClr val="accent6"/>
                </a:solidFill>
              </a:rPr>
              <a:t>AuBoM</a:t>
            </a:r>
            <a:r>
              <a:rPr lang="en-US" altLang="ja-JP" sz="2400" b="1" u="sng" dirty="0" smtClean="0">
                <a:solidFill>
                  <a:schemeClr val="accent6"/>
                </a:solidFill>
              </a:rPr>
              <a:t> (Summary)</a:t>
            </a:r>
          </a:p>
          <a:p>
            <a:pPr marL="0" indent="0" algn="ctr">
              <a:defRPr/>
            </a:pPr>
            <a:endParaRPr lang="en-US" altLang="ja-JP" sz="1800" b="1" u="sng" dirty="0" smtClean="0">
              <a:solidFill>
                <a:schemeClr val="accent6"/>
              </a:solidFill>
            </a:endParaRPr>
          </a:p>
          <a:p>
            <a:pPr eaLnBrk="1" hangingPunct="1">
              <a:spcBef>
                <a:spcPts val="600"/>
              </a:spcBef>
              <a:buFont typeface="Wingdings" panose="05000000000000000000" pitchFamily="2" charset="2"/>
              <a:buChar char="ü"/>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altLang="ja-JP" sz="2000" kern="0" dirty="0" smtClean="0">
                <a:solidFill>
                  <a:schemeClr val="tx1"/>
                </a:solidFill>
              </a:rPr>
              <a:t>Based </a:t>
            </a:r>
            <a:r>
              <a:rPr lang="en-US" altLang="ja-JP" sz="2000" kern="0" dirty="0">
                <a:solidFill>
                  <a:schemeClr val="tx1"/>
                </a:solidFill>
              </a:rPr>
              <a:t>on the Jakarta declaration, JMA and </a:t>
            </a:r>
            <a:r>
              <a:rPr lang="en-US" altLang="ja-JP" sz="2000" kern="0" dirty="0" err="1">
                <a:solidFill>
                  <a:schemeClr val="tx1"/>
                </a:solidFill>
              </a:rPr>
              <a:t>AuBoM</a:t>
            </a:r>
            <a:r>
              <a:rPr lang="en-US" altLang="ja-JP" sz="2000" kern="0" dirty="0">
                <a:solidFill>
                  <a:schemeClr val="tx1"/>
                </a:solidFill>
              </a:rPr>
              <a:t> successfully conducted the feasibility study during high season for cyclone whereas low season for typhoon from Feb. to Mar. 2016. </a:t>
            </a:r>
          </a:p>
          <a:p>
            <a:pPr eaLnBrk="1" hangingPunct="1">
              <a:spcBef>
                <a:spcPts val="600"/>
              </a:spcBef>
              <a:buFont typeface="Wingdings" panose="05000000000000000000" pitchFamily="2" charset="2"/>
              <a:buChar char="ü"/>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altLang="ja-JP" sz="2000" kern="0" dirty="0" smtClean="0">
                <a:solidFill>
                  <a:schemeClr val="tx1"/>
                </a:solidFill>
              </a:rPr>
              <a:t>The </a:t>
            </a:r>
            <a:r>
              <a:rPr lang="en-US" altLang="ja-JP" sz="2000" kern="0" dirty="0">
                <a:solidFill>
                  <a:schemeClr val="tx1"/>
                </a:solidFill>
              </a:rPr>
              <a:t>request-based Target Area observation can be one option of rapid scan observation.</a:t>
            </a:r>
          </a:p>
          <a:p>
            <a:pPr eaLnBrk="1" hangingPunct="1">
              <a:spcBef>
                <a:spcPts val="600"/>
              </a:spcBef>
              <a:buFont typeface="Wingdings" panose="05000000000000000000" pitchFamily="2" charset="2"/>
              <a:buChar char="ü"/>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altLang="ja-JP" sz="2000" kern="0" dirty="0" smtClean="0">
                <a:solidFill>
                  <a:schemeClr val="tx1"/>
                </a:solidFill>
              </a:rPr>
              <a:t>Essentially</a:t>
            </a:r>
            <a:r>
              <a:rPr lang="en-US" altLang="ja-JP" sz="2000" kern="0" dirty="0">
                <a:solidFill>
                  <a:schemeClr val="tx1"/>
                </a:solidFill>
              </a:rPr>
              <a:t>, the Himawari-8 rapid scan target area observation is focused on tropical cyclones in the RSMC Tokyo - Typhoon Center's area of responsibility and on volcanic eruptions for the Tokyo Volcanic Ash Advisory Center (VAAC Tokyo).</a:t>
            </a:r>
          </a:p>
          <a:p>
            <a:pPr eaLnBrk="1" hangingPunct="1">
              <a:spcBef>
                <a:spcPts val="600"/>
              </a:spcBef>
              <a:buFont typeface="Wingdings" panose="05000000000000000000" pitchFamily="2" charset="2"/>
              <a:buChar char="ü"/>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altLang="ja-JP" sz="2000" kern="0" dirty="0" err="1" smtClean="0">
                <a:solidFill>
                  <a:schemeClr val="tx1"/>
                </a:solidFill>
              </a:rPr>
              <a:t>Basical</a:t>
            </a:r>
            <a:r>
              <a:rPr lang="ja-JP" altLang="en-US" sz="2000" kern="0" dirty="0" err="1">
                <a:solidFill>
                  <a:schemeClr val="tx1"/>
                </a:solidFill>
              </a:rPr>
              <a:t>ｌ</a:t>
            </a:r>
            <a:r>
              <a:rPr lang="en-US" altLang="ja-JP" sz="2000" kern="0" dirty="0">
                <a:solidFill>
                  <a:schemeClr val="tx1"/>
                </a:solidFill>
              </a:rPr>
              <a:t>y, it is necessary for users to be ready to fully utilize the new 10-min high-resolution 16-band routine observations for their disaster risk reduction activities.</a:t>
            </a:r>
          </a:p>
          <a:p>
            <a:pPr eaLnBrk="1" hangingPunct="1">
              <a:spcBef>
                <a:spcPts val="600"/>
              </a:spcBef>
              <a:buFont typeface="Wingdings" panose="05000000000000000000" pitchFamily="2" charset="2"/>
              <a:buChar char="ü"/>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altLang="ja-JP" sz="2000" kern="0" dirty="0" smtClean="0">
                <a:solidFill>
                  <a:schemeClr val="tx1"/>
                </a:solidFill>
              </a:rPr>
              <a:t>JMA </a:t>
            </a:r>
            <a:r>
              <a:rPr lang="en-US" altLang="ja-JP" sz="2000" kern="0" dirty="0">
                <a:solidFill>
                  <a:schemeClr val="tx1"/>
                </a:solidFill>
              </a:rPr>
              <a:t>will support </a:t>
            </a:r>
            <a:r>
              <a:rPr lang="en-US" altLang="ja-JP" sz="2000" kern="0" dirty="0" smtClean="0">
                <a:solidFill>
                  <a:schemeClr val="tx1"/>
                </a:solidFill>
              </a:rPr>
              <a:t>NMHSs in their establishing the capabilities of accessing and using the </a:t>
            </a:r>
            <a:r>
              <a:rPr lang="en-US" altLang="ja-JP" sz="2000" kern="0" dirty="0">
                <a:solidFill>
                  <a:schemeClr val="tx1"/>
                </a:solidFill>
              </a:rPr>
              <a:t>Target Area </a:t>
            </a:r>
            <a:r>
              <a:rPr lang="en-US" altLang="ja-JP" sz="2000" kern="0" dirty="0" smtClean="0">
                <a:solidFill>
                  <a:schemeClr val="tx1"/>
                </a:solidFill>
              </a:rPr>
              <a:t>observation data, and in making special observations</a:t>
            </a:r>
            <a:r>
              <a:rPr lang="en-US" altLang="ja-JP" sz="2000" kern="0" dirty="0">
                <a:solidFill>
                  <a:schemeClr val="tx1"/>
                </a:solidFill>
              </a:rPr>
              <a:t> using the Target Area </a:t>
            </a:r>
            <a:r>
              <a:rPr lang="en-US" altLang="ja-JP" sz="2000" kern="0" dirty="0" smtClean="0">
                <a:solidFill>
                  <a:schemeClr val="tx1"/>
                </a:solidFill>
              </a:rPr>
              <a:t>observation according </a:t>
            </a:r>
            <a:r>
              <a:rPr lang="en-US" altLang="ja-JP" sz="2000" kern="0" dirty="0">
                <a:solidFill>
                  <a:schemeClr val="tx1"/>
                </a:solidFill>
              </a:rPr>
              <a:t>to the request of </a:t>
            </a:r>
            <a:r>
              <a:rPr lang="en-US" altLang="ja-JP" sz="2000" kern="0" dirty="0" smtClean="0">
                <a:solidFill>
                  <a:schemeClr val="tx1"/>
                </a:solidFill>
              </a:rPr>
              <a:t>NMHSs in </a:t>
            </a:r>
            <a:r>
              <a:rPr lang="en-US" altLang="ja-JP" sz="2000" kern="0" dirty="0">
                <a:solidFill>
                  <a:schemeClr val="tx1"/>
                </a:solidFill>
              </a:rPr>
              <a:t>support of disaster risk reduction</a:t>
            </a:r>
            <a:r>
              <a:rPr lang="en-US" altLang="ja-JP" sz="2000" kern="0" dirty="0" smtClean="0">
                <a:solidFill>
                  <a:schemeClr val="tx1"/>
                </a:solidFill>
              </a:rPr>
              <a:t>.</a:t>
            </a:r>
            <a:endParaRPr lang="en-US" altLang="ja-JP" sz="2000" kern="0" dirty="0">
              <a:solidFill>
                <a:schemeClr val="tx1"/>
              </a:solidFill>
            </a:endParaRPr>
          </a:p>
        </p:txBody>
      </p:sp>
      <p:sp>
        <p:nvSpPr>
          <p:cNvPr id="13" name="スライド番号プレースホルダ 7"/>
          <p:cNvSpPr>
            <a:spLocks noGrp="1"/>
          </p:cNvSpPr>
          <p:nvPr>
            <p:ph type="sldNum" sz="quarter" idx="12"/>
          </p:nvPr>
        </p:nvSpPr>
        <p:spPr>
          <a:xfrm>
            <a:off x="6978650" y="6619875"/>
            <a:ext cx="2130425" cy="193675"/>
          </a:xfrm>
        </p:spPr>
        <p:txBody>
          <a:bodyPr/>
          <a:lstStyle/>
          <a:p>
            <a:pPr>
              <a:defRPr/>
            </a:pPr>
            <a:fld id="{2FFA6EA2-3823-45E5-B835-981FADCF2E39}" type="slidenum">
              <a:rPr lang="en-US"/>
              <a:pPr>
                <a:defRPr/>
              </a:pPr>
              <a:t>18</a:t>
            </a:fld>
            <a:endParaRPr lang="en-US" dirty="0"/>
          </a:p>
        </p:txBody>
      </p:sp>
    </p:spTree>
    <p:extLst>
      <p:ext uri="{BB962C8B-B14F-4D97-AF65-F5344CB8AC3E}">
        <p14:creationId xmlns:p14="http://schemas.microsoft.com/office/powerpoint/2010/main" val="229667213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スライド番号プレースホルダ 7"/>
          <p:cNvSpPr>
            <a:spLocks noGrp="1"/>
          </p:cNvSpPr>
          <p:nvPr>
            <p:ph type="sldNum" sz="quarter" idx="12"/>
          </p:nvPr>
        </p:nvSpPr>
        <p:spPr/>
        <p:txBody>
          <a:bodyPr/>
          <a:lstStyle/>
          <a:p>
            <a:pPr>
              <a:defRPr/>
            </a:pPr>
            <a:fld id="{842D63FB-B7C5-43C5-B1D0-D37F98EA8F99}" type="slidenum">
              <a:rPr lang="en-US"/>
              <a:pPr>
                <a:defRPr/>
              </a:pPr>
              <a:t>1</a:t>
            </a:fld>
            <a:endParaRPr lang="en-US" dirty="0"/>
          </a:p>
        </p:txBody>
      </p:sp>
      <p:sp>
        <p:nvSpPr>
          <p:cNvPr id="12293" name="Rectangle 3"/>
          <p:cNvSpPr>
            <a:spLocks noGrp="1" noChangeArrowheads="1"/>
          </p:cNvSpPr>
          <p:nvPr>
            <p:ph type="body" idx="4294967295"/>
          </p:nvPr>
        </p:nvSpPr>
        <p:spPr>
          <a:xfrm>
            <a:off x="617351" y="980728"/>
            <a:ext cx="7909298" cy="5472484"/>
          </a:xfrm>
        </p:spPr>
        <p:txBody>
          <a:bodyPr>
            <a:noAutofit/>
          </a:bodyPr>
          <a:lstStyle/>
          <a:p>
            <a:pPr marL="0" indent="0">
              <a:lnSpc>
                <a:spcPct val="120000"/>
              </a:lnSpc>
              <a:defRPr/>
            </a:pPr>
            <a:r>
              <a:rPr lang="en-US" altLang="ja-JP" sz="2000" b="1" dirty="0" smtClean="0">
                <a:solidFill>
                  <a:srgbClr val="0070C0"/>
                </a:solidFill>
              </a:rPr>
              <a:t>“Pilot Project to Develop Support for NMHSs in Satellite Data, Products and Training”</a:t>
            </a:r>
            <a:endParaRPr lang="en-US" altLang="ja-JP" sz="2000" b="1" u="sng" dirty="0" smtClean="0">
              <a:solidFill>
                <a:srgbClr val="0070C0"/>
              </a:solidFill>
            </a:endParaRPr>
          </a:p>
          <a:p>
            <a:pPr marL="719138" lvl="1" indent="-319088">
              <a:lnSpc>
                <a:spcPct val="120000"/>
              </a:lnSpc>
              <a:buFont typeface="Wingdings" pitchFamily="2" charset="2"/>
              <a:buChar char="ü"/>
              <a:defRPr/>
            </a:pPr>
            <a:r>
              <a:rPr lang="en-US" altLang="ja-JP" sz="2000" dirty="0" smtClean="0">
                <a:solidFill>
                  <a:schemeClr val="tx1"/>
                </a:solidFill>
              </a:rPr>
              <a:t>Adopted in the 14th session of WMO Regional Association II </a:t>
            </a:r>
            <a:br>
              <a:rPr lang="en-US" altLang="ja-JP" sz="2000" dirty="0" smtClean="0">
                <a:solidFill>
                  <a:schemeClr val="tx1"/>
                </a:solidFill>
              </a:rPr>
            </a:br>
            <a:r>
              <a:rPr lang="en-US" altLang="ja-JP" sz="2000" dirty="0" smtClean="0">
                <a:solidFill>
                  <a:schemeClr val="tx1"/>
                </a:solidFill>
              </a:rPr>
              <a:t>(XIV-RA II), held in Tashkent, Uzbekistan in December 2008</a:t>
            </a:r>
            <a:endParaRPr lang="en-US" altLang="ja-JP" sz="2000" b="1" u="sng" dirty="0" smtClean="0">
              <a:solidFill>
                <a:schemeClr val="tx1"/>
              </a:solidFill>
            </a:endParaRPr>
          </a:p>
          <a:p>
            <a:pPr marL="457200" indent="-457200">
              <a:lnSpc>
                <a:spcPct val="120000"/>
              </a:lnSpc>
              <a:defRPr/>
            </a:pPr>
            <a:endParaRPr lang="en-US" altLang="ja-JP" sz="2000" dirty="0" smtClean="0">
              <a:solidFill>
                <a:schemeClr val="tx2">
                  <a:lumMod val="50000"/>
                </a:schemeClr>
              </a:solidFill>
            </a:endParaRPr>
          </a:p>
          <a:p>
            <a:pPr marL="457200" indent="-457200">
              <a:lnSpc>
                <a:spcPct val="120000"/>
              </a:lnSpc>
              <a:defRPr/>
            </a:pPr>
            <a:r>
              <a:rPr lang="en-US" altLang="ja-JP" sz="2000" b="1" dirty="0" smtClean="0">
                <a:solidFill>
                  <a:srgbClr val="0070C0"/>
                </a:solidFill>
              </a:rPr>
              <a:t>Procession to a WMO RA-II WIGOS Project</a:t>
            </a:r>
          </a:p>
          <a:p>
            <a:pPr marL="719138" lvl="1" indent="-319088">
              <a:lnSpc>
                <a:spcPct val="120000"/>
              </a:lnSpc>
              <a:buFont typeface="Wingdings" pitchFamily="2" charset="2"/>
              <a:buChar char="ü"/>
              <a:defRPr/>
            </a:pPr>
            <a:r>
              <a:rPr lang="en-US" altLang="ja-JP" sz="2000" dirty="0" smtClean="0">
                <a:solidFill>
                  <a:schemeClr val="tx1"/>
                </a:solidFill>
              </a:rPr>
              <a:t>Agreed in the </a:t>
            </a:r>
            <a:r>
              <a:rPr lang="en-US" altLang="ja-JP" sz="2000" b="1" dirty="0" smtClean="0">
                <a:solidFill>
                  <a:schemeClr val="accent6"/>
                </a:solidFill>
              </a:rPr>
              <a:t>2nd Coordination Group Meeting at </a:t>
            </a:r>
            <a:r>
              <a:rPr lang="en-US" altLang="ja-JP" sz="2000" b="1" dirty="0" err="1" smtClean="0">
                <a:solidFill>
                  <a:schemeClr val="accent6"/>
                </a:solidFill>
              </a:rPr>
              <a:t>Jeju</a:t>
            </a:r>
            <a:r>
              <a:rPr lang="en-US" altLang="ja-JP" sz="2000" b="1" dirty="0" smtClean="0">
                <a:solidFill>
                  <a:schemeClr val="accent6"/>
                </a:solidFill>
              </a:rPr>
              <a:t>, Republic of Korea on 8 October 2012</a:t>
            </a:r>
          </a:p>
          <a:p>
            <a:pPr marL="457200" indent="-457200">
              <a:lnSpc>
                <a:spcPct val="120000"/>
              </a:lnSpc>
              <a:defRPr/>
            </a:pPr>
            <a:endParaRPr lang="en-US" altLang="ja-JP" sz="2000" dirty="0" smtClean="0">
              <a:solidFill>
                <a:schemeClr val="tx2">
                  <a:lumMod val="50000"/>
                </a:schemeClr>
              </a:solidFill>
            </a:endParaRPr>
          </a:p>
          <a:p>
            <a:pPr marL="0" indent="0">
              <a:lnSpc>
                <a:spcPct val="120000"/>
              </a:lnSpc>
              <a:spcBef>
                <a:spcPts val="600"/>
              </a:spcBef>
              <a:defRPr/>
            </a:pPr>
            <a:r>
              <a:rPr lang="en-US" altLang="ja-JP" sz="2000" b="1" dirty="0" smtClean="0">
                <a:solidFill>
                  <a:srgbClr val="0070C0"/>
                </a:solidFill>
              </a:rPr>
              <a:t>“RA II WIGOS Project to Develop Support for NMHSs in Satellite Data, Products and Training </a:t>
            </a:r>
            <a:r>
              <a:rPr lang="en-US" altLang="ja-JP" sz="2000" b="1" u="sng" dirty="0" smtClean="0">
                <a:solidFill>
                  <a:srgbClr val="0070C0"/>
                </a:solidFill>
              </a:rPr>
              <a:t>from 2013</a:t>
            </a:r>
            <a:r>
              <a:rPr lang="en-US" altLang="ja-JP" sz="2000" b="1" dirty="0" smtClean="0">
                <a:solidFill>
                  <a:srgbClr val="0070C0"/>
                </a:solidFill>
              </a:rPr>
              <a:t>”</a:t>
            </a:r>
          </a:p>
          <a:p>
            <a:pPr marL="742950" lvl="2" indent="-342900">
              <a:lnSpc>
                <a:spcPct val="120000"/>
              </a:lnSpc>
              <a:buFont typeface="Wingdings" pitchFamily="2" charset="2"/>
              <a:buChar char="ü"/>
              <a:defRPr/>
            </a:pPr>
            <a:r>
              <a:rPr lang="en-US" altLang="ja-JP" sz="2000" dirty="0" smtClean="0">
                <a:solidFill>
                  <a:schemeClr val="tx1"/>
                </a:solidFill>
              </a:rPr>
              <a:t>Decided at the </a:t>
            </a:r>
            <a:r>
              <a:rPr lang="en-US" altLang="ja-JP" sz="2000" b="1" dirty="0" smtClean="0">
                <a:solidFill>
                  <a:schemeClr val="accent6"/>
                </a:solidFill>
              </a:rPr>
              <a:t>15th session of WMO RA II </a:t>
            </a:r>
            <a:r>
              <a:rPr lang="ja-JP" altLang="en-US" sz="2000" b="1" dirty="0" smtClean="0">
                <a:solidFill>
                  <a:schemeClr val="accent6"/>
                </a:solidFill>
              </a:rPr>
              <a:t>（</a:t>
            </a:r>
            <a:r>
              <a:rPr lang="en-US" altLang="ja-JP" sz="2000" b="1" dirty="0" smtClean="0">
                <a:solidFill>
                  <a:schemeClr val="accent6"/>
                </a:solidFill>
              </a:rPr>
              <a:t>RA II-15) at Doha, Qatar </a:t>
            </a:r>
            <a:r>
              <a:rPr lang="en-US" altLang="ja-JP" sz="2000" b="1" dirty="0">
                <a:solidFill>
                  <a:schemeClr val="accent6"/>
                </a:solidFill>
              </a:rPr>
              <a:t>o</a:t>
            </a:r>
            <a:r>
              <a:rPr lang="en-US" altLang="ja-JP" sz="2000" b="1" dirty="0" smtClean="0">
                <a:solidFill>
                  <a:schemeClr val="accent6"/>
                </a:solidFill>
              </a:rPr>
              <a:t>n 13-19 December 2012</a:t>
            </a:r>
          </a:p>
        </p:txBody>
      </p:sp>
      <p:cxnSp>
        <p:nvCxnSpPr>
          <p:cNvPr id="10" name="直線コネクタ 9"/>
          <p:cNvCxnSpPr/>
          <p:nvPr/>
        </p:nvCxnSpPr>
        <p:spPr bwMode="auto">
          <a:xfrm>
            <a:off x="0" y="620713"/>
            <a:ext cx="9144000" cy="0"/>
          </a:xfrm>
          <a:prstGeom prst="line">
            <a:avLst/>
          </a:prstGeom>
          <a:solidFill>
            <a:srgbClr val="00B8FF"/>
          </a:solidFill>
          <a:ln w="63500" cap="flat" cmpd="thinThick" algn="ctr">
            <a:solidFill>
              <a:schemeClr val="accent3"/>
            </a:solidFill>
            <a:prstDash val="solid"/>
            <a:round/>
            <a:headEnd type="none" w="med" len="med"/>
            <a:tailEnd type="none" w="med" len="med"/>
          </a:ln>
          <a:effectLst/>
        </p:spPr>
      </p:cxnSp>
      <p:sp>
        <p:nvSpPr>
          <p:cNvPr id="29703" name="下矢印 13"/>
          <p:cNvSpPr>
            <a:spLocks noChangeArrowheads="1"/>
          </p:cNvSpPr>
          <p:nvPr/>
        </p:nvSpPr>
        <p:spPr bwMode="auto">
          <a:xfrm>
            <a:off x="3796605" y="2636912"/>
            <a:ext cx="1152525" cy="431800"/>
          </a:xfrm>
          <a:prstGeom prst="downArrow">
            <a:avLst>
              <a:gd name="adj1" fmla="val 50000"/>
              <a:gd name="adj2" fmla="val 50000"/>
            </a:avLst>
          </a:prstGeom>
          <a:solidFill>
            <a:srgbClr val="00B8FF"/>
          </a:solidFill>
          <a:ln w="9525" algn="ctr">
            <a:solidFill>
              <a:schemeClr val="tx1"/>
            </a:solidFill>
            <a:round/>
            <a:headEnd/>
            <a:tailEnd/>
          </a:ln>
        </p:spPr>
        <p:txBody>
          <a:bodyPr/>
          <a:lstStyle/>
          <a:p>
            <a:endParaRPr lang="ja-JP" altLang="en-US"/>
          </a:p>
        </p:txBody>
      </p:sp>
      <p:sp>
        <p:nvSpPr>
          <p:cNvPr id="29704" name="下矢印 14"/>
          <p:cNvSpPr>
            <a:spLocks noChangeArrowheads="1"/>
          </p:cNvSpPr>
          <p:nvPr/>
        </p:nvSpPr>
        <p:spPr bwMode="auto">
          <a:xfrm>
            <a:off x="3796604" y="4365104"/>
            <a:ext cx="1152525" cy="431800"/>
          </a:xfrm>
          <a:prstGeom prst="downArrow">
            <a:avLst>
              <a:gd name="adj1" fmla="val 50000"/>
              <a:gd name="adj2" fmla="val 50000"/>
            </a:avLst>
          </a:prstGeom>
          <a:solidFill>
            <a:srgbClr val="00B8FF"/>
          </a:solidFill>
          <a:ln w="9525" algn="ctr">
            <a:solidFill>
              <a:schemeClr val="tx1"/>
            </a:solidFill>
            <a:round/>
            <a:headEnd/>
            <a:tailEnd/>
          </a:ln>
        </p:spPr>
        <p:txBody>
          <a:bodyPr/>
          <a:lstStyle/>
          <a:p>
            <a:endParaRPr lang="ja-JP" altLang="en-US"/>
          </a:p>
        </p:txBody>
      </p:sp>
      <p:sp>
        <p:nvSpPr>
          <p:cNvPr id="9" name="Rectangle 1"/>
          <p:cNvSpPr txBox="1">
            <a:spLocks noChangeArrowheads="1"/>
          </p:cNvSpPr>
          <p:nvPr/>
        </p:nvSpPr>
        <p:spPr>
          <a:xfrm>
            <a:off x="251520" y="43978"/>
            <a:ext cx="7920930" cy="576735"/>
          </a:xfrm>
          <a:prstGeom prst="rect">
            <a:avLst/>
          </a:prstGeom>
        </p:spPr>
        <p:txBody>
          <a:bodyPr/>
          <a:lstStyle>
            <a:lvl1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mj-lt"/>
                <a:ea typeface="+mj-ea"/>
                <a:cs typeface="+mj-cs"/>
              </a:defRPr>
            </a:lvl1pPr>
            <a:lvl2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Arial" charset="0"/>
                <a:ea typeface="ＭＳ Ｐゴシック" pitchFamily="50" charset="-128"/>
              </a:defRPr>
            </a:lvl2pPr>
            <a:lvl3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Arial" charset="0"/>
                <a:ea typeface="ＭＳ Ｐゴシック" pitchFamily="50" charset="-128"/>
              </a:defRPr>
            </a:lvl3pPr>
            <a:lvl4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Arial" charset="0"/>
                <a:ea typeface="ＭＳ Ｐゴシック" pitchFamily="50" charset="-128"/>
              </a:defRPr>
            </a:lvl4pPr>
            <a:lvl5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Arial" charset="0"/>
                <a:ea typeface="ＭＳ Ｐゴシック" pitchFamily="50" charset="-128"/>
              </a:defRPr>
            </a:lvl5pPr>
            <a:lvl6pPr marL="2514600" indent="-228600" algn="ctr" defTabSz="449263" rtl="0" fontAlgn="base">
              <a:spcBef>
                <a:spcPct val="0"/>
              </a:spcBef>
              <a:spcAft>
                <a:spcPct val="0"/>
              </a:spcAft>
              <a:buClr>
                <a:srgbClr val="000000"/>
              </a:buClr>
              <a:buSzPct val="100000"/>
              <a:buFont typeface="Times New Roman" pitchFamily="18" charset="0"/>
              <a:defRPr sz="4400">
                <a:solidFill>
                  <a:srgbClr val="000000"/>
                </a:solidFill>
                <a:latin typeface="Arial" charset="0"/>
                <a:ea typeface="ＭＳ Ｐゴシック" pitchFamily="50" charset="-128"/>
              </a:defRPr>
            </a:lvl6pPr>
            <a:lvl7pPr marL="2971800" indent="-228600" algn="ctr" defTabSz="449263" rtl="0" fontAlgn="base">
              <a:spcBef>
                <a:spcPct val="0"/>
              </a:spcBef>
              <a:spcAft>
                <a:spcPct val="0"/>
              </a:spcAft>
              <a:buClr>
                <a:srgbClr val="000000"/>
              </a:buClr>
              <a:buSzPct val="100000"/>
              <a:buFont typeface="Times New Roman" pitchFamily="18" charset="0"/>
              <a:defRPr sz="4400">
                <a:solidFill>
                  <a:srgbClr val="000000"/>
                </a:solidFill>
                <a:latin typeface="Arial" charset="0"/>
                <a:ea typeface="ＭＳ Ｐゴシック" pitchFamily="50" charset="-128"/>
              </a:defRPr>
            </a:lvl7pPr>
            <a:lvl8pPr marL="3429000" indent="-228600" algn="ctr" defTabSz="449263" rtl="0" fontAlgn="base">
              <a:spcBef>
                <a:spcPct val="0"/>
              </a:spcBef>
              <a:spcAft>
                <a:spcPct val="0"/>
              </a:spcAft>
              <a:buClr>
                <a:srgbClr val="000000"/>
              </a:buClr>
              <a:buSzPct val="100000"/>
              <a:buFont typeface="Times New Roman" pitchFamily="18" charset="0"/>
              <a:defRPr sz="4400">
                <a:solidFill>
                  <a:srgbClr val="000000"/>
                </a:solidFill>
                <a:latin typeface="Arial" charset="0"/>
                <a:ea typeface="ＭＳ Ｐゴシック" pitchFamily="50" charset="-128"/>
              </a:defRPr>
            </a:lvl8pPr>
            <a:lvl9pPr marL="3886200" indent="-228600" algn="ctr" defTabSz="449263" rtl="0" fontAlgn="base">
              <a:spcBef>
                <a:spcPct val="0"/>
              </a:spcBef>
              <a:spcAft>
                <a:spcPct val="0"/>
              </a:spcAft>
              <a:buClr>
                <a:srgbClr val="000000"/>
              </a:buClr>
              <a:buSzPct val="100000"/>
              <a:buFont typeface="Times New Roman" pitchFamily="18" charset="0"/>
              <a:defRPr sz="4400">
                <a:solidFill>
                  <a:srgbClr val="000000"/>
                </a:solidFill>
                <a:latin typeface="Arial" charset="0"/>
                <a:ea typeface="ＭＳ Ｐゴシック" pitchFamily="50" charset="-128"/>
              </a:defRPr>
            </a:lvl9pPr>
          </a:lstStyle>
          <a:p>
            <a:pPr algn="l"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ja-JP" sz="2800" b="1" kern="0" dirty="0" smtClean="0">
                <a:solidFill>
                  <a:schemeClr val="tx2"/>
                </a:solidFill>
              </a:rPr>
              <a:t>I-1 History of RA II WIGOS Project</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
          <p:cNvSpPr>
            <a:spLocks noGrp="1" noChangeArrowheads="1"/>
          </p:cNvSpPr>
          <p:nvPr>
            <p:ph type="title"/>
          </p:nvPr>
        </p:nvSpPr>
        <p:spPr>
          <a:xfrm>
            <a:off x="251520" y="-26988"/>
            <a:ext cx="8640960" cy="720726"/>
          </a:xfrm>
        </p:spPr>
        <p:txBody>
          <a:bodyPr/>
          <a:lstStyle/>
          <a:p>
            <a:pPr algn="l"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ja-JP" sz="2800" b="1" dirty="0" smtClean="0">
                <a:solidFill>
                  <a:schemeClr val="tx2"/>
                </a:solidFill>
              </a:rPr>
              <a:t>III-2 Future Plan</a:t>
            </a:r>
          </a:p>
        </p:txBody>
      </p:sp>
      <p:cxnSp>
        <p:nvCxnSpPr>
          <p:cNvPr id="4" name="直線コネクタ 3"/>
          <p:cNvCxnSpPr/>
          <p:nvPr/>
        </p:nvCxnSpPr>
        <p:spPr bwMode="auto">
          <a:xfrm>
            <a:off x="0" y="620713"/>
            <a:ext cx="9144000" cy="0"/>
          </a:xfrm>
          <a:prstGeom prst="line">
            <a:avLst/>
          </a:prstGeom>
          <a:solidFill>
            <a:srgbClr val="00B8FF"/>
          </a:solidFill>
          <a:ln w="63500" cap="flat" cmpd="thinThick" algn="ctr">
            <a:solidFill>
              <a:schemeClr val="accent3"/>
            </a:solidFill>
            <a:prstDash val="solid"/>
            <a:round/>
            <a:headEnd type="none" w="med" len="med"/>
            <a:tailEnd type="none" w="med" len="med"/>
          </a:ln>
          <a:effectLst/>
        </p:spPr>
      </p:cxnSp>
      <p:sp>
        <p:nvSpPr>
          <p:cNvPr id="8" name="スライド番号プレースホルダ 7"/>
          <p:cNvSpPr>
            <a:spLocks noGrp="1"/>
          </p:cNvSpPr>
          <p:nvPr>
            <p:ph type="sldNum" sz="quarter" idx="12"/>
          </p:nvPr>
        </p:nvSpPr>
        <p:spPr/>
        <p:txBody>
          <a:bodyPr/>
          <a:lstStyle/>
          <a:p>
            <a:pPr>
              <a:defRPr/>
            </a:pPr>
            <a:fld id="{D0541C41-B44A-4398-9A6A-B92AD6C7C34E}" type="slidenum">
              <a:rPr lang="en-US"/>
              <a:pPr>
                <a:defRPr/>
              </a:pPr>
              <a:t>19</a:t>
            </a:fld>
            <a:endParaRPr lang="en-US" dirty="0"/>
          </a:p>
        </p:txBody>
      </p:sp>
      <p:sp>
        <p:nvSpPr>
          <p:cNvPr id="7" name="Rectangle 2"/>
          <p:cNvSpPr txBox="1">
            <a:spLocks noChangeArrowheads="1"/>
          </p:cNvSpPr>
          <p:nvPr/>
        </p:nvSpPr>
        <p:spPr bwMode="auto">
          <a:xfrm>
            <a:off x="34925" y="476672"/>
            <a:ext cx="8964613" cy="6048672"/>
          </a:xfrm>
          <a:prstGeom prst="rect">
            <a:avLst/>
          </a:prstGeom>
          <a:noFill/>
          <a:ln w="9525">
            <a:noFill/>
            <a:round/>
            <a:headEnd/>
            <a:tailEnd/>
          </a:ln>
        </p:spPr>
        <p:txBody>
          <a:bodyPr vert="horz" wrap="square" lIns="90000" tIns="46800" rIns="90000" bIns="46800" numCol="1" anchor="t" anchorCtr="0" compatLnSpc="1">
            <a:prstTxWarp prst="textNoShape">
              <a:avLst/>
            </a:prstTxWarp>
          </a:bodyPr>
          <a:lstStyle>
            <a:lvl1pPr marL="342900" indent="-342900" algn="l" defTabSz="449263" rtl="0" eaLnBrk="0" fontAlgn="base" hangingPunct="0">
              <a:spcBef>
                <a:spcPts val="800"/>
              </a:spcBef>
              <a:spcAft>
                <a:spcPct val="0"/>
              </a:spcAft>
              <a:buClr>
                <a:srgbClr val="000000"/>
              </a:buClr>
              <a:buSzPct val="100000"/>
              <a:buFont typeface="Times New Roman" pitchFamily="18" charset="0"/>
              <a:defRPr sz="3200">
                <a:solidFill>
                  <a:srgbClr val="000000"/>
                </a:solidFill>
                <a:latin typeface="+mn-lt"/>
                <a:ea typeface="+mn-ea"/>
                <a:cs typeface="+mn-cs"/>
              </a:defRPr>
            </a:lvl1pPr>
            <a:lvl2pPr marL="742950" indent="-285750" algn="l" defTabSz="449263" rtl="0" eaLnBrk="0" fontAlgn="base" hangingPunct="0">
              <a:spcBef>
                <a:spcPts val="700"/>
              </a:spcBef>
              <a:spcAft>
                <a:spcPct val="0"/>
              </a:spcAft>
              <a:buClr>
                <a:srgbClr val="000000"/>
              </a:buClr>
              <a:buSzPct val="100000"/>
              <a:buFont typeface="Times New Roman" pitchFamily="18" charset="0"/>
              <a:defRPr sz="2800">
                <a:solidFill>
                  <a:srgbClr val="000000"/>
                </a:solidFill>
                <a:latin typeface="+mn-lt"/>
                <a:ea typeface="+mn-ea"/>
              </a:defRPr>
            </a:lvl2pPr>
            <a:lvl3pPr marL="1143000" indent="-228600" algn="l" defTabSz="449263" rtl="0" eaLnBrk="0" fontAlgn="base" hangingPunct="0">
              <a:spcBef>
                <a:spcPts val="600"/>
              </a:spcBef>
              <a:spcAft>
                <a:spcPct val="0"/>
              </a:spcAft>
              <a:buClr>
                <a:srgbClr val="000000"/>
              </a:buClr>
              <a:buSzPct val="100000"/>
              <a:buFont typeface="Times New Roman" pitchFamily="18" charset="0"/>
              <a:defRPr sz="2400">
                <a:solidFill>
                  <a:srgbClr val="000000"/>
                </a:solidFill>
                <a:latin typeface="+mn-lt"/>
                <a:ea typeface="+mn-ea"/>
              </a:defRPr>
            </a:lvl3pPr>
            <a:lvl4pPr marL="16002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defRPr>
            </a:lvl4pPr>
            <a:lvl5pPr marL="20574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defRPr>
            </a:lvl5pPr>
            <a:lvl6pPr marL="2514600" indent="-228600" algn="l" defTabSz="449263" rtl="0" fontAlgn="base">
              <a:spcBef>
                <a:spcPts val="500"/>
              </a:spcBef>
              <a:spcAft>
                <a:spcPct val="0"/>
              </a:spcAft>
              <a:buClr>
                <a:srgbClr val="000000"/>
              </a:buClr>
              <a:buSzPct val="100000"/>
              <a:buFont typeface="Times New Roman" pitchFamily="18" charset="0"/>
              <a:defRPr sz="2000">
                <a:solidFill>
                  <a:srgbClr val="000000"/>
                </a:solidFill>
                <a:latin typeface="+mn-lt"/>
                <a:ea typeface="+mn-ea"/>
              </a:defRPr>
            </a:lvl6pPr>
            <a:lvl7pPr marL="2971800" indent="-228600" algn="l" defTabSz="449263" rtl="0" fontAlgn="base">
              <a:spcBef>
                <a:spcPts val="500"/>
              </a:spcBef>
              <a:spcAft>
                <a:spcPct val="0"/>
              </a:spcAft>
              <a:buClr>
                <a:srgbClr val="000000"/>
              </a:buClr>
              <a:buSzPct val="100000"/>
              <a:buFont typeface="Times New Roman" pitchFamily="18" charset="0"/>
              <a:defRPr sz="2000">
                <a:solidFill>
                  <a:srgbClr val="000000"/>
                </a:solidFill>
                <a:latin typeface="+mn-lt"/>
                <a:ea typeface="+mn-ea"/>
              </a:defRPr>
            </a:lvl7pPr>
            <a:lvl8pPr marL="3429000" indent="-228600" algn="l" defTabSz="449263" rtl="0" fontAlgn="base">
              <a:spcBef>
                <a:spcPts val="500"/>
              </a:spcBef>
              <a:spcAft>
                <a:spcPct val="0"/>
              </a:spcAft>
              <a:buClr>
                <a:srgbClr val="000000"/>
              </a:buClr>
              <a:buSzPct val="100000"/>
              <a:buFont typeface="Times New Roman" pitchFamily="18" charset="0"/>
              <a:defRPr sz="2000">
                <a:solidFill>
                  <a:srgbClr val="000000"/>
                </a:solidFill>
                <a:latin typeface="+mn-lt"/>
                <a:ea typeface="+mn-ea"/>
              </a:defRPr>
            </a:lvl8pPr>
            <a:lvl9pPr marL="3886200" indent="-228600" algn="l" defTabSz="449263" rtl="0" fontAlgn="base">
              <a:spcBef>
                <a:spcPts val="500"/>
              </a:spcBef>
              <a:spcAft>
                <a:spcPct val="0"/>
              </a:spcAft>
              <a:buClr>
                <a:srgbClr val="000000"/>
              </a:buClr>
              <a:buSzPct val="100000"/>
              <a:buFont typeface="Times New Roman" pitchFamily="18" charset="0"/>
              <a:defRPr sz="2000">
                <a:solidFill>
                  <a:srgbClr val="000000"/>
                </a:solidFill>
                <a:latin typeface="+mn-lt"/>
                <a:ea typeface="+mn-ea"/>
              </a:defRPr>
            </a:lvl9pPr>
          </a:lstStyle>
          <a:p>
            <a:pPr marL="796050" lvl="1" indent="-360000" eaLnBrk="1" hangingPunct="1">
              <a:spcBef>
                <a:spcPts val="600"/>
              </a:spcBef>
              <a:buFont typeface="Arial"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en-US" altLang="ko-KR" sz="1200" dirty="0" smtClean="0">
              <a:solidFill>
                <a:schemeClr val="tx1"/>
              </a:solidFill>
              <a:ea typeface="굴림" pitchFamily="34" charset="-127"/>
            </a:endParaRPr>
          </a:p>
          <a:p>
            <a:pPr marL="796050" lvl="1" indent="-360000" eaLnBrk="1" hangingPunct="1">
              <a:spcBef>
                <a:spcPts val="600"/>
              </a:spcBef>
              <a:buFont typeface="Wingdings" panose="05000000000000000000" pitchFamily="2" charset="2"/>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en-US" altLang="ko-KR" sz="2000" dirty="0" smtClean="0">
                <a:solidFill>
                  <a:schemeClr val="tx1"/>
                </a:solidFill>
                <a:ea typeface="굴림" pitchFamily="34" charset="-127"/>
              </a:rPr>
              <a:t>Supportive </a:t>
            </a:r>
            <a:r>
              <a:rPr lang="en-US" altLang="ko-KR" sz="2000" dirty="0">
                <a:solidFill>
                  <a:schemeClr val="tx1"/>
                </a:solidFill>
                <a:ea typeface="굴림" pitchFamily="34" charset="-127"/>
              </a:rPr>
              <a:t>activities for preparation of satellite data users to the new generation of geostationary meteorological </a:t>
            </a:r>
            <a:r>
              <a:rPr lang="en-US" altLang="ko-KR" sz="2000" dirty="0" smtClean="0">
                <a:solidFill>
                  <a:schemeClr val="tx1"/>
                </a:solidFill>
                <a:ea typeface="굴림" pitchFamily="34" charset="-127"/>
              </a:rPr>
              <a:t>satellites</a:t>
            </a:r>
          </a:p>
          <a:p>
            <a:pPr marL="1121850" lvl="2" indent="-285750" eaLnBrk="1" hangingPunct="1">
              <a:buFontTx/>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en-US" altLang="ko-KR" sz="1800" dirty="0" smtClean="0">
                <a:solidFill>
                  <a:schemeClr val="tx1"/>
                </a:solidFill>
                <a:ea typeface="굴림" pitchFamily="34" charset="-127"/>
              </a:rPr>
              <a:t>The </a:t>
            </a:r>
            <a:r>
              <a:rPr lang="en-US" altLang="ko-KR" sz="1800" dirty="0">
                <a:solidFill>
                  <a:schemeClr val="tx1"/>
                </a:solidFill>
                <a:ea typeface="굴림" pitchFamily="34" charset="-127"/>
              </a:rPr>
              <a:t>new generation geostationary meteorological satellites such as Himawari-8, FY-4A, GEO-KOMPSAT-2A are </a:t>
            </a:r>
            <a:r>
              <a:rPr lang="en-US" altLang="ko-KR" sz="1800" dirty="0" smtClean="0">
                <a:solidFill>
                  <a:schemeClr val="tx1"/>
                </a:solidFill>
                <a:ea typeface="굴림" pitchFamily="34" charset="-127"/>
              </a:rPr>
              <a:t>planning </a:t>
            </a:r>
            <a:r>
              <a:rPr lang="en-US" altLang="ko-KR" sz="1800" dirty="0">
                <a:solidFill>
                  <a:schemeClr val="tx1"/>
                </a:solidFill>
                <a:ea typeface="굴림" pitchFamily="34" charset="-127"/>
              </a:rPr>
              <a:t>to be </a:t>
            </a:r>
            <a:r>
              <a:rPr lang="en-US" altLang="ja-JP" sz="1800" dirty="0" smtClean="0">
                <a:solidFill>
                  <a:schemeClr val="tx1"/>
                </a:solidFill>
                <a:ea typeface="굴림" pitchFamily="34" charset="-127"/>
              </a:rPr>
              <a:t>sequentially </a:t>
            </a:r>
            <a:r>
              <a:rPr lang="en-US" altLang="ko-KR" sz="1800" dirty="0" smtClean="0">
                <a:solidFill>
                  <a:schemeClr val="tx1"/>
                </a:solidFill>
                <a:ea typeface="굴림" pitchFamily="34" charset="-127"/>
              </a:rPr>
              <a:t>operated after 2015.</a:t>
            </a:r>
          </a:p>
          <a:p>
            <a:pPr marL="1121850" lvl="2" indent="-285750" eaLnBrk="1" hangingPunct="1">
              <a:buFontTx/>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en-US" altLang="ko-KR" sz="1800" dirty="0" smtClean="0">
                <a:solidFill>
                  <a:schemeClr val="tx1"/>
                </a:solidFill>
                <a:ea typeface="굴림" pitchFamily="34" charset="-127"/>
              </a:rPr>
              <a:t>The </a:t>
            </a:r>
            <a:r>
              <a:rPr lang="en-US" altLang="ko-KR" sz="1800" dirty="0">
                <a:solidFill>
                  <a:schemeClr val="tx1"/>
                </a:solidFill>
                <a:ea typeface="굴림" pitchFamily="34" charset="-127"/>
              </a:rPr>
              <a:t>RA II WIGOS </a:t>
            </a:r>
            <a:r>
              <a:rPr lang="en-US" altLang="ko-KR" sz="1800" dirty="0" smtClean="0">
                <a:solidFill>
                  <a:schemeClr val="tx1"/>
                </a:solidFill>
                <a:ea typeface="굴림" pitchFamily="34" charset="-127"/>
              </a:rPr>
              <a:t>Project will </a:t>
            </a:r>
            <a:r>
              <a:rPr lang="en-US" altLang="ko-KR" sz="1800" dirty="0">
                <a:solidFill>
                  <a:schemeClr val="tx1"/>
                </a:solidFill>
                <a:ea typeface="굴림" pitchFamily="34" charset="-127"/>
              </a:rPr>
              <a:t>support for preparation of the NMHSs in RA II especially developing countries including LDCs to the new satellites</a:t>
            </a:r>
            <a:r>
              <a:rPr lang="en-US" altLang="ko-KR" sz="1800" dirty="0" smtClean="0">
                <a:solidFill>
                  <a:schemeClr val="tx1"/>
                </a:solidFill>
                <a:ea typeface="굴림" pitchFamily="34" charset="-127"/>
              </a:rPr>
              <a:t>.</a:t>
            </a:r>
          </a:p>
          <a:p>
            <a:pPr marL="1121850" lvl="2" indent="-285750" eaLnBrk="1" hangingPunct="1">
              <a:buFontTx/>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en-US" altLang="ko-KR" sz="1800" dirty="0" smtClean="0">
                <a:solidFill>
                  <a:schemeClr val="tx1"/>
                </a:solidFill>
                <a:ea typeface="굴림" pitchFamily="34" charset="-127"/>
              </a:rPr>
              <a:t>It </a:t>
            </a:r>
            <a:r>
              <a:rPr lang="en-US" altLang="ko-KR" sz="1800" dirty="0">
                <a:solidFill>
                  <a:schemeClr val="tx1"/>
                </a:solidFill>
                <a:ea typeface="굴림" pitchFamily="34" charset="-127"/>
              </a:rPr>
              <a:t>will involve user training, guidance to upgrade processing software and hardware, information and tools</a:t>
            </a:r>
            <a:r>
              <a:rPr lang="en-US" altLang="ko-KR" sz="1800" dirty="0" smtClean="0">
                <a:solidFill>
                  <a:schemeClr val="tx1"/>
                </a:solidFill>
                <a:ea typeface="굴림" pitchFamily="34" charset="-127"/>
              </a:rPr>
              <a:t>.</a:t>
            </a:r>
            <a:endParaRPr lang="en-US" altLang="ko-KR" sz="2000" dirty="0">
              <a:solidFill>
                <a:schemeClr val="tx1"/>
              </a:solidFill>
              <a:ea typeface="굴림" pitchFamily="34" charset="-127"/>
            </a:endParaRPr>
          </a:p>
          <a:p>
            <a:pPr marL="796050" lvl="1" indent="-360000" eaLnBrk="1" hangingPunct="1">
              <a:spcBef>
                <a:spcPts val="600"/>
              </a:spcBef>
              <a:buFont typeface="Wingdings" panose="05000000000000000000" pitchFamily="2" charset="2"/>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en-US" altLang="ko-KR" sz="2000" dirty="0" smtClean="0">
                <a:solidFill>
                  <a:schemeClr val="tx1"/>
                </a:solidFill>
                <a:ea typeface="굴림" pitchFamily="34" charset="-127"/>
              </a:rPr>
              <a:t>8</a:t>
            </a:r>
            <a:r>
              <a:rPr lang="en-US" altLang="ko-KR" sz="2000" b="1" baseline="30000" dirty="0" smtClean="0">
                <a:solidFill>
                  <a:schemeClr val="tx1"/>
                </a:solidFill>
                <a:ea typeface="굴림" pitchFamily="34" charset="-127"/>
              </a:rPr>
              <a:t>th</a:t>
            </a:r>
            <a:r>
              <a:rPr lang="en-US" altLang="ko-KR" sz="2000" dirty="0" smtClean="0">
                <a:solidFill>
                  <a:schemeClr val="tx1"/>
                </a:solidFill>
                <a:ea typeface="굴림" pitchFamily="34" charset="-127"/>
              </a:rPr>
              <a:t> </a:t>
            </a:r>
            <a:r>
              <a:rPr lang="en-US" altLang="ko-KR" sz="2000" dirty="0">
                <a:solidFill>
                  <a:schemeClr val="tx1"/>
                </a:solidFill>
                <a:ea typeface="굴림" pitchFamily="34" charset="-127"/>
              </a:rPr>
              <a:t>Asia/Oceania Meteorological Satellite Users’ Conference</a:t>
            </a:r>
          </a:p>
          <a:p>
            <a:pPr marL="1121850" lvl="2" indent="-285750" eaLnBrk="1" hangingPunct="1">
              <a:buFontTx/>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en-US" altLang="ko-KR" sz="1800" dirty="0" smtClean="0">
                <a:solidFill>
                  <a:schemeClr val="tx1"/>
                </a:solidFill>
                <a:ea typeface="굴림" pitchFamily="34" charset="-127"/>
              </a:rPr>
              <a:t>ROSHYDROMET </a:t>
            </a:r>
            <a:r>
              <a:rPr lang="en-US" altLang="ko-KR" sz="1800" dirty="0">
                <a:solidFill>
                  <a:schemeClr val="tx1"/>
                </a:solidFill>
                <a:ea typeface="굴림" pitchFamily="34" charset="-127"/>
              </a:rPr>
              <a:t>will host the </a:t>
            </a:r>
            <a:r>
              <a:rPr lang="en-US" altLang="ko-KR" sz="1800" dirty="0" smtClean="0">
                <a:solidFill>
                  <a:schemeClr val="tx1"/>
                </a:solidFill>
                <a:ea typeface="굴림" pitchFamily="34" charset="-127"/>
              </a:rPr>
              <a:t>eighth </a:t>
            </a:r>
            <a:r>
              <a:rPr lang="en-US" altLang="ko-KR" sz="1800" dirty="0">
                <a:solidFill>
                  <a:schemeClr val="tx1"/>
                </a:solidFill>
                <a:ea typeface="굴림" pitchFamily="34" charset="-127"/>
              </a:rPr>
              <a:t>AOMSUC </a:t>
            </a:r>
            <a:r>
              <a:rPr lang="en-US" altLang="ko-KR" sz="1800" dirty="0" smtClean="0">
                <a:solidFill>
                  <a:schemeClr val="tx1"/>
                </a:solidFill>
                <a:ea typeface="굴림" pitchFamily="34" charset="-127"/>
              </a:rPr>
              <a:t>at Vladivostok in 2017</a:t>
            </a:r>
          </a:p>
          <a:p>
            <a:pPr marL="1121850" lvl="2" indent="-285750" eaLnBrk="1" hangingPunct="1">
              <a:buFontTx/>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en-US" altLang="ko-KR" sz="1800" dirty="0" smtClean="0">
                <a:solidFill>
                  <a:schemeClr val="tx1"/>
                </a:solidFill>
                <a:ea typeface="굴림" pitchFamily="34" charset="-127"/>
              </a:rPr>
              <a:t>It </a:t>
            </a:r>
            <a:r>
              <a:rPr lang="en-US" altLang="ko-KR" sz="1800" dirty="0">
                <a:solidFill>
                  <a:schemeClr val="tx1"/>
                </a:solidFill>
                <a:ea typeface="굴림" pitchFamily="34" charset="-127"/>
              </a:rPr>
              <a:t>is suggested to continue such a cooperative training event in conjunction with </a:t>
            </a:r>
            <a:r>
              <a:rPr lang="en-US" altLang="ko-KR" sz="1800" dirty="0" smtClean="0">
                <a:solidFill>
                  <a:schemeClr val="tx1"/>
                </a:solidFill>
                <a:ea typeface="굴림" pitchFamily="34" charset="-127"/>
              </a:rPr>
              <a:t>AOMSUC-8 </a:t>
            </a:r>
            <a:r>
              <a:rPr lang="en-US" altLang="ko-KR" sz="1800" dirty="0">
                <a:solidFill>
                  <a:schemeClr val="tx1"/>
                </a:solidFill>
                <a:ea typeface="굴림" pitchFamily="34" charset="-127"/>
              </a:rPr>
              <a:t>and follow-ons</a:t>
            </a:r>
            <a:r>
              <a:rPr lang="en-US" altLang="ko-KR" sz="1800" dirty="0" smtClean="0">
                <a:solidFill>
                  <a:schemeClr val="tx1"/>
                </a:solidFill>
                <a:ea typeface="굴림" pitchFamily="34" charset="-127"/>
              </a:rPr>
              <a:t>.</a:t>
            </a:r>
          </a:p>
          <a:p>
            <a:pPr marL="1121850" lvl="2" indent="-285750" eaLnBrk="1" hangingPunct="1">
              <a:buFontTx/>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en-US" altLang="ko-KR" sz="1800" dirty="0" smtClean="0">
                <a:solidFill>
                  <a:schemeClr val="tx1"/>
                </a:solidFill>
                <a:ea typeface="굴림" pitchFamily="34" charset="-127"/>
              </a:rPr>
              <a:t>New host after Memorandum June 2016 during WMO EC-68 , and Indonesia will join the host of AOMSUC-9</a:t>
            </a:r>
          </a:p>
          <a:p>
            <a:pPr marL="778950" lvl="1" indent="-342900" eaLnBrk="1" hangingPunct="1">
              <a:buFont typeface="Wingdings" panose="05000000000000000000" pitchFamily="2" charset="2"/>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en-US" altLang="ko-KR" sz="2000" dirty="0" smtClean="0">
                <a:solidFill>
                  <a:schemeClr val="tx1"/>
                </a:solidFill>
                <a:ea typeface="굴림" pitchFamily="34" charset="-127"/>
              </a:rPr>
              <a:t>Issuance </a:t>
            </a:r>
            <a:r>
              <a:rPr lang="en-US" altLang="ko-KR" sz="2000" dirty="0">
                <a:solidFill>
                  <a:schemeClr val="tx1"/>
                </a:solidFill>
                <a:ea typeface="굴림" pitchFamily="34" charset="-127"/>
              </a:rPr>
              <a:t>of quarterly newsletters is also continued</a:t>
            </a:r>
            <a:r>
              <a:rPr lang="en-US" altLang="ko-KR" sz="2000" dirty="0" smtClean="0">
                <a:solidFill>
                  <a:schemeClr val="tx1"/>
                </a:solidFill>
                <a:ea typeface="굴림" pitchFamily="34" charset="-127"/>
              </a:rPr>
              <a:t>.</a:t>
            </a:r>
            <a:endParaRPr lang="en-US" altLang="ko-KR" dirty="0">
              <a:solidFill>
                <a:schemeClr val="tx1"/>
              </a:solidFill>
              <a:ea typeface="굴림" pitchFamily="34" charset="-127"/>
            </a:endParaRPr>
          </a:p>
        </p:txBody>
      </p:sp>
    </p:spTree>
    <p:extLst>
      <p:ext uri="{BB962C8B-B14F-4D97-AF65-F5344CB8AC3E}">
        <p14:creationId xmlns:p14="http://schemas.microsoft.com/office/powerpoint/2010/main" val="280511186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正方形/長方形 19"/>
          <p:cNvSpPr>
            <a:spLocks noChangeArrowheads="1"/>
          </p:cNvSpPr>
          <p:nvPr/>
        </p:nvSpPr>
        <p:spPr bwMode="auto">
          <a:xfrm>
            <a:off x="0" y="2781300"/>
            <a:ext cx="9144000" cy="1079500"/>
          </a:xfrm>
          <a:prstGeom prst="rect">
            <a:avLst/>
          </a:prstGeom>
          <a:solidFill>
            <a:schemeClr val="bg1"/>
          </a:solidFill>
          <a:ln w="9525" algn="ctr">
            <a:noFill/>
            <a:round/>
            <a:headEnd/>
            <a:tailEnd/>
          </a:ln>
        </p:spPr>
        <p:txBody>
          <a:bodyPr/>
          <a:lstStyle/>
          <a:p>
            <a:endParaRPr lang="ja-JP" altLang="en-US"/>
          </a:p>
        </p:txBody>
      </p:sp>
      <p:sp>
        <p:nvSpPr>
          <p:cNvPr id="30735" name="円/楕円 27"/>
          <p:cNvSpPr>
            <a:spLocks noChangeAspect="1"/>
          </p:cNvSpPr>
          <p:nvPr/>
        </p:nvSpPr>
        <p:spPr bwMode="auto">
          <a:xfrm>
            <a:off x="6804025" y="5229225"/>
            <a:ext cx="1187450" cy="647700"/>
          </a:xfrm>
          <a:prstGeom prst="ellipse">
            <a:avLst/>
          </a:prstGeom>
          <a:solidFill>
            <a:schemeClr val="bg1"/>
          </a:solidFill>
          <a:ln w="9525" algn="ctr">
            <a:noFill/>
            <a:round/>
            <a:headEnd/>
            <a:tailEnd/>
          </a:ln>
        </p:spPr>
        <p:txBody>
          <a:bodyPr/>
          <a:lstStyle/>
          <a:p>
            <a:endParaRPr lang="ja-JP" altLang="en-US"/>
          </a:p>
        </p:txBody>
      </p:sp>
      <p:sp>
        <p:nvSpPr>
          <p:cNvPr id="30736" name="円/楕円 28"/>
          <p:cNvSpPr>
            <a:spLocks noChangeAspect="1"/>
          </p:cNvSpPr>
          <p:nvPr/>
        </p:nvSpPr>
        <p:spPr bwMode="auto">
          <a:xfrm>
            <a:off x="7956550" y="5229225"/>
            <a:ext cx="1187450" cy="647700"/>
          </a:xfrm>
          <a:prstGeom prst="ellipse">
            <a:avLst/>
          </a:prstGeom>
          <a:solidFill>
            <a:schemeClr val="bg1"/>
          </a:solidFill>
          <a:ln w="9525" algn="ctr">
            <a:noFill/>
            <a:round/>
            <a:headEnd/>
            <a:tailEnd/>
          </a:ln>
        </p:spPr>
        <p:txBody>
          <a:bodyPr/>
          <a:lstStyle/>
          <a:p>
            <a:endParaRPr lang="ja-JP" altLang="en-US"/>
          </a:p>
        </p:txBody>
      </p:sp>
      <p:sp>
        <p:nvSpPr>
          <p:cNvPr id="9" name="Rectangle 1"/>
          <p:cNvSpPr txBox="1">
            <a:spLocks noChangeArrowheads="1"/>
          </p:cNvSpPr>
          <p:nvPr/>
        </p:nvSpPr>
        <p:spPr>
          <a:xfrm>
            <a:off x="34925" y="2494855"/>
            <a:ext cx="9109075" cy="646113"/>
          </a:xfrm>
          <a:prstGeom prst="rect">
            <a:avLst/>
          </a:prstGeom>
        </p:spPr>
        <p:txBody>
          <a:bodyPr/>
          <a:lstStyle/>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altLang="ja-JP" sz="5400" b="1" kern="0" dirty="0">
                <a:solidFill>
                  <a:schemeClr val="tx2"/>
                </a:solidFill>
                <a:latin typeface="+mj-lt"/>
                <a:ea typeface="+mj-ea"/>
                <a:cs typeface="+mj-cs"/>
              </a:rPr>
              <a:t>Thank You !!</a:t>
            </a:r>
          </a:p>
        </p:txBody>
      </p:sp>
    </p:spTree>
    <p:extLst>
      <p:ext uri="{BB962C8B-B14F-4D97-AF65-F5344CB8AC3E}">
        <p14:creationId xmlns:p14="http://schemas.microsoft.com/office/powerpoint/2010/main" val="23417431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
          <p:cNvSpPr>
            <a:spLocks noChangeArrowheads="1"/>
          </p:cNvSpPr>
          <p:nvPr/>
        </p:nvSpPr>
        <p:spPr bwMode="auto">
          <a:xfrm>
            <a:off x="107950" y="964730"/>
            <a:ext cx="8928100" cy="5415433"/>
          </a:xfrm>
          <a:prstGeom prst="rect">
            <a:avLst/>
          </a:prstGeom>
          <a:solidFill>
            <a:srgbClr val="FFFFFF"/>
          </a:solidFill>
          <a:ln w="57150">
            <a:solidFill>
              <a:srgbClr val="AC9160"/>
            </a:solidFill>
            <a:miter lim="800000"/>
            <a:headEnd/>
            <a:tailEnd/>
          </a:ln>
        </p:spPr>
        <p:txBody>
          <a:bodyPr wrap="none" anchor="ctr"/>
          <a:lstStyle/>
          <a:p>
            <a:endParaRPr lang="ja-JP" altLang="en-US"/>
          </a:p>
        </p:txBody>
      </p:sp>
      <p:sp>
        <p:nvSpPr>
          <p:cNvPr id="19459" name="Rectangle 2"/>
          <p:cNvSpPr>
            <a:spLocks noChangeArrowheads="1"/>
          </p:cNvSpPr>
          <p:nvPr/>
        </p:nvSpPr>
        <p:spPr bwMode="auto">
          <a:xfrm>
            <a:off x="2520950" y="2499905"/>
            <a:ext cx="4067175" cy="1287462"/>
          </a:xfrm>
          <a:prstGeom prst="roundRect">
            <a:avLst>
              <a:gd name="adj" fmla="val 16667"/>
            </a:avLst>
          </a:prstGeom>
          <a:solidFill>
            <a:srgbClr val="A7C5F7"/>
          </a:solidFill>
          <a:ln w="9360">
            <a:solidFill>
              <a:srgbClr val="A7C5F7"/>
            </a:solidFill>
            <a:miter lim="800000"/>
            <a:headEnd/>
            <a:tailEnd/>
          </a:ln>
        </p:spPr>
        <p:txBody>
          <a:bodyPr wrap="none" anchor="ctr"/>
          <a:lstStyle/>
          <a:p>
            <a:pPr algn="ctr"/>
            <a:endParaRPr lang="ja-JP" altLang="en-US"/>
          </a:p>
        </p:txBody>
      </p:sp>
      <p:sp>
        <p:nvSpPr>
          <p:cNvPr id="19460" name="Rectangle 3"/>
          <p:cNvSpPr>
            <a:spLocks noGrp="1" noChangeArrowheads="1"/>
          </p:cNvSpPr>
          <p:nvPr>
            <p:ph type="title"/>
          </p:nvPr>
        </p:nvSpPr>
        <p:spPr>
          <a:xfrm>
            <a:off x="250576" y="44450"/>
            <a:ext cx="8497888" cy="576263"/>
          </a:xfrm>
        </p:spPr>
        <p:txBody>
          <a:bodyPr/>
          <a:lstStyle/>
          <a:p>
            <a:pPr algn="l"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ja-JP" sz="2800" b="1" dirty="0" smtClean="0">
                <a:solidFill>
                  <a:schemeClr val="tx2"/>
                </a:solidFill>
              </a:rPr>
              <a:t>I-2 Coordinating Group Members</a:t>
            </a:r>
          </a:p>
        </p:txBody>
      </p:sp>
      <p:sp>
        <p:nvSpPr>
          <p:cNvPr id="2053" name="Oval 6"/>
          <p:cNvSpPr>
            <a:spLocks noChangeArrowheads="1"/>
          </p:cNvSpPr>
          <p:nvPr/>
        </p:nvSpPr>
        <p:spPr bwMode="auto">
          <a:xfrm>
            <a:off x="468313" y="6021388"/>
            <a:ext cx="2087562" cy="719137"/>
          </a:xfrm>
          <a:prstGeom prst="roundRect">
            <a:avLst/>
          </a:prstGeom>
          <a:solidFill>
            <a:srgbClr val="A7C5F7"/>
          </a:solidFill>
          <a:ln w="9360">
            <a:solidFill>
              <a:srgbClr val="A7C5F7"/>
            </a:solidFill>
            <a:miter lim="800000"/>
            <a:headEnd/>
            <a:tailEnd/>
          </a:ln>
        </p:spPr>
        <p:txBody>
          <a:bodyPr wrap="none" lIns="90000" tIns="46800" rIns="90000" bIns="46800" anchor="ctr"/>
          <a:lstStyle/>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altLang="ja-JP" sz="2000" b="1" dirty="0">
                <a:solidFill>
                  <a:srgbClr val="FF5A33"/>
                </a:solidFill>
                <a:ea typeface="ＭＳ Ｐゴシック" pitchFamily="50" charset="-128"/>
              </a:rPr>
              <a:t>EUMETSAT</a:t>
            </a:r>
          </a:p>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altLang="ja-JP" sz="1400" dirty="0">
                <a:solidFill>
                  <a:schemeClr val="tx2">
                    <a:lumMod val="50000"/>
                  </a:schemeClr>
                </a:solidFill>
                <a:ea typeface="ＭＳ Ｐゴシック" pitchFamily="50" charset="-128"/>
              </a:rPr>
              <a:t>(Observer)</a:t>
            </a:r>
          </a:p>
        </p:txBody>
      </p:sp>
      <p:sp>
        <p:nvSpPr>
          <p:cNvPr id="19462" name="Oval 9"/>
          <p:cNvSpPr>
            <a:spLocks noChangeArrowheads="1"/>
          </p:cNvSpPr>
          <p:nvPr/>
        </p:nvSpPr>
        <p:spPr bwMode="auto">
          <a:xfrm>
            <a:off x="1619672" y="5338092"/>
            <a:ext cx="1620838" cy="611188"/>
          </a:xfrm>
          <a:prstGeom prst="ellipse">
            <a:avLst/>
          </a:prstGeom>
          <a:solidFill>
            <a:srgbClr val="D9FA90"/>
          </a:solidFill>
          <a:ln w="9360">
            <a:noFill/>
            <a:miter lim="800000"/>
            <a:headEnd/>
            <a:tailEnd/>
          </a:ln>
        </p:spPr>
        <p:txBody>
          <a:bodyPr wrap="none" lIns="90000" tIns="46800" rIns="90000" bIns="46800" anchor="ctr"/>
          <a:lstStyle/>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ja-JP" sz="1600" b="1" dirty="0">
                <a:solidFill>
                  <a:srgbClr val="7878DE"/>
                </a:solidFill>
              </a:rPr>
              <a:t>Oman</a:t>
            </a:r>
          </a:p>
        </p:txBody>
      </p:sp>
      <p:sp>
        <p:nvSpPr>
          <p:cNvPr id="19463" name="Oval 10"/>
          <p:cNvSpPr>
            <a:spLocks noChangeArrowheads="1"/>
          </p:cNvSpPr>
          <p:nvPr/>
        </p:nvSpPr>
        <p:spPr bwMode="auto">
          <a:xfrm>
            <a:off x="179388" y="3225789"/>
            <a:ext cx="2268537" cy="611188"/>
          </a:xfrm>
          <a:prstGeom prst="ellipse">
            <a:avLst/>
          </a:prstGeom>
          <a:solidFill>
            <a:srgbClr val="D9FA90"/>
          </a:solidFill>
          <a:ln w="9360">
            <a:noFill/>
            <a:miter lim="800000"/>
            <a:headEnd/>
            <a:tailEnd/>
          </a:ln>
        </p:spPr>
        <p:txBody>
          <a:bodyPr wrap="none" lIns="90000" tIns="46800" rIns="90000" bIns="46800" anchor="ctr"/>
          <a:lstStyle/>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ja-JP" sz="1600" b="1">
                <a:solidFill>
                  <a:srgbClr val="FF5A33"/>
                </a:solidFill>
              </a:rPr>
              <a:t>Russian Federation</a:t>
            </a:r>
          </a:p>
        </p:txBody>
      </p:sp>
      <p:sp>
        <p:nvSpPr>
          <p:cNvPr id="19465" name="Oval 13"/>
          <p:cNvSpPr>
            <a:spLocks noChangeArrowheads="1"/>
          </p:cNvSpPr>
          <p:nvPr/>
        </p:nvSpPr>
        <p:spPr bwMode="auto">
          <a:xfrm>
            <a:off x="5545038" y="5338092"/>
            <a:ext cx="1619250" cy="611188"/>
          </a:xfrm>
          <a:prstGeom prst="ellipse">
            <a:avLst/>
          </a:prstGeom>
          <a:solidFill>
            <a:srgbClr val="D9FA90"/>
          </a:solidFill>
          <a:ln w="9360">
            <a:noFill/>
            <a:miter lim="800000"/>
            <a:headEnd/>
            <a:tailEnd/>
          </a:ln>
        </p:spPr>
        <p:txBody>
          <a:bodyPr wrap="none" lIns="90000" tIns="46800" rIns="90000" bIns="46800" anchor="ctr"/>
          <a:lstStyle/>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ja-JP" sz="1600" b="1" dirty="0">
                <a:solidFill>
                  <a:srgbClr val="7878DE"/>
                </a:solidFill>
              </a:rPr>
              <a:t>Kyrgyzstan</a:t>
            </a:r>
          </a:p>
        </p:txBody>
      </p:sp>
      <p:sp>
        <p:nvSpPr>
          <p:cNvPr id="19466" name="Oval 14"/>
          <p:cNvSpPr>
            <a:spLocks noChangeArrowheads="1"/>
          </p:cNvSpPr>
          <p:nvPr/>
        </p:nvSpPr>
        <p:spPr bwMode="auto">
          <a:xfrm>
            <a:off x="827584" y="2324561"/>
            <a:ext cx="1619250" cy="612775"/>
          </a:xfrm>
          <a:prstGeom prst="ellipse">
            <a:avLst/>
          </a:prstGeom>
          <a:solidFill>
            <a:srgbClr val="D9FA90"/>
          </a:solidFill>
          <a:ln w="9360">
            <a:noFill/>
            <a:miter lim="800000"/>
            <a:headEnd/>
            <a:tailEnd/>
          </a:ln>
        </p:spPr>
        <p:txBody>
          <a:bodyPr wrap="none" lIns="90000" tIns="46800" rIns="90000" bIns="46800" anchor="ctr"/>
          <a:lstStyle/>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ja-JP" sz="1600" b="1" dirty="0">
                <a:solidFill>
                  <a:srgbClr val="7878DE"/>
                </a:solidFill>
              </a:rPr>
              <a:t>Uzbekistan</a:t>
            </a:r>
          </a:p>
        </p:txBody>
      </p:sp>
      <p:sp>
        <p:nvSpPr>
          <p:cNvPr id="19467" name="Oval 15"/>
          <p:cNvSpPr>
            <a:spLocks noChangeArrowheads="1"/>
          </p:cNvSpPr>
          <p:nvPr/>
        </p:nvSpPr>
        <p:spPr bwMode="auto">
          <a:xfrm>
            <a:off x="4716463" y="1844824"/>
            <a:ext cx="1619250" cy="612775"/>
          </a:xfrm>
          <a:prstGeom prst="ellipse">
            <a:avLst/>
          </a:prstGeom>
          <a:solidFill>
            <a:srgbClr val="D9FA90"/>
          </a:solidFill>
          <a:ln w="9360">
            <a:noFill/>
            <a:miter lim="800000"/>
            <a:headEnd/>
            <a:tailEnd/>
          </a:ln>
        </p:spPr>
        <p:txBody>
          <a:bodyPr wrap="none" lIns="90000" tIns="46800" rIns="90000" bIns="46800" anchor="ctr"/>
          <a:lstStyle/>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ja-JP" sz="1600" b="1">
                <a:solidFill>
                  <a:srgbClr val="7878DE"/>
                </a:solidFill>
              </a:rPr>
              <a:t>Bahrain</a:t>
            </a:r>
          </a:p>
        </p:txBody>
      </p:sp>
      <p:sp>
        <p:nvSpPr>
          <p:cNvPr id="19468" name="Oval 16"/>
          <p:cNvSpPr>
            <a:spLocks noChangeArrowheads="1"/>
          </p:cNvSpPr>
          <p:nvPr/>
        </p:nvSpPr>
        <p:spPr bwMode="auto">
          <a:xfrm>
            <a:off x="2663825" y="1844824"/>
            <a:ext cx="1620838" cy="612775"/>
          </a:xfrm>
          <a:prstGeom prst="ellipse">
            <a:avLst/>
          </a:prstGeom>
          <a:solidFill>
            <a:srgbClr val="D9FA90"/>
          </a:solidFill>
          <a:ln w="9360">
            <a:noFill/>
            <a:miter lim="800000"/>
            <a:headEnd/>
            <a:tailEnd/>
          </a:ln>
        </p:spPr>
        <p:txBody>
          <a:bodyPr wrap="none" lIns="90000" tIns="46800" rIns="90000" bIns="46800" anchor="ctr"/>
          <a:lstStyle/>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ja-JP" sz="1600" b="1" dirty="0" smtClean="0">
                <a:solidFill>
                  <a:srgbClr val="7878DE"/>
                </a:solidFill>
              </a:rPr>
              <a:t>Viet Nam</a:t>
            </a:r>
            <a:endParaRPr lang="en-US" altLang="ja-JP" sz="1600" b="1" dirty="0">
              <a:solidFill>
                <a:srgbClr val="7878DE"/>
              </a:solidFill>
            </a:endParaRPr>
          </a:p>
        </p:txBody>
      </p:sp>
      <p:sp>
        <p:nvSpPr>
          <p:cNvPr id="2064" name="Oval 18"/>
          <p:cNvSpPr>
            <a:spLocks noChangeArrowheads="1"/>
          </p:cNvSpPr>
          <p:nvPr/>
        </p:nvSpPr>
        <p:spPr bwMode="auto">
          <a:xfrm>
            <a:off x="4572000" y="764704"/>
            <a:ext cx="4176713" cy="1047725"/>
          </a:xfrm>
          <a:prstGeom prst="roundRect">
            <a:avLst/>
          </a:prstGeom>
          <a:solidFill>
            <a:srgbClr val="A3C400"/>
          </a:solidFill>
          <a:ln w="9360">
            <a:noFill/>
            <a:miter lim="800000"/>
            <a:headEnd/>
            <a:tailEnd/>
          </a:ln>
        </p:spPr>
        <p:txBody>
          <a:bodyPr wrap="none" lIns="90000" tIns="46800" rIns="90000" bIns="46800" anchor="ctr"/>
          <a:lstStyle/>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en-US" altLang="ja-JP" sz="2000" b="1" dirty="0">
              <a:solidFill>
                <a:schemeClr val="tx1">
                  <a:lumMod val="75000"/>
                  <a:lumOff val="25000"/>
                </a:schemeClr>
              </a:solidFill>
              <a:ea typeface="ＭＳ Ｐゴシック" pitchFamily="50" charset="-128"/>
            </a:endParaRPr>
          </a:p>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en-US" altLang="ja-JP" sz="2000" b="1" dirty="0">
              <a:solidFill>
                <a:schemeClr val="tx1">
                  <a:lumMod val="75000"/>
                  <a:lumOff val="25000"/>
                </a:schemeClr>
              </a:solidFill>
              <a:ea typeface="ＭＳ Ｐゴシック" pitchFamily="50" charset="-128"/>
            </a:endParaRPr>
          </a:p>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en-US" altLang="ja-JP" sz="2000" b="1" dirty="0">
              <a:solidFill>
                <a:schemeClr val="tx1">
                  <a:lumMod val="75000"/>
                  <a:lumOff val="25000"/>
                </a:schemeClr>
              </a:solidFill>
              <a:ea typeface="ＭＳ Ｐゴシック" pitchFamily="50" charset="-128"/>
            </a:endParaRPr>
          </a:p>
        </p:txBody>
      </p:sp>
      <p:sp>
        <p:nvSpPr>
          <p:cNvPr id="2065" name="Rectangle 19"/>
          <p:cNvSpPr>
            <a:spLocks noChangeArrowheads="1"/>
          </p:cNvSpPr>
          <p:nvPr/>
        </p:nvSpPr>
        <p:spPr bwMode="auto">
          <a:xfrm>
            <a:off x="319088" y="949226"/>
            <a:ext cx="3100387" cy="463550"/>
          </a:xfrm>
          <a:prstGeom prst="rect">
            <a:avLst/>
          </a:prstGeom>
          <a:noFill/>
          <a:ln w="9525">
            <a:noFill/>
            <a:round/>
            <a:headEnd/>
            <a:tailEnd/>
          </a:ln>
        </p:spPr>
        <p:txBody>
          <a:bodyPr wrap="none" lIns="90000" tIns="46800" rIns="90000" bIns="46800">
            <a:spAutoFit/>
          </a:bodyPr>
          <a:lstStyle/>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altLang="ja-JP" sz="2400" b="1" dirty="0">
                <a:solidFill>
                  <a:schemeClr val="tx2">
                    <a:lumMod val="50000"/>
                  </a:schemeClr>
                </a:solidFill>
                <a:ea typeface="ＭＳ Ｐゴシック" pitchFamily="50" charset="-128"/>
              </a:rPr>
              <a:t>Coordinating Group</a:t>
            </a:r>
          </a:p>
        </p:txBody>
      </p:sp>
      <p:sp>
        <p:nvSpPr>
          <p:cNvPr id="2066" name="Rectangle 20"/>
          <p:cNvSpPr>
            <a:spLocks noChangeArrowheads="1"/>
          </p:cNvSpPr>
          <p:nvPr/>
        </p:nvSpPr>
        <p:spPr bwMode="auto">
          <a:xfrm>
            <a:off x="3331641" y="2571243"/>
            <a:ext cx="2176463" cy="401638"/>
          </a:xfrm>
          <a:prstGeom prst="rect">
            <a:avLst/>
          </a:prstGeom>
          <a:noFill/>
          <a:ln w="9525">
            <a:noFill/>
            <a:round/>
            <a:headEnd/>
            <a:tailEnd/>
          </a:ln>
        </p:spPr>
        <p:txBody>
          <a:bodyPr wrap="none" lIns="90000" tIns="46800" rIns="90000" bIns="46800">
            <a:spAutoFit/>
          </a:bodyPr>
          <a:lstStyle/>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altLang="ja-JP" sz="2000" b="1" dirty="0">
                <a:solidFill>
                  <a:schemeClr val="tx2">
                    <a:lumMod val="50000"/>
                  </a:schemeClr>
                </a:solidFill>
                <a:ea typeface="ＭＳ Ｐゴシック" pitchFamily="50" charset="-128"/>
              </a:rPr>
              <a:t>Co-coordinators</a:t>
            </a:r>
          </a:p>
        </p:txBody>
      </p:sp>
      <p:sp>
        <p:nvSpPr>
          <p:cNvPr id="2067" name="Text Box 23"/>
          <p:cNvSpPr txBox="1">
            <a:spLocks noChangeArrowheads="1"/>
          </p:cNvSpPr>
          <p:nvPr/>
        </p:nvSpPr>
        <p:spPr bwMode="auto">
          <a:xfrm>
            <a:off x="330200" y="1340768"/>
            <a:ext cx="3445174" cy="307777"/>
          </a:xfrm>
          <a:prstGeom prst="rect">
            <a:avLst/>
          </a:prstGeom>
          <a:noFill/>
          <a:ln w="9525">
            <a:noFill/>
            <a:miter lim="800000"/>
            <a:headEnd/>
            <a:tailEnd/>
          </a:ln>
        </p:spPr>
        <p:txBody>
          <a:bodyPr wrap="none">
            <a:spAutoFit/>
          </a:bodyPr>
          <a:lstStyle/>
          <a:p>
            <a:pPr>
              <a:defRPr/>
            </a:pPr>
            <a:r>
              <a:rPr lang="en-US" altLang="ja-JP" sz="1400" b="1" dirty="0">
                <a:solidFill>
                  <a:schemeClr val="tx2">
                    <a:lumMod val="50000"/>
                  </a:schemeClr>
                </a:solidFill>
                <a:ea typeface="ＭＳ Ｐゴシック" pitchFamily="50" charset="-128"/>
              </a:rPr>
              <a:t>(13 countries as of </a:t>
            </a:r>
            <a:r>
              <a:rPr lang="en-US" altLang="ja-JP" sz="1400" b="1" dirty="0" smtClean="0">
                <a:solidFill>
                  <a:schemeClr val="tx2">
                    <a:lumMod val="50000"/>
                  </a:schemeClr>
                </a:solidFill>
                <a:ea typeface="ＭＳ Ｐゴシック" pitchFamily="50" charset="-128"/>
              </a:rPr>
              <a:t>30 November 2012)</a:t>
            </a:r>
            <a:endParaRPr lang="ja-JP" altLang="en-US" sz="1400" b="1" dirty="0">
              <a:solidFill>
                <a:schemeClr val="tx2">
                  <a:lumMod val="50000"/>
                </a:schemeClr>
              </a:solidFill>
              <a:ea typeface="ＭＳ Ｐゴシック" pitchFamily="50" charset="-128"/>
            </a:endParaRPr>
          </a:p>
        </p:txBody>
      </p:sp>
      <p:sp>
        <p:nvSpPr>
          <p:cNvPr id="19473" name="正方形/長方形 24"/>
          <p:cNvSpPr>
            <a:spLocks noChangeArrowheads="1"/>
          </p:cNvSpPr>
          <p:nvPr/>
        </p:nvSpPr>
        <p:spPr bwMode="auto">
          <a:xfrm>
            <a:off x="2916238" y="6361385"/>
            <a:ext cx="3143250" cy="307975"/>
          </a:xfrm>
          <a:prstGeom prst="rect">
            <a:avLst/>
          </a:prstGeom>
          <a:noFill/>
          <a:ln w="9525">
            <a:noFill/>
            <a:miter lim="800000"/>
            <a:headEnd/>
            <a:tailEnd/>
          </a:ln>
        </p:spPr>
        <p:txBody>
          <a:bodyPr>
            <a:spAutoFit/>
          </a:bodyPr>
          <a:lstStyle/>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ja-JP" sz="1400" dirty="0">
                <a:solidFill>
                  <a:srgbClr val="000000"/>
                </a:solidFill>
              </a:rPr>
              <a:t>(in alphabetically clockwise order)</a:t>
            </a:r>
          </a:p>
        </p:txBody>
      </p:sp>
      <p:sp>
        <p:nvSpPr>
          <p:cNvPr id="5141" name="テキスト ボックス 23"/>
          <p:cNvSpPr txBox="1">
            <a:spLocks noChangeArrowheads="1"/>
          </p:cNvSpPr>
          <p:nvPr/>
        </p:nvSpPr>
        <p:spPr bwMode="auto">
          <a:xfrm>
            <a:off x="5645150" y="6011863"/>
            <a:ext cx="3319463" cy="368300"/>
          </a:xfrm>
          <a:prstGeom prst="rect">
            <a:avLst/>
          </a:prstGeom>
          <a:noFill/>
          <a:ln w="9525">
            <a:noFill/>
            <a:miter lim="800000"/>
            <a:headEnd/>
            <a:tailEnd/>
          </a:ln>
        </p:spPr>
        <p:txBody>
          <a:bodyPr>
            <a:spAutoFit/>
          </a:bodyPr>
          <a:lstStyle/>
          <a:p>
            <a:pPr>
              <a:defRPr/>
            </a:pPr>
            <a:r>
              <a:rPr kumimoji="1" lang="en-US" altLang="ja-JP" b="1" i="1" dirty="0">
                <a:solidFill>
                  <a:srgbClr val="FF5A33"/>
                </a:solidFill>
                <a:ea typeface="ＭＳ Ｐゴシック" pitchFamily="50" charset="-128"/>
              </a:rPr>
              <a:t>Satellite Operators </a:t>
            </a:r>
            <a:r>
              <a:rPr kumimoji="1" lang="en-US" altLang="ja-JP" b="1" i="1" dirty="0">
                <a:solidFill>
                  <a:schemeClr val="tx1">
                    <a:lumMod val="75000"/>
                    <a:lumOff val="25000"/>
                  </a:schemeClr>
                </a:solidFill>
                <a:ea typeface="ＭＳ Ｐゴシック" pitchFamily="50" charset="-128"/>
              </a:rPr>
              <a:t>&amp;</a:t>
            </a:r>
            <a:r>
              <a:rPr kumimoji="1" lang="en-US" altLang="ja-JP" b="1" i="1" dirty="0">
                <a:solidFill>
                  <a:srgbClr val="FF0000"/>
                </a:solidFill>
                <a:ea typeface="ＭＳ Ｐゴシック" pitchFamily="50" charset="-128"/>
              </a:rPr>
              <a:t> </a:t>
            </a:r>
            <a:r>
              <a:rPr lang="en-US" altLang="ja-JP" b="1" i="1" dirty="0">
                <a:solidFill>
                  <a:srgbClr val="7878DE"/>
                </a:solidFill>
                <a:ea typeface="ＭＳ Ｐゴシック" pitchFamily="50" charset="-128"/>
              </a:rPr>
              <a:t>NMHSs</a:t>
            </a:r>
            <a:endParaRPr kumimoji="1" lang="ja-JP" altLang="en-US" b="1" dirty="0">
              <a:solidFill>
                <a:srgbClr val="7878DE"/>
              </a:solidFill>
              <a:ea typeface="ＭＳ Ｐゴシック" pitchFamily="50" charset="-128"/>
            </a:endParaRPr>
          </a:p>
        </p:txBody>
      </p:sp>
      <p:sp>
        <p:nvSpPr>
          <p:cNvPr id="19475" name="円/楕円 26"/>
          <p:cNvSpPr>
            <a:spLocks noChangeArrowheads="1"/>
          </p:cNvSpPr>
          <p:nvPr/>
        </p:nvSpPr>
        <p:spPr bwMode="auto">
          <a:xfrm>
            <a:off x="4716463" y="877393"/>
            <a:ext cx="1871662" cy="790575"/>
          </a:xfrm>
          <a:prstGeom prst="roundRect">
            <a:avLst>
              <a:gd name="adj" fmla="val 16667"/>
            </a:avLst>
          </a:prstGeom>
          <a:solidFill>
            <a:srgbClr val="F6FCA2"/>
          </a:solidFill>
          <a:ln w="9525" algn="ctr">
            <a:noFill/>
            <a:round/>
            <a:headEnd/>
            <a:tailEnd/>
          </a:ln>
        </p:spPr>
        <p:txBody>
          <a:bodyPr/>
          <a:lstStyle/>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altLang="ja-JP" sz="1400" b="1">
              <a:solidFill>
                <a:srgbClr val="FF5A33"/>
              </a:solidFill>
            </a:endParaRPr>
          </a:p>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ja-JP" sz="1400" b="1">
                <a:solidFill>
                  <a:srgbClr val="FF5A33"/>
                </a:solidFill>
              </a:rPr>
              <a:t>Space Programme</a:t>
            </a:r>
          </a:p>
        </p:txBody>
      </p:sp>
      <p:sp>
        <p:nvSpPr>
          <p:cNvPr id="19476" name="円/楕円 27"/>
          <p:cNvSpPr>
            <a:spLocks noChangeArrowheads="1"/>
          </p:cNvSpPr>
          <p:nvPr/>
        </p:nvSpPr>
        <p:spPr bwMode="auto">
          <a:xfrm>
            <a:off x="6732588" y="877393"/>
            <a:ext cx="1871662" cy="790575"/>
          </a:xfrm>
          <a:prstGeom prst="roundRect">
            <a:avLst>
              <a:gd name="adj" fmla="val 16667"/>
            </a:avLst>
          </a:prstGeom>
          <a:solidFill>
            <a:srgbClr val="F6FCA2"/>
          </a:solidFill>
          <a:ln w="9525" algn="ctr">
            <a:noFill/>
            <a:round/>
            <a:headEnd/>
            <a:tailEnd/>
          </a:ln>
        </p:spPr>
        <p:txBody>
          <a:bodyPr/>
          <a:lstStyle/>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ja-JP" sz="1400" b="1">
                <a:solidFill>
                  <a:srgbClr val="7878DE"/>
                </a:solidFill>
              </a:rPr>
              <a:t>Regional Office for </a:t>
            </a:r>
          </a:p>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ja-JP" sz="1400" b="1">
                <a:solidFill>
                  <a:srgbClr val="7878DE"/>
                </a:solidFill>
              </a:rPr>
              <a:t>Asia and South-West Pacific</a:t>
            </a:r>
          </a:p>
        </p:txBody>
      </p:sp>
      <p:sp>
        <p:nvSpPr>
          <p:cNvPr id="19477" name="Oval 4"/>
          <p:cNvSpPr>
            <a:spLocks noChangeArrowheads="1"/>
          </p:cNvSpPr>
          <p:nvPr/>
        </p:nvSpPr>
        <p:spPr bwMode="auto">
          <a:xfrm>
            <a:off x="2576513" y="3044889"/>
            <a:ext cx="1943100" cy="576263"/>
          </a:xfrm>
          <a:prstGeom prst="ellipse">
            <a:avLst/>
          </a:prstGeom>
          <a:solidFill>
            <a:srgbClr val="FFFFFF"/>
          </a:solidFill>
          <a:ln w="9360">
            <a:noFill/>
            <a:miter lim="800000"/>
            <a:headEnd/>
            <a:tailEnd/>
          </a:ln>
        </p:spPr>
        <p:txBody>
          <a:bodyPr wrap="none" lIns="90000" tIns="46800" rIns="90000" bIns="46800" anchor="ctr"/>
          <a:lstStyle/>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ja-JP" sz="1600" b="1" dirty="0">
                <a:solidFill>
                  <a:srgbClr val="FF5A33"/>
                </a:solidFill>
              </a:rPr>
              <a:t>Japan</a:t>
            </a:r>
          </a:p>
        </p:txBody>
      </p:sp>
      <p:sp>
        <p:nvSpPr>
          <p:cNvPr id="19478" name="Oval 5"/>
          <p:cNvSpPr>
            <a:spLocks noChangeArrowheads="1"/>
          </p:cNvSpPr>
          <p:nvPr/>
        </p:nvSpPr>
        <p:spPr bwMode="auto">
          <a:xfrm>
            <a:off x="4572000" y="3044889"/>
            <a:ext cx="1944688" cy="576263"/>
          </a:xfrm>
          <a:prstGeom prst="ellipse">
            <a:avLst/>
          </a:prstGeom>
          <a:solidFill>
            <a:srgbClr val="FFFFFF"/>
          </a:solidFill>
          <a:ln w="9360">
            <a:noFill/>
            <a:miter lim="800000"/>
            <a:headEnd/>
            <a:tailEnd/>
          </a:ln>
        </p:spPr>
        <p:txBody>
          <a:bodyPr wrap="none" lIns="90000" tIns="46800" rIns="90000" bIns="46800" anchor="ctr"/>
          <a:lstStyle/>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ja-JP" sz="1600" b="1">
                <a:solidFill>
                  <a:srgbClr val="FF5A33"/>
                </a:solidFill>
              </a:rPr>
              <a:t>Republic of Korea </a:t>
            </a:r>
          </a:p>
        </p:txBody>
      </p:sp>
      <p:sp>
        <p:nvSpPr>
          <p:cNvPr id="19479" name="Oval 9"/>
          <p:cNvSpPr>
            <a:spLocks noChangeArrowheads="1"/>
          </p:cNvSpPr>
          <p:nvPr/>
        </p:nvSpPr>
        <p:spPr bwMode="auto">
          <a:xfrm>
            <a:off x="3672830" y="5480521"/>
            <a:ext cx="1619250" cy="612775"/>
          </a:xfrm>
          <a:prstGeom prst="ellipse">
            <a:avLst/>
          </a:prstGeom>
          <a:solidFill>
            <a:srgbClr val="D9FA90"/>
          </a:solidFill>
          <a:ln w="9360">
            <a:noFill/>
            <a:miter lim="800000"/>
            <a:headEnd/>
            <a:tailEnd/>
          </a:ln>
        </p:spPr>
        <p:txBody>
          <a:bodyPr wrap="none" lIns="90000" tIns="46800" rIns="90000" bIns="46800" anchor="ctr"/>
          <a:lstStyle/>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ja-JP" sz="1600" b="1" dirty="0">
                <a:solidFill>
                  <a:srgbClr val="7878DE"/>
                </a:solidFill>
              </a:rPr>
              <a:t>Maldives</a:t>
            </a:r>
          </a:p>
        </p:txBody>
      </p:sp>
      <p:sp>
        <p:nvSpPr>
          <p:cNvPr id="2073" name="テキスト ボックス 31"/>
          <p:cNvSpPr txBox="1">
            <a:spLocks noChangeArrowheads="1"/>
          </p:cNvSpPr>
          <p:nvPr/>
        </p:nvSpPr>
        <p:spPr bwMode="auto">
          <a:xfrm>
            <a:off x="6227663" y="652686"/>
            <a:ext cx="936625" cy="400050"/>
          </a:xfrm>
          <a:prstGeom prst="rect">
            <a:avLst/>
          </a:prstGeom>
          <a:noFill/>
          <a:ln w="9525">
            <a:noFill/>
            <a:miter lim="800000"/>
            <a:headEnd/>
            <a:tailEnd/>
          </a:ln>
        </p:spPr>
        <p:txBody>
          <a:bodyPr>
            <a:spAutoFit/>
          </a:bodyPr>
          <a:lstStyle/>
          <a:p>
            <a:pPr>
              <a:defRPr/>
            </a:pPr>
            <a:r>
              <a:rPr kumimoji="1" lang="en-US" altLang="ja-JP" sz="2000" b="1" dirty="0">
                <a:solidFill>
                  <a:schemeClr val="tx2">
                    <a:lumMod val="50000"/>
                  </a:schemeClr>
                </a:solidFill>
                <a:ea typeface="ＭＳ Ｐゴシック" pitchFamily="50" charset="-128"/>
              </a:rPr>
              <a:t>WMO</a:t>
            </a:r>
            <a:endParaRPr kumimoji="1" lang="ja-JP" altLang="en-US" sz="2000" b="1" dirty="0">
              <a:solidFill>
                <a:schemeClr val="tx2">
                  <a:lumMod val="50000"/>
                </a:schemeClr>
              </a:solidFill>
              <a:ea typeface="ＭＳ Ｐゴシック" pitchFamily="50" charset="-128"/>
            </a:endParaRPr>
          </a:p>
        </p:txBody>
      </p:sp>
      <p:sp>
        <p:nvSpPr>
          <p:cNvPr id="19482" name="Oval 8"/>
          <p:cNvSpPr>
            <a:spLocks noChangeArrowheads="1"/>
          </p:cNvSpPr>
          <p:nvPr/>
        </p:nvSpPr>
        <p:spPr bwMode="auto">
          <a:xfrm>
            <a:off x="6481142" y="2204864"/>
            <a:ext cx="1619250" cy="612775"/>
          </a:xfrm>
          <a:prstGeom prst="ellipse">
            <a:avLst/>
          </a:prstGeom>
          <a:solidFill>
            <a:srgbClr val="D9FA90"/>
          </a:solidFill>
          <a:ln w="9360">
            <a:noFill/>
            <a:miter lim="800000"/>
            <a:headEnd/>
            <a:tailEnd/>
          </a:ln>
        </p:spPr>
        <p:txBody>
          <a:bodyPr wrap="none" lIns="90000" tIns="46800" rIns="90000" bIns="46800" anchor="ctr"/>
          <a:lstStyle/>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ja-JP" sz="1600" b="1">
                <a:solidFill>
                  <a:srgbClr val="FF5A33"/>
                </a:solidFill>
              </a:rPr>
              <a:t>China</a:t>
            </a:r>
          </a:p>
        </p:txBody>
      </p:sp>
      <p:sp>
        <p:nvSpPr>
          <p:cNvPr id="19483" name="Oval 11"/>
          <p:cNvSpPr>
            <a:spLocks noChangeArrowheads="1"/>
          </p:cNvSpPr>
          <p:nvPr/>
        </p:nvSpPr>
        <p:spPr bwMode="auto">
          <a:xfrm>
            <a:off x="6696075" y="3068786"/>
            <a:ext cx="2268538" cy="611188"/>
          </a:xfrm>
          <a:prstGeom prst="ellipse">
            <a:avLst/>
          </a:prstGeom>
          <a:solidFill>
            <a:srgbClr val="D9FA90"/>
          </a:solidFill>
          <a:ln w="9360">
            <a:noFill/>
            <a:miter lim="800000"/>
            <a:headEnd/>
            <a:tailEnd/>
          </a:ln>
        </p:spPr>
        <p:txBody>
          <a:bodyPr wrap="none" lIns="90000" tIns="46800" rIns="90000" bIns="46800" anchor="ctr"/>
          <a:lstStyle/>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ja-JP" sz="1600" b="1">
                <a:solidFill>
                  <a:srgbClr val="7878DE"/>
                </a:solidFill>
              </a:rPr>
              <a:t>Hong Kong, China</a:t>
            </a:r>
          </a:p>
        </p:txBody>
      </p:sp>
      <p:cxnSp>
        <p:nvCxnSpPr>
          <p:cNvPr id="28" name="直線コネクタ 27"/>
          <p:cNvCxnSpPr/>
          <p:nvPr/>
        </p:nvCxnSpPr>
        <p:spPr bwMode="auto">
          <a:xfrm>
            <a:off x="0" y="620713"/>
            <a:ext cx="9144000" cy="0"/>
          </a:xfrm>
          <a:prstGeom prst="line">
            <a:avLst/>
          </a:prstGeom>
          <a:solidFill>
            <a:srgbClr val="00B8FF"/>
          </a:solidFill>
          <a:ln w="63500" cap="flat" cmpd="thinThick" algn="ctr">
            <a:solidFill>
              <a:schemeClr val="accent3"/>
            </a:solidFill>
            <a:prstDash val="solid"/>
            <a:round/>
            <a:headEnd type="none" w="med" len="med"/>
            <a:tailEnd type="none" w="med" len="med"/>
          </a:ln>
          <a:effectLst/>
        </p:spPr>
      </p:cxnSp>
      <p:sp>
        <p:nvSpPr>
          <p:cNvPr id="32" name="スライド番号プレースホルダ 31"/>
          <p:cNvSpPr>
            <a:spLocks noGrp="1"/>
          </p:cNvSpPr>
          <p:nvPr>
            <p:ph type="sldNum" sz="quarter" idx="12"/>
          </p:nvPr>
        </p:nvSpPr>
        <p:spPr/>
        <p:txBody>
          <a:bodyPr/>
          <a:lstStyle/>
          <a:p>
            <a:pPr>
              <a:defRPr/>
            </a:pPr>
            <a:fld id="{6FA13366-BB5B-4B9C-AF74-C6F4E2443D71}" type="slidenum">
              <a:rPr lang="en-US"/>
              <a:pPr>
                <a:defRPr/>
              </a:pPr>
              <a:t>2</a:t>
            </a:fld>
            <a:endParaRPr lang="en-US" dirty="0"/>
          </a:p>
        </p:txBody>
      </p:sp>
      <p:sp>
        <p:nvSpPr>
          <p:cNvPr id="30" name="テキスト ボックス 15"/>
          <p:cNvSpPr txBox="1"/>
          <p:nvPr/>
        </p:nvSpPr>
        <p:spPr bwMode="auto">
          <a:xfrm>
            <a:off x="2052786" y="3836977"/>
            <a:ext cx="5057627" cy="1464231"/>
          </a:xfrm>
          <a:prstGeom prst="roundRect">
            <a:avLst/>
          </a:prstGeom>
          <a:solidFill>
            <a:srgbClr val="FFD653"/>
          </a:solidFill>
          <a:ln>
            <a:noFill/>
            <a:prstDash val="sysDash"/>
          </a:ln>
          <a:effectLst/>
        </p:spPr>
        <p:style>
          <a:lnRef idx="2">
            <a:schemeClr val="accent1"/>
          </a:lnRef>
          <a:fillRef idx="1">
            <a:schemeClr val="lt1"/>
          </a:fillRef>
          <a:effectRef idx="0">
            <a:schemeClr val="accent1"/>
          </a:effectRef>
          <a:fontRef idx="minor">
            <a:schemeClr val="dk1"/>
          </a:fontRef>
        </p:style>
        <p:txBody>
          <a:bodyPr wrap="square">
            <a:spAutoFit/>
          </a:bodyPr>
          <a:lstStyle/>
          <a:p>
            <a:pPr fontAlgn="auto">
              <a:spcBef>
                <a:spcPts val="0"/>
              </a:spcBef>
              <a:spcAft>
                <a:spcPts val="0"/>
              </a:spcAft>
              <a:buFont typeface="Arial" charset="0"/>
              <a:buChar char="•"/>
              <a:defRPr/>
            </a:pPr>
            <a:r>
              <a:rPr lang="en-US" altLang="ja-JP" sz="1600" dirty="0" smtClean="0">
                <a:solidFill>
                  <a:schemeClr val="tx1">
                    <a:lumMod val="75000"/>
                    <a:lumOff val="25000"/>
                  </a:schemeClr>
                </a:solidFill>
              </a:rPr>
              <a:t> </a:t>
            </a:r>
            <a:r>
              <a:rPr lang="en-US" altLang="ja-JP" sz="1600" dirty="0">
                <a:solidFill>
                  <a:schemeClr val="tx1">
                    <a:lumMod val="75000"/>
                    <a:lumOff val="25000"/>
                  </a:schemeClr>
                </a:solidFill>
              </a:rPr>
              <a:t>publishing Newsletters</a:t>
            </a:r>
          </a:p>
          <a:p>
            <a:pPr fontAlgn="auto">
              <a:spcBef>
                <a:spcPts val="0"/>
              </a:spcBef>
              <a:spcAft>
                <a:spcPts val="0"/>
              </a:spcAft>
              <a:buFont typeface="Arial" charset="0"/>
              <a:buChar char="•"/>
              <a:defRPr/>
            </a:pPr>
            <a:r>
              <a:rPr lang="en-US" altLang="ja-JP" sz="1600" dirty="0">
                <a:solidFill>
                  <a:schemeClr val="tx1">
                    <a:lumMod val="75000"/>
                    <a:lumOff val="25000"/>
                  </a:schemeClr>
                </a:solidFill>
              </a:rPr>
              <a:t> sharing information through Web and Mailing List</a:t>
            </a:r>
          </a:p>
          <a:p>
            <a:pPr fontAlgn="auto">
              <a:spcBef>
                <a:spcPts val="0"/>
              </a:spcBef>
              <a:spcAft>
                <a:spcPts val="0"/>
              </a:spcAft>
              <a:buFont typeface="Arial" charset="0"/>
              <a:buChar char="•"/>
              <a:defRPr/>
            </a:pPr>
            <a:r>
              <a:rPr lang="en-US" altLang="ja-JP" sz="1600" dirty="0">
                <a:solidFill>
                  <a:schemeClr val="tx1">
                    <a:lumMod val="75000"/>
                    <a:lumOff val="25000"/>
                  </a:schemeClr>
                </a:solidFill>
              </a:rPr>
              <a:t> user requirement </a:t>
            </a:r>
            <a:r>
              <a:rPr lang="en-US" altLang="ja-JP" sz="1600" dirty="0" smtClean="0">
                <a:solidFill>
                  <a:schemeClr val="tx1">
                    <a:lumMod val="75000"/>
                    <a:lumOff val="25000"/>
                  </a:schemeClr>
                </a:solidFill>
              </a:rPr>
              <a:t>survey</a:t>
            </a:r>
            <a:endParaRPr lang="en-US" altLang="ja-JP" sz="1600" dirty="0">
              <a:solidFill>
                <a:schemeClr val="tx1">
                  <a:lumMod val="75000"/>
                  <a:lumOff val="25000"/>
                </a:schemeClr>
              </a:solidFill>
            </a:endParaRPr>
          </a:p>
          <a:p>
            <a:pPr fontAlgn="auto">
              <a:spcBef>
                <a:spcPts val="0"/>
              </a:spcBef>
              <a:spcAft>
                <a:spcPts val="0"/>
              </a:spcAft>
              <a:buFont typeface="Arial" charset="0"/>
              <a:buChar char="•"/>
              <a:defRPr/>
            </a:pPr>
            <a:r>
              <a:rPr lang="en-US" altLang="ja-JP" sz="1600" dirty="0">
                <a:solidFill>
                  <a:schemeClr val="tx1">
                    <a:lumMod val="75000"/>
                    <a:lumOff val="25000"/>
                  </a:schemeClr>
                </a:solidFill>
              </a:rPr>
              <a:t> providing information on satellite products, </a:t>
            </a:r>
            <a:r>
              <a:rPr lang="en-US" altLang="ja-JP" sz="1600" dirty="0" smtClean="0">
                <a:solidFill>
                  <a:schemeClr val="tx1">
                    <a:lumMod val="75000"/>
                    <a:lumOff val="25000"/>
                  </a:schemeClr>
                </a:solidFill>
              </a:rPr>
              <a:t>trainings </a:t>
            </a:r>
            <a:r>
              <a:rPr lang="en-US" altLang="ja-JP" sz="1600" dirty="0">
                <a:solidFill>
                  <a:schemeClr val="tx1">
                    <a:lumMod val="75000"/>
                    <a:lumOff val="25000"/>
                  </a:schemeClr>
                </a:solidFill>
              </a:rPr>
              <a:t>from operators to satellite </a:t>
            </a:r>
            <a:r>
              <a:rPr lang="en-US" altLang="ja-JP" sz="1600" dirty="0" smtClean="0">
                <a:solidFill>
                  <a:schemeClr val="tx1">
                    <a:lumMod val="75000"/>
                    <a:lumOff val="25000"/>
                  </a:schemeClr>
                </a:solidFill>
              </a:rPr>
              <a:t>users</a:t>
            </a:r>
            <a:endParaRPr lang="en-US" altLang="ja-JP" sz="1600" dirty="0">
              <a:solidFill>
                <a:schemeClr val="tx1">
                  <a:lumMod val="75000"/>
                  <a:lumOff val="25000"/>
                </a:schemeClr>
              </a:solidFill>
            </a:endParaRPr>
          </a:p>
        </p:txBody>
      </p:sp>
      <p:sp>
        <p:nvSpPr>
          <p:cNvPr id="19464" name="Oval 12"/>
          <p:cNvSpPr>
            <a:spLocks noChangeArrowheads="1"/>
          </p:cNvSpPr>
          <p:nvPr/>
        </p:nvSpPr>
        <p:spPr bwMode="auto">
          <a:xfrm>
            <a:off x="467544" y="4197017"/>
            <a:ext cx="1619250" cy="612775"/>
          </a:xfrm>
          <a:prstGeom prst="ellipse">
            <a:avLst/>
          </a:prstGeom>
          <a:solidFill>
            <a:srgbClr val="D9FA90"/>
          </a:solidFill>
          <a:ln w="9360">
            <a:noFill/>
            <a:miter lim="800000"/>
            <a:headEnd/>
            <a:tailEnd/>
          </a:ln>
        </p:spPr>
        <p:txBody>
          <a:bodyPr wrap="none" lIns="90000" tIns="46800" rIns="90000" bIns="46800" anchor="ctr"/>
          <a:lstStyle/>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ja-JP" sz="1600" b="1" dirty="0">
                <a:solidFill>
                  <a:srgbClr val="7878DE"/>
                </a:solidFill>
              </a:rPr>
              <a:t>Pakistan</a:t>
            </a:r>
          </a:p>
        </p:txBody>
      </p:sp>
      <p:sp>
        <p:nvSpPr>
          <p:cNvPr id="19481" name="Oval 7"/>
          <p:cNvSpPr>
            <a:spLocks noChangeArrowheads="1"/>
          </p:cNvSpPr>
          <p:nvPr/>
        </p:nvSpPr>
        <p:spPr bwMode="auto">
          <a:xfrm>
            <a:off x="7129214" y="4293096"/>
            <a:ext cx="1619250" cy="612775"/>
          </a:xfrm>
          <a:prstGeom prst="ellipse">
            <a:avLst/>
          </a:prstGeom>
          <a:solidFill>
            <a:srgbClr val="D9FA90"/>
          </a:solidFill>
          <a:ln w="9360">
            <a:noFill/>
            <a:miter lim="800000"/>
            <a:headEnd/>
            <a:tailEnd/>
          </a:ln>
        </p:spPr>
        <p:txBody>
          <a:bodyPr wrap="none" lIns="90000" tIns="46800" rIns="90000" bIns="46800" anchor="ctr"/>
          <a:lstStyle/>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ja-JP" sz="1600" b="1">
                <a:solidFill>
                  <a:srgbClr val="FF5A33"/>
                </a:solidFill>
              </a:rPr>
              <a:t>India</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434" name="Rectangle 1"/>
          <p:cNvSpPr>
            <a:spLocks noGrp="1" noChangeArrowheads="1"/>
          </p:cNvSpPr>
          <p:nvPr>
            <p:ph type="title"/>
          </p:nvPr>
        </p:nvSpPr>
        <p:spPr>
          <a:xfrm>
            <a:off x="251520" y="46038"/>
            <a:ext cx="8784530" cy="574675"/>
          </a:xfrm>
        </p:spPr>
        <p:txBody>
          <a:bodyPr/>
          <a:lstStyle/>
          <a:p>
            <a:pPr algn="l"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ja-JP" sz="2800" b="1" dirty="0" smtClean="0">
                <a:solidFill>
                  <a:schemeClr val="tx2"/>
                </a:solidFill>
              </a:rPr>
              <a:t>I-3 Terms of Reference of the Coordinating Group</a:t>
            </a:r>
          </a:p>
        </p:txBody>
      </p:sp>
      <p:sp>
        <p:nvSpPr>
          <p:cNvPr id="7171" name="Rectangle 2"/>
          <p:cNvSpPr>
            <a:spLocks noGrp="1" noChangeArrowheads="1"/>
          </p:cNvSpPr>
          <p:nvPr>
            <p:ph type="body" idx="1"/>
          </p:nvPr>
        </p:nvSpPr>
        <p:spPr>
          <a:xfrm>
            <a:off x="457200" y="836712"/>
            <a:ext cx="8229600" cy="5688631"/>
          </a:xfrm>
        </p:spPr>
        <p:txBody>
          <a:bodyPr/>
          <a:lstStyle/>
          <a:p>
            <a:r>
              <a:rPr lang="fr-FR" altLang="ja-JP" sz="2000" dirty="0"/>
              <a:t> </a:t>
            </a:r>
            <a:r>
              <a:rPr lang="fr-FR" altLang="ja-JP" sz="2000" dirty="0" smtClean="0"/>
              <a:t>To </a:t>
            </a:r>
            <a:r>
              <a:rPr lang="fr-FR" altLang="ja-JP" sz="2000" dirty="0"/>
              <a:t>identify the requirements of NMHSs of WMO Members participating in the “Joint RA-II/RA-V WIGOS Satellite Data Project” regarding satellite imagery, data and products in support of their weather services, including forecasts and warnings;</a:t>
            </a:r>
            <a:endParaRPr lang="ja-JP" altLang="ja-JP" sz="2000" dirty="0"/>
          </a:p>
          <a:p>
            <a:pPr lvl="0"/>
            <a:r>
              <a:rPr lang="fr-FR" altLang="ja-JP" sz="2000" dirty="0"/>
              <a:t>To develop an inventory of the capabilities of the NMHSs listed under (a), in particular those from developing Members, in the areas of (i) satellite data reception, (ii) satellite data processing, (iii) satellite data interpretation and utilisation;</a:t>
            </a:r>
            <a:endParaRPr lang="ja-JP" altLang="ja-JP" sz="2000" dirty="0"/>
          </a:p>
          <a:p>
            <a:pPr lvl="0"/>
            <a:r>
              <a:rPr lang="fr-FR" altLang="ja-JP" sz="2000" dirty="0" smtClean="0"/>
              <a:t>To </a:t>
            </a:r>
            <a:r>
              <a:rPr lang="fr-FR" altLang="ja-JP" sz="2000" dirty="0"/>
              <a:t>provide a gap analysis in which the capabilities under (b) are matched against the requirements under (a); To develop an action plan to close the gap identified under (c);</a:t>
            </a:r>
            <a:endParaRPr lang="ja-JP" altLang="ja-JP" sz="2000" dirty="0"/>
          </a:p>
          <a:p>
            <a:pPr lvl="0"/>
            <a:r>
              <a:rPr lang="fr-FR" altLang="ja-JP" sz="2000" dirty="0" smtClean="0"/>
              <a:t>To </a:t>
            </a:r>
            <a:r>
              <a:rPr lang="fr-FR" altLang="ja-JP" sz="2000" dirty="0"/>
              <a:t>devise a protocol under which individual Members can request event-driven rapid-scan satellite data covering their national area of interest for Disaster Risk Reduction;</a:t>
            </a:r>
            <a:endParaRPr lang="ja-JP" altLang="ja-JP" sz="2000" dirty="0"/>
          </a:p>
          <a:p>
            <a:r>
              <a:rPr lang="en-US" altLang="ja-JP" sz="2000" dirty="0"/>
              <a:t>To report progress on this project to the RA-II and RA-V Management Groups</a:t>
            </a:r>
            <a:endParaRPr lang="en-US" altLang="ja-JP" sz="2000" dirty="0" smtClean="0">
              <a:solidFill>
                <a:schemeClr val="tx2">
                  <a:lumMod val="50000"/>
                </a:schemeClr>
              </a:solidFill>
            </a:endParaRPr>
          </a:p>
        </p:txBody>
      </p:sp>
      <p:cxnSp>
        <p:nvCxnSpPr>
          <p:cNvPr id="4" name="直線コネクタ 3"/>
          <p:cNvCxnSpPr/>
          <p:nvPr/>
        </p:nvCxnSpPr>
        <p:spPr bwMode="auto">
          <a:xfrm>
            <a:off x="0" y="620713"/>
            <a:ext cx="9144000" cy="0"/>
          </a:xfrm>
          <a:prstGeom prst="line">
            <a:avLst/>
          </a:prstGeom>
          <a:solidFill>
            <a:srgbClr val="00B8FF"/>
          </a:solidFill>
          <a:ln w="63500" cap="flat" cmpd="thinThick" algn="ctr">
            <a:solidFill>
              <a:schemeClr val="accent3"/>
            </a:solidFill>
            <a:prstDash val="solid"/>
            <a:round/>
            <a:headEnd type="none" w="med" len="med"/>
            <a:tailEnd type="none" w="med" len="med"/>
          </a:ln>
          <a:effectLst/>
        </p:spPr>
      </p:cxnSp>
      <p:sp>
        <p:nvSpPr>
          <p:cNvPr id="8" name="スライド番号プレースホルダ 7"/>
          <p:cNvSpPr>
            <a:spLocks noGrp="1"/>
          </p:cNvSpPr>
          <p:nvPr>
            <p:ph type="sldNum" sz="quarter" idx="12"/>
          </p:nvPr>
        </p:nvSpPr>
        <p:spPr/>
        <p:txBody>
          <a:bodyPr/>
          <a:lstStyle/>
          <a:p>
            <a:pPr>
              <a:defRPr/>
            </a:pPr>
            <a:fld id="{212272A4-4D40-4227-B7E9-0874D38C2D2A}" type="slidenum">
              <a:rPr lang="en-US"/>
              <a:pPr>
                <a:defRPr/>
              </a:pPr>
              <a:t>3</a:t>
            </a:fld>
            <a:endParaRPr lang="en-US" dirty="0"/>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
          <p:cNvSpPr>
            <a:spLocks noGrp="1" noChangeArrowheads="1"/>
          </p:cNvSpPr>
          <p:nvPr>
            <p:ph type="title"/>
          </p:nvPr>
        </p:nvSpPr>
        <p:spPr>
          <a:xfrm>
            <a:off x="251520" y="46038"/>
            <a:ext cx="8856984" cy="790674"/>
          </a:xfrm>
        </p:spPr>
        <p:txBody>
          <a:bodyPr/>
          <a:lstStyle/>
          <a:p>
            <a:pPr algn="l"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ja-JP" sz="2800" b="1" dirty="0" smtClean="0">
                <a:solidFill>
                  <a:schemeClr val="tx2"/>
                </a:solidFill>
              </a:rPr>
              <a:t>II. First to Fourth-Phase Accomplishment in RA II Pilot Project</a:t>
            </a:r>
            <a:endParaRPr lang="en-US" altLang="ja-JP" sz="1800" b="1" dirty="0" smtClean="0">
              <a:solidFill>
                <a:schemeClr val="tx2"/>
              </a:solidFill>
            </a:endParaRPr>
          </a:p>
        </p:txBody>
      </p:sp>
      <p:sp>
        <p:nvSpPr>
          <p:cNvPr id="8195" name="Rectangle 2"/>
          <p:cNvSpPr>
            <a:spLocks noGrp="1" noChangeArrowheads="1"/>
          </p:cNvSpPr>
          <p:nvPr>
            <p:ph type="body" idx="1"/>
          </p:nvPr>
        </p:nvSpPr>
        <p:spPr>
          <a:xfrm>
            <a:off x="250825" y="1556569"/>
            <a:ext cx="8642350" cy="4680743"/>
          </a:xfrm>
        </p:spPr>
        <p:txBody>
          <a:bodyPr/>
          <a:lstStyle/>
          <a:p>
            <a:pPr eaLnBrk="1" hangingPunct="1">
              <a:spcBef>
                <a:spcPts val="1800"/>
              </a:spcBef>
              <a:buFont typeface="Times New Roman" pitchFamily="18" charset="0"/>
              <a:buAutoNum type="arabicPeriod"/>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altLang="ja-JP" sz="2400" dirty="0" smtClean="0">
                <a:solidFill>
                  <a:schemeClr val="accent1"/>
                </a:solidFill>
              </a:rPr>
              <a:t>Quarterly newsletters </a:t>
            </a:r>
            <a:r>
              <a:rPr lang="en-US" altLang="ja-JP" sz="2400" dirty="0" smtClean="0">
                <a:solidFill>
                  <a:schemeClr val="tx2">
                    <a:lumMod val="50000"/>
                  </a:schemeClr>
                </a:solidFill>
              </a:rPr>
              <a:t>for RA II Members</a:t>
            </a:r>
            <a:endParaRPr lang="en-US" altLang="ja-JP" sz="2400" dirty="0" smtClean="0">
              <a:solidFill>
                <a:schemeClr val="accent4"/>
              </a:solidFill>
            </a:endParaRPr>
          </a:p>
          <a:p>
            <a:pPr eaLnBrk="1" hangingPunct="1">
              <a:spcBef>
                <a:spcPts val="1800"/>
              </a:spcBef>
              <a:buFont typeface="Times New Roman" pitchFamily="18" charset="0"/>
              <a:buAutoNum type="arabicPeriod"/>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altLang="ja-JP" sz="2400" dirty="0" smtClean="0">
                <a:solidFill>
                  <a:schemeClr val="tx2">
                    <a:lumMod val="50000"/>
                  </a:schemeClr>
                </a:solidFill>
              </a:rPr>
              <a:t>Establishment of </a:t>
            </a:r>
            <a:r>
              <a:rPr lang="en-US" altLang="ja-JP" sz="2400" dirty="0" smtClean="0">
                <a:solidFill>
                  <a:schemeClr val="accent1"/>
                </a:solidFill>
              </a:rPr>
              <a:t>RA II Pilot Project Webpage </a:t>
            </a:r>
            <a:r>
              <a:rPr lang="en-US" altLang="ja-JP" sz="2400" dirty="0" smtClean="0">
                <a:solidFill>
                  <a:schemeClr val="tx2">
                    <a:lumMod val="50000"/>
                  </a:schemeClr>
                </a:solidFill>
              </a:rPr>
              <a:t>on the WMO Space Programme (WMOSP) website (hosted by WMOSP)</a:t>
            </a:r>
          </a:p>
          <a:p>
            <a:pPr eaLnBrk="1" hangingPunct="1">
              <a:spcBef>
                <a:spcPts val="1800"/>
              </a:spcBef>
              <a:buFont typeface="Times New Roman" pitchFamily="18" charset="0"/>
              <a:buAutoNum type="arabicPeriod"/>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altLang="ja-JP" sz="2400" dirty="0" smtClean="0">
                <a:solidFill>
                  <a:schemeClr val="tx2">
                    <a:lumMod val="50000"/>
                  </a:schemeClr>
                </a:solidFill>
              </a:rPr>
              <a:t>Establishment of </a:t>
            </a:r>
            <a:r>
              <a:rPr lang="en-US" altLang="ja-JP" sz="2400" dirty="0" smtClean="0">
                <a:solidFill>
                  <a:schemeClr val="accent1"/>
                </a:solidFill>
              </a:rPr>
              <a:t>Portal Site </a:t>
            </a:r>
            <a:r>
              <a:rPr lang="en-US" altLang="ja-JP" sz="2400" dirty="0" smtClean="0">
                <a:solidFill>
                  <a:schemeClr val="tx2">
                    <a:lumMod val="50000"/>
                  </a:schemeClr>
                </a:solidFill>
                <a:ea typeface="굴림" pitchFamily="34" charset="-127"/>
              </a:rPr>
              <a:t>for accessing satellite imagery, data and products as well as training on the Webpage</a:t>
            </a:r>
          </a:p>
          <a:p>
            <a:pPr eaLnBrk="1" hangingPunct="1">
              <a:spcBef>
                <a:spcPts val="1800"/>
              </a:spcBef>
              <a:buFont typeface="Times New Roman" pitchFamily="18" charset="0"/>
              <a:buAutoNum type="arabicPeriod"/>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altLang="ja-JP" sz="2400" dirty="0" smtClean="0">
                <a:solidFill>
                  <a:schemeClr val="tx2">
                    <a:lumMod val="50000"/>
                  </a:schemeClr>
                </a:solidFill>
                <a:ea typeface="굴림" pitchFamily="34" charset="-127"/>
              </a:rPr>
              <a:t>Conducting </a:t>
            </a:r>
            <a:r>
              <a:rPr lang="en-US" altLang="ja-JP" sz="2400" dirty="0" smtClean="0">
                <a:solidFill>
                  <a:schemeClr val="accent1"/>
                </a:solidFill>
                <a:ea typeface="굴림" pitchFamily="34" charset="-127"/>
              </a:rPr>
              <a:t>RA II Pilot Project questionnaire </a:t>
            </a:r>
            <a:r>
              <a:rPr lang="en-US" altLang="ja-JP" sz="2400" dirty="0" smtClean="0">
                <a:solidFill>
                  <a:schemeClr val="tx2">
                    <a:lumMod val="50000"/>
                  </a:schemeClr>
                </a:solidFill>
                <a:ea typeface="굴림" pitchFamily="34" charset="-127"/>
              </a:rPr>
              <a:t>on the web to understand the needs of satellite data users in RA II</a:t>
            </a:r>
          </a:p>
          <a:p>
            <a:pPr eaLnBrk="1" hangingPunct="1">
              <a:spcBef>
                <a:spcPts val="1800"/>
              </a:spcBef>
              <a:buFont typeface="Times New Roman" pitchFamily="18" charset="0"/>
              <a:buAutoNum type="arabicPeriod"/>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altLang="ja-JP" sz="2400" dirty="0" smtClean="0">
                <a:solidFill>
                  <a:schemeClr val="tx2">
                    <a:lumMod val="50000"/>
                  </a:schemeClr>
                </a:solidFill>
                <a:ea typeface="굴림" pitchFamily="34" charset="-127"/>
              </a:rPr>
              <a:t>Operating on-site “</a:t>
            </a:r>
            <a:r>
              <a:rPr lang="en-US" altLang="ja-JP" sz="2400" dirty="0" smtClean="0">
                <a:solidFill>
                  <a:schemeClr val="accent1"/>
                </a:solidFill>
                <a:ea typeface="굴림" pitchFamily="34" charset="-127"/>
              </a:rPr>
              <a:t>Training</a:t>
            </a:r>
            <a:r>
              <a:rPr lang="en-US" altLang="ja-JP" sz="2400" dirty="0" smtClean="0">
                <a:solidFill>
                  <a:schemeClr val="tx2">
                    <a:lumMod val="50000"/>
                  </a:schemeClr>
                </a:solidFill>
                <a:ea typeface="굴림" pitchFamily="34" charset="-127"/>
              </a:rPr>
              <a:t> </a:t>
            </a:r>
            <a:r>
              <a:rPr lang="en-US" altLang="ja-JP" sz="2400" dirty="0" smtClean="0">
                <a:solidFill>
                  <a:schemeClr val="accent1"/>
                </a:solidFill>
                <a:ea typeface="굴림" pitchFamily="34" charset="-127"/>
              </a:rPr>
              <a:t>Program</a:t>
            </a:r>
            <a:r>
              <a:rPr lang="en-US" altLang="ja-JP" sz="2400" dirty="0" smtClean="0">
                <a:solidFill>
                  <a:schemeClr val="tx2">
                    <a:lumMod val="50000"/>
                  </a:schemeClr>
                </a:solidFill>
                <a:ea typeface="굴림" pitchFamily="34" charset="-127"/>
              </a:rPr>
              <a:t>” of satellite data processing, utilization and application as part of </a:t>
            </a:r>
            <a:r>
              <a:rPr lang="en-US" altLang="ja-JP" sz="2400" dirty="0" err="1" smtClean="0">
                <a:solidFill>
                  <a:schemeClr val="tx2">
                    <a:lumMod val="50000"/>
                  </a:schemeClr>
                </a:solidFill>
                <a:ea typeface="굴림" pitchFamily="34" charset="-127"/>
              </a:rPr>
              <a:t>VLab</a:t>
            </a:r>
            <a:endParaRPr lang="en-US" altLang="ja-JP" sz="2400" dirty="0" smtClean="0">
              <a:solidFill>
                <a:schemeClr val="tx2">
                  <a:lumMod val="50000"/>
                </a:schemeClr>
              </a:solidFill>
            </a:endParaRPr>
          </a:p>
        </p:txBody>
      </p:sp>
      <p:sp>
        <p:nvSpPr>
          <p:cNvPr id="8" name="スライド番号プレースホルダ 7"/>
          <p:cNvSpPr>
            <a:spLocks noGrp="1"/>
          </p:cNvSpPr>
          <p:nvPr>
            <p:ph type="sldNum" sz="quarter" idx="12"/>
          </p:nvPr>
        </p:nvSpPr>
        <p:spPr/>
        <p:txBody>
          <a:bodyPr/>
          <a:lstStyle/>
          <a:p>
            <a:pPr>
              <a:defRPr/>
            </a:pPr>
            <a:fld id="{D3B0C0D7-44B3-43A0-B231-FE45FF5107E2}" type="slidenum">
              <a:rPr lang="en-US"/>
              <a:pPr>
                <a:defRPr/>
              </a:pPr>
              <a:t>4</a:t>
            </a:fld>
            <a:endParaRPr lang="en-US" dirty="0"/>
          </a:p>
        </p:txBody>
      </p:sp>
      <p:cxnSp>
        <p:nvCxnSpPr>
          <p:cNvPr id="9" name="直線コネクタ 8"/>
          <p:cNvCxnSpPr/>
          <p:nvPr/>
        </p:nvCxnSpPr>
        <p:spPr bwMode="auto">
          <a:xfrm>
            <a:off x="-108520" y="908720"/>
            <a:ext cx="9144000" cy="0"/>
          </a:xfrm>
          <a:prstGeom prst="line">
            <a:avLst/>
          </a:prstGeom>
          <a:solidFill>
            <a:srgbClr val="00B8FF"/>
          </a:solidFill>
          <a:ln w="63500" cap="flat" cmpd="thinThick" algn="ctr">
            <a:solidFill>
              <a:schemeClr val="accent3"/>
            </a:solidFill>
            <a:prstDash val="solid"/>
            <a:round/>
            <a:headEnd type="none" w="med" len="med"/>
            <a:tailEnd type="none" w="med" len="med"/>
          </a:ln>
          <a:effectLst/>
        </p:spPr>
      </p:cxnSp>
      <p:sp>
        <p:nvSpPr>
          <p:cNvPr id="8196" name="Rectangle 3"/>
          <p:cNvSpPr>
            <a:spLocks noChangeArrowheads="1"/>
          </p:cNvSpPr>
          <p:nvPr/>
        </p:nvSpPr>
        <p:spPr bwMode="auto">
          <a:xfrm>
            <a:off x="6475114" y="692696"/>
            <a:ext cx="2633390" cy="1079399"/>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wrap="none" lIns="90000" tIns="46800" rIns="90000" bIns="46800" anchor="ctr">
            <a:spAutoFit/>
          </a:bodyPr>
          <a:lstStyle/>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altLang="ja-JP" sz="1600" dirty="0">
                <a:solidFill>
                  <a:schemeClr val="tx1"/>
                </a:solidFill>
              </a:rPr>
              <a:t>1</a:t>
            </a:r>
            <a:r>
              <a:rPr lang="en-US" altLang="ja-JP" sz="1600" baseline="30000" dirty="0">
                <a:solidFill>
                  <a:schemeClr val="tx1"/>
                </a:solidFill>
              </a:rPr>
              <a:t>st</a:t>
            </a:r>
            <a:r>
              <a:rPr lang="en-US" altLang="ja-JP" sz="1600" dirty="0">
                <a:solidFill>
                  <a:schemeClr val="tx1"/>
                </a:solidFill>
              </a:rPr>
              <a:t>: Sep. 2009 – Aug. 2010</a:t>
            </a:r>
          </a:p>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altLang="ja-JP" sz="1600" dirty="0">
                <a:solidFill>
                  <a:schemeClr val="tx1"/>
                </a:solidFill>
              </a:rPr>
              <a:t>2</a:t>
            </a:r>
            <a:r>
              <a:rPr lang="en-US" altLang="ja-JP" sz="1600" baseline="30000" dirty="0">
                <a:solidFill>
                  <a:schemeClr val="tx1"/>
                </a:solidFill>
              </a:rPr>
              <a:t>nd</a:t>
            </a:r>
            <a:r>
              <a:rPr lang="en-US" altLang="ja-JP" sz="1600" dirty="0">
                <a:solidFill>
                  <a:schemeClr val="tx1"/>
                </a:solidFill>
              </a:rPr>
              <a:t>: Sep. 2010 – Aug. 2011</a:t>
            </a:r>
          </a:p>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altLang="ja-JP" sz="1600" dirty="0">
                <a:solidFill>
                  <a:schemeClr val="tx1"/>
                </a:solidFill>
              </a:rPr>
              <a:t>3</a:t>
            </a:r>
            <a:r>
              <a:rPr lang="en-US" altLang="ja-JP" sz="1600" baseline="30000" dirty="0">
                <a:solidFill>
                  <a:schemeClr val="tx1"/>
                </a:solidFill>
              </a:rPr>
              <a:t>rd</a:t>
            </a:r>
            <a:r>
              <a:rPr lang="en-US" altLang="ja-JP" sz="1600" dirty="0">
                <a:solidFill>
                  <a:schemeClr val="tx1"/>
                </a:solidFill>
              </a:rPr>
              <a:t>: Sep. 2011 – Aug. </a:t>
            </a:r>
            <a:r>
              <a:rPr lang="en-US" altLang="ja-JP" sz="1600" dirty="0" smtClean="0">
                <a:solidFill>
                  <a:schemeClr val="tx1"/>
                </a:solidFill>
              </a:rPr>
              <a:t>2012</a:t>
            </a:r>
          </a:p>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altLang="ja-JP" sz="1600" dirty="0" smtClean="0">
                <a:solidFill>
                  <a:schemeClr val="tx1"/>
                </a:solidFill>
              </a:rPr>
              <a:t>4</a:t>
            </a:r>
            <a:r>
              <a:rPr lang="en-US" altLang="ja-JP" sz="1600" baseline="30000" dirty="0" smtClean="0">
                <a:solidFill>
                  <a:schemeClr val="tx1"/>
                </a:solidFill>
              </a:rPr>
              <a:t>th</a:t>
            </a:r>
            <a:r>
              <a:rPr lang="en-US" altLang="ja-JP" sz="1600" dirty="0" smtClean="0">
                <a:solidFill>
                  <a:schemeClr val="tx1"/>
                </a:solidFill>
              </a:rPr>
              <a:t>: Sep. 2012 – Aug. 2013</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スライド番号プレースホルダ 8"/>
          <p:cNvSpPr>
            <a:spLocks noGrp="1"/>
          </p:cNvSpPr>
          <p:nvPr>
            <p:ph type="sldNum" sz="quarter" idx="12"/>
          </p:nvPr>
        </p:nvSpPr>
        <p:spPr/>
        <p:txBody>
          <a:bodyPr/>
          <a:lstStyle/>
          <a:p>
            <a:pPr>
              <a:defRPr/>
            </a:pPr>
            <a:fld id="{35F4A1B6-2787-47DD-8C1C-7F248FD919E7}" type="slidenum">
              <a:rPr lang="en-US"/>
              <a:pPr>
                <a:defRPr/>
              </a:pPr>
              <a:t>5</a:t>
            </a:fld>
            <a:endParaRPr lang="en-US" dirty="0"/>
          </a:p>
        </p:txBody>
      </p:sp>
      <p:sp>
        <p:nvSpPr>
          <p:cNvPr id="12293" name="Rectangle 3"/>
          <p:cNvSpPr>
            <a:spLocks noGrp="1" noChangeArrowheads="1"/>
          </p:cNvSpPr>
          <p:nvPr>
            <p:ph type="body" idx="4294967295"/>
          </p:nvPr>
        </p:nvSpPr>
        <p:spPr>
          <a:xfrm>
            <a:off x="179388" y="692150"/>
            <a:ext cx="8856662" cy="2736850"/>
          </a:xfrm>
        </p:spPr>
        <p:txBody>
          <a:bodyPr lIns="72000" rIns="0"/>
          <a:lstStyle/>
          <a:p>
            <a:pPr>
              <a:spcBef>
                <a:spcPts val="1200"/>
              </a:spcBef>
              <a:defRPr/>
            </a:pPr>
            <a:r>
              <a:rPr lang="en-US" altLang="ja-JP" sz="2400" b="1" u="sng" dirty="0" smtClean="0">
                <a:solidFill>
                  <a:schemeClr val="accent6"/>
                </a:solidFill>
              </a:rPr>
              <a:t>Contents</a:t>
            </a:r>
          </a:p>
          <a:p>
            <a:pPr>
              <a:lnSpc>
                <a:spcPts val="2000"/>
              </a:lnSpc>
              <a:spcBef>
                <a:spcPts val="1200"/>
              </a:spcBef>
              <a:buFont typeface="Arial" charset="0"/>
              <a:buChar char="•"/>
              <a:defRPr/>
            </a:pPr>
            <a:r>
              <a:rPr lang="en-US" altLang="ja-JP" sz="2200" dirty="0" smtClean="0">
                <a:solidFill>
                  <a:schemeClr val="tx1"/>
                </a:solidFill>
                <a:latin typeface="+mj-lt"/>
              </a:rPr>
              <a:t>Information on </a:t>
            </a:r>
            <a:r>
              <a:rPr lang="en-US" altLang="ja-JP" sz="2200" dirty="0" smtClean="0">
                <a:solidFill>
                  <a:schemeClr val="accent1"/>
                </a:solidFill>
                <a:latin typeface="+mj-lt"/>
              </a:rPr>
              <a:t>access</a:t>
            </a:r>
            <a:r>
              <a:rPr lang="en-US" altLang="ja-JP" sz="2200" dirty="0" smtClean="0">
                <a:solidFill>
                  <a:schemeClr val="tx2">
                    <a:lumMod val="50000"/>
                  </a:schemeClr>
                </a:solidFill>
                <a:latin typeface="+mj-lt"/>
              </a:rPr>
              <a:t> </a:t>
            </a:r>
            <a:r>
              <a:rPr lang="en-US" altLang="ja-JP" sz="2200" dirty="0" smtClean="0">
                <a:solidFill>
                  <a:schemeClr val="tx1"/>
                </a:solidFill>
                <a:latin typeface="+mj-lt"/>
              </a:rPr>
              <a:t>to satellite imagery, data and products, including application products</a:t>
            </a:r>
          </a:p>
          <a:p>
            <a:pPr>
              <a:lnSpc>
                <a:spcPts val="2000"/>
              </a:lnSpc>
              <a:spcBef>
                <a:spcPts val="1200"/>
              </a:spcBef>
              <a:buFont typeface="Arial" charset="0"/>
              <a:buChar char="•"/>
              <a:defRPr/>
            </a:pPr>
            <a:r>
              <a:rPr lang="en-US" altLang="ja-JP" sz="2200" dirty="0" smtClean="0">
                <a:solidFill>
                  <a:schemeClr val="accent1"/>
                </a:solidFill>
                <a:latin typeface="+mj-lt"/>
              </a:rPr>
              <a:t>News</a:t>
            </a:r>
            <a:r>
              <a:rPr lang="en-US" altLang="ja-JP" sz="2200" dirty="0" smtClean="0">
                <a:solidFill>
                  <a:schemeClr val="tx2">
                    <a:lumMod val="50000"/>
                  </a:schemeClr>
                </a:solidFill>
                <a:latin typeface="+mj-lt"/>
              </a:rPr>
              <a:t> </a:t>
            </a:r>
            <a:r>
              <a:rPr lang="en-US" altLang="ja-JP" sz="2200" dirty="0" smtClean="0">
                <a:solidFill>
                  <a:schemeClr val="tx1"/>
                </a:solidFill>
                <a:latin typeface="+mj-lt"/>
              </a:rPr>
              <a:t>on meteorological satellites and new services</a:t>
            </a:r>
          </a:p>
          <a:p>
            <a:pPr>
              <a:lnSpc>
                <a:spcPts val="2000"/>
              </a:lnSpc>
              <a:spcBef>
                <a:spcPts val="1200"/>
              </a:spcBef>
              <a:buFont typeface="Arial" charset="0"/>
              <a:buChar char="•"/>
              <a:defRPr/>
            </a:pPr>
            <a:r>
              <a:rPr lang="en-US" altLang="ja-JP" sz="2200" dirty="0" smtClean="0">
                <a:solidFill>
                  <a:schemeClr val="accent1"/>
                </a:solidFill>
                <a:latin typeface="+mj-lt"/>
              </a:rPr>
              <a:t>Progress </a:t>
            </a:r>
            <a:r>
              <a:rPr lang="en-US" altLang="ja-JP" sz="2200" dirty="0" smtClean="0">
                <a:solidFill>
                  <a:schemeClr val="tx1"/>
                </a:solidFill>
                <a:latin typeface="+mj-lt"/>
              </a:rPr>
              <a:t>in the Pilot Project</a:t>
            </a:r>
          </a:p>
          <a:p>
            <a:pPr>
              <a:lnSpc>
                <a:spcPts val="2000"/>
              </a:lnSpc>
              <a:spcBef>
                <a:spcPts val="1200"/>
              </a:spcBef>
              <a:buFont typeface="Arial" charset="0"/>
              <a:buChar char="•"/>
              <a:defRPr/>
            </a:pPr>
            <a:r>
              <a:rPr lang="en-US" altLang="ja-JP" sz="2200" dirty="0" smtClean="0">
                <a:solidFill>
                  <a:schemeClr val="accent1"/>
                </a:solidFill>
                <a:latin typeface="+mj-lt"/>
              </a:rPr>
              <a:t>Introduction to the activities</a:t>
            </a:r>
            <a:r>
              <a:rPr lang="en-US" altLang="ja-JP" sz="2200" dirty="0" smtClean="0">
                <a:solidFill>
                  <a:schemeClr val="tx2">
                    <a:lumMod val="50000"/>
                  </a:schemeClr>
                </a:solidFill>
                <a:latin typeface="+mj-lt"/>
              </a:rPr>
              <a:t> </a:t>
            </a:r>
            <a:r>
              <a:rPr lang="en-US" altLang="ja-JP" sz="2200" dirty="0" smtClean="0">
                <a:solidFill>
                  <a:schemeClr val="tx1"/>
                </a:solidFill>
                <a:latin typeface="+mj-lt"/>
              </a:rPr>
              <a:t>of other RAs and WMO </a:t>
            </a:r>
            <a:r>
              <a:rPr lang="en-US" altLang="ja-JP" sz="2200" dirty="0" err="1" smtClean="0">
                <a:solidFill>
                  <a:schemeClr val="tx1"/>
                </a:solidFill>
                <a:latin typeface="+mj-lt"/>
              </a:rPr>
              <a:t>VLab</a:t>
            </a:r>
            <a:r>
              <a:rPr lang="en-US" altLang="ja-JP" sz="2200" dirty="0" smtClean="0">
                <a:solidFill>
                  <a:schemeClr val="tx1"/>
                </a:solidFill>
                <a:latin typeface="+mj-lt"/>
              </a:rPr>
              <a:t> activities</a:t>
            </a:r>
          </a:p>
          <a:p>
            <a:pPr>
              <a:lnSpc>
                <a:spcPts val="2000"/>
              </a:lnSpc>
              <a:spcBef>
                <a:spcPts val="1200"/>
              </a:spcBef>
              <a:buFont typeface="Arial" charset="0"/>
              <a:buChar char="•"/>
              <a:defRPr/>
            </a:pPr>
            <a:r>
              <a:rPr lang="en-US" altLang="ja-JP" sz="2200" dirty="0" smtClean="0">
                <a:solidFill>
                  <a:schemeClr val="accent1"/>
                </a:solidFill>
                <a:latin typeface="+mj-lt"/>
              </a:rPr>
              <a:t>Information on training activities </a:t>
            </a:r>
            <a:r>
              <a:rPr lang="en-US" altLang="ja-JP" sz="2200" dirty="0" smtClean="0">
                <a:solidFill>
                  <a:schemeClr val="tx1"/>
                </a:solidFill>
                <a:latin typeface="+mj-lt"/>
              </a:rPr>
              <a:t>and satellite related </a:t>
            </a:r>
            <a:r>
              <a:rPr lang="en-US" altLang="ja-JP" sz="2200" dirty="0" smtClean="0">
                <a:solidFill>
                  <a:schemeClr val="accent1"/>
                </a:solidFill>
                <a:latin typeface="+mj-lt"/>
              </a:rPr>
              <a:t>meetings</a:t>
            </a:r>
          </a:p>
          <a:p>
            <a:pPr>
              <a:lnSpc>
                <a:spcPts val="2000"/>
              </a:lnSpc>
              <a:spcBef>
                <a:spcPts val="1200"/>
              </a:spcBef>
              <a:defRPr/>
            </a:pPr>
            <a:endParaRPr lang="en-US" altLang="ja-JP" sz="2000" dirty="0" smtClean="0">
              <a:solidFill>
                <a:schemeClr val="accent1"/>
              </a:solidFill>
              <a:latin typeface="+mj-lt"/>
            </a:endParaRPr>
          </a:p>
        </p:txBody>
      </p:sp>
      <p:sp>
        <p:nvSpPr>
          <p:cNvPr id="10" name="Rectangle 1"/>
          <p:cNvSpPr txBox="1">
            <a:spLocks noChangeArrowheads="1"/>
          </p:cNvSpPr>
          <p:nvPr/>
        </p:nvSpPr>
        <p:spPr>
          <a:xfrm>
            <a:off x="179512" y="46038"/>
            <a:ext cx="7489825" cy="646112"/>
          </a:xfrm>
          <a:prstGeom prst="rect">
            <a:avLst/>
          </a:prstGeom>
        </p:spPr>
        <p:txBody>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altLang="ja-JP" sz="2800" b="1" kern="0" dirty="0" smtClean="0">
                <a:solidFill>
                  <a:schemeClr val="tx2"/>
                </a:solidFill>
                <a:latin typeface="+mj-lt"/>
                <a:ea typeface="+mj-ea"/>
                <a:cs typeface="+mj-cs"/>
              </a:rPr>
              <a:t>II-1  </a:t>
            </a:r>
            <a:r>
              <a:rPr lang="en-US" altLang="ja-JP" sz="2800" b="1" kern="0" dirty="0">
                <a:solidFill>
                  <a:schemeClr val="tx2"/>
                </a:solidFill>
                <a:latin typeface="+mj-lt"/>
                <a:ea typeface="+mj-ea"/>
                <a:cs typeface="+mj-cs"/>
              </a:rPr>
              <a:t>Quarterly Newsletters</a:t>
            </a:r>
            <a:endParaRPr lang="en-US" altLang="ja-JP" b="1" kern="0" dirty="0">
              <a:solidFill>
                <a:schemeClr val="tx2"/>
              </a:solidFill>
              <a:latin typeface="+mj-lt"/>
              <a:ea typeface="+mj-ea"/>
              <a:cs typeface="+mj-cs"/>
            </a:endParaRPr>
          </a:p>
        </p:txBody>
      </p:sp>
      <p:cxnSp>
        <p:nvCxnSpPr>
          <p:cNvPr id="11" name="直線コネクタ 10"/>
          <p:cNvCxnSpPr/>
          <p:nvPr/>
        </p:nvCxnSpPr>
        <p:spPr bwMode="auto">
          <a:xfrm>
            <a:off x="0" y="620713"/>
            <a:ext cx="9144000" cy="0"/>
          </a:xfrm>
          <a:prstGeom prst="line">
            <a:avLst/>
          </a:prstGeom>
          <a:solidFill>
            <a:srgbClr val="00B8FF"/>
          </a:solidFill>
          <a:ln w="63500" cap="flat" cmpd="thinThick" algn="ctr">
            <a:solidFill>
              <a:schemeClr val="accent3"/>
            </a:solidFill>
            <a:prstDash val="solid"/>
            <a:round/>
            <a:headEnd type="none" w="med" len="med"/>
            <a:tailEnd type="none" w="med" len="med"/>
          </a:ln>
          <a:effectLst/>
        </p:spPr>
      </p:cxnSp>
      <p:pic>
        <p:nvPicPr>
          <p:cNvPr id="7" name="Picture 2"/>
          <p:cNvPicPr>
            <a:picLocks noChangeAspect="1" noChangeArrowheads="1"/>
          </p:cNvPicPr>
          <p:nvPr/>
        </p:nvPicPr>
        <p:blipFill>
          <a:blip r:embed="rId3" cstate="print"/>
          <a:srcRect/>
          <a:stretch>
            <a:fillRect/>
          </a:stretch>
        </p:blipFill>
        <p:spPr bwMode="auto">
          <a:xfrm>
            <a:off x="5468706" y="3515896"/>
            <a:ext cx="2343653" cy="3295944"/>
          </a:xfrm>
          <a:prstGeom prst="rect">
            <a:avLst/>
          </a:prstGeom>
          <a:noFill/>
          <a:ln w="9525">
            <a:solidFill>
              <a:schemeClr val="tx1"/>
            </a:solidFill>
            <a:miter lim="800000"/>
            <a:headEnd/>
            <a:tailEnd/>
          </a:ln>
        </p:spPr>
      </p:pic>
      <p:sp>
        <p:nvSpPr>
          <p:cNvPr id="8" name="Rectangle 3"/>
          <p:cNvSpPr txBox="1">
            <a:spLocks noChangeArrowheads="1"/>
          </p:cNvSpPr>
          <p:nvPr/>
        </p:nvSpPr>
        <p:spPr bwMode="auto">
          <a:xfrm>
            <a:off x="432296" y="3717032"/>
            <a:ext cx="5003800" cy="2808312"/>
          </a:xfrm>
          <a:prstGeom prst="rect">
            <a:avLst/>
          </a:prstGeom>
          <a:noFill/>
          <a:ln w="9525">
            <a:noFill/>
            <a:round/>
            <a:headEnd/>
            <a:tailEnd/>
          </a:ln>
        </p:spPr>
        <p:txBody>
          <a:bodyPr vert="horz" wrap="square" lIns="90000" tIns="46800" rIns="90000" bIns="46800" numCol="1" anchor="t" anchorCtr="0" compatLnSpc="1">
            <a:prstTxWarp prst="textNoShape">
              <a:avLst/>
            </a:prstTxWarp>
          </a:bodyPr>
          <a:lstStyle>
            <a:lvl1pPr marL="342900" indent="-342900" algn="l" defTabSz="449263" rtl="0" eaLnBrk="0" fontAlgn="base" hangingPunct="0">
              <a:spcBef>
                <a:spcPts val="800"/>
              </a:spcBef>
              <a:spcAft>
                <a:spcPct val="0"/>
              </a:spcAft>
              <a:buClr>
                <a:srgbClr val="000000"/>
              </a:buClr>
              <a:buSzPct val="100000"/>
              <a:buFont typeface="Times New Roman" pitchFamily="18" charset="0"/>
              <a:defRPr sz="3200">
                <a:solidFill>
                  <a:srgbClr val="000000"/>
                </a:solidFill>
                <a:latin typeface="+mn-lt"/>
                <a:ea typeface="+mn-ea"/>
                <a:cs typeface="+mn-cs"/>
              </a:defRPr>
            </a:lvl1pPr>
            <a:lvl2pPr marL="742950" indent="-285750" algn="l" defTabSz="449263" rtl="0" eaLnBrk="0" fontAlgn="base" hangingPunct="0">
              <a:spcBef>
                <a:spcPts val="700"/>
              </a:spcBef>
              <a:spcAft>
                <a:spcPct val="0"/>
              </a:spcAft>
              <a:buClr>
                <a:srgbClr val="000000"/>
              </a:buClr>
              <a:buSzPct val="100000"/>
              <a:buFont typeface="Times New Roman" pitchFamily="18" charset="0"/>
              <a:defRPr sz="2800">
                <a:solidFill>
                  <a:srgbClr val="000000"/>
                </a:solidFill>
                <a:latin typeface="+mn-lt"/>
                <a:ea typeface="+mn-ea"/>
              </a:defRPr>
            </a:lvl2pPr>
            <a:lvl3pPr marL="1143000" indent="-228600" algn="l" defTabSz="449263" rtl="0" eaLnBrk="0" fontAlgn="base" hangingPunct="0">
              <a:spcBef>
                <a:spcPts val="600"/>
              </a:spcBef>
              <a:spcAft>
                <a:spcPct val="0"/>
              </a:spcAft>
              <a:buClr>
                <a:srgbClr val="000000"/>
              </a:buClr>
              <a:buSzPct val="100000"/>
              <a:buFont typeface="Times New Roman" pitchFamily="18" charset="0"/>
              <a:defRPr sz="2400">
                <a:solidFill>
                  <a:srgbClr val="000000"/>
                </a:solidFill>
                <a:latin typeface="+mn-lt"/>
                <a:ea typeface="+mn-ea"/>
              </a:defRPr>
            </a:lvl3pPr>
            <a:lvl4pPr marL="16002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defRPr>
            </a:lvl4pPr>
            <a:lvl5pPr marL="20574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defRPr>
            </a:lvl5pPr>
            <a:lvl6pPr marL="2514600" indent="-228600" algn="l" defTabSz="449263" rtl="0" fontAlgn="base">
              <a:spcBef>
                <a:spcPts val="500"/>
              </a:spcBef>
              <a:spcAft>
                <a:spcPct val="0"/>
              </a:spcAft>
              <a:buClr>
                <a:srgbClr val="000000"/>
              </a:buClr>
              <a:buSzPct val="100000"/>
              <a:buFont typeface="Times New Roman" pitchFamily="18" charset="0"/>
              <a:defRPr sz="2000">
                <a:solidFill>
                  <a:srgbClr val="000000"/>
                </a:solidFill>
                <a:latin typeface="+mn-lt"/>
                <a:ea typeface="+mn-ea"/>
              </a:defRPr>
            </a:lvl6pPr>
            <a:lvl7pPr marL="2971800" indent="-228600" algn="l" defTabSz="449263" rtl="0" fontAlgn="base">
              <a:spcBef>
                <a:spcPts val="500"/>
              </a:spcBef>
              <a:spcAft>
                <a:spcPct val="0"/>
              </a:spcAft>
              <a:buClr>
                <a:srgbClr val="000000"/>
              </a:buClr>
              <a:buSzPct val="100000"/>
              <a:buFont typeface="Times New Roman" pitchFamily="18" charset="0"/>
              <a:defRPr sz="2000">
                <a:solidFill>
                  <a:srgbClr val="000000"/>
                </a:solidFill>
                <a:latin typeface="+mn-lt"/>
                <a:ea typeface="+mn-ea"/>
              </a:defRPr>
            </a:lvl7pPr>
            <a:lvl8pPr marL="3429000" indent="-228600" algn="l" defTabSz="449263" rtl="0" fontAlgn="base">
              <a:spcBef>
                <a:spcPts val="500"/>
              </a:spcBef>
              <a:spcAft>
                <a:spcPct val="0"/>
              </a:spcAft>
              <a:buClr>
                <a:srgbClr val="000000"/>
              </a:buClr>
              <a:buSzPct val="100000"/>
              <a:buFont typeface="Times New Roman" pitchFamily="18" charset="0"/>
              <a:defRPr sz="2000">
                <a:solidFill>
                  <a:srgbClr val="000000"/>
                </a:solidFill>
                <a:latin typeface="+mn-lt"/>
                <a:ea typeface="+mn-ea"/>
              </a:defRPr>
            </a:lvl8pPr>
            <a:lvl9pPr marL="3886200" indent="-228600" algn="l" defTabSz="449263" rtl="0" fontAlgn="base">
              <a:spcBef>
                <a:spcPts val="500"/>
              </a:spcBef>
              <a:spcAft>
                <a:spcPct val="0"/>
              </a:spcAft>
              <a:buClr>
                <a:srgbClr val="000000"/>
              </a:buClr>
              <a:buSzPct val="100000"/>
              <a:buFont typeface="Times New Roman" pitchFamily="18" charset="0"/>
              <a:defRPr sz="2000">
                <a:solidFill>
                  <a:srgbClr val="000000"/>
                </a:solidFill>
                <a:latin typeface="+mn-lt"/>
                <a:ea typeface="+mn-ea"/>
              </a:defRPr>
            </a:lvl9pPr>
          </a:lstStyle>
          <a:p>
            <a:pPr eaLnBrk="1" hangingPunct="1">
              <a:lnSpc>
                <a:spcPct val="90000"/>
              </a:lnSpc>
              <a:spcBef>
                <a:spcPts val="450"/>
              </a:spcBef>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altLang="ja-JP" sz="2400" b="1" u="sng" kern="0" dirty="0" smtClean="0">
                <a:solidFill>
                  <a:schemeClr val="accent6"/>
                </a:solidFill>
              </a:rPr>
              <a:t>Issued Date</a:t>
            </a:r>
          </a:p>
          <a:p>
            <a:pPr eaLnBrk="1" hangingPunct="1">
              <a:lnSpc>
                <a:spcPct val="90000"/>
              </a:lnSpc>
              <a:spcBef>
                <a:spcPts val="450"/>
              </a:spcBef>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altLang="ja-JP" sz="2000" kern="0" dirty="0" smtClean="0"/>
              <a:t>	</a:t>
            </a:r>
            <a:r>
              <a:rPr lang="en-US" altLang="ja-JP" sz="2000" kern="0" dirty="0" smtClean="0">
                <a:solidFill>
                  <a:schemeClr val="tx1"/>
                </a:solidFill>
              </a:rPr>
              <a:t>News letters have been issued almost quarterly.</a:t>
            </a:r>
          </a:p>
          <a:p>
            <a:pPr eaLnBrk="1" hangingPunct="1">
              <a:lnSpc>
                <a:spcPct val="90000"/>
              </a:lnSpc>
              <a:spcBef>
                <a:spcPts val="1200"/>
              </a:spcBef>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altLang="ja-JP" sz="2000" kern="0" dirty="0" smtClean="0"/>
              <a:t>	</a:t>
            </a:r>
            <a:r>
              <a:rPr lang="nn-NO" altLang="ja-JP" sz="2000" kern="0" dirty="0" smtClean="0">
                <a:solidFill>
                  <a:schemeClr val="accent4">
                    <a:lumMod val="75000"/>
                  </a:schemeClr>
                </a:solidFill>
              </a:rPr>
              <a:t>Newsletter Vol. 1 No. 1, Sep. 2009</a:t>
            </a:r>
            <a:br>
              <a:rPr lang="nn-NO" altLang="ja-JP" sz="2000" kern="0" dirty="0" smtClean="0">
                <a:solidFill>
                  <a:schemeClr val="accent4">
                    <a:lumMod val="75000"/>
                  </a:schemeClr>
                </a:solidFill>
              </a:rPr>
            </a:br>
            <a:r>
              <a:rPr lang="en-US" altLang="ja-JP" sz="2000" kern="0" dirty="0" smtClean="0">
                <a:solidFill>
                  <a:schemeClr val="accent4">
                    <a:lumMod val="75000"/>
                  </a:schemeClr>
                </a:solidFill>
              </a:rPr>
              <a:t>Newsletter Vol. 1 No. 2, Apr. 2010</a:t>
            </a:r>
            <a:br>
              <a:rPr lang="en-US" altLang="ja-JP" sz="2000" kern="0" dirty="0" smtClean="0">
                <a:solidFill>
                  <a:schemeClr val="accent4">
                    <a:lumMod val="75000"/>
                  </a:schemeClr>
                </a:solidFill>
              </a:rPr>
            </a:br>
            <a:r>
              <a:rPr lang="en-US" altLang="ja-JP" sz="2000" kern="0" dirty="0" smtClean="0">
                <a:solidFill>
                  <a:schemeClr val="accent4">
                    <a:lumMod val="75000"/>
                  </a:schemeClr>
                </a:solidFill>
              </a:rPr>
              <a:t>                 ………</a:t>
            </a:r>
          </a:p>
          <a:p>
            <a:pPr eaLnBrk="1" hangingPunct="1">
              <a:lnSpc>
                <a:spcPct val="90000"/>
              </a:lnSpc>
              <a:spcBef>
                <a:spcPts val="1200"/>
              </a:spcBef>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altLang="ja-JP" sz="2000" kern="0" dirty="0" smtClean="0">
                <a:solidFill>
                  <a:schemeClr val="accent4">
                    <a:lumMod val="75000"/>
                  </a:schemeClr>
                </a:solidFill>
              </a:rPr>
              <a:t>     Newsletter Vol. 3 No. 3, Jul. 2012</a:t>
            </a:r>
            <a:br>
              <a:rPr lang="en-US" altLang="ja-JP" sz="2000" kern="0" dirty="0" smtClean="0">
                <a:solidFill>
                  <a:schemeClr val="accent4">
                    <a:lumMod val="75000"/>
                  </a:schemeClr>
                </a:solidFill>
              </a:rPr>
            </a:br>
            <a:r>
              <a:rPr lang="en-US" altLang="ja-JP" sz="2000" kern="0" dirty="0" smtClean="0">
                <a:solidFill>
                  <a:schemeClr val="accent4">
                    <a:lumMod val="75000"/>
                  </a:schemeClr>
                </a:solidFill>
              </a:rPr>
              <a:t>Newsletter Vol. 3 No. 4, Sep. 2012</a:t>
            </a:r>
          </a:p>
          <a:p>
            <a:pPr eaLnBrk="1" hangingPunct="1">
              <a:spcBef>
                <a:spcPts val="600"/>
              </a:spcBef>
              <a:buFont typeface="Arial" charset="0"/>
              <a:buNone/>
              <a:defRPr/>
            </a:pPr>
            <a:r>
              <a:rPr lang="en-US" altLang="ja-JP" sz="2000" kern="0" dirty="0" smtClean="0">
                <a:solidFill>
                  <a:schemeClr val="tx2">
                    <a:lumMod val="50000"/>
                  </a:schemeClr>
                </a:solidFill>
              </a:rPr>
              <a:t>	</a:t>
            </a:r>
            <a:r>
              <a:rPr lang="ja-JP" altLang="en-US" sz="2000" kern="0" dirty="0" smtClean="0">
                <a:solidFill>
                  <a:schemeClr val="tx2">
                    <a:lumMod val="50000"/>
                  </a:schemeClr>
                </a:solidFill>
              </a:rPr>
              <a:t>　</a:t>
            </a:r>
            <a:endParaRPr lang="en-US" altLang="ja-JP" sz="2000" b="1" kern="0" dirty="0" smtClean="0">
              <a:solidFill>
                <a:schemeClr val="tx2">
                  <a:lumMod val="50000"/>
                </a:schemeClr>
              </a:solidFill>
            </a:endParaRPr>
          </a:p>
        </p:txBody>
      </p:sp>
    </p:spTree>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スライド番号プレースホルダ 7"/>
          <p:cNvSpPr>
            <a:spLocks noGrp="1"/>
          </p:cNvSpPr>
          <p:nvPr>
            <p:ph type="sldNum" sz="quarter" idx="12"/>
          </p:nvPr>
        </p:nvSpPr>
        <p:spPr/>
        <p:txBody>
          <a:bodyPr/>
          <a:lstStyle/>
          <a:p>
            <a:pPr>
              <a:defRPr/>
            </a:pPr>
            <a:fld id="{2FFA6EA2-3823-45E5-B835-981FADCF2E39}" type="slidenum">
              <a:rPr lang="en-US"/>
              <a:pPr>
                <a:defRPr/>
              </a:pPr>
              <a:t>6</a:t>
            </a:fld>
            <a:endParaRPr lang="en-US"/>
          </a:p>
        </p:txBody>
      </p:sp>
      <p:sp>
        <p:nvSpPr>
          <p:cNvPr id="12293" name="Rectangle 3"/>
          <p:cNvSpPr>
            <a:spLocks noGrp="1" noChangeArrowheads="1"/>
          </p:cNvSpPr>
          <p:nvPr>
            <p:ph type="body" idx="4294967295"/>
          </p:nvPr>
        </p:nvSpPr>
        <p:spPr>
          <a:xfrm>
            <a:off x="179512" y="692150"/>
            <a:ext cx="8964488" cy="3457575"/>
          </a:xfrm>
        </p:spPr>
        <p:txBody>
          <a:bodyPr>
            <a:normAutofit/>
          </a:bodyPr>
          <a:lstStyle/>
          <a:p>
            <a:pPr marL="457200" indent="-457200">
              <a:defRPr/>
            </a:pPr>
            <a:r>
              <a:rPr lang="en-US" altLang="ja-JP" sz="2400" b="1" u="sng" dirty="0" smtClean="0">
                <a:solidFill>
                  <a:schemeClr val="accent6"/>
                </a:solidFill>
              </a:rPr>
              <a:t>The 1st Meeting in Tokyo, Japan, 21–23 February 2011</a:t>
            </a:r>
          </a:p>
          <a:p>
            <a:pPr>
              <a:spcBef>
                <a:spcPts val="600"/>
              </a:spcBef>
              <a:buFont typeface="Arial" charset="0"/>
              <a:buChar char="•"/>
              <a:defRPr/>
            </a:pPr>
            <a:r>
              <a:rPr lang="en-US" altLang="ja-JP" sz="2200" dirty="0" smtClean="0">
                <a:solidFill>
                  <a:schemeClr val="tx1"/>
                </a:solidFill>
              </a:rPr>
              <a:t>Agreed to clarify satellite users’ needs and determine the status of utilization through the</a:t>
            </a:r>
            <a:r>
              <a:rPr lang="en-US" altLang="ja-JP" sz="2200" dirty="0" smtClean="0">
                <a:solidFill>
                  <a:schemeClr val="tx2">
                    <a:lumMod val="50000"/>
                  </a:schemeClr>
                </a:solidFill>
              </a:rPr>
              <a:t> </a:t>
            </a:r>
            <a:r>
              <a:rPr lang="en-US" altLang="ja-JP" sz="2200" dirty="0" smtClean="0">
                <a:solidFill>
                  <a:schemeClr val="accent1"/>
                </a:solidFill>
              </a:rPr>
              <a:t>RA II Pilot Project questionnaire </a:t>
            </a:r>
            <a:r>
              <a:rPr lang="en-US" altLang="ja-JP" sz="2200" dirty="0" smtClean="0">
                <a:solidFill>
                  <a:schemeClr val="tx1"/>
                </a:solidFill>
              </a:rPr>
              <a:t>system;</a:t>
            </a:r>
          </a:p>
          <a:p>
            <a:pPr>
              <a:spcBef>
                <a:spcPts val="1200"/>
              </a:spcBef>
              <a:buFont typeface="Arial" charset="0"/>
              <a:buChar char="•"/>
              <a:defRPr/>
            </a:pPr>
            <a:r>
              <a:rPr lang="en-US" altLang="ja-JP" sz="2200" dirty="0" smtClean="0">
                <a:solidFill>
                  <a:schemeClr val="tx1"/>
                </a:solidFill>
              </a:rPr>
              <a:t>Agreed to share information on access to satellite imagery, data, products and training information through the</a:t>
            </a:r>
            <a:r>
              <a:rPr lang="en-US" altLang="ja-JP" sz="2200" dirty="0" smtClean="0">
                <a:solidFill>
                  <a:schemeClr val="tx2">
                    <a:lumMod val="50000"/>
                  </a:schemeClr>
                </a:solidFill>
              </a:rPr>
              <a:t> </a:t>
            </a:r>
            <a:r>
              <a:rPr lang="en-US" altLang="ja-JP" sz="2200" dirty="0" smtClean="0">
                <a:solidFill>
                  <a:schemeClr val="accent1"/>
                </a:solidFill>
              </a:rPr>
              <a:t>RA II Pilot Project portal site</a:t>
            </a:r>
            <a:r>
              <a:rPr lang="en-US" altLang="ja-JP" sz="2200" dirty="0" smtClean="0">
                <a:solidFill>
                  <a:schemeClr val="tx1"/>
                </a:solidFill>
              </a:rPr>
              <a:t>; and</a:t>
            </a:r>
          </a:p>
          <a:p>
            <a:pPr>
              <a:spcBef>
                <a:spcPts val="1200"/>
              </a:spcBef>
              <a:buFont typeface="Arial" charset="0"/>
              <a:buChar char="•"/>
              <a:defRPr/>
            </a:pPr>
            <a:r>
              <a:rPr lang="en-US" altLang="ja-JP" sz="2200" dirty="0" smtClean="0">
                <a:solidFill>
                  <a:schemeClr val="tx1"/>
                </a:solidFill>
              </a:rPr>
              <a:t>Shared an understanding that</a:t>
            </a:r>
            <a:r>
              <a:rPr lang="en-US" altLang="ja-JP" sz="2200" dirty="0" smtClean="0">
                <a:solidFill>
                  <a:schemeClr val="tx2">
                    <a:lumMod val="50000"/>
                  </a:schemeClr>
                </a:solidFill>
              </a:rPr>
              <a:t> </a:t>
            </a:r>
            <a:r>
              <a:rPr lang="en-US" altLang="ja-JP" sz="2200" dirty="0" smtClean="0">
                <a:solidFill>
                  <a:schemeClr val="accent1"/>
                </a:solidFill>
              </a:rPr>
              <a:t>cultivating human resources is essential </a:t>
            </a:r>
            <a:r>
              <a:rPr lang="en-US" altLang="ja-JP" sz="2200" dirty="0" smtClean="0">
                <a:solidFill>
                  <a:schemeClr val="tx1"/>
                </a:solidFill>
              </a:rPr>
              <a:t>in promoting the utilization of satellite products.</a:t>
            </a:r>
            <a:r>
              <a:rPr lang="en-US" altLang="ja-JP" sz="2200" dirty="0" smtClean="0">
                <a:solidFill>
                  <a:schemeClr val="tx2">
                    <a:lumMod val="50000"/>
                  </a:schemeClr>
                </a:solidFill>
              </a:rPr>
              <a:t> </a:t>
            </a:r>
          </a:p>
        </p:txBody>
      </p:sp>
      <p:sp>
        <p:nvSpPr>
          <p:cNvPr id="9" name="Rectangle 1"/>
          <p:cNvSpPr txBox="1">
            <a:spLocks noChangeArrowheads="1"/>
          </p:cNvSpPr>
          <p:nvPr/>
        </p:nvSpPr>
        <p:spPr>
          <a:xfrm>
            <a:off x="179512" y="46038"/>
            <a:ext cx="8857109" cy="646112"/>
          </a:xfrm>
          <a:prstGeom prst="rect">
            <a:avLst/>
          </a:prstGeom>
        </p:spPr>
        <p:txBody>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altLang="ja-JP" sz="2800" b="1" kern="0" dirty="0" smtClean="0">
                <a:solidFill>
                  <a:schemeClr val="tx2"/>
                </a:solidFill>
              </a:rPr>
              <a:t>II-</a:t>
            </a:r>
            <a:r>
              <a:rPr lang="en-US" altLang="ja-JP" sz="2800" b="1" kern="0" dirty="0" smtClean="0">
                <a:solidFill>
                  <a:schemeClr val="tx2"/>
                </a:solidFill>
                <a:latin typeface="+mj-lt"/>
                <a:ea typeface="+mj-ea"/>
                <a:cs typeface="+mj-cs"/>
              </a:rPr>
              <a:t>2  Coordinating </a:t>
            </a:r>
            <a:r>
              <a:rPr lang="en-US" altLang="ja-JP" sz="2800" b="1" kern="0" dirty="0">
                <a:solidFill>
                  <a:schemeClr val="tx2"/>
                </a:solidFill>
                <a:latin typeface="+mj-lt"/>
                <a:ea typeface="+mj-ea"/>
                <a:cs typeface="+mj-cs"/>
              </a:rPr>
              <a:t>Group </a:t>
            </a:r>
            <a:r>
              <a:rPr lang="en-US" altLang="ja-JP" sz="2800" b="1" kern="0" dirty="0" smtClean="0">
                <a:solidFill>
                  <a:schemeClr val="tx2"/>
                </a:solidFill>
                <a:latin typeface="+mj-lt"/>
                <a:ea typeface="+mj-ea"/>
                <a:cs typeface="+mj-cs"/>
              </a:rPr>
              <a:t>Meeting</a:t>
            </a:r>
            <a:endParaRPr lang="en-US" altLang="ja-JP" b="1" kern="0" dirty="0">
              <a:solidFill>
                <a:schemeClr val="tx2"/>
              </a:solidFill>
              <a:latin typeface="+mj-lt"/>
              <a:ea typeface="+mj-ea"/>
              <a:cs typeface="+mj-cs"/>
            </a:endParaRPr>
          </a:p>
        </p:txBody>
      </p:sp>
      <p:cxnSp>
        <p:nvCxnSpPr>
          <p:cNvPr id="10" name="直線コネクタ 9"/>
          <p:cNvCxnSpPr/>
          <p:nvPr/>
        </p:nvCxnSpPr>
        <p:spPr bwMode="auto">
          <a:xfrm>
            <a:off x="0" y="620713"/>
            <a:ext cx="9144000" cy="0"/>
          </a:xfrm>
          <a:prstGeom prst="line">
            <a:avLst/>
          </a:prstGeom>
          <a:solidFill>
            <a:srgbClr val="00B8FF"/>
          </a:solidFill>
          <a:ln w="63500" cap="flat" cmpd="thinThick" algn="ctr">
            <a:solidFill>
              <a:schemeClr val="accent3"/>
            </a:solidFill>
            <a:prstDash val="solid"/>
            <a:round/>
            <a:headEnd type="none" w="med" len="med"/>
            <a:tailEnd type="none" w="med" len="med"/>
          </a:ln>
          <a:effectLst/>
        </p:spPr>
      </p:cxnSp>
      <p:sp>
        <p:nvSpPr>
          <p:cNvPr id="7" name="Rectangle 3"/>
          <p:cNvSpPr txBox="1">
            <a:spLocks noChangeArrowheads="1"/>
          </p:cNvSpPr>
          <p:nvPr/>
        </p:nvSpPr>
        <p:spPr bwMode="auto">
          <a:xfrm>
            <a:off x="179512" y="4149080"/>
            <a:ext cx="8497888" cy="2160240"/>
          </a:xfrm>
          <a:prstGeom prst="rect">
            <a:avLst/>
          </a:prstGeom>
          <a:noFill/>
          <a:ln w="9525">
            <a:noFill/>
            <a:round/>
            <a:headEnd/>
            <a:tailEnd/>
          </a:ln>
        </p:spPr>
        <p:txBody>
          <a:bodyPr vert="horz" wrap="square" lIns="90000" tIns="46800" rIns="90000" bIns="46800" numCol="1" anchor="t" anchorCtr="0" compatLnSpc="1">
            <a:prstTxWarp prst="textNoShape">
              <a:avLst/>
            </a:prstTxWarp>
            <a:normAutofit/>
          </a:bodyPr>
          <a:lstStyle>
            <a:lvl1pPr marL="342900" indent="-342900" algn="l" defTabSz="449263" rtl="0" eaLnBrk="0" fontAlgn="base" hangingPunct="0">
              <a:spcBef>
                <a:spcPts val="800"/>
              </a:spcBef>
              <a:spcAft>
                <a:spcPct val="0"/>
              </a:spcAft>
              <a:buClr>
                <a:srgbClr val="000000"/>
              </a:buClr>
              <a:buSzPct val="100000"/>
              <a:buFont typeface="Times New Roman" pitchFamily="18" charset="0"/>
              <a:defRPr sz="3200">
                <a:solidFill>
                  <a:srgbClr val="000000"/>
                </a:solidFill>
                <a:latin typeface="+mn-lt"/>
                <a:ea typeface="+mn-ea"/>
                <a:cs typeface="+mn-cs"/>
              </a:defRPr>
            </a:lvl1pPr>
            <a:lvl2pPr marL="742950" indent="-285750" algn="l" defTabSz="449263" rtl="0" eaLnBrk="0" fontAlgn="base" hangingPunct="0">
              <a:spcBef>
                <a:spcPts val="700"/>
              </a:spcBef>
              <a:spcAft>
                <a:spcPct val="0"/>
              </a:spcAft>
              <a:buClr>
                <a:srgbClr val="000000"/>
              </a:buClr>
              <a:buSzPct val="100000"/>
              <a:buFont typeface="Times New Roman" pitchFamily="18" charset="0"/>
              <a:defRPr sz="2800">
                <a:solidFill>
                  <a:srgbClr val="000000"/>
                </a:solidFill>
                <a:latin typeface="+mn-lt"/>
                <a:ea typeface="+mn-ea"/>
              </a:defRPr>
            </a:lvl2pPr>
            <a:lvl3pPr marL="1143000" indent="-228600" algn="l" defTabSz="449263" rtl="0" eaLnBrk="0" fontAlgn="base" hangingPunct="0">
              <a:spcBef>
                <a:spcPts val="600"/>
              </a:spcBef>
              <a:spcAft>
                <a:spcPct val="0"/>
              </a:spcAft>
              <a:buClr>
                <a:srgbClr val="000000"/>
              </a:buClr>
              <a:buSzPct val="100000"/>
              <a:buFont typeface="Times New Roman" pitchFamily="18" charset="0"/>
              <a:defRPr sz="2400">
                <a:solidFill>
                  <a:srgbClr val="000000"/>
                </a:solidFill>
                <a:latin typeface="+mn-lt"/>
                <a:ea typeface="+mn-ea"/>
              </a:defRPr>
            </a:lvl3pPr>
            <a:lvl4pPr marL="16002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defRPr>
            </a:lvl4pPr>
            <a:lvl5pPr marL="20574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defRPr>
            </a:lvl5pPr>
            <a:lvl6pPr marL="2514600" indent="-228600" algn="l" defTabSz="449263" rtl="0" fontAlgn="base">
              <a:spcBef>
                <a:spcPts val="500"/>
              </a:spcBef>
              <a:spcAft>
                <a:spcPct val="0"/>
              </a:spcAft>
              <a:buClr>
                <a:srgbClr val="000000"/>
              </a:buClr>
              <a:buSzPct val="100000"/>
              <a:buFont typeface="Times New Roman" pitchFamily="18" charset="0"/>
              <a:defRPr sz="2000">
                <a:solidFill>
                  <a:srgbClr val="000000"/>
                </a:solidFill>
                <a:latin typeface="+mn-lt"/>
                <a:ea typeface="+mn-ea"/>
              </a:defRPr>
            </a:lvl6pPr>
            <a:lvl7pPr marL="2971800" indent="-228600" algn="l" defTabSz="449263" rtl="0" fontAlgn="base">
              <a:spcBef>
                <a:spcPts val="500"/>
              </a:spcBef>
              <a:spcAft>
                <a:spcPct val="0"/>
              </a:spcAft>
              <a:buClr>
                <a:srgbClr val="000000"/>
              </a:buClr>
              <a:buSzPct val="100000"/>
              <a:buFont typeface="Times New Roman" pitchFamily="18" charset="0"/>
              <a:defRPr sz="2000">
                <a:solidFill>
                  <a:srgbClr val="000000"/>
                </a:solidFill>
                <a:latin typeface="+mn-lt"/>
                <a:ea typeface="+mn-ea"/>
              </a:defRPr>
            </a:lvl7pPr>
            <a:lvl8pPr marL="3429000" indent="-228600" algn="l" defTabSz="449263" rtl="0" fontAlgn="base">
              <a:spcBef>
                <a:spcPts val="500"/>
              </a:spcBef>
              <a:spcAft>
                <a:spcPct val="0"/>
              </a:spcAft>
              <a:buClr>
                <a:srgbClr val="000000"/>
              </a:buClr>
              <a:buSzPct val="100000"/>
              <a:buFont typeface="Times New Roman" pitchFamily="18" charset="0"/>
              <a:defRPr sz="2000">
                <a:solidFill>
                  <a:srgbClr val="000000"/>
                </a:solidFill>
                <a:latin typeface="+mn-lt"/>
                <a:ea typeface="+mn-ea"/>
              </a:defRPr>
            </a:lvl8pPr>
            <a:lvl9pPr marL="3886200" indent="-228600" algn="l" defTabSz="449263" rtl="0" fontAlgn="base">
              <a:spcBef>
                <a:spcPts val="500"/>
              </a:spcBef>
              <a:spcAft>
                <a:spcPct val="0"/>
              </a:spcAft>
              <a:buClr>
                <a:srgbClr val="000000"/>
              </a:buClr>
              <a:buSzPct val="100000"/>
              <a:buFont typeface="Times New Roman" pitchFamily="18" charset="0"/>
              <a:defRPr sz="2000">
                <a:solidFill>
                  <a:srgbClr val="000000"/>
                </a:solidFill>
                <a:latin typeface="+mn-lt"/>
                <a:ea typeface="+mn-ea"/>
              </a:defRPr>
            </a:lvl9pPr>
          </a:lstStyle>
          <a:p>
            <a:pPr marL="0" indent="0">
              <a:defRPr/>
            </a:pPr>
            <a:r>
              <a:rPr lang="en-US" altLang="ja-JP" sz="2400" b="1" u="sng" kern="0" dirty="0" smtClean="0">
                <a:solidFill>
                  <a:schemeClr val="accent6"/>
                </a:solidFill>
              </a:rPr>
              <a:t>The 2nd Meeting in </a:t>
            </a:r>
            <a:r>
              <a:rPr lang="en-US" altLang="ja-JP" sz="2400" b="1" u="sng" kern="0" dirty="0" err="1" smtClean="0">
                <a:solidFill>
                  <a:schemeClr val="accent6"/>
                </a:solidFill>
              </a:rPr>
              <a:t>Jeju</a:t>
            </a:r>
            <a:r>
              <a:rPr lang="en-US" altLang="ja-JP" sz="2400" b="1" u="sng" kern="0" dirty="0" smtClean="0">
                <a:solidFill>
                  <a:schemeClr val="accent6"/>
                </a:solidFill>
              </a:rPr>
              <a:t>, Korea, 8 October 2012</a:t>
            </a:r>
          </a:p>
          <a:p>
            <a:pPr>
              <a:spcBef>
                <a:spcPts val="600"/>
              </a:spcBef>
              <a:buFont typeface="Arial" charset="0"/>
              <a:buChar char="•"/>
              <a:defRPr/>
            </a:pPr>
            <a:r>
              <a:rPr lang="en-US" altLang="ja-JP" sz="2200" kern="0" dirty="0" smtClean="0">
                <a:solidFill>
                  <a:schemeClr val="tx1"/>
                </a:solidFill>
              </a:rPr>
              <a:t>4th phase action plan agreed to continue and extend on-going activities</a:t>
            </a:r>
          </a:p>
          <a:p>
            <a:pPr>
              <a:spcBef>
                <a:spcPts val="600"/>
              </a:spcBef>
              <a:buFont typeface="Arial" charset="0"/>
              <a:buChar char="•"/>
              <a:defRPr/>
            </a:pPr>
            <a:r>
              <a:rPr lang="en-US" altLang="ja-JP" sz="2200" kern="0" dirty="0" smtClean="0">
                <a:solidFill>
                  <a:schemeClr val="tx1"/>
                </a:solidFill>
              </a:rPr>
              <a:t>Agreed </a:t>
            </a:r>
            <a:r>
              <a:rPr lang="en-US" altLang="ja-JP" sz="2200" kern="0" dirty="0">
                <a:solidFill>
                  <a:schemeClr val="tx1"/>
                </a:solidFill>
              </a:rPr>
              <a:t>to proceed to</a:t>
            </a:r>
            <a:r>
              <a:rPr lang="en-US" altLang="ja-JP" sz="2200" kern="0" dirty="0">
                <a:solidFill>
                  <a:schemeClr val="tx2">
                    <a:lumMod val="50000"/>
                  </a:schemeClr>
                </a:solidFill>
              </a:rPr>
              <a:t> </a:t>
            </a:r>
            <a:r>
              <a:rPr lang="en-US" altLang="ja-JP" sz="2200" kern="0" dirty="0">
                <a:solidFill>
                  <a:schemeClr val="accent1"/>
                </a:solidFill>
                <a:ea typeface="ＭＳ Ｐゴシック" pitchFamily="50" charset="-128"/>
              </a:rPr>
              <a:t>a WMO RA-II WIGOS project</a:t>
            </a:r>
            <a:endParaRPr lang="en-US" altLang="ja-JP" sz="2200" kern="0" dirty="0">
              <a:solidFill>
                <a:schemeClr val="accent1"/>
              </a:solidFill>
            </a:endParaRPr>
          </a:p>
          <a:p>
            <a:pPr>
              <a:spcBef>
                <a:spcPts val="600"/>
              </a:spcBef>
              <a:buFont typeface="Arial" charset="0"/>
              <a:buChar char="•"/>
              <a:defRPr/>
            </a:pPr>
            <a:endParaRPr lang="en-US" altLang="ja-JP" sz="1800" kern="0" dirty="0" smtClean="0">
              <a:solidFill>
                <a:schemeClr val="tx2">
                  <a:lumMod val="50000"/>
                </a:schemeClr>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
          <p:cNvSpPr>
            <a:spLocks noGrp="1" noChangeArrowheads="1"/>
          </p:cNvSpPr>
          <p:nvPr>
            <p:ph type="title"/>
          </p:nvPr>
        </p:nvSpPr>
        <p:spPr>
          <a:xfrm>
            <a:off x="251520" y="0"/>
            <a:ext cx="8748018" cy="548680"/>
          </a:xfrm>
        </p:spPr>
        <p:txBody>
          <a:bodyPr/>
          <a:lstStyle/>
          <a:p>
            <a:pPr algn="l"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ja-JP" sz="2800" b="1" dirty="0" smtClean="0">
                <a:solidFill>
                  <a:schemeClr val="tx2"/>
                </a:solidFill>
              </a:rPr>
              <a:t>III. Progress and Plan of the RA II WIGOS Project</a:t>
            </a:r>
          </a:p>
        </p:txBody>
      </p:sp>
      <p:cxnSp>
        <p:nvCxnSpPr>
          <p:cNvPr id="4" name="直線コネクタ 3"/>
          <p:cNvCxnSpPr/>
          <p:nvPr/>
        </p:nvCxnSpPr>
        <p:spPr bwMode="auto">
          <a:xfrm>
            <a:off x="-54769" y="692696"/>
            <a:ext cx="9144000" cy="0"/>
          </a:xfrm>
          <a:prstGeom prst="line">
            <a:avLst/>
          </a:prstGeom>
          <a:solidFill>
            <a:srgbClr val="00B8FF"/>
          </a:solidFill>
          <a:ln w="63500" cap="flat" cmpd="thinThick" algn="ctr">
            <a:solidFill>
              <a:schemeClr val="accent3"/>
            </a:solidFill>
            <a:prstDash val="solid"/>
            <a:round/>
            <a:headEnd type="none" w="med" len="med"/>
            <a:tailEnd type="none" w="med" len="med"/>
          </a:ln>
          <a:effectLst/>
        </p:spPr>
      </p:cxnSp>
      <p:sp>
        <p:nvSpPr>
          <p:cNvPr id="8" name="スライド番号プレースホルダ 7"/>
          <p:cNvSpPr>
            <a:spLocks noGrp="1"/>
          </p:cNvSpPr>
          <p:nvPr>
            <p:ph type="sldNum" sz="quarter" idx="12"/>
          </p:nvPr>
        </p:nvSpPr>
        <p:spPr/>
        <p:txBody>
          <a:bodyPr/>
          <a:lstStyle/>
          <a:p>
            <a:pPr>
              <a:defRPr/>
            </a:pPr>
            <a:fld id="{D0541C41-B44A-4398-9A6A-B92AD6C7C34E}" type="slidenum">
              <a:rPr lang="en-US"/>
              <a:pPr>
                <a:defRPr/>
              </a:pPr>
              <a:t>7</a:t>
            </a:fld>
            <a:endParaRPr lang="en-US" dirty="0"/>
          </a:p>
        </p:txBody>
      </p:sp>
      <p:sp>
        <p:nvSpPr>
          <p:cNvPr id="7" name="Rectangle 2"/>
          <p:cNvSpPr txBox="1">
            <a:spLocks noChangeArrowheads="1"/>
          </p:cNvSpPr>
          <p:nvPr/>
        </p:nvSpPr>
        <p:spPr bwMode="auto">
          <a:xfrm>
            <a:off x="34925" y="836712"/>
            <a:ext cx="8964613" cy="5761955"/>
          </a:xfrm>
          <a:prstGeom prst="rect">
            <a:avLst/>
          </a:prstGeom>
          <a:noFill/>
          <a:ln w="9525">
            <a:noFill/>
            <a:round/>
            <a:headEnd/>
            <a:tailEnd/>
          </a:ln>
        </p:spPr>
        <p:txBody>
          <a:bodyPr vert="horz" wrap="square" lIns="90000" tIns="46800" rIns="90000" bIns="46800" numCol="1" anchor="t" anchorCtr="0" compatLnSpc="1">
            <a:prstTxWarp prst="textNoShape">
              <a:avLst/>
            </a:prstTxWarp>
          </a:bodyPr>
          <a:lstStyle>
            <a:lvl1pPr marL="342900" indent="-342900" algn="l" defTabSz="449263" rtl="0" eaLnBrk="0" fontAlgn="base" hangingPunct="0">
              <a:spcBef>
                <a:spcPts val="800"/>
              </a:spcBef>
              <a:spcAft>
                <a:spcPct val="0"/>
              </a:spcAft>
              <a:buClr>
                <a:srgbClr val="000000"/>
              </a:buClr>
              <a:buSzPct val="100000"/>
              <a:buFont typeface="Times New Roman" pitchFamily="18" charset="0"/>
              <a:defRPr sz="3200">
                <a:solidFill>
                  <a:srgbClr val="000000"/>
                </a:solidFill>
                <a:latin typeface="+mn-lt"/>
                <a:ea typeface="+mn-ea"/>
                <a:cs typeface="+mn-cs"/>
              </a:defRPr>
            </a:lvl1pPr>
            <a:lvl2pPr marL="742950" indent="-285750" algn="l" defTabSz="449263" rtl="0" eaLnBrk="0" fontAlgn="base" hangingPunct="0">
              <a:spcBef>
                <a:spcPts val="700"/>
              </a:spcBef>
              <a:spcAft>
                <a:spcPct val="0"/>
              </a:spcAft>
              <a:buClr>
                <a:srgbClr val="000000"/>
              </a:buClr>
              <a:buSzPct val="100000"/>
              <a:buFont typeface="Times New Roman" pitchFamily="18" charset="0"/>
              <a:defRPr sz="2800">
                <a:solidFill>
                  <a:srgbClr val="000000"/>
                </a:solidFill>
                <a:latin typeface="+mn-lt"/>
                <a:ea typeface="+mn-ea"/>
              </a:defRPr>
            </a:lvl2pPr>
            <a:lvl3pPr marL="1143000" indent="-228600" algn="l" defTabSz="449263" rtl="0" eaLnBrk="0" fontAlgn="base" hangingPunct="0">
              <a:spcBef>
                <a:spcPts val="600"/>
              </a:spcBef>
              <a:spcAft>
                <a:spcPct val="0"/>
              </a:spcAft>
              <a:buClr>
                <a:srgbClr val="000000"/>
              </a:buClr>
              <a:buSzPct val="100000"/>
              <a:buFont typeface="Times New Roman" pitchFamily="18" charset="0"/>
              <a:defRPr sz="2400">
                <a:solidFill>
                  <a:srgbClr val="000000"/>
                </a:solidFill>
                <a:latin typeface="+mn-lt"/>
                <a:ea typeface="+mn-ea"/>
              </a:defRPr>
            </a:lvl3pPr>
            <a:lvl4pPr marL="16002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defRPr>
            </a:lvl4pPr>
            <a:lvl5pPr marL="20574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defRPr>
            </a:lvl5pPr>
            <a:lvl6pPr marL="2514600" indent="-228600" algn="l" defTabSz="449263" rtl="0" fontAlgn="base">
              <a:spcBef>
                <a:spcPts val="500"/>
              </a:spcBef>
              <a:spcAft>
                <a:spcPct val="0"/>
              </a:spcAft>
              <a:buClr>
                <a:srgbClr val="000000"/>
              </a:buClr>
              <a:buSzPct val="100000"/>
              <a:buFont typeface="Times New Roman" pitchFamily="18" charset="0"/>
              <a:defRPr sz="2000">
                <a:solidFill>
                  <a:srgbClr val="000000"/>
                </a:solidFill>
                <a:latin typeface="+mn-lt"/>
                <a:ea typeface="+mn-ea"/>
              </a:defRPr>
            </a:lvl6pPr>
            <a:lvl7pPr marL="2971800" indent="-228600" algn="l" defTabSz="449263" rtl="0" fontAlgn="base">
              <a:spcBef>
                <a:spcPts val="500"/>
              </a:spcBef>
              <a:spcAft>
                <a:spcPct val="0"/>
              </a:spcAft>
              <a:buClr>
                <a:srgbClr val="000000"/>
              </a:buClr>
              <a:buSzPct val="100000"/>
              <a:buFont typeface="Times New Roman" pitchFamily="18" charset="0"/>
              <a:defRPr sz="2000">
                <a:solidFill>
                  <a:srgbClr val="000000"/>
                </a:solidFill>
                <a:latin typeface="+mn-lt"/>
                <a:ea typeface="+mn-ea"/>
              </a:defRPr>
            </a:lvl7pPr>
            <a:lvl8pPr marL="3429000" indent="-228600" algn="l" defTabSz="449263" rtl="0" fontAlgn="base">
              <a:spcBef>
                <a:spcPts val="500"/>
              </a:spcBef>
              <a:spcAft>
                <a:spcPct val="0"/>
              </a:spcAft>
              <a:buClr>
                <a:srgbClr val="000000"/>
              </a:buClr>
              <a:buSzPct val="100000"/>
              <a:buFont typeface="Times New Roman" pitchFamily="18" charset="0"/>
              <a:defRPr sz="2000">
                <a:solidFill>
                  <a:srgbClr val="000000"/>
                </a:solidFill>
                <a:latin typeface="+mn-lt"/>
                <a:ea typeface="+mn-ea"/>
              </a:defRPr>
            </a:lvl8pPr>
            <a:lvl9pPr marL="3886200" indent="-228600" algn="l" defTabSz="449263" rtl="0" fontAlgn="base">
              <a:spcBef>
                <a:spcPts val="500"/>
              </a:spcBef>
              <a:spcAft>
                <a:spcPct val="0"/>
              </a:spcAft>
              <a:buClr>
                <a:srgbClr val="000000"/>
              </a:buClr>
              <a:buSzPct val="100000"/>
              <a:buFont typeface="Times New Roman" pitchFamily="18" charset="0"/>
              <a:defRPr sz="2000">
                <a:solidFill>
                  <a:srgbClr val="000000"/>
                </a:solidFill>
                <a:latin typeface="+mn-lt"/>
                <a:ea typeface="+mn-ea"/>
              </a:defRPr>
            </a:lvl9pPr>
          </a:lstStyle>
          <a:p>
            <a:pPr marL="396000" indent="-360000" eaLnBrk="1" hangingPunct="1">
              <a:spcBef>
                <a:spcPts val="600"/>
              </a:spcBef>
              <a:buFont typeface="Arial"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en-US" altLang="ko-KR" sz="2400" b="1" dirty="0" smtClean="0">
                <a:solidFill>
                  <a:schemeClr val="accent1"/>
                </a:solidFill>
                <a:ea typeface="굴림" pitchFamily="34" charset="-127"/>
              </a:rPr>
              <a:t>RA II WIGOS Project webpage </a:t>
            </a:r>
          </a:p>
          <a:p>
            <a:r>
              <a:rPr lang="en-US" altLang="ko-KR" sz="1800" dirty="0" smtClean="0"/>
              <a:t>     http</a:t>
            </a:r>
            <a:r>
              <a:rPr lang="en-US" altLang="ko-KR" sz="1800" dirty="0"/>
              <a:t>://</a:t>
            </a:r>
            <a:r>
              <a:rPr lang="en-US" altLang="ko-KR" sz="1800" dirty="0" smtClean="0"/>
              <a:t>www.jma.go.jp/jma/jma-eng/satellite/ra2wigosproject/ra2wigosproject-intro_en_jma.html</a:t>
            </a:r>
            <a:endParaRPr lang="en-US" altLang="ko-KR" sz="1800" dirty="0"/>
          </a:p>
        </p:txBody>
      </p:sp>
      <p:pic>
        <p:nvPicPr>
          <p:cNvPr id="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250" t="14715" r="42905" b="4625"/>
          <a:stretch/>
        </p:blipFill>
        <p:spPr bwMode="auto">
          <a:xfrm>
            <a:off x="581389" y="1988840"/>
            <a:ext cx="7663019" cy="54886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888493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
          <p:cNvSpPr>
            <a:spLocks noGrp="1" noChangeArrowheads="1"/>
          </p:cNvSpPr>
          <p:nvPr>
            <p:ph type="title"/>
          </p:nvPr>
        </p:nvSpPr>
        <p:spPr>
          <a:xfrm>
            <a:off x="179512" y="45020"/>
            <a:ext cx="8892480" cy="503660"/>
          </a:xfrm>
        </p:spPr>
        <p:txBody>
          <a:bodyPr/>
          <a:lstStyle/>
          <a:p>
            <a:pPr algn="l"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ja-JP" sz="2800" b="1" dirty="0" smtClean="0">
                <a:solidFill>
                  <a:schemeClr val="tx2"/>
                </a:solidFill>
              </a:rPr>
              <a:t>III-1 Accomplishments in the First </a:t>
            </a:r>
            <a:r>
              <a:rPr lang="en-US" altLang="ja-JP" sz="2800" b="1" dirty="0">
                <a:solidFill>
                  <a:schemeClr val="tx2"/>
                </a:solidFill>
              </a:rPr>
              <a:t>to </a:t>
            </a:r>
            <a:r>
              <a:rPr lang="en-US" altLang="ja-JP" sz="2800" b="1" dirty="0" smtClean="0">
                <a:solidFill>
                  <a:schemeClr val="tx2"/>
                </a:solidFill>
              </a:rPr>
              <a:t>Forth-Phase</a:t>
            </a:r>
            <a:endParaRPr lang="en-US" altLang="ja-JP" sz="2800" b="1" dirty="0">
              <a:solidFill>
                <a:schemeClr val="tx2"/>
              </a:solidFill>
            </a:endParaRPr>
          </a:p>
        </p:txBody>
      </p:sp>
      <p:cxnSp>
        <p:nvCxnSpPr>
          <p:cNvPr id="4" name="直線コネクタ 3"/>
          <p:cNvCxnSpPr/>
          <p:nvPr/>
        </p:nvCxnSpPr>
        <p:spPr bwMode="auto">
          <a:xfrm>
            <a:off x="0" y="620713"/>
            <a:ext cx="9144000" cy="0"/>
          </a:xfrm>
          <a:prstGeom prst="line">
            <a:avLst/>
          </a:prstGeom>
          <a:solidFill>
            <a:srgbClr val="00B8FF"/>
          </a:solidFill>
          <a:ln w="63500" cap="flat" cmpd="thinThick" algn="ctr">
            <a:solidFill>
              <a:schemeClr val="accent3"/>
            </a:solidFill>
            <a:prstDash val="solid"/>
            <a:round/>
            <a:headEnd type="none" w="med" len="med"/>
            <a:tailEnd type="none" w="med" len="med"/>
          </a:ln>
          <a:effectLst/>
        </p:spPr>
      </p:cxnSp>
      <p:sp>
        <p:nvSpPr>
          <p:cNvPr id="8" name="スライド番号プレースホルダ 7"/>
          <p:cNvSpPr>
            <a:spLocks noGrp="1"/>
          </p:cNvSpPr>
          <p:nvPr>
            <p:ph type="sldNum" sz="quarter" idx="12"/>
          </p:nvPr>
        </p:nvSpPr>
        <p:spPr/>
        <p:txBody>
          <a:bodyPr/>
          <a:lstStyle/>
          <a:p>
            <a:pPr>
              <a:defRPr/>
            </a:pPr>
            <a:fld id="{D0541C41-B44A-4398-9A6A-B92AD6C7C34E}" type="slidenum">
              <a:rPr lang="en-US"/>
              <a:pPr>
                <a:defRPr/>
              </a:pPr>
              <a:t>8</a:t>
            </a:fld>
            <a:endParaRPr lang="en-US" dirty="0"/>
          </a:p>
        </p:txBody>
      </p:sp>
      <p:sp>
        <p:nvSpPr>
          <p:cNvPr id="6" name="Rectangle 2"/>
          <p:cNvSpPr txBox="1">
            <a:spLocks noChangeArrowheads="1"/>
          </p:cNvSpPr>
          <p:nvPr/>
        </p:nvSpPr>
        <p:spPr bwMode="auto">
          <a:xfrm>
            <a:off x="34925" y="764704"/>
            <a:ext cx="8964613" cy="5761955"/>
          </a:xfrm>
          <a:prstGeom prst="rect">
            <a:avLst/>
          </a:prstGeom>
          <a:noFill/>
          <a:ln w="9525">
            <a:noFill/>
            <a:round/>
            <a:headEnd/>
            <a:tailEnd/>
          </a:ln>
        </p:spPr>
        <p:txBody>
          <a:bodyPr vert="horz" wrap="square" lIns="90000" tIns="46800" rIns="90000" bIns="46800" numCol="1" anchor="t" anchorCtr="0" compatLnSpc="1">
            <a:prstTxWarp prst="textNoShape">
              <a:avLst/>
            </a:prstTxWarp>
          </a:bodyPr>
          <a:lstStyle>
            <a:lvl1pPr marL="342900" indent="-342900" algn="l" defTabSz="449263" rtl="0" eaLnBrk="0" fontAlgn="base" hangingPunct="0">
              <a:spcBef>
                <a:spcPts val="800"/>
              </a:spcBef>
              <a:spcAft>
                <a:spcPct val="0"/>
              </a:spcAft>
              <a:buClr>
                <a:srgbClr val="000000"/>
              </a:buClr>
              <a:buSzPct val="100000"/>
              <a:buFont typeface="Times New Roman" pitchFamily="18" charset="0"/>
              <a:defRPr sz="3200">
                <a:solidFill>
                  <a:srgbClr val="000000"/>
                </a:solidFill>
                <a:latin typeface="+mn-lt"/>
                <a:ea typeface="+mn-ea"/>
                <a:cs typeface="+mn-cs"/>
              </a:defRPr>
            </a:lvl1pPr>
            <a:lvl2pPr marL="742950" indent="-285750" algn="l" defTabSz="449263" rtl="0" eaLnBrk="0" fontAlgn="base" hangingPunct="0">
              <a:spcBef>
                <a:spcPts val="700"/>
              </a:spcBef>
              <a:spcAft>
                <a:spcPct val="0"/>
              </a:spcAft>
              <a:buClr>
                <a:srgbClr val="000000"/>
              </a:buClr>
              <a:buSzPct val="100000"/>
              <a:buFont typeface="Times New Roman" pitchFamily="18" charset="0"/>
              <a:defRPr sz="2800">
                <a:solidFill>
                  <a:srgbClr val="000000"/>
                </a:solidFill>
                <a:latin typeface="+mn-lt"/>
                <a:ea typeface="+mn-ea"/>
              </a:defRPr>
            </a:lvl2pPr>
            <a:lvl3pPr marL="1143000" indent="-228600" algn="l" defTabSz="449263" rtl="0" eaLnBrk="0" fontAlgn="base" hangingPunct="0">
              <a:spcBef>
                <a:spcPts val="600"/>
              </a:spcBef>
              <a:spcAft>
                <a:spcPct val="0"/>
              </a:spcAft>
              <a:buClr>
                <a:srgbClr val="000000"/>
              </a:buClr>
              <a:buSzPct val="100000"/>
              <a:buFont typeface="Times New Roman" pitchFamily="18" charset="0"/>
              <a:defRPr sz="2400">
                <a:solidFill>
                  <a:srgbClr val="000000"/>
                </a:solidFill>
                <a:latin typeface="+mn-lt"/>
                <a:ea typeface="+mn-ea"/>
              </a:defRPr>
            </a:lvl3pPr>
            <a:lvl4pPr marL="16002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defRPr>
            </a:lvl4pPr>
            <a:lvl5pPr marL="20574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defRPr>
            </a:lvl5pPr>
            <a:lvl6pPr marL="2514600" indent="-228600" algn="l" defTabSz="449263" rtl="0" fontAlgn="base">
              <a:spcBef>
                <a:spcPts val="500"/>
              </a:spcBef>
              <a:spcAft>
                <a:spcPct val="0"/>
              </a:spcAft>
              <a:buClr>
                <a:srgbClr val="000000"/>
              </a:buClr>
              <a:buSzPct val="100000"/>
              <a:buFont typeface="Times New Roman" pitchFamily="18" charset="0"/>
              <a:defRPr sz="2000">
                <a:solidFill>
                  <a:srgbClr val="000000"/>
                </a:solidFill>
                <a:latin typeface="+mn-lt"/>
                <a:ea typeface="+mn-ea"/>
              </a:defRPr>
            </a:lvl6pPr>
            <a:lvl7pPr marL="2971800" indent="-228600" algn="l" defTabSz="449263" rtl="0" fontAlgn="base">
              <a:spcBef>
                <a:spcPts val="500"/>
              </a:spcBef>
              <a:spcAft>
                <a:spcPct val="0"/>
              </a:spcAft>
              <a:buClr>
                <a:srgbClr val="000000"/>
              </a:buClr>
              <a:buSzPct val="100000"/>
              <a:buFont typeface="Times New Roman" pitchFamily="18" charset="0"/>
              <a:defRPr sz="2000">
                <a:solidFill>
                  <a:srgbClr val="000000"/>
                </a:solidFill>
                <a:latin typeface="+mn-lt"/>
                <a:ea typeface="+mn-ea"/>
              </a:defRPr>
            </a:lvl7pPr>
            <a:lvl8pPr marL="3429000" indent="-228600" algn="l" defTabSz="449263" rtl="0" fontAlgn="base">
              <a:spcBef>
                <a:spcPts val="500"/>
              </a:spcBef>
              <a:spcAft>
                <a:spcPct val="0"/>
              </a:spcAft>
              <a:buClr>
                <a:srgbClr val="000000"/>
              </a:buClr>
              <a:buSzPct val="100000"/>
              <a:buFont typeface="Times New Roman" pitchFamily="18" charset="0"/>
              <a:defRPr sz="2000">
                <a:solidFill>
                  <a:srgbClr val="000000"/>
                </a:solidFill>
                <a:latin typeface="+mn-lt"/>
                <a:ea typeface="+mn-ea"/>
              </a:defRPr>
            </a:lvl8pPr>
            <a:lvl9pPr marL="3886200" indent="-228600" algn="l" defTabSz="449263" rtl="0" fontAlgn="base">
              <a:spcBef>
                <a:spcPts val="500"/>
              </a:spcBef>
              <a:spcAft>
                <a:spcPct val="0"/>
              </a:spcAft>
              <a:buClr>
                <a:srgbClr val="000000"/>
              </a:buClr>
              <a:buSzPct val="100000"/>
              <a:buFont typeface="Times New Roman" pitchFamily="18" charset="0"/>
              <a:defRPr sz="2000">
                <a:solidFill>
                  <a:srgbClr val="000000"/>
                </a:solidFill>
                <a:latin typeface="+mn-lt"/>
                <a:ea typeface="+mn-ea"/>
              </a:defRPr>
            </a:lvl9pPr>
          </a:lstStyle>
          <a:p>
            <a:pPr marL="796050" lvl="1" indent="-360000" eaLnBrk="1" hangingPunct="1">
              <a:spcBef>
                <a:spcPts val="600"/>
              </a:spcBef>
              <a:buFont typeface="Arial"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en-US" altLang="ko-KR" sz="2000" dirty="0" smtClean="0">
                <a:solidFill>
                  <a:schemeClr val="tx1"/>
                </a:solidFill>
                <a:ea typeface="굴림" pitchFamily="34" charset="-127"/>
              </a:rPr>
              <a:t>Quarterly Newsletters to RA II Members</a:t>
            </a:r>
          </a:p>
          <a:p>
            <a:pPr marL="1196100" lvl="2" indent="-360000" eaLnBrk="1" hangingPunct="1">
              <a:buFont typeface="Arial"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en-US" altLang="ko-KR" sz="1800" dirty="0" smtClean="0">
                <a:solidFill>
                  <a:schemeClr val="tx1"/>
                </a:solidFill>
                <a:ea typeface="굴림" pitchFamily="34" charset="-127"/>
              </a:rPr>
              <a:t>Issued Date </a:t>
            </a:r>
          </a:p>
          <a:p>
            <a:pPr marL="836100" lvl="2" indent="0" eaLnBrk="1" hangingPunct="1">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en-US" altLang="ko-KR" sz="1600" dirty="0">
                <a:solidFill>
                  <a:schemeClr val="tx1"/>
                </a:solidFill>
                <a:ea typeface="굴림" pitchFamily="34" charset="-127"/>
              </a:rPr>
              <a:t>		- Vol. 4/No. </a:t>
            </a:r>
            <a:r>
              <a:rPr lang="en-US" altLang="ko-KR" sz="1600" dirty="0" smtClean="0">
                <a:solidFill>
                  <a:schemeClr val="tx1"/>
                </a:solidFill>
                <a:ea typeface="굴림" pitchFamily="34" charset="-127"/>
              </a:rPr>
              <a:t>1, April </a:t>
            </a:r>
            <a:r>
              <a:rPr lang="en-US" altLang="ko-KR" sz="1600" dirty="0">
                <a:solidFill>
                  <a:schemeClr val="tx1"/>
                </a:solidFill>
                <a:ea typeface="굴림" pitchFamily="34" charset="-127"/>
              </a:rPr>
              <a:t>2013</a:t>
            </a:r>
          </a:p>
          <a:p>
            <a:pPr marL="836100" lvl="2" indent="0" eaLnBrk="1" hangingPunct="1">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en-US" altLang="ko-KR" sz="1600" dirty="0">
                <a:solidFill>
                  <a:schemeClr val="tx1"/>
                </a:solidFill>
                <a:ea typeface="굴림" pitchFamily="34" charset="-127"/>
              </a:rPr>
              <a:t>		- Vol. 4/No. </a:t>
            </a:r>
            <a:r>
              <a:rPr lang="en-US" altLang="ko-KR" sz="1600" dirty="0" smtClean="0">
                <a:solidFill>
                  <a:schemeClr val="tx1"/>
                </a:solidFill>
                <a:ea typeface="굴림" pitchFamily="34" charset="-127"/>
              </a:rPr>
              <a:t>2, June 2013</a:t>
            </a:r>
          </a:p>
          <a:p>
            <a:pPr marL="836100" lvl="2" indent="0" eaLnBrk="1" hangingPunct="1">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en-US" altLang="ko-KR" sz="1600" dirty="0" smtClean="0">
                <a:solidFill>
                  <a:schemeClr val="tx1"/>
                </a:solidFill>
                <a:ea typeface="굴림" pitchFamily="34" charset="-127"/>
              </a:rPr>
              <a:t>		- Vol</a:t>
            </a:r>
            <a:r>
              <a:rPr lang="en-US" altLang="ko-KR" sz="1600" dirty="0">
                <a:solidFill>
                  <a:schemeClr val="tx1"/>
                </a:solidFill>
                <a:ea typeface="굴림" pitchFamily="34" charset="-127"/>
              </a:rPr>
              <a:t>. 4/No. 3, November 2013</a:t>
            </a:r>
          </a:p>
          <a:p>
            <a:pPr marL="836100" lvl="2" indent="0" eaLnBrk="1" hangingPunct="1">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en-US" altLang="ko-KR" sz="1600" dirty="0" smtClean="0">
                <a:solidFill>
                  <a:schemeClr val="tx1"/>
                </a:solidFill>
                <a:ea typeface="굴림" pitchFamily="34" charset="-127"/>
              </a:rPr>
              <a:t>		- Vol</a:t>
            </a:r>
            <a:r>
              <a:rPr lang="en-US" altLang="ko-KR" sz="1600" dirty="0">
                <a:solidFill>
                  <a:schemeClr val="tx1"/>
                </a:solidFill>
                <a:ea typeface="굴림" pitchFamily="34" charset="-127"/>
              </a:rPr>
              <a:t>. 4/No. 4, December 2013</a:t>
            </a:r>
          </a:p>
          <a:p>
            <a:pPr marL="836100" lvl="2" indent="0" eaLnBrk="1" hangingPunct="1">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en-US" altLang="ko-KR" sz="1600" dirty="0" smtClean="0">
                <a:solidFill>
                  <a:schemeClr val="tx1"/>
                </a:solidFill>
                <a:ea typeface="굴림" pitchFamily="34" charset="-127"/>
              </a:rPr>
              <a:t>		- Vol</a:t>
            </a:r>
            <a:r>
              <a:rPr lang="en-US" altLang="ko-KR" sz="1600" dirty="0">
                <a:solidFill>
                  <a:schemeClr val="tx1"/>
                </a:solidFill>
                <a:ea typeface="굴림" pitchFamily="34" charset="-127"/>
              </a:rPr>
              <a:t>. 5/No. 1, March </a:t>
            </a:r>
            <a:r>
              <a:rPr lang="en-US" altLang="ko-KR" sz="1600" dirty="0" smtClean="0">
                <a:solidFill>
                  <a:schemeClr val="tx1"/>
                </a:solidFill>
                <a:ea typeface="굴림" pitchFamily="34" charset="-127"/>
              </a:rPr>
              <a:t>2014</a:t>
            </a:r>
          </a:p>
          <a:p>
            <a:r>
              <a:rPr lang="en-US" altLang="ko-KR" sz="1600" dirty="0">
                <a:solidFill>
                  <a:schemeClr val="tx1"/>
                </a:solidFill>
                <a:ea typeface="굴림" pitchFamily="34" charset="-127"/>
              </a:rPr>
              <a:t>		</a:t>
            </a:r>
            <a:r>
              <a:rPr lang="en-US" altLang="ko-KR" sz="1600" dirty="0" smtClean="0">
                <a:solidFill>
                  <a:schemeClr val="tx1"/>
                </a:solidFill>
                <a:ea typeface="굴림" pitchFamily="34" charset="-127"/>
              </a:rPr>
              <a:t>		- Vol</a:t>
            </a:r>
            <a:r>
              <a:rPr lang="en-US" altLang="ko-KR" sz="1600" dirty="0">
                <a:solidFill>
                  <a:schemeClr val="tx1"/>
                </a:solidFill>
                <a:ea typeface="굴림" pitchFamily="34" charset="-127"/>
              </a:rPr>
              <a:t>. </a:t>
            </a:r>
            <a:r>
              <a:rPr lang="en-US" altLang="ko-KR" sz="1600" dirty="0" smtClean="0">
                <a:solidFill>
                  <a:schemeClr val="tx1"/>
                </a:solidFill>
                <a:ea typeface="굴림" pitchFamily="34" charset="-127"/>
              </a:rPr>
              <a:t>5/No</a:t>
            </a:r>
            <a:r>
              <a:rPr lang="en-US" altLang="ko-KR" sz="1600" dirty="0">
                <a:solidFill>
                  <a:schemeClr val="tx1"/>
                </a:solidFill>
                <a:ea typeface="굴림" pitchFamily="34" charset="-127"/>
              </a:rPr>
              <a:t>. 2, August 2014</a:t>
            </a:r>
          </a:p>
          <a:p>
            <a:r>
              <a:rPr lang="en-US" altLang="ko-KR" sz="1600" dirty="0" smtClean="0">
                <a:solidFill>
                  <a:schemeClr val="tx1"/>
                </a:solidFill>
                <a:ea typeface="굴림" pitchFamily="34" charset="-127"/>
              </a:rPr>
              <a:t>				- Vol</a:t>
            </a:r>
            <a:r>
              <a:rPr lang="en-US" altLang="ko-KR" sz="1600" dirty="0">
                <a:solidFill>
                  <a:schemeClr val="tx1"/>
                </a:solidFill>
                <a:ea typeface="굴림" pitchFamily="34" charset="-127"/>
              </a:rPr>
              <a:t>. 5 No. 3, October 2014</a:t>
            </a:r>
          </a:p>
          <a:p>
            <a:r>
              <a:rPr lang="en-US" altLang="ko-KR" sz="1600" dirty="0" smtClean="0">
                <a:solidFill>
                  <a:schemeClr val="tx1"/>
                </a:solidFill>
                <a:ea typeface="굴림" pitchFamily="34" charset="-127"/>
              </a:rPr>
              <a:t>				- Vol</a:t>
            </a:r>
            <a:r>
              <a:rPr lang="en-US" altLang="ko-KR" sz="1600" dirty="0">
                <a:solidFill>
                  <a:schemeClr val="tx1"/>
                </a:solidFill>
                <a:ea typeface="굴림" pitchFamily="34" charset="-127"/>
              </a:rPr>
              <a:t>. 5 No. 4, December 2014</a:t>
            </a:r>
          </a:p>
          <a:p>
            <a:r>
              <a:rPr lang="en-US" altLang="ko-KR" sz="1600" dirty="0" smtClean="0">
                <a:solidFill>
                  <a:schemeClr val="tx1"/>
                </a:solidFill>
                <a:ea typeface="굴림" pitchFamily="34" charset="-127"/>
              </a:rPr>
              <a:t>				- Vol</a:t>
            </a:r>
            <a:r>
              <a:rPr lang="en-US" altLang="ko-KR" sz="1600" dirty="0">
                <a:solidFill>
                  <a:schemeClr val="tx1"/>
                </a:solidFill>
                <a:ea typeface="굴림" pitchFamily="34" charset="-127"/>
              </a:rPr>
              <a:t>. 6 No. 1, March </a:t>
            </a:r>
            <a:r>
              <a:rPr lang="en-US" altLang="ko-KR" sz="1600" dirty="0" smtClean="0">
                <a:solidFill>
                  <a:schemeClr val="tx1"/>
                </a:solidFill>
                <a:ea typeface="굴림" pitchFamily="34" charset="-127"/>
              </a:rPr>
              <a:t>2015</a:t>
            </a:r>
          </a:p>
          <a:p>
            <a:r>
              <a:rPr lang="en-US" altLang="ko-KR" sz="1600" dirty="0">
                <a:solidFill>
                  <a:schemeClr val="tx1"/>
                </a:solidFill>
                <a:ea typeface="굴림" pitchFamily="34" charset="-127"/>
              </a:rPr>
              <a:t>	</a:t>
            </a:r>
            <a:r>
              <a:rPr lang="en-US" altLang="ko-KR" sz="1600" dirty="0" smtClean="0">
                <a:solidFill>
                  <a:schemeClr val="tx1"/>
                </a:solidFill>
                <a:ea typeface="굴림" pitchFamily="34" charset="-127"/>
              </a:rPr>
              <a:t>			- Vol. 6 No. 2, June 2015</a:t>
            </a:r>
          </a:p>
          <a:p>
            <a:r>
              <a:rPr lang="en-US" altLang="ko-KR" sz="1600" dirty="0">
                <a:solidFill>
                  <a:schemeClr val="tx1"/>
                </a:solidFill>
                <a:ea typeface="굴림" pitchFamily="34" charset="-127"/>
              </a:rPr>
              <a:t>				- Vol. 6 No. </a:t>
            </a:r>
            <a:r>
              <a:rPr lang="en-US" altLang="ko-KR" sz="1600" dirty="0" smtClean="0">
                <a:solidFill>
                  <a:schemeClr val="tx1"/>
                </a:solidFill>
                <a:ea typeface="굴림" pitchFamily="34" charset="-127"/>
              </a:rPr>
              <a:t>3, October 2015</a:t>
            </a:r>
          </a:p>
          <a:p>
            <a:r>
              <a:rPr lang="en-US" altLang="ko-KR" sz="1600" dirty="0">
                <a:solidFill>
                  <a:schemeClr val="tx1"/>
                </a:solidFill>
                <a:ea typeface="굴림" pitchFamily="34" charset="-127"/>
              </a:rPr>
              <a:t>				- Vol. 6 No. </a:t>
            </a:r>
            <a:r>
              <a:rPr lang="en-US" altLang="ko-KR" sz="1600" dirty="0" smtClean="0">
                <a:solidFill>
                  <a:schemeClr val="tx1"/>
                </a:solidFill>
                <a:ea typeface="굴림" pitchFamily="34" charset="-127"/>
              </a:rPr>
              <a:t>4, December </a:t>
            </a:r>
            <a:r>
              <a:rPr lang="en-US" altLang="ko-KR" sz="1600" dirty="0">
                <a:solidFill>
                  <a:schemeClr val="tx1"/>
                </a:solidFill>
                <a:ea typeface="굴림" pitchFamily="34" charset="-127"/>
              </a:rPr>
              <a:t>2015</a:t>
            </a:r>
          </a:p>
          <a:p>
            <a:r>
              <a:rPr lang="en-US" altLang="ko-KR" sz="1600" dirty="0">
                <a:solidFill>
                  <a:schemeClr val="tx1"/>
                </a:solidFill>
                <a:ea typeface="굴림" pitchFamily="34" charset="-127"/>
              </a:rPr>
              <a:t>				- Vol. </a:t>
            </a:r>
            <a:r>
              <a:rPr lang="en-US" altLang="ko-KR" sz="1600" dirty="0" smtClean="0">
                <a:solidFill>
                  <a:schemeClr val="tx1"/>
                </a:solidFill>
                <a:ea typeface="굴림" pitchFamily="34" charset="-127"/>
              </a:rPr>
              <a:t>7 </a:t>
            </a:r>
            <a:r>
              <a:rPr lang="en-US" altLang="ko-KR" sz="1600" dirty="0">
                <a:solidFill>
                  <a:schemeClr val="tx1"/>
                </a:solidFill>
                <a:ea typeface="굴림" pitchFamily="34" charset="-127"/>
              </a:rPr>
              <a:t>No. </a:t>
            </a:r>
            <a:r>
              <a:rPr lang="en-US" altLang="ko-KR" sz="1600" dirty="0" smtClean="0">
                <a:solidFill>
                  <a:schemeClr val="tx1"/>
                </a:solidFill>
                <a:ea typeface="굴림" pitchFamily="34" charset="-127"/>
              </a:rPr>
              <a:t>1, March </a:t>
            </a:r>
            <a:r>
              <a:rPr lang="en-US" altLang="ko-KR" sz="1600" dirty="0" smtClean="0">
                <a:solidFill>
                  <a:schemeClr val="tx1"/>
                </a:solidFill>
                <a:ea typeface="굴림" pitchFamily="34" charset="-127"/>
              </a:rPr>
              <a:t>2016</a:t>
            </a:r>
            <a:endParaRPr lang="en-US" altLang="ko-KR" sz="1600" dirty="0">
              <a:solidFill>
                <a:schemeClr val="tx1"/>
              </a:solidFill>
              <a:ea typeface="굴림" pitchFamily="34" charset="-127"/>
            </a:endParaRPr>
          </a:p>
          <a:p>
            <a:r>
              <a:rPr lang="en-US" altLang="ko-KR" sz="1600" dirty="0">
                <a:solidFill>
                  <a:schemeClr val="tx1"/>
                </a:solidFill>
                <a:ea typeface="굴림" pitchFamily="34" charset="-127"/>
              </a:rPr>
              <a:t>				- Vol. </a:t>
            </a:r>
            <a:r>
              <a:rPr lang="en-US" altLang="ko-KR" sz="1600" dirty="0" smtClean="0">
                <a:solidFill>
                  <a:schemeClr val="tx1"/>
                </a:solidFill>
                <a:ea typeface="굴림" pitchFamily="34" charset="-127"/>
              </a:rPr>
              <a:t>7 </a:t>
            </a:r>
            <a:r>
              <a:rPr lang="en-US" altLang="ko-KR" sz="1600" dirty="0">
                <a:solidFill>
                  <a:schemeClr val="tx1"/>
                </a:solidFill>
                <a:ea typeface="굴림" pitchFamily="34" charset="-127"/>
              </a:rPr>
              <a:t>No. </a:t>
            </a:r>
            <a:r>
              <a:rPr lang="en-US" altLang="ko-KR" sz="1600" dirty="0" smtClean="0">
                <a:solidFill>
                  <a:schemeClr val="tx1"/>
                </a:solidFill>
                <a:ea typeface="굴림" pitchFamily="34" charset="-127"/>
              </a:rPr>
              <a:t>2, June </a:t>
            </a:r>
            <a:r>
              <a:rPr lang="en-US" altLang="ko-KR" sz="1600" dirty="0" smtClean="0">
                <a:solidFill>
                  <a:schemeClr val="tx1"/>
                </a:solidFill>
                <a:ea typeface="굴림" pitchFamily="34" charset="-127"/>
              </a:rPr>
              <a:t>2016</a:t>
            </a:r>
            <a:endParaRPr lang="en-US" altLang="ko-KR" sz="1600" dirty="0">
              <a:solidFill>
                <a:schemeClr val="tx1"/>
              </a:solidFill>
              <a:ea typeface="굴림" pitchFamily="34" charset="-127"/>
            </a:endParaRPr>
          </a:p>
          <a:p>
            <a:r>
              <a:rPr lang="en-US" altLang="ko-KR" sz="1600" dirty="0">
                <a:solidFill>
                  <a:schemeClr val="tx1"/>
                </a:solidFill>
                <a:ea typeface="굴림" pitchFamily="34" charset="-127"/>
              </a:rPr>
              <a:t>				- Vol. </a:t>
            </a:r>
            <a:r>
              <a:rPr lang="en-US" altLang="ko-KR" sz="1600" dirty="0" smtClean="0">
                <a:solidFill>
                  <a:schemeClr val="tx1"/>
                </a:solidFill>
                <a:ea typeface="굴림" pitchFamily="34" charset="-127"/>
              </a:rPr>
              <a:t>7 </a:t>
            </a:r>
            <a:r>
              <a:rPr lang="en-US" altLang="ko-KR" sz="1600" dirty="0">
                <a:solidFill>
                  <a:schemeClr val="tx1"/>
                </a:solidFill>
                <a:ea typeface="굴림" pitchFamily="34" charset="-127"/>
              </a:rPr>
              <a:t>No. 3, October </a:t>
            </a:r>
            <a:r>
              <a:rPr lang="en-US" altLang="ko-KR" sz="1600" dirty="0" smtClean="0">
                <a:solidFill>
                  <a:schemeClr val="tx1"/>
                </a:solidFill>
                <a:ea typeface="굴림" pitchFamily="34" charset="-127"/>
              </a:rPr>
              <a:t>2016</a:t>
            </a:r>
            <a:endParaRPr lang="en-US" altLang="ko-KR" sz="1600" dirty="0">
              <a:solidFill>
                <a:schemeClr val="tx1"/>
              </a:solidFill>
              <a:ea typeface="굴림" pitchFamily="34" charset="-127"/>
            </a:endParaRPr>
          </a:p>
          <a:p>
            <a:endParaRPr lang="en-US" altLang="ko-KR" sz="1600" dirty="0">
              <a:solidFill>
                <a:schemeClr val="tx2">
                  <a:lumMod val="50000"/>
                </a:schemeClr>
              </a:solidFill>
              <a:ea typeface="굴림" pitchFamily="34" charset="-127"/>
            </a:endParaRPr>
          </a:p>
          <a:p>
            <a:endParaRPr lang="en-US" altLang="ko-KR" sz="1600" dirty="0" smtClean="0">
              <a:solidFill>
                <a:schemeClr val="tx2">
                  <a:lumMod val="50000"/>
                </a:schemeClr>
              </a:solidFill>
              <a:ea typeface="굴림" pitchFamily="34" charset="-127"/>
            </a:endParaRPr>
          </a:p>
        </p:txBody>
      </p:sp>
      <p:sp>
        <p:nvSpPr>
          <p:cNvPr id="7" name="Rectangle 3"/>
          <p:cNvSpPr>
            <a:spLocks noChangeArrowheads="1"/>
          </p:cNvSpPr>
          <p:nvPr/>
        </p:nvSpPr>
        <p:spPr bwMode="auto">
          <a:xfrm>
            <a:off x="6387844" y="672512"/>
            <a:ext cx="2648651" cy="1079399"/>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wrap="none" lIns="90000" tIns="46800" rIns="90000" bIns="46800" anchor="ctr">
            <a:spAutoFit/>
          </a:bodyPr>
          <a:lstStyle/>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altLang="ja-JP" sz="1600" dirty="0">
                <a:solidFill>
                  <a:schemeClr val="tx1"/>
                </a:solidFill>
              </a:rPr>
              <a:t>1</a:t>
            </a:r>
            <a:r>
              <a:rPr lang="en-US" altLang="ja-JP" sz="1600" baseline="30000" dirty="0">
                <a:solidFill>
                  <a:schemeClr val="tx1"/>
                </a:solidFill>
              </a:rPr>
              <a:t>st</a:t>
            </a:r>
            <a:r>
              <a:rPr lang="en-US" altLang="ja-JP" sz="1600" dirty="0">
                <a:solidFill>
                  <a:schemeClr val="tx1"/>
                </a:solidFill>
              </a:rPr>
              <a:t>: Sep. </a:t>
            </a:r>
            <a:r>
              <a:rPr lang="en-US" altLang="ja-JP" sz="1600" dirty="0" smtClean="0">
                <a:solidFill>
                  <a:schemeClr val="tx1"/>
                </a:solidFill>
              </a:rPr>
              <a:t>2013 </a:t>
            </a:r>
            <a:r>
              <a:rPr lang="en-US" altLang="ja-JP" sz="1600" dirty="0">
                <a:solidFill>
                  <a:schemeClr val="tx1"/>
                </a:solidFill>
              </a:rPr>
              <a:t>– Aug. </a:t>
            </a:r>
            <a:r>
              <a:rPr lang="en-US" altLang="ja-JP" sz="1600" dirty="0" smtClean="0">
                <a:solidFill>
                  <a:schemeClr val="tx1"/>
                </a:solidFill>
              </a:rPr>
              <a:t>2014</a:t>
            </a:r>
            <a:endParaRPr lang="en-US" altLang="ja-JP" sz="1600" dirty="0">
              <a:solidFill>
                <a:schemeClr val="tx1"/>
              </a:solidFill>
            </a:endParaRPr>
          </a:p>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altLang="ja-JP" sz="1600" dirty="0">
                <a:solidFill>
                  <a:schemeClr val="tx1"/>
                </a:solidFill>
              </a:rPr>
              <a:t>2</a:t>
            </a:r>
            <a:r>
              <a:rPr lang="en-US" altLang="ja-JP" sz="1600" baseline="30000" dirty="0">
                <a:solidFill>
                  <a:schemeClr val="tx1"/>
                </a:solidFill>
              </a:rPr>
              <a:t>nd</a:t>
            </a:r>
            <a:r>
              <a:rPr lang="en-US" altLang="ja-JP" sz="1600" dirty="0">
                <a:solidFill>
                  <a:schemeClr val="tx1"/>
                </a:solidFill>
              </a:rPr>
              <a:t>: Sep. </a:t>
            </a:r>
            <a:r>
              <a:rPr lang="en-US" altLang="ja-JP" sz="1600" dirty="0" smtClean="0">
                <a:solidFill>
                  <a:schemeClr val="tx1"/>
                </a:solidFill>
              </a:rPr>
              <a:t>2014 </a:t>
            </a:r>
            <a:r>
              <a:rPr lang="en-US" altLang="ja-JP" sz="1600" dirty="0">
                <a:solidFill>
                  <a:schemeClr val="tx1"/>
                </a:solidFill>
              </a:rPr>
              <a:t>– Aug. </a:t>
            </a:r>
            <a:r>
              <a:rPr lang="en-US" altLang="ja-JP" sz="1600" dirty="0" smtClean="0">
                <a:solidFill>
                  <a:schemeClr val="tx1"/>
                </a:solidFill>
              </a:rPr>
              <a:t>2015</a:t>
            </a:r>
          </a:p>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altLang="ja-JP" sz="1600" dirty="0">
                <a:solidFill>
                  <a:schemeClr val="tx1"/>
                </a:solidFill>
              </a:rPr>
              <a:t>3</a:t>
            </a:r>
            <a:r>
              <a:rPr lang="en-US" altLang="ja-JP" sz="1600" baseline="30000" dirty="0" smtClean="0">
                <a:solidFill>
                  <a:schemeClr val="tx1"/>
                </a:solidFill>
              </a:rPr>
              <a:t>rd</a:t>
            </a:r>
            <a:r>
              <a:rPr lang="en-US" altLang="ja-JP" sz="1600" dirty="0" smtClean="0">
                <a:solidFill>
                  <a:schemeClr val="tx1"/>
                </a:solidFill>
              </a:rPr>
              <a:t>: </a:t>
            </a:r>
            <a:r>
              <a:rPr lang="en-US" altLang="ja-JP" sz="1600" dirty="0">
                <a:solidFill>
                  <a:schemeClr val="tx1"/>
                </a:solidFill>
              </a:rPr>
              <a:t>Sep. </a:t>
            </a:r>
            <a:r>
              <a:rPr lang="en-US" altLang="ja-JP" sz="1600" dirty="0" smtClean="0">
                <a:solidFill>
                  <a:schemeClr val="tx1"/>
                </a:solidFill>
              </a:rPr>
              <a:t>2015 </a:t>
            </a:r>
            <a:r>
              <a:rPr lang="en-US" altLang="ja-JP" sz="1600" dirty="0">
                <a:solidFill>
                  <a:schemeClr val="tx1"/>
                </a:solidFill>
              </a:rPr>
              <a:t>– Aug. </a:t>
            </a:r>
            <a:r>
              <a:rPr lang="en-US" altLang="ja-JP" sz="1600" dirty="0" smtClean="0">
                <a:solidFill>
                  <a:schemeClr val="tx1"/>
                </a:solidFill>
              </a:rPr>
              <a:t>2016</a:t>
            </a:r>
          </a:p>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altLang="ja-JP" sz="1600" dirty="0" smtClean="0">
                <a:solidFill>
                  <a:schemeClr val="tx1"/>
                </a:solidFill>
              </a:rPr>
              <a:t>4</a:t>
            </a:r>
            <a:r>
              <a:rPr lang="en-US" altLang="ja-JP" sz="1600" baseline="30000" dirty="0" smtClean="0">
                <a:solidFill>
                  <a:schemeClr val="tx1"/>
                </a:solidFill>
              </a:rPr>
              <a:t>th</a:t>
            </a:r>
            <a:r>
              <a:rPr lang="en-US" altLang="ja-JP" sz="1600" dirty="0" smtClean="0">
                <a:solidFill>
                  <a:schemeClr val="tx1"/>
                </a:solidFill>
              </a:rPr>
              <a:t>: </a:t>
            </a:r>
            <a:r>
              <a:rPr lang="en-US" altLang="ja-JP" sz="1600" dirty="0">
                <a:solidFill>
                  <a:schemeClr val="tx1"/>
                </a:solidFill>
              </a:rPr>
              <a:t>Sep. </a:t>
            </a:r>
            <a:r>
              <a:rPr lang="en-US" altLang="ja-JP" sz="1600" dirty="0" smtClean="0">
                <a:solidFill>
                  <a:schemeClr val="tx1"/>
                </a:solidFill>
              </a:rPr>
              <a:t>2016 </a:t>
            </a:r>
            <a:r>
              <a:rPr lang="en-US" altLang="ja-JP" sz="1600" dirty="0">
                <a:solidFill>
                  <a:schemeClr val="tx1"/>
                </a:solidFill>
              </a:rPr>
              <a:t>– Aug. </a:t>
            </a:r>
            <a:r>
              <a:rPr lang="en-US" altLang="ja-JP" sz="1600" dirty="0" smtClean="0">
                <a:solidFill>
                  <a:schemeClr val="tx1"/>
                </a:solidFill>
              </a:rPr>
              <a:t>2017</a:t>
            </a:r>
            <a:endParaRPr lang="en-US" altLang="ja-JP" sz="1600" dirty="0">
              <a:solidFill>
                <a:schemeClr val="tx1"/>
              </a:solidFill>
            </a:endParaRPr>
          </a:p>
        </p:txBody>
      </p:sp>
    </p:spTree>
    <p:extLst>
      <p:ext uri="{BB962C8B-B14F-4D97-AF65-F5344CB8AC3E}">
        <p14:creationId xmlns:p14="http://schemas.microsoft.com/office/powerpoint/2010/main" val="384884464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標準デザイン">
  <a:themeElements>
    <a:clrScheme name="クール">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8" charset="0"/>
          <a:buNone/>
          <a:tabLst/>
          <a:defRPr kumimoji="0" lang="en-GB" sz="1800" b="0" i="0" u="none" strike="noStrike" cap="none" normalizeH="0" baseline="0" smtClean="0">
            <a:ln>
              <a:noFill/>
            </a:ln>
            <a:solidFill>
              <a:schemeClr val="bg1"/>
            </a:solidFill>
            <a:effectLst/>
            <a:latin typeface="Arial" charset="0"/>
            <a:ea typeface="ＭＳ Ｐゴシック" pitchFamily="50"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8" charset="0"/>
          <a:buNone/>
          <a:tabLst/>
          <a:defRPr kumimoji="0" lang="en-GB" sz="1800" b="0" i="0" u="none" strike="noStrike" cap="none" normalizeH="0" baseline="0" smtClean="0">
            <a:ln>
              <a:noFill/>
            </a:ln>
            <a:solidFill>
              <a:schemeClr val="bg1"/>
            </a:solidFill>
            <a:effectLst/>
            <a:latin typeface="Arial" charset="0"/>
            <a:ea typeface="ＭＳ Ｐゴシック" pitchFamily="50" charset="-128"/>
          </a:defRPr>
        </a:defPPr>
      </a:lstStyle>
    </a:lnDef>
  </a:objectDefaults>
  <a:extraClrSchemeLst>
    <a:extraClrScheme>
      <a:clrScheme name="標準デザイ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標準デザイン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5389</TotalTime>
  <Words>1818</Words>
  <Application>Microsoft Office PowerPoint</Application>
  <PresentationFormat>画面に合わせる (4:3)</PresentationFormat>
  <Paragraphs>241</Paragraphs>
  <Slides>21</Slides>
  <Notes>15</Notes>
  <HiddenSlides>1</HiddenSlides>
  <MMClips>2</MMClips>
  <ScaleCrop>false</ScaleCrop>
  <HeadingPairs>
    <vt:vector size="4" baseType="variant">
      <vt:variant>
        <vt:lpstr>テーマ</vt:lpstr>
      </vt:variant>
      <vt:variant>
        <vt:i4>1</vt:i4>
      </vt:variant>
      <vt:variant>
        <vt:lpstr>スライド タイトル</vt:lpstr>
      </vt:variant>
      <vt:variant>
        <vt:i4>21</vt:i4>
      </vt:variant>
    </vt:vector>
  </HeadingPairs>
  <TitlesOfParts>
    <vt:vector size="22" baseType="lpstr">
      <vt:lpstr>標準デザイン</vt:lpstr>
      <vt:lpstr>Progress Report  on the RA II WIGOS Project to Develop Support for NMHSs in Satellite Data, Products and Training  Co-coordinator, KMA and JMA RAII Expert Group on WIGOS 31 October 2016, Abu Dhabi, United Arab Emirates</vt:lpstr>
      <vt:lpstr>PowerPoint プレゼンテーション</vt:lpstr>
      <vt:lpstr>I-2 Coordinating Group Members</vt:lpstr>
      <vt:lpstr>I-3 Terms of Reference of the Coordinating Group</vt:lpstr>
      <vt:lpstr>II. First to Fourth-Phase Accomplishment in RA II Pilot Project</vt:lpstr>
      <vt:lpstr>PowerPoint プレゼンテーション</vt:lpstr>
      <vt:lpstr>PowerPoint プレゼンテーション</vt:lpstr>
      <vt:lpstr>III. Progress and Plan of the RA II WIGOS Project</vt:lpstr>
      <vt:lpstr>III-1 Accomplishments in the First to Forth-Phase</vt:lpstr>
      <vt:lpstr>III-1 Accomplishments (cont.)</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III-2 Future Plan</vt:lpstr>
      <vt:lpstr>PowerPoint プレゼンテーション</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 II Pilot Project  to Develop Support for NMHSs  in Satellite Data, Products and Training</dc:title>
  <dc:creator>JMA1720</dc:creator>
  <cp:lastModifiedBy>2273i</cp:lastModifiedBy>
  <cp:revision>888</cp:revision>
  <cp:lastPrinted>2016-10-29T09:24:17Z</cp:lastPrinted>
  <dcterms:created xsi:type="dcterms:W3CDTF">2009-09-03T13:03:30Z</dcterms:created>
  <dcterms:modified xsi:type="dcterms:W3CDTF">2016-10-31T05:39:19Z</dcterms:modified>
</cp:coreProperties>
</file>