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58" r:id="rId4"/>
    <p:sldId id="270" r:id="rId5"/>
    <p:sldId id="327" r:id="rId6"/>
    <p:sldId id="353" r:id="rId7"/>
    <p:sldId id="345" r:id="rId8"/>
    <p:sldId id="329" r:id="rId9"/>
    <p:sldId id="334" r:id="rId10"/>
    <p:sldId id="364" r:id="rId11"/>
    <p:sldId id="336" r:id="rId12"/>
    <p:sldId id="339" r:id="rId13"/>
    <p:sldId id="361" r:id="rId14"/>
    <p:sldId id="362" r:id="rId15"/>
    <p:sldId id="289" r:id="rId16"/>
    <p:sldId id="363" r:id="rId17"/>
    <p:sldId id="373" r:id="rId18"/>
    <p:sldId id="365" r:id="rId19"/>
    <p:sldId id="366" r:id="rId20"/>
    <p:sldId id="367" r:id="rId21"/>
    <p:sldId id="371" r:id="rId22"/>
    <p:sldId id="374" r:id="rId23"/>
    <p:sldId id="355" r:id="rId24"/>
    <p:sldId id="375" r:id="rId25"/>
    <p:sldId id="376" r:id="rId26"/>
    <p:sldId id="377" r:id="rId27"/>
    <p:sldId id="330" r:id="rId28"/>
    <p:sldId id="347" r:id="rId29"/>
    <p:sldId id="349" r:id="rId30"/>
    <p:sldId id="350" r:id="rId31"/>
    <p:sldId id="351" r:id="rId32"/>
    <p:sldId id="261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9" autoAdjust="0"/>
    <p:restoredTop sz="96182" autoAdjust="0"/>
  </p:normalViewPr>
  <p:slideViewPr>
    <p:cSldViewPr snapToGrid="0">
      <p:cViewPr varScale="1">
        <p:scale>
          <a:sx n="59" d="100"/>
          <a:sy n="59" d="100"/>
        </p:scale>
        <p:origin x="91" y="6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A48DF88-73B4-47DC-AB53-0A12E0C80B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0">
                <a:schemeClr val="accent3"/>
              </a:gs>
              <a:gs pos="6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A9E113-7A43-4010-B91C-6FA9A1E62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18" y="0"/>
            <a:ext cx="7350482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809625" y="4876770"/>
            <a:ext cx="5749925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809625" y="3561398"/>
            <a:ext cx="5749925" cy="128162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9625" y="5799729"/>
            <a:ext cx="574992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09625" y="1130300"/>
            <a:ext cx="574992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8365E7D-29A7-473F-8FF5-C9E20E69B1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accent2"/>
              </a:gs>
              <a:gs pos="0">
                <a:schemeClr val="accent3"/>
              </a:gs>
              <a:gs pos="6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979591" y="3189892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980707" y="4085242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90749E-789D-4DB8-A85A-4D3522F6FE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 rot="15837623">
            <a:off x="6462959" y="-2963005"/>
            <a:ext cx="8257287" cy="11677288"/>
          </a:xfrm>
          <a:custGeom>
            <a:avLst/>
            <a:gdLst>
              <a:gd name="connsiteX0" fmla="*/ 8257287 w 8257287"/>
              <a:gd name="connsiteY0" fmla="*/ 11677288 h 11677288"/>
              <a:gd name="connsiteX1" fmla="*/ 7705216 w 8257287"/>
              <a:gd name="connsiteY1" fmla="*/ 11677288 h 11677288"/>
              <a:gd name="connsiteX2" fmla="*/ 8108144 w 8257287"/>
              <a:gd name="connsiteY2" fmla="*/ 7869020 h 11677288"/>
              <a:gd name="connsiteX3" fmla="*/ 0 w 8257287"/>
              <a:gd name="connsiteY3" fmla="*/ 7011151 h 11677288"/>
              <a:gd name="connsiteX4" fmla="*/ 741804 w 8257287"/>
              <a:gd name="connsiteY4" fmla="*/ 1 h 11677288"/>
              <a:gd name="connsiteX5" fmla="*/ 8257287 w 8257287"/>
              <a:gd name="connsiteY5" fmla="*/ 0 h 1167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287" h="11677288">
                <a:moveTo>
                  <a:pt x="8257287" y="11677288"/>
                </a:moveTo>
                <a:lnTo>
                  <a:pt x="7705216" y="11677288"/>
                </a:lnTo>
                <a:lnTo>
                  <a:pt x="8108144" y="7869020"/>
                </a:lnTo>
                <a:lnTo>
                  <a:pt x="0" y="7011151"/>
                </a:lnTo>
                <a:lnTo>
                  <a:pt x="741804" y="1"/>
                </a:lnTo>
                <a:lnTo>
                  <a:pt x="8257287" y="0"/>
                </a:lnTo>
                <a:close/>
              </a:path>
            </a:pathLst>
          </a:cu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323" y="1"/>
            <a:ext cx="162167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323" y="0"/>
            <a:ext cx="162167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0B50273-A5A9-4D67-93B2-A9B5A56C661B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2"/>
              </a:gs>
              <a:gs pos="0">
                <a:schemeClr val="accent3"/>
              </a:gs>
              <a:gs pos="6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C165140-DF10-4626-992A-E912022ED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/>
          <a:stretch>
            <a:fillRect/>
          </a:stretch>
        </p:blipFill>
        <p:spPr>
          <a:xfrm>
            <a:off x="0" y="0"/>
            <a:ext cx="6915150" cy="6858000"/>
          </a:xfrm>
          <a:custGeom>
            <a:avLst/>
            <a:gdLst>
              <a:gd name="connsiteX0" fmla="*/ 0 w 6915150"/>
              <a:gd name="connsiteY0" fmla="*/ 0 h 6858000"/>
              <a:gd name="connsiteX1" fmla="*/ 6915150 w 6915150"/>
              <a:gd name="connsiteY1" fmla="*/ 0 h 6858000"/>
              <a:gd name="connsiteX2" fmla="*/ 6915150 w 6915150"/>
              <a:gd name="connsiteY2" fmla="*/ 6858000 h 6858000"/>
              <a:gd name="connsiteX3" fmla="*/ 0 w 6915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5150" h="6858000">
                <a:moveTo>
                  <a:pt x="0" y="0"/>
                </a:moveTo>
                <a:lnTo>
                  <a:pt x="6915150" y="0"/>
                </a:lnTo>
                <a:lnTo>
                  <a:pt x="69151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356348" y="2158009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6348" y="4464245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6349" y="4167974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634" y="0"/>
            <a:ext cx="162136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noProof="1" smtClean="0"/>
              <a:t>Click to edit Master title style</a:t>
            </a:r>
            <a:endParaRPr lang="zh-CN" alt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1" smtClean="0"/>
              <a:t>Click to edit Master text styles</a:t>
            </a:r>
          </a:p>
          <a:p>
            <a:pPr lvl="1"/>
            <a:r>
              <a:rPr lang="en-US" altLang="zh-CN" noProof="1" smtClean="0"/>
              <a:t>Second level</a:t>
            </a:r>
          </a:p>
          <a:p>
            <a:pPr lvl="2"/>
            <a:r>
              <a:rPr lang="en-US" altLang="zh-CN" noProof="1" smtClean="0"/>
              <a:t>Third level</a:t>
            </a:r>
          </a:p>
          <a:p>
            <a:pPr lvl="3"/>
            <a:r>
              <a:rPr lang="en-US" altLang="zh-CN" noProof="1" smtClean="0"/>
              <a:t>Fourth level</a:t>
            </a:r>
          </a:p>
          <a:p>
            <a:pPr lvl="4"/>
            <a:r>
              <a:rPr lang="en-US" altLang="zh-CN" noProof="1" smtClean="0"/>
              <a:t>Fifth level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DE996B-B20A-4AAB-A5B7-95F6E77018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162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www/OSY/SOG/SoG-SW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450643" y="4231791"/>
            <a:ext cx="2415268" cy="558799"/>
          </a:xfrm>
        </p:spPr>
        <p:txBody>
          <a:bodyPr/>
          <a:lstStyle/>
          <a:p>
            <a:r>
              <a:rPr lang="en-US" altLang="zh-CN" dirty="0" smtClean="0"/>
              <a:t>Dr. JIANXIA  GUO 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36097" y="1265425"/>
            <a:ext cx="7305674" cy="1773256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Implementation  of  </a:t>
            </a:r>
            <a:r>
              <a:rPr lang="en-US" altLang="zh-CN" dirty="0" smtClean="0">
                <a:latin typeface="Verdana" panose="020B0604030504040204" pitchFamily="34" charset="0"/>
              </a:rPr>
              <a:t>the </a:t>
            </a:r>
            <a:r>
              <a:rPr lang="en-US" altLang="zh-CN" dirty="0"/>
              <a:t>Rolling Review of Requirements (RRR) </a:t>
            </a:r>
            <a:r>
              <a:rPr lang="en-US" altLang="zh-CN" dirty="0" smtClean="0"/>
              <a:t>process</a:t>
            </a:r>
            <a:r>
              <a:rPr lang="en-US" altLang="zh-CN" dirty="0" smtClean="0">
                <a:latin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in China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050468" y="4914900"/>
            <a:ext cx="5215618" cy="1068800"/>
          </a:xfrm>
        </p:spPr>
        <p:txBody>
          <a:bodyPr/>
          <a:lstStyle/>
          <a:p>
            <a:pPr algn="ctr"/>
            <a:r>
              <a:rPr lang="en-US" altLang="zh-CN" sz="2000" dirty="0"/>
              <a:t>Meteorological Observation Center of CMA</a:t>
            </a:r>
          </a:p>
          <a:p>
            <a:pPr algn="ctr"/>
            <a:r>
              <a:rPr lang="en-US" altLang="zh-CN" sz="2000" dirty="0"/>
              <a:t>06/11/2018</a:t>
            </a:r>
          </a:p>
          <a:p>
            <a:pPr algn="ctr"/>
            <a:r>
              <a:rPr lang="en-US" altLang="zh-CN" sz="2000" dirty="0" smtClean="0"/>
              <a:t>Beijing, China</a:t>
            </a:r>
            <a:endParaRPr lang="en-US" altLang="zh-CN" sz="20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34067" y="307935"/>
            <a:ext cx="5749925" cy="296271"/>
          </a:xfrm>
        </p:spPr>
        <p:txBody>
          <a:bodyPr/>
          <a:lstStyle/>
          <a:p>
            <a:r>
              <a:rPr lang="en-US" altLang="zh-CN" b="1" dirty="0">
                <a:solidFill>
                  <a:srgbClr val="FFC000"/>
                </a:solidFill>
              </a:rPr>
              <a:t>WMO RA II WIGOS Workshop</a:t>
            </a:r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Practices of RRR Process by CMA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5" name="1865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0853" y="1408083"/>
            <a:ext cx="10286887" cy="4896727"/>
            <a:chOff x="1320853" y="1408082"/>
            <a:chExt cx="10286887" cy="4896727"/>
          </a:xfrm>
        </p:grpSpPr>
        <p:grpSp>
          <p:nvGrpSpPr>
            <p:cNvPr id="6" name="iśḷiḋé">
              <a:extLst>
                <a:ext uri="{FF2B5EF4-FFF2-40B4-BE49-F238E27FC236}">
                  <a16:creationId xmlns:a16="http://schemas.microsoft.com/office/drawing/2014/main" id="{414CDCAF-4CE8-4F4E-95B4-29F98EC30542}"/>
                </a:ext>
              </a:extLst>
            </p:cNvPr>
            <p:cNvGrpSpPr/>
            <p:nvPr/>
          </p:nvGrpSpPr>
          <p:grpSpPr>
            <a:xfrm>
              <a:off x="1320853" y="1408082"/>
              <a:ext cx="4248476" cy="4631163"/>
              <a:chOff x="0" y="0"/>
              <a:chExt cx="8646155" cy="9424966"/>
            </a:xfrm>
          </p:grpSpPr>
          <p:sp>
            <p:nvSpPr>
              <p:cNvPr id="22" name="iSḷîḓé">
                <a:extLst>
                  <a:ext uri="{FF2B5EF4-FFF2-40B4-BE49-F238E27FC236}">
                    <a16:creationId xmlns:a16="http://schemas.microsoft.com/office/drawing/2014/main" id="{FE304119-2DC3-402E-B9A2-90877C806BE5}"/>
                  </a:ext>
                </a:extLst>
              </p:cNvPr>
              <p:cNvSpPr/>
              <p:nvPr/>
            </p:nvSpPr>
            <p:spPr>
              <a:xfrm>
                <a:off x="991777" y="2576577"/>
                <a:ext cx="1204752" cy="978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2" y="19598"/>
                    </a:moveTo>
                    <a:cubicBezTo>
                      <a:pt x="16872" y="19598"/>
                      <a:pt x="17025" y="19232"/>
                      <a:pt x="17253" y="18684"/>
                    </a:cubicBezTo>
                    <a:cubicBezTo>
                      <a:pt x="17504" y="18150"/>
                      <a:pt x="17837" y="17437"/>
                      <a:pt x="18171" y="16724"/>
                    </a:cubicBezTo>
                    <a:cubicBezTo>
                      <a:pt x="18492" y="16003"/>
                      <a:pt x="18888" y="15335"/>
                      <a:pt x="19147" y="14807"/>
                    </a:cubicBezTo>
                    <a:cubicBezTo>
                      <a:pt x="19416" y="14286"/>
                      <a:pt x="19595" y="13938"/>
                      <a:pt x="19595" y="13938"/>
                    </a:cubicBezTo>
                    <a:lnTo>
                      <a:pt x="18405" y="12951"/>
                    </a:lnTo>
                    <a:cubicBezTo>
                      <a:pt x="18405" y="12951"/>
                      <a:pt x="18221" y="13309"/>
                      <a:pt x="17944" y="13846"/>
                    </a:cubicBezTo>
                    <a:cubicBezTo>
                      <a:pt x="17677" y="14389"/>
                      <a:pt x="17270" y="15077"/>
                      <a:pt x="16939" y="15820"/>
                    </a:cubicBezTo>
                    <a:cubicBezTo>
                      <a:pt x="16595" y="16554"/>
                      <a:pt x="16252" y="17287"/>
                      <a:pt x="15994" y="17838"/>
                    </a:cubicBezTo>
                    <a:cubicBezTo>
                      <a:pt x="15759" y="18402"/>
                      <a:pt x="15602" y="18779"/>
                      <a:pt x="15602" y="18779"/>
                    </a:cubicBezTo>
                    <a:cubicBezTo>
                      <a:pt x="15602" y="18779"/>
                      <a:pt x="16872" y="19598"/>
                      <a:pt x="16872" y="19598"/>
                    </a:cubicBezTo>
                    <a:close/>
                    <a:moveTo>
                      <a:pt x="14631" y="18153"/>
                    </a:moveTo>
                    <a:cubicBezTo>
                      <a:pt x="14631" y="18153"/>
                      <a:pt x="14792" y="17769"/>
                      <a:pt x="15033" y="17192"/>
                    </a:cubicBezTo>
                    <a:cubicBezTo>
                      <a:pt x="15296" y="16629"/>
                      <a:pt x="15647" y="15879"/>
                      <a:pt x="15998" y="15129"/>
                    </a:cubicBezTo>
                    <a:cubicBezTo>
                      <a:pt x="16337" y="14370"/>
                      <a:pt x="16752" y="13666"/>
                      <a:pt x="17026" y="13111"/>
                    </a:cubicBezTo>
                    <a:cubicBezTo>
                      <a:pt x="17308" y="12563"/>
                      <a:pt x="17497" y="12197"/>
                      <a:pt x="17497" y="12197"/>
                    </a:cubicBezTo>
                    <a:lnTo>
                      <a:pt x="16307" y="11211"/>
                    </a:lnTo>
                    <a:cubicBezTo>
                      <a:pt x="16307" y="11211"/>
                      <a:pt x="16113" y="11586"/>
                      <a:pt x="15822" y="12151"/>
                    </a:cubicBezTo>
                    <a:cubicBezTo>
                      <a:pt x="15541" y="12721"/>
                      <a:pt x="15115" y="13445"/>
                      <a:pt x="14766" y="14225"/>
                    </a:cubicBezTo>
                    <a:cubicBezTo>
                      <a:pt x="14405" y="14996"/>
                      <a:pt x="14044" y="15767"/>
                      <a:pt x="13774" y="16346"/>
                    </a:cubicBezTo>
                    <a:cubicBezTo>
                      <a:pt x="13526" y="16939"/>
                      <a:pt x="13360" y="17335"/>
                      <a:pt x="13360" y="17335"/>
                    </a:cubicBezTo>
                    <a:cubicBezTo>
                      <a:pt x="13360" y="17335"/>
                      <a:pt x="14631" y="18153"/>
                      <a:pt x="14631" y="18153"/>
                    </a:cubicBezTo>
                    <a:close/>
                    <a:moveTo>
                      <a:pt x="12389" y="16709"/>
                    </a:moveTo>
                    <a:cubicBezTo>
                      <a:pt x="12389" y="16709"/>
                      <a:pt x="12558" y="16305"/>
                      <a:pt x="12811" y="15699"/>
                    </a:cubicBezTo>
                    <a:cubicBezTo>
                      <a:pt x="13088" y="15108"/>
                      <a:pt x="13456" y="14321"/>
                      <a:pt x="13824" y="13533"/>
                    </a:cubicBezTo>
                    <a:cubicBezTo>
                      <a:pt x="14181" y="12737"/>
                      <a:pt x="14615" y="11998"/>
                      <a:pt x="14902" y="11415"/>
                    </a:cubicBezTo>
                    <a:cubicBezTo>
                      <a:pt x="15200" y="10840"/>
                      <a:pt x="15398" y="10456"/>
                      <a:pt x="15398" y="10456"/>
                    </a:cubicBezTo>
                    <a:lnTo>
                      <a:pt x="14209" y="9471"/>
                    </a:lnTo>
                    <a:cubicBezTo>
                      <a:pt x="14209" y="9471"/>
                      <a:pt x="14006" y="9864"/>
                      <a:pt x="13700" y="10455"/>
                    </a:cubicBezTo>
                    <a:cubicBezTo>
                      <a:pt x="13404" y="11052"/>
                      <a:pt x="12960" y="11813"/>
                      <a:pt x="12593" y="12630"/>
                    </a:cubicBezTo>
                    <a:cubicBezTo>
                      <a:pt x="12215" y="13438"/>
                      <a:pt x="11837" y="14247"/>
                      <a:pt x="11553" y="14854"/>
                    </a:cubicBezTo>
                    <a:cubicBezTo>
                      <a:pt x="11293" y="15476"/>
                      <a:pt x="11119" y="15890"/>
                      <a:pt x="11119" y="15890"/>
                    </a:cubicBezTo>
                    <a:cubicBezTo>
                      <a:pt x="11119" y="15890"/>
                      <a:pt x="12389" y="16709"/>
                      <a:pt x="12389" y="16709"/>
                    </a:cubicBezTo>
                    <a:close/>
                    <a:moveTo>
                      <a:pt x="10149" y="15265"/>
                    </a:moveTo>
                    <a:cubicBezTo>
                      <a:pt x="10149" y="15265"/>
                      <a:pt x="10326" y="14842"/>
                      <a:pt x="10591" y="14208"/>
                    </a:cubicBezTo>
                    <a:cubicBezTo>
                      <a:pt x="10881" y="13589"/>
                      <a:pt x="11266" y="12764"/>
                      <a:pt x="11652" y="11939"/>
                    </a:cubicBezTo>
                    <a:cubicBezTo>
                      <a:pt x="12027" y="11106"/>
                      <a:pt x="12479" y="10330"/>
                      <a:pt x="12781" y="9721"/>
                    </a:cubicBezTo>
                    <a:cubicBezTo>
                      <a:pt x="13093" y="9118"/>
                      <a:pt x="13301" y="8717"/>
                      <a:pt x="13301" y="8717"/>
                    </a:cubicBezTo>
                    <a:lnTo>
                      <a:pt x="12111" y="7730"/>
                    </a:lnTo>
                    <a:cubicBezTo>
                      <a:pt x="12111" y="7730"/>
                      <a:pt x="11898" y="8142"/>
                      <a:pt x="11578" y="8759"/>
                    </a:cubicBezTo>
                    <a:cubicBezTo>
                      <a:pt x="11268" y="9384"/>
                      <a:pt x="10805" y="10181"/>
                      <a:pt x="10420" y="11035"/>
                    </a:cubicBezTo>
                    <a:cubicBezTo>
                      <a:pt x="10025" y="11881"/>
                      <a:pt x="9629" y="12727"/>
                      <a:pt x="9332" y="13362"/>
                    </a:cubicBezTo>
                    <a:cubicBezTo>
                      <a:pt x="9060" y="14012"/>
                      <a:pt x="8878" y="14446"/>
                      <a:pt x="8878" y="14446"/>
                    </a:cubicBezTo>
                    <a:cubicBezTo>
                      <a:pt x="8878" y="14446"/>
                      <a:pt x="10149" y="15265"/>
                      <a:pt x="10149" y="15265"/>
                    </a:cubicBezTo>
                    <a:close/>
                    <a:moveTo>
                      <a:pt x="7906" y="13820"/>
                    </a:moveTo>
                    <a:cubicBezTo>
                      <a:pt x="7906" y="13820"/>
                      <a:pt x="8092" y="13378"/>
                      <a:pt x="8370" y="12715"/>
                    </a:cubicBezTo>
                    <a:cubicBezTo>
                      <a:pt x="8672" y="12069"/>
                      <a:pt x="9075" y="11205"/>
                      <a:pt x="9478" y="10343"/>
                    </a:cubicBezTo>
                    <a:cubicBezTo>
                      <a:pt x="9871" y="9473"/>
                      <a:pt x="10342" y="8661"/>
                      <a:pt x="10658" y="8024"/>
                    </a:cubicBezTo>
                    <a:cubicBezTo>
                      <a:pt x="10984" y="7395"/>
                      <a:pt x="11202" y="6976"/>
                      <a:pt x="11202" y="6976"/>
                    </a:cubicBezTo>
                    <a:lnTo>
                      <a:pt x="10013" y="5989"/>
                    </a:lnTo>
                    <a:cubicBezTo>
                      <a:pt x="10013" y="5989"/>
                      <a:pt x="9790" y="6420"/>
                      <a:pt x="9456" y="7064"/>
                    </a:cubicBezTo>
                    <a:cubicBezTo>
                      <a:pt x="9131" y="7715"/>
                      <a:pt x="8650" y="8549"/>
                      <a:pt x="8247" y="9440"/>
                    </a:cubicBezTo>
                    <a:cubicBezTo>
                      <a:pt x="7834" y="10323"/>
                      <a:pt x="7421" y="11207"/>
                      <a:pt x="7112" y="11870"/>
                    </a:cubicBezTo>
                    <a:cubicBezTo>
                      <a:pt x="6827" y="12549"/>
                      <a:pt x="6636" y="13002"/>
                      <a:pt x="6636" y="13002"/>
                    </a:cubicBezTo>
                    <a:cubicBezTo>
                      <a:pt x="6636" y="13002"/>
                      <a:pt x="7906" y="13820"/>
                      <a:pt x="7906" y="13820"/>
                    </a:cubicBezTo>
                    <a:close/>
                    <a:moveTo>
                      <a:pt x="5666" y="12376"/>
                    </a:moveTo>
                    <a:cubicBezTo>
                      <a:pt x="5666" y="12376"/>
                      <a:pt x="5860" y="11915"/>
                      <a:pt x="6150" y="11224"/>
                    </a:cubicBezTo>
                    <a:cubicBezTo>
                      <a:pt x="6465" y="10549"/>
                      <a:pt x="6886" y="9649"/>
                      <a:pt x="7306" y="8749"/>
                    </a:cubicBezTo>
                    <a:cubicBezTo>
                      <a:pt x="7717" y="7842"/>
                      <a:pt x="8206" y="6993"/>
                      <a:pt x="8537" y="6329"/>
                    </a:cubicBezTo>
                    <a:cubicBezTo>
                      <a:pt x="8878" y="5674"/>
                      <a:pt x="9105" y="5236"/>
                      <a:pt x="9105" y="5236"/>
                    </a:cubicBezTo>
                    <a:lnTo>
                      <a:pt x="7915" y="4249"/>
                    </a:lnTo>
                    <a:cubicBezTo>
                      <a:pt x="7915" y="4249"/>
                      <a:pt x="7682" y="4697"/>
                      <a:pt x="7334" y="5368"/>
                    </a:cubicBezTo>
                    <a:cubicBezTo>
                      <a:pt x="6994" y="6047"/>
                      <a:pt x="6495" y="6917"/>
                      <a:pt x="6074" y="7845"/>
                    </a:cubicBezTo>
                    <a:cubicBezTo>
                      <a:pt x="5644" y="8766"/>
                      <a:pt x="5214" y="9687"/>
                      <a:pt x="4891" y="10378"/>
                    </a:cubicBezTo>
                    <a:cubicBezTo>
                      <a:pt x="4594" y="11085"/>
                      <a:pt x="4395" y="11557"/>
                      <a:pt x="4395" y="11557"/>
                    </a:cubicBezTo>
                    <a:cubicBezTo>
                      <a:pt x="4395" y="11557"/>
                      <a:pt x="5666" y="12376"/>
                      <a:pt x="5666" y="12376"/>
                    </a:cubicBezTo>
                    <a:close/>
                    <a:moveTo>
                      <a:pt x="3424" y="10931"/>
                    </a:moveTo>
                    <a:cubicBezTo>
                      <a:pt x="3424" y="10931"/>
                      <a:pt x="3626" y="10451"/>
                      <a:pt x="3928" y="9731"/>
                    </a:cubicBezTo>
                    <a:cubicBezTo>
                      <a:pt x="4257" y="9028"/>
                      <a:pt x="4694" y="8091"/>
                      <a:pt x="5132" y="7153"/>
                    </a:cubicBezTo>
                    <a:cubicBezTo>
                      <a:pt x="5561" y="6209"/>
                      <a:pt x="6069" y="5324"/>
                      <a:pt x="6414" y="4633"/>
                    </a:cubicBezTo>
                    <a:cubicBezTo>
                      <a:pt x="6769" y="3950"/>
                      <a:pt x="7006" y="3495"/>
                      <a:pt x="7006" y="3495"/>
                    </a:cubicBezTo>
                    <a:lnTo>
                      <a:pt x="5817" y="2509"/>
                    </a:lnTo>
                    <a:cubicBezTo>
                      <a:pt x="5817" y="2509"/>
                      <a:pt x="5575" y="2974"/>
                      <a:pt x="5211" y="3673"/>
                    </a:cubicBezTo>
                    <a:cubicBezTo>
                      <a:pt x="4858" y="4379"/>
                      <a:pt x="4340" y="5285"/>
                      <a:pt x="3901" y="6250"/>
                    </a:cubicBezTo>
                    <a:cubicBezTo>
                      <a:pt x="3454" y="7208"/>
                      <a:pt x="3006" y="8167"/>
                      <a:pt x="2670" y="8886"/>
                    </a:cubicBezTo>
                    <a:cubicBezTo>
                      <a:pt x="2361" y="9622"/>
                      <a:pt x="2154" y="10112"/>
                      <a:pt x="2154" y="10112"/>
                    </a:cubicBezTo>
                    <a:cubicBezTo>
                      <a:pt x="2154" y="10112"/>
                      <a:pt x="3424" y="10931"/>
                      <a:pt x="3424" y="10931"/>
                    </a:cubicBezTo>
                    <a:close/>
                    <a:moveTo>
                      <a:pt x="18050" y="21600"/>
                    </a:moveTo>
                    <a:lnTo>
                      <a:pt x="0" y="10508"/>
                    </a:lnTo>
                    <a:cubicBezTo>
                      <a:pt x="0" y="10508"/>
                      <a:pt x="174" y="8934"/>
                      <a:pt x="381" y="7333"/>
                    </a:cubicBezTo>
                    <a:cubicBezTo>
                      <a:pt x="636" y="5746"/>
                      <a:pt x="890" y="4158"/>
                      <a:pt x="890" y="4158"/>
                    </a:cubicBezTo>
                    <a:cubicBezTo>
                      <a:pt x="890" y="4158"/>
                      <a:pt x="1137" y="3874"/>
                      <a:pt x="1525" y="3468"/>
                    </a:cubicBezTo>
                    <a:cubicBezTo>
                      <a:pt x="1919" y="3072"/>
                      <a:pt x="2444" y="2543"/>
                      <a:pt x="2969" y="2016"/>
                    </a:cubicBezTo>
                    <a:cubicBezTo>
                      <a:pt x="3995" y="953"/>
                      <a:pt x="5088" y="0"/>
                      <a:pt x="5088" y="0"/>
                    </a:cubicBezTo>
                    <a:lnTo>
                      <a:pt x="21600" y="14271"/>
                    </a:lnTo>
                    <a:cubicBezTo>
                      <a:pt x="21600" y="14271"/>
                      <a:pt x="21537" y="14379"/>
                      <a:pt x="21426" y="14570"/>
                    </a:cubicBezTo>
                    <a:cubicBezTo>
                      <a:pt x="21320" y="14763"/>
                      <a:pt x="21144" y="15021"/>
                      <a:pt x="20979" y="15367"/>
                    </a:cubicBezTo>
                    <a:cubicBezTo>
                      <a:pt x="20642" y="16052"/>
                      <a:pt x="20140" y="16927"/>
                      <a:pt x="19708" y="17853"/>
                    </a:cubicBezTo>
                    <a:cubicBezTo>
                      <a:pt x="19493" y="18316"/>
                      <a:pt x="19277" y="18779"/>
                      <a:pt x="19074" y="19213"/>
                    </a:cubicBezTo>
                    <a:cubicBezTo>
                      <a:pt x="18972" y="19429"/>
                      <a:pt x="18873" y="19638"/>
                      <a:pt x="18779" y="19836"/>
                    </a:cubicBezTo>
                    <a:cubicBezTo>
                      <a:pt x="18695" y="20040"/>
                      <a:pt x="18616" y="20234"/>
                      <a:pt x="18544" y="20413"/>
                    </a:cubicBezTo>
                    <a:cubicBezTo>
                      <a:pt x="18248" y="21125"/>
                      <a:pt x="18050" y="21600"/>
                      <a:pt x="1805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3" name="ïSlîdê">
                <a:extLst>
                  <a:ext uri="{FF2B5EF4-FFF2-40B4-BE49-F238E27FC236}">
                    <a16:creationId xmlns:a16="http://schemas.microsoft.com/office/drawing/2014/main" id="{E6F10BA6-2A0F-4877-B1DA-53B13FA99105}"/>
                  </a:ext>
                </a:extLst>
              </p:cNvPr>
              <p:cNvSpPr/>
              <p:nvPr/>
            </p:nvSpPr>
            <p:spPr>
              <a:xfrm>
                <a:off x="1247390" y="1380309"/>
                <a:ext cx="1396066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1" y="18174"/>
                    </a:moveTo>
                    <a:cubicBezTo>
                      <a:pt x="16881" y="18174"/>
                      <a:pt x="17174" y="17915"/>
                      <a:pt x="17467" y="17656"/>
                    </a:cubicBezTo>
                    <a:cubicBezTo>
                      <a:pt x="17610" y="17524"/>
                      <a:pt x="17763" y="17401"/>
                      <a:pt x="17880" y="17311"/>
                    </a:cubicBezTo>
                    <a:cubicBezTo>
                      <a:pt x="17996" y="17220"/>
                      <a:pt x="18073" y="17160"/>
                      <a:pt x="18073" y="17160"/>
                    </a:cubicBezTo>
                    <a:lnTo>
                      <a:pt x="16312" y="15295"/>
                    </a:lnTo>
                    <a:cubicBezTo>
                      <a:pt x="16312" y="15295"/>
                      <a:pt x="16230" y="15359"/>
                      <a:pt x="16108" y="15456"/>
                    </a:cubicBezTo>
                    <a:cubicBezTo>
                      <a:pt x="15985" y="15552"/>
                      <a:pt x="15822" y="15681"/>
                      <a:pt x="15670" y="15821"/>
                    </a:cubicBezTo>
                    <a:cubicBezTo>
                      <a:pt x="15360" y="16095"/>
                      <a:pt x="15049" y="16368"/>
                      <a:pt x="15049" y="16368"/>
                    </a:cubicBezTo>
                    <a:cubicBezTo>
                      <a:pt x="15049" y="16368"/>
                      <a:pt x="16881" y="18174"/>
                      <a:pt x="16881" y="18174"/>
                    </a:cubicBezTo>
                    <a:close/>
                    <a:moveTo>
                      <a:pt x="14241" y="15572"/>
                    </a:moveTo>
                    <a:cubicBezTo>
                      <a:pt x="14241" y="15572"/>
                      <a:pt x="14559" y="15292"/>
                      <a:pt x="14878" y="15011"/>
                    </a:cubicBezTo>
                    <a:cubicBezTo>
                      <a:pt x="15034" y="14868"/>
                      <a:pt x="15201" y="14735"/>
                      <a:pt x="15327" y="14637"/>
                    </a:cubicBezTo>
                    <a:cubicBezTo>
                      <a:pt x="15452" y="14538"/>
                      <a:pt x="15535" y="14472"/>
                      <a:pt x="15535" y="14472"/>
                    </a:cubicBezTo>
                    <a:lnTo>
                      <a:pt x="13776" y="12606"/>
                    </a:lnTo>
                    <a:cubicBezTo>
                      <a:pt x="13776" y="12606"/>
                      <a:pt x="13688" y="12676"/>
                      <a:pt x="13556" y="12780"/>
                    </a:cubicBezTo>
                    <a:cubicBezTo>
                      <a:pt x="13423" y="12885"/>
                      <a:pt x="13247" y="13023"/>
                      <a:pt x="13082" y="13175"/>
                    </a:cubicBezTo>
                    <a:cubicBezTo>
                      <a:pt x="12746" y="13471"/>
                      <a:pt x="12410" y="13766"/>
                      <a:pt x="12410" y="13766"/>
                    </a:cubicBezTo>
                    <a:cubicBezTo>
                      <a:pt x="12410" y="13766"/>
                      <a:pt x="14241" y="15572"/>
                      <a:pt x="14241" y="15572"/>
                    </a:cubicBezTo>
                    <a:close/>
                    <a:moveTo>
                      <a:pt x="11603" y="12970"/>
                    </a:moveTo>
                    <a:cubicBezTo>
                      <a:pt x="11603" y="12970"/>
                      <a:pt x="11947" y="12667"/>
                      <a:pt x="12290" y="12364"/>
                    </a:cubicBezTo>
                    <a:cubicBezTo>
                      <a:pt x="12459" y="12209"/>
                      <a:pt x="12640" y="12068"/>
                      <a:pt x="12775" y="11961"/>
                    </a:cubicBezTo>
                    <a:cubicBezTo>
                      <a:pt x="12910" y="11854"/>
                      <a:pt x="13000" y="11782"/>
                      <a:pt x="13000" y="11782"/>
                    </a:cubicBezTo>
                    <a:lnTo>
                      <a:pt x="11242" y="9915"/>
                    </a:lnTo>
                    <a:cubicBezTo>
                      <a:pt x="11242" y="9915"/>
                      <a:pt x="11147" y="9991"/>
                      <a:pt x="11006" y="10103"/>
                    </a:cubicBezTo>
                    <a:cubicBezTo>
                      <a:pt x="10864" y="10216"/>
                      <a:pt x="10674" y="10365"/>
                      <a:pt x="10496" y="10527"/>
                    </a:cubicBezTo>
                    <a:cubicBezTo>
                      <a:pt x="10135" y="10845"/>
                      <a:pt x="9774" y="11162"/>
                      <a:pt x="9774" y="11162"/>
                    </a:cubicBezTo>
                    <a:cubicBezTo>
                      <a:pt x="9774" y="11162"/>
                      <a:pt x="11603" y="12970"/>
                      <a:pt x="11603" y="12970"/>
                    </a:cubicBezTo>
                    <a:close/>
                    <a:moveTo>
                      <a:pt x="8967" y="10365"/>
                    </a:moveTo>
                    <a:cubicBezTo>
                      <a:pt x="8967" y="10365"/>
                      <a:pt x="9336" y="10040"/>
                      <a:pt x="9705" y="9716"/>
                    </a:cubicBezTo>
                    <a:cubicBezTo>
                      <a:pt x="9886" y="9550"/>
                      <a:pt x="10081" y="9399"/>
                      <a:pt x="10225" y="9284"/>
                    </a:cubicBezTo>
                    <a:cubicBezTo>
                      <a:pt x="10370" y="9168"/>
                      <a:pt x="10466" y="9091"/>
                      <a:pt x="10466" y="9091"/>
                    </a:cubicBezTo>
                    <a:lnTo>
                      <a:pt x="8709" y="7223"/>
                    </a:lnTo>
                    <a:cubicBezTo>
                      <a:pt x="8709" y="7223"/>
                      <a:pt x="8608" y="7304"/>
                      <a:pt x="8457" y="7425"/>
                    </a:cubicBezTo>
                    <a:cubicBezTo>
                      <a:pt x="8306" y="7546"/>
                      <a:pt x="8101" y="7705"/>
                      <a:pt x="7911" y="7878"/>
                    </a:cubicBezTo>
                    <a:cubicBezTo>
                      <a:pt x="7525" y="8218"/>
                      <a:pt x="7138" y="8558"/>
                      <a:pt x="7138" y="8558"/>
                    </a:cubicBezTo>
                    <a:cubicBezTo>
                      <a:pt x="7138" y="8558"/>
                      <a:pt x="8967" y="10365"/>
                      <a:pt x="8967" y="10365"/>
                    </a:cubicBezTo>
                    <a:close/>
                    <a:moveTo>
                      <a:pt x="6332" y="7760"/>
                    </a:moveTo>
                    <a:cubicBezTo>
                      <a:pt x="6332" y="7760"/>
                      <a:pt x="6726" y="7413"/>
                      <a:pt x="7120" y="7067"/>
                    </a:cubicBezTo>
                    <a:cubicBezTo>
                      <a:pt x="7314" y="6890"/>
                      <a:pt x="7523" y="6729"/>
                      <a:pt x="7677" y="6605"/>
                    </a:cubicBezTo>
                    <a:cubicBezTo>
                      <a:pt x="7831" y="6481"/>
                      <a:pt x="7934" y="6399"/>
                      <a:pt x="7934" y="6399"/>
                    </a:cubicBezTo>
                    <a:lnTo>
                      <a:pt x="6178" y="4530"/>
                    </a:lnTo>
                    <a:cubicBezTo>
                      <a:pt x="6178" y="4530"/>
                      <a:pt x="6070" y="4616"/>
                      <a:pt x="5910" y="4745"/>
                    </a:cubicBezTo>
                    <a:cubicBezTo>
                      <a:pt x="5750" y="4875"/>
                      <a:pt x="5531" y="5043"/>
                      <a:pt x="5329" y="5227"/>
                    </a:cubicBezTo>
                    <a:cubicBezTo>
                      <a:pt x="4917" y="5590"/>
                      <a:pt x="4506" y="5951"/>
                      <a:pt x="4506" y="5951"/>
                    </a:cubicBezTo>
                    <a:cubicBezTo>
                      <a:pt x="4506" y="5951"/>
                      <a:pt x="6332" y="7760"/>
                      <a:pt x="6332" y="7760"/>
                    </a:cubicBezTo>
                    <a:close/>
                    <a:moveTo>
                      <a:pt x="3699" y="5153"/>
                    </a:moveTo>
                    <a:cubicBezTo>
                      <a:pt x="3699" y="5153"/>
                      <a:pt x="4119" y="4784"/>
                      <a:pt x="4538" y="4415"/>
                    </a:cubicBezTo>
                    <a:cubicBezTo>
                      <a:pt x="4745" y="4227"/>
                      <a:pt x="4968" y="4057"/>
                      <a:pt x="5130" y="3924"/>
                    </a:cubicBezTo>
                    <a:cubicBezTo>
                      <a:pt x="5294" y="3793"/>
                      <a:pt x="5403" y="3705"/>
                      <a:pt x="5403" y="3705"/>
                    </a:cubicBezTo>
                    <a:lnTo>
                      <a:pt x="3649" y="1835"/>
                    </a:lnTo>
                    <a:cubicBezTo>
                      <a:pt x="3649" y="1835"/>
                      <a:pt x="3535" y="1927"/>
                      <a:pt x="3364" y="2064"/>
                    </a:cubicBezTo>
                    <a:cubicBezTo>
                      <a:pt x="3195" y="2202"/>
                      <a:pt x="2963" y="2379"/>
                      <a:pt x="2747" y="2575"/>
                    </a:cubicBezTo>
                    <a:cubicBezTo>
                      <a:pt x="2310" y="2959"/>
                      <a:pt x="1874" y="3343"/>
                      <a:pt x="1874" y="3343"/>
                    </a:cubicBezTo>
                    <a:cubicBezTo>
                      <a:pt x="1874" y="3343"/>
                      <a:pt x="3699" y="5153"/>
                      <a:pt x="3699" y="5153"/>
                    </a:cubicBezTo>
                    <a:close/>
                    <a:moveTo>
                      <a:pt x="19213" y="21600"/>
                    </a:moveTo>
                    <a:lnTo>
                      <a:pt x="0" y="3388"/>
                    </a:lnTo>
                    <a:cubicBezTo>
                      <a:pt x="0" y="3388"/>
                      <a:pt x="984" y="2521"/>
                      <a:pt x="1969" y="1653"/>
                    </a:cubicBezTo>
                    <a:cubicBezTo>
                      <a:pt x="2982" y="815"/>
                      <a:pt x="4017" y="0"/>
                      <a:pt x="4017" y="0"/>
                    </a:cubicBezTo>
                    <a:lnTo>
                      <a:pt x="21600" y="19568"/>
                    </a:lnTo>
                    <a:cubicBezTo>
                      <a:pt x="21600" y="19568"/>
                      <a:pt x="21448" y="19692"/>
                      <a:pt x="21219" y="19877"/>
                    </a:cubicBezTo>
                    <a:cubicBezTo>
                      <a:pt x="20994" y="20066"/>
                      <a:pt x="20674" y="20298"/>
                      <a:pt x="20384" y="20560"/>
                    </a:cubicBezTo>
                    <a:cubicBezTo>
                      <a:pt x="19799" y="21080"/>
                      <a:pt x="19213" y="21600"/>
                      <a:pt x="19213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4" name="ïsļíḍè">
                <a:extLst>
                  <a:ext uri="{FF2B5EF4-FFF2-40B4-BE49-F238E27FC236}">
                    <a16:creationId xmlns:a16="http://schemas.microsoft.com/office/drawing/2014/main" id="{B06ADEB4-8220-4DA9-BAAA-D55CE8664CD8}"/>
                  </a:ext>
                </a:extLst>
              </p:cNvPr>
              <p:cNvSpPr/>
              <p:nvPr/>
            </p:nvSpPr>
            <p:spPr>
              <a:xfrm>
                <a:off x="0" y="2770843"/>
                <a:ext cx="1959328" cy="130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25" y="10816"/>
                    </a:moveTo>
                    <a:cubicBezTo>
                      <a:pt x="4425" y="10816"/>
                      <a:pt x="4383" y="11011"/>
                      <a:pt x="4319" y="11305"/>
                    </a:cubicBezTo>
                    <a:cubicBezTo>
                      <a:pt x="4252" y="11597"/>
                      <a:pt x="4174" y="11991"/>
                      <a:pt x="4105" y="12389"/>
                    </a:cubicBezTo>
                    <a:cubicBezTo>
                      <a:pt x="3961" y="13183"/>
                      <a:pt x="3816" y="13976"/>
                      <a:pt x="3816" y="13976"/>
                    </a:cubicBezTo>
                    <a:lnTo>
                      <a:pt x="5687" y="14710"/>
                    </a:lnTo>
                    <a:cubicBezTo>
                      <a:pt x="5687" y="14710"/>
                      <a:pt x="5825" y="13950"/>
                      <a:pt x="5963" y="13191"/>
                    </a:cubicBezTo>
                    <a:cubicBezTo>
                      <a:pt x="6028" y="12809"/>
                      <a:pt x="6104" y="12433"/>
                      <a:pt x="6168" y="12153"/>
                    </a:cubicBezTo>
                    <a:cubicBezTo>
                      <a:pt x="6229" y="11872"/>
                      <a:pt x="6270" y="11685"/>
                      <a:pt x="6270" y="11685"/>
                    </a:cubicBezTo>
                    <a:cubicBezTo>
                      <a:pt x="6270" y="11685"/>
                      <a:pt x="4425" y="10816"/>
                      <a:pt x="4425" y="10816"/>
                    </a:cubicBezTo>
                    <a:close/>
                    <a:moveTo>
                      <a:pt x="7263" y="12155"/>
                    </a:moveTo>
                    <a:cubicBezTo>
                      <a:pt x="7263" y="12155"/>
                      <a:pt x="7223" y="12337"/>
                      <a:pt x="7164" y="12611"/>
                    </a:cubicBezTo>
                    <a:cubicBezTo>
                      <a:pt x="7102" y="12884"/>
                      <a:pt x="7026" y="13251"/>
                      <a:pt x="6963" y="13624"/>
                    </a:cubicBezTo>
                    <a:cubicBezTo>
                      <a:pt x="6828" y="14365"/>
                      <a:pt x="6694" y="15107"/>
                      <a:pt x="6694" y="15107"/>
                    </a:cubicBezTo>
                    <a:lnTo>
                      <a:pt x="8564" y="15845"/>
                    </a:lnTo>
                    <a:cubicBezTo>
                      <a:pt x="8564" y="15845"/>
                      <a:pt x="8692" y="15137"/>
                      <a:pt x="8820" y="14430"/>
                    </a:cubicBezTo>
                    <a:cubicBezTo>
                      <a:pt x="8879" y="14074"/>
                      <a:pt x="8953" y="13725"/>
                      <a:pt x="9012" y="13464"/>
                    </a:cubicBezTo>
                    <a:cubicBezTo>
                      <a:pt x="9069" y="13202"/>
                      <a:pt x="9106" y="13028"/>
                      <a:pt x="9106" y="13028"/>
                    </a:cubicBezTo>
                    <a:cubicBezTo>
                      <a:pt x="9106" y="13028"/>
                      <a:pt x="7263" y="12155"/>
                      <a:pt x="7263" y="12155"/>
                    </a:cubicBezTo>
                    <a:close/>
                    <a:moveTo>
                      <a:pt x="10099" y="13500"/>
                    </a:moveTo>
                    <a:cubicBezTo>
                      <a:pt x="10099" y="13500"/>
                      <a:pt x="10062" y="13670"/>
                      <a:pt x="10007" y="13924"/>
                    </a:cubicBezTo>
                    <a:cubicBezTo>
                      <a:pt x="9950" y="14178"/>
                      <a:pt x="9877" y="14518"/>
                      <a:pt x="9819" y="14865"/>
                    </a:cubicBezTo>
                    <a:cubicBezTo>
                      <a:pt x="9695" y="15555"/>
                      <a:pt x="9570" y="16243"/>
                      <a:pt x="9570" y="16243"/>
                    </a:cubicBezTo>
                    <a:lnTo>
                      <a:pt x="11439" y="16987"/>
                    </a:lnTo>
                    <a:cubicBezTo>
                      <a:pt x="11439" y="16987"/>
                      <a:pt x="11557" y="16331"/>
                      <a:pt x="11675" y="15676"/>
                    </a:cubicBezTo>
                    <a:cubicBezTo>
                      <a:pt x="11729" y="15346"/>
                      <a:pt x="11801" y="15023"/>
                      <a:pt x="11854" y="14782"/>
                    </a:cubicBezTo>
                    <a:cubicBezTo>
                      <a:pt x="11907" y="14539"/>
                      <a:pt x="11942" y="14378"/>
                      <a:pt x="11942" y="14378"/>
                    </a:cubicBezTo>
                    <a:cubicBezTo>
                      <a:pt x="11942" y="14378"/>
                      <a:pt x="10099" y="13500"/>
                      <a:pt x="10099" y="13500"/>
                    </a:cubicBezTo>
                    <a:close/>
                    <a:moveTo>
                      <a:pt x="12934" y="14853"/>
                    </a:moveTo>
                    <a:cubicBezTo>
                      <a:pt x="12934" y="14853"/>
                      <a:pt x="12900" y="15009"/>
                      <a:pt x="12849" y="15244"/>
                    </a:cubicBezTo>
                    <a:cubicBezTo>
                      <a:pt x="12798" y="15480"/>
                      <a:pt x="12726" y="15792"/>
                      <a:pt x="12674" y="16113"/>
                    </a:cubicBezTo>
                    <a:cubicBezTo>
                      <a:pt x="12560" y="16751"/>
                      <a:pt x="12446" y="17388"/>
                      <a:pt x="12446" y="17388"/>
                    </a:cubicBezTo>
                    <a:lnTo>
                      <a:pt x="14313" y="18135"/>
                    </a:lnTo>
                    <a:cubicBezTo>
                      <a:pt x="14313" y="18135"/>
                      <a:pt x="14421" y="17532"/>
                      <a:pt x="14529" y="16928"/>
                    </a:cubicBezTo>
                    <a:cubicBezTo>
                      <a:pt x="14577" y="16624"/>
                      <a:pt x="14647" y="16330"/>
                      <a:pt x="14695" y="16106"/>
                    </a:cubicBezTo>
                    <a:cubicBezTo>
                      <a:pt x="14743" y="15884"/>
                      <a:pt x="14775" y="15735"/>
                      <a:pt x="14775" y="15735"/>
                    </a:cubicBezTo>
                    <a:cubicBezTo>
                      <a:pt x="14775" y="15735"/>
                      <a:pt x="12934" y="14853"/>
                      <a:pt x="12934" y="14853"/>
                    </a:cubicBezTo>
                    <a:close/>
                    <a:moveTo>
                      <a:pt x="15767" y="16211"/>
                    </a:moveTo>
                    <a:cubicBezTo>
                      <a:pt x="15767" y="16211"/>
                      <a:pt x="15736" y="16356"/>
                      <a:pt x="15689" y="16572"/>
                    </a:cubicBezTo>
                    <a:cubicBezTo>
                      <a:pt x="15644" y="16788"/>
                      <a:pt x="15574" y="17073"/>
                      <a:pt x="15528" y="17368"/>
                    </a:cubicBezTo>
                    <a:cubicBezTo>
                      <a:pt x="15424" y="17954"/>
                      <a:pt x="15319" y="18539"/>
                      <a:pt x="15319" y="18539"/>
                    </a:cubicBezTo>
                    <a:lnTo>
                      <a:pt x="17186" y="19291"/>
                    </a:lnTo>
                    <a:cubicBezTo>
                      <a:pt x="17186" y="19291"/>
                      <a:pt x="17284" y="18739"/>
                      <a:pt x="17381" y="18188"/>
                    </a:cubicBezTo>
                    <a:cubicBezTo>
                      <a:pt x="17424" y="17909"/>
                      <a:pt x="17492" y="17642"/>
                      <a:pt x="17534" y="17438"/>
                    </a:cubicBezTo>
                    <a:cubicBezTo>
                      <a:pt x="17578" y="17234"/>
                      <a:pt x="17607" y="17098"/>
                      <a:pt x="17607" y="17098"/>
                    </a:cubicBezTo>
                    <a:cubicBezTo>
                      <a:pt x="17607" y="17098"/>
                      <a:pt x="15767" y="16211"/>
                      <a:pt x="15767" y="16211"/>
                    </a:cubicBezTo>
                    <a:close/>
                    <a:moveTo>
                      <a:pt x="4815" y="9028"/>
                    </a:moveTo>
                    <a:lnTo>
                      <a:pt x="6642" y="9974"/>
                    </a:lnTo>
                    <a:cubicBezTo>
                      <a:pt x="6642" y="9974"/>
                      <a:pt x="6680" y="9785"/>
                      <a:pt x="6748" y="9507"/>
                    </a:cubicBezTo>
                    <a:cubicBezTo>
                      <a:pt x="6818" y="9231"/>
                      <a:pt x="6911" y="8863"/>
                      <a:pt x="7004" y="8495"/>
                    </a:cubicBezTo>
                    <a:cubicBezTo>
                      <a:pt x="7192" y="7758"/>
                      <a:pt x="7380" y="7022"/>
                      <a:pt x="7380" y="7022"/>
                    </a:cubicBezTo>
                    <a:lnTo>
                      <a:pt x="5585" y="5945"/>
                    </a:lnTo>
                    <a:cubicBezTo>
                      <a:pt x="5585" y="5945"/>
                      <a:pt x="5389" y="6714"/>
                      <a:pt x="5192" y="7483"/>
                    </a:cubicBezTo>
                    <a:cubicBezTo>
                      <a:pt x="5095" y="7867"/>
                      <a:pt x="4997" y="8252"/>
                      <a:pt x="4924" y="8540"/>
                    </a:cubicBezTo>
                    <a:cubicBezTo>
                      <a:pt x="4859" y="8833"/>
                      <a:pt x="4815" y="9028"/>
                      <a:pt x="4815" y="9028"/>
                    </a:cubicBezTo>
                    <a:close/>
                    <a:moveTo>
                      <a:pt x="8345" y="7603"/>
                    </a:moveTo>
                    <a:cubicBezTo>
                      <a:pt x="8345" y="7603"/>
                      <a:pt x="8163" y="8322"/>
                      <a:pt x="7980" y="9040"/>
                    </a:cubicBezTo>
                    <a:cubicBezTo>
                      <a:pt x="7889" y="9400"/>
                      <a:pt x="7798" y="9759"/>
                      <a:pt x="7729" y="10029"/>
                    </a:cubicBezTo>
                    <a:cubicBezTo>
                      <a:pt x="7663" y="10299"/>
                      <a:pt x="7626" y="10484"/>
                      <a:pt x="7626" y="10484"/>
                    </a:cubicBezTo>
                    <a:lnTo>
                      <a:pt x="9452" y="11434"/>
                    </a:lnTo>
                    <a:cubicBezTo>
                      <a:pt x="9452" y="11434"/>
                      <a:pt x="9486" y="11257"/>
                      <a:pt x="9551" y="11000"/>
                    </a:cubicBezTo>
                    <a:cubicBezTo>
                      <a:pt x="9617" y="10743"/>
                      <a:pt x="9704" y="10400"/>
                      <a:pt x="9790" y="10057"/>
                    </a:cubicBezTo>
                    <a:cubicBezTo>
                      <a:pt x="9965" y="9371"/>
                      <a:pt x="10139" y="8685"/>
                      <a:pt x="10139" y="8685"/>
                    </a:cubicBezTo>
                    <a:cubicBezTo>
                      <a:pt x="10139" y="8685"/>
                      <a:pt x="8345" y="7603"/>
                      <a:pt x="8345" y="7603"/>
                    </a:cubicBezTo>
                    <a:close/>
                    <a:moveTo>
                      <a:pt x="11104" y="9268"/>
                    </a:moveTo>
                    <a:cubicBezTo>
                      <a:pt x="11104" y="9268"/>
                      <a:pt x="10935" y="9936"/>
                      <a:pt x="10765" y="10605"/>
                    </a:cubicBezTo>
                    <a:cubicBezTo>
                      <a:pt x="10680" y="10939"/>
                      <a:pt x="10596" y="11273"/>
                      <a:pt x="10532" y="11524"/>
                    </a:cubicBezTo>
                    <a:cubicBezTo>
                      <a:pt x="10467" y="11773"/>
                      <a:pt x="10435" y="11946"/>
                      <a:pt x="10435" y="11946"/>
                    </a:cubicBezTo>
                    <a:lnTo>
                      <a:pt x="12261" y="12900"/>
                    </a:lnTo>
                    <a:cubicBezTo>
                      <a:pt x="12260" y="12900"/>
                      <a:pt x="12290" y="12735"/>
                      <a:pt x="12353" y="12499"/>
                    </a:cubicBezTo>
                    <a:cubicBezTo>
                      <a:pt x="12414" y="12261"/>
                      <a:pt x="12494" y="11943"/>
                      <a:pt x="12575" y="11626"/>
                    </a:cubicBezTo>
                    <a:cubicBezTo>
                      <a:pt x="12736" y="10990"/>
                      <a:pt x="12896" y="10355"/>
                      <a:pt x="12896" y="10355"/>
                    </a:cubicBezTo>
                    <a:cubicBezTo>
                      <a:pt x="12896" y="10355"/>
                      <a:pt x="11104" y="9268"/>
                      <a:pt x="11104" y="9268"/>
                    </a:cubicBezTo>
                    <a:close/>
                    <a:moveTo>
                      <a:pt x="13861" y="10941"/>
                    </a:moveTo>
                    <a:cubicBezTo>
                      <a:pt x="13861" y="10941"/>
                      <a:pt x="13705" y="11558"/>
                      <a:pt x="13549" y="12177"/>
                    </a:cubicBezTo>
                    <a:cubicBezTo>
                      <a:pt x="13470" y="12486"/>
                      <a:pt x="13392" y="12794"/>
                      <a:pt x="13333" y="13026"/>
                    </a:cubicBezTo>
                    <a:cubicBezTo>
                      <a:pt x="13271" y="13256"/>
                      <a:pt x="13243" y="13416"/>
                      <a:pt x="13243" y="13416"/>
                    </a:cubicBezTo>
                    <a:lnTo>
                      <a:pt x="15067" y="14374"/>
                    </a:lnTo>
                    <a:cubicBezTo>
                      <a:pt x="15067" y="14374"/>
                      <a:pt x="15095" y="14223"/>
                      <a:pt x="15153" y="14006"/>
                    </a:cubicBezTo>
                    <a:cubicBezTo>
                      <a:pt x="15209" y="13786"/>
                      <a:pt x="15283" y="13494"/>
                      <a:pt x="15358" y="13202"/>
                    </a:cubicBezTo>
                    <a:cubicBezTo>
                      <a:pt x="15504" y="12616"/>
                      <a:pt x="15652" y="12031"/>
                      <a:pt x="15652" y="12031"/>
                    </a:cubicBezTo>
                    <a:cubicBezTo>
                      <a:pt x="15652" y="12031"/>
                      <a:pt x="13861" y="10941"/>
                      <a:pt x="13861" y="10941"/>
                    </a:cubicBezTo>
                    <a:close/>
                    <a:moveTo>
                      <a:pt x="16615" y="12619"/>
                    </a:moveTo>
                    <a:cubicBezTo>
                      <a:pt x="16615" y="12619"/>
                      <a:pt x="16473" y="13187"/>
                      <a:pt x="16331" y="13755"/>
                    </a:cubicBezTo>
                    <a:cubicBezTo>
                      <a:pt x="16259" y="14039"/>
                      <a:pt x="16187" y="14322"/>
                      <a:pt x="16133" y="14534"/>
                    </a:cubicBezTo>
                    <a:cubicBezTo>
                      <a:pt x="16076" y="14745"/>
                      <a:pt x="16049" y="14891"/>
                      <a:pt x="16049" y="14891"/>
                    </a:cubicBezTo>
                    <a:lnTo>
                      <a:pt x="17872" y="15855"/>
                    </a:lnTo>
                    <a:cubicBezTo>
                      <a:pt x="17872" y="15855"/>
                      <a:pt x="17899" y="15717"/>
                      <a:pt x="17952" y="15519"/>
                    </a:cubicBezTo>
                    <a:cubicBezTo>
                      <a:pt x="18003" y="15319"/>
                      <a:pt x="18071" y="15051"/>
                      <a:pt x="18138" y="14785"/>
                    </a:cubicBezTo>
                    <a:cubicBezTo>
                      <a:pt x="18272" y="14249"/>
                      <a:pt x="18405" y="13713"/>
                      <a:pt x="18405" y="13713"/>
                    </a:cubicBezTo>
                    <a:cubicBezTo>
                      <a:pt x="18405" y="13713"/>
                      <a:pt x="16615" y="12619"/>
                      <a:pt x="16615" y="12619"/>
                    </a:cubicBezTo>
                    <a:close/>
                    <a:moveTo>
                      <a:pt x="19874" y="21600"/>
                    </a:moveTo>
                    <a:cubicBezTo>
                      <a:pt x="19874" y="21600"/>
                      <a:pt x="15568" y="20059"/>
                      <a:pt x="11263" y="18518"/>
                    </a:cubicBezTo>
                    <a:cubicBezTo>
                      <a:pt x="6953" y="17007"/>
                      <a:pt x="2643" y="15497"/>
                      <a:pt x="2643" y="15497"/>
                    </a:cubicBezTo>
                    <a:cubicBezTo>
                      <a:pt x="2643" y="15497"/>
                      <a:pt x="2392" y="14603"/>
                      <a:pt x="2087" y="13230"/>
                    </a:cubicBezTo>
                    <a:cubicBezTo>
                      <a:pt x="1930" y="12541"/>
                      <a:pt x="1750" y="11727"/>
                      <a:pt x="1562" y="10838"/>
                    </a:cubicBezTo>
                    <a:cubicBezTo>
                      <a:pt x="1379" y="9952"/>
                      <a:pt x="1215" y="9003"/>
                      <a:pt x="1043" y="8029"/>
                    </a:cubicBezTo>
                    <a:cubicBezTo>
                      <a:pt x="685" y="6077"/>
                      <a:pt x="452" y="4098"/>
                      <a:pt x="256" y="2560"/>
                    </a:cubicBezTo>
                    <a:cubicBezTo>
                      <a:pt x="157" y="1790"/>
                      <a:pt x="111" y="1161"/>
                      <a:pt x="65" y="708"/>
                    </a:cubicBezTo>
                    <a:cubicBezTo>
                      <a:pt x="23" y="258"/>
                      <a:pt x="0" y="0"/>
                      <a:pt x="0" y="0"/>
                    </a:cubicBezTo>
                    <a:cubicBezTo>
                      <a:pt x="0" y="0"/>
                      <a:pt x="5408" y="3535"/>
                      <a:pt x="10815" y="7069"/>
                    </a:cubicBezTo>
                    <a:cubicBezTo>
                      <a:pt x="16208" y="10655"/>
                      <a:pt x="21600" y="14241"/>
                      <a:pt x="21600" y="14241"/>
                    </a:cubicBezTo>
                    <a:cubicBezTo>
                      <a:pt x="21600" y="14241"/>
                      <a:pt x="21446" y="14745"/>
                      <a:pt x="21293" y="15248"/>
                    </a:cubicBezTo>
                    <a:cubicBezTo>
                      <a:pt x="21157" y="15761"/>
                      <a:pt x="21022" y="16276"/>
                      <a:pt x="21022" y="16276"/>
                    </a:cubicBezTo>
                    <a:lnTo>
                      <a:pt x="19425" y="15352"/>
                    </a:lnTo>
                    <a:cubicBezTo>
                      <a:pt x="19425" y="15352"/>
                      <a:pt x="19375" y="15553"/>
                      <a:pt x="19299" y="15855"/>
                    </a:cubicBezTo>
                    <a:cubicBezTo>
                      <a:pt x="19219" y="16154"/>
                      <a:pt x="19120" y="16557"/>
                      <a:pt x="19040" y="16970"/>
                    </a:cubicBezTo>
                    <a:cubicBezTo>
                      <a:pt x="18952" y="17379"/>
                      <a:pt x="18865" y="17788"/>
                      <a:pt x="18799" y="18094"/>
                    </a:cubicBezTo>
                    <a:cubicBezTo>
                      <a:pt x="18732" y="18400"/>
                      <a:pt x="18691" y="18605"/>
                      <a:pt x="18691" y="18605"/>
                    </a:cubicBezTo>
                    <a:lnTo>
                      <a:pt x="20293" y="19327"/>
                    </a:lnTo>
                    <a:cubicBezTo>
                      <a:pt x="20293" y="19327"/>
                      <a:pt x="20187" y="19895"/>
                      <a:pt x="20081" y="20463"/>
                    </a:cubicBezTo>
                    <a:cubicBezTo>
                      <a:pt x="20026" y="20746"/>
                      <a:pt x="19971" y="21029"/>
                      <a:pt x="19930" y="21241"/>
                    </a:cubicBezTo>
                    <a:cubicBezTo>
                      <a:pt x="19892" y="21455"/>
                      <a:pt x="19874" y="21600"/>
                      <a:pt x="19874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5" name="işļïḑê">
                <a:extLst>
                  <a:ext uri="{FF2B5EF4-FFF2-40B4-BE49-F238E27FC236}">
                    <a16:creationId xmlns:a16="http://schemas.microsoft.com/office/drawing/2014/main" id="{5E7069D1-6B82-4AC5-AE22-5F38B480FE63}"/>
                  </a:ext>
                </a:extLst>
              </p:cNvPr>
              <p:cNvSpPr/>
              <p:nvPr/>
            </p:nvSpPr>
            <p:spPr>
              <a:xfrm>
                <a:off x="1237166" y="2280066"/>
                <a:ext cx="1184946" cy="878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6" y="18137"/>
                    </a:moveTo>
                    <a:cubicBezTo>
                      <a:pt x="16476" y="18137"/>
                      <a:pt x="16706" y="17760"/>
                      <a:pt x="16937" y="17385"/>
                    </a:cubicBezTo>
                    <a:cubicBezTo>
                      <a:pt x="17051" y="17196"/>
                      <a:pt x="17166" y="17008"/>
                      <a:pt x="17251" y="16866"/>
                    </a:cubicBezTo>
                    <a:cubicBezTo>
                      <a:pt x="17335" y="16722"/>
                      <a:pt x="17400" y="16637"/>
                      <a:pt x="17401" y="16638"/>
                    </a:cubicBezTo>
                    <a:lnTo>
                      <a:pt x="15955" y="14975"/>
                    </a:lnTo>
                    <a:cubicBezTo>
                      <a:pt x="15955" y="14975"/>
                      <a:pt x="15888" y="15064"/>
                      <a:pt x="15800" y="15211"/>
                    </a:cubicBezTo>
                    <a:cubicBezTo>
                      <a:pt x="15711" y="15358"/>
                      <a:pt x="15592" y="15554"/>
                      <a:pt x="15473" y="15750"/>
                    </a:cubicBezTo>
                    <a:cubicBezTo>
                      <a:pt x="15235" y="16140"/>
                      <a:pt x="14996" y="16531"/>
                      <a:pt x="14996" y="16531"/>
                    </a:cubicBezTo>
                    <a:cubicBezTo>
                      <a:pt x="14996" y="16531"/>
                      <a:pt x="16476" y="18137"/>
                      <a:pt x="16476" y="18137"/>
                    </a:cubicBezTo>
                    <a:close/>
                    <a:moveTo>
                      <a:pt x="14200" y="15665"/>
                    </a:moveTo>
                    <a:cubicBezTo>
                      <a:pt x="14200" y="15665"/>
                      <a:pt x="14443" y="15266"/>
                      <a:pt x="14686" y="14868"/>
                    </a:cubicBezTo>
                    <a:cubicBezTo>
                      <a:pt x="14807" y="14669"/>
                      <a:pt x="14928" y="14469"/>
                      <a:pt x="15019" y="14320"/>
                    </a:cubicBezTo>
                    <a:cubicBezTo>
                      <a:pt x="15111" y="14172"/>
                      <a:pt x="15178" y="14079"/>
                      <a:pt x="15178" y="14080"/>
                    </a:cubicBezTo>
                    <a:lnTo>
                      <a:pt x="13735" y="12414"/>
                    </a:lnTo>
                    <a:cubicBezTo>
                      <a:pt x="13735" y="12414"/>
                      <a:pt x="13668" y="12514"/>
                      <a:pt x="13569" y="12662"/>
                    </a:cubicBezTo>
                    <a:cubicBezTo>
                      <a:pt x="13475" y="12817"/>
                      <a:pt x="13350" y="13023"/>
                      <a:pt x="13225" y="13230"/>
                    </a:cubicBezTo>
                    <a:cubicBezTo>
                      <a:pt x="12973" y="13642"/>
                      <a:pt x="12722" y="14055"/>
                      <a:pt x="12722" y="14055"/>
                    </a:cubicBezTo>
                    <a:cubicBezTo>
                      <a:pt x="12722" y="14055"/>
                      <a:pt x="14200" y="15665"/>
                      <a:pt x="14200" y="15665"/>
                    </a:cubicBezTo>
                    <a:close/>
                    <a:moveTo>
                      <a:pt x="11926" y="13188"/>
                    </a:moveTo>
                    <a:cubicBezTo>
                      <a:pt x="11926" y="13188"/>
                      <a:pt x="12182" y="12768"/>
                      <a:pt x="12438" y="12347"/>
                    </a:cubicBezTo>
                    <a:cubicBezTo>
                      <a:pt x="12565" y="12136"/>
                      <a:pt x="12693" y="11927"/>
                      <a:pt x="12788" y="11769"/>
                    </a:cubicBezTo>
                    <a:cubicBezTo>
                      <a:pt x="12889" y="11617"/>
                      <a:pt x="12957" y="11517"/>
                      <a:pt x="12957" y="11517"/>
                    </a:cubicBezTo>
                    <a:lnTo>
                      <a:pt x="11516" y="9848"/>
                    </a:lnTo>
                    <a:cubicBezTo>
                      <a:pt x="11516" y="9848"/>
                      <a:pt x="11446" y="9952"/>
                      <a:pt x="11341" y="10108"/>
                    </a:cubicBezTo>
                    <a:cubicBezTo>
                      <a:pt x="11242" y="10272"/>
                      <a:pt x="11110" y="10489"/>
                      <a:pt x="10978" y="10706"/>
                    </a:cubicBezTo>
                    <a:cubicBezTo>
                      <a:pt x="10714" y="11141"/>
                      <a:pt x="10450" y="11576"/>
                      <a:pt x="10450" y="11576"/>
                    </a:cubicBezTo>
                    <a:cubicBezTo>
                      <a:pt x="10450" y="11576"/>
                      <a:pt x="11926" y="13188"/>
                      <a:pt x="11926" y="13188"/>
                    </a:cubicBezTo>
                    <a:close/>
                    <a:moveTo>
                      <a:pt x="9654" y="10706"/>
                    </a:moveTo>
                    <a:cubicBezTo>
                      <a:pt x="9654" y="10706"/>
                      <a:pt x="9923" y="10263"/>
                      <a:pt x="10192" y="9821"/>
                    </a:cubicBezTo>
                    <a:cubicBezTo>
                      <a:pt x="10327" y="9600"/>
                      <a:pt x="10461" y="9380"/>
                      <a:pt x="10562" y="9214"/>
                    </a:cubicBezTo>
                    <a:cubicBezTo>
                      <a:pt x="10669" y="9055"/>
                      <a:pt x="10740" y="8949"/>
                      <a:pt x="10740" y="8949"/>
                    </a:cubicBezTo>
                    <a:lnTo>
                      <a:pt x="9301" y="7278"/>
                    </a:lnTo>
                    <a:cubicBezTo>
                      <a:pt x="9301" y="7278"/>
                      <a:pt x="9227" y="7388"/>
                      <a:pt x="9117" y="7551"/>
                    </a:cubicBezTo>
                    <a:cubicBezTo>
                      <a:pt x="9013" y="7722"/>
                      <a:pt x="8873" y="7950"/>
                      <a:pt x="8734" y="8178"/>
                    </a:cubicBezTo>
                    <a:cubicBezTo>
                      <a:pt x="8457" y="8634"/>
                      <a:pt x="8179" y="9090"/>
                      <a:pt x="8179" y="9090"/>
                    </a:cubicBezTo>
                    <a:cubicBezTo>
                      <a:pt x="8179" y="9090"/>
                      <a:pt x="9654" y="10706"/>
                      <a:pt x="9654" y="10706"/>
                    </a:cubicBezTo>
                    <a:close/>
                    <a:moveTo>
                      <a:pt x="7386" y="8220"/>
                    </a:moveTo>
                    <a:cubicBezTo>
                      <a:pt x="7386" y="8220"/>
                      <a:pt x="7667" y="7756"/>
                      <a:pt x="7950" y="7291"/>
                    </a:cubicBezTo>
                    <a:cubicBezTo>
                      <a:pt x="8225" y="6820"/>
                      <a:pt x="8527" y="6378"/>
                      <a:pt x="8526" y="6378"/>
                    </a:cubicBezTo>
                    <a:lnTo>
                      <a:pt x="7088" y="4704"/>
                    </a:lnTo>
                    <a:cubicBezTo>
                      <a:pt x="7088" y="4704"/>
                      <a:pt x="6776" y="5158"/>
                      <a:pt x="6493" y="5644"/>
                    </a:cubicBezTo>
                    <a:cubicBezTo>
                      <a:pt x="6203" y="6123"/>
                      <a:pt x="5913" y="6601"/>
                      <a:pt x="5913" y="6601"/>
                    </a:cubicBezTo>
                    <a:cubicBezTo>
                      <a:pt x="5913" y="6601"/>
                      <a:pt x="7386" y="8220"/>
                      <a:pt x="7386" y="8220"/>
                    </a:cubicBezTo>
                    <a:close/>
                    <a:moveTo>
                      <a:pt x="17960" y="15817"/>
                    </a:moveTo>
                    <a:lnTo>
                      <a:pt x="18930" y="14372"/>
                    </a:lnTo>
                    <a:lnTo>
                      <a:pt x="17541" y="12625"/>
                    </a:lnTo>
                    <a:lnTo>
                      <a:pt x="16535" y="14123"/>
                    </a:lnTo>
                    <a:cubicBezTo>
                      <a:pt x="16535" y="14123"/>
                      <a:pt x="17960" y="15817"/>
                      <a:pt x="17960" y="15817"/>
                    </a:cubicBezTo>
                    <a:close/>
                    <a:moveTo>
                      <a:pt x="15767" y="13209"/>
                    </a:moveTo>
                    <a:lnTo>
                      <a:pt x="16793" y="11683"/>
                    </a:lnTo>
                    <a:lnTo>
                      <a:pt x="15407" y="9931"/>
                    </a:lnTo>
                    <a:lnTo>
                      <a:pt x="14344" y="11512"/>
                    </a:lnTo>
                    <a:cubicBezTo>
                      <a:pt x="14344" y="11512"/>
                      <a:pt x="15767" y="13209"/>
                      <a:pt x="15767" y="13209"/>
                    </a:cubicBezTo>
                    <a:close/>
                    <a:moveTo>
                      <a:pt x="13579" y="10597"/>
                    </a:moveTo>
                    <a:lnTo>
                      <a:pt x="14662" y="8989"/>
                    </a:lnTo>
                    <a:lnTo>
                      <a:pt x="13276" y="7234"/>
                    </a:lnTo>
                    <a:cubicBezTo>
                      <a:pt x="13276" y="7234"/>
                      <a:pt x="13201" y="7331"/>
                      <a:pt x="13098" y="7490"/>
                    </a:cubicBezTo>
                    <a:cubicBezTo>
                      <a:pt x="12994" y="7647"/>
                      <a:pt x="12855" y="7855"/>
                      <a:pt x="12715" y="8064"/>
                    </a:cubicBezTo>
                    <a:cubicBezTo>
                      <a:pt x="12436" y="8480"/>
                      <a:pt x="12157" y="8897"/>
                      <a:pt x="12157" y="8897"/>
                    </a:cubicBezTo>
                    <a:cubicBezTo>
                      <a:pt x="12157" y="8897"/>
                      <a:pt x="13579" y="10597"/>
                      <a:pt x="13579" y="10597"/>
                    </a:cubicBezTo>
                    <a:close/>
                    <a:moveTo>
                      <a:pt x="11392" y="7981"/>
                    </a:moveTo>
                    <a:cubicBezTo>
                      <a:pt x="11392" y="7981"/>
                      <a:pt x="11676" y="7557"/>
                      <a:pt x="11960" y="7133"/>
                    </a:cubicBezTo>
                    <a:cubicBezTo>
                      <a:pt x="12102" y="6921"/>
                      <a:pt x="12243" y="6709"/>
                      <a:pt x="12349" y="6549"/>
                    </a:cubicBezTo>
                    <a:cubicBezTo>
                      <a:pt x="12454" y="6388"/>
                      <a:pt x="12531" y="6289"/>
                      <a:pt x="12531" y="6289"/>
                    </a:cubicBezTo>
                    <a:lnTo>
                      <a:pt x="11149" y="4533"/>
                    </a:lnTo>
                    <a:cubicBezTo>
                      <a:pt x="11149" y="4533"/>
                      <a:pt x="11068" y="4633"/>
                      <a:pt x="10960" y="4800"/>
                    </a:cubicBezTo>
                    <a:cubicBezTo>
                      <a:pt x="10850" y="4964"/>
                      <a:pt x="10704" y="5183"/>
                      <a:pt x="10558" y="5403"/>
                    </a:cubicBezTo>
                    <a:cubicBezTo>
                      <a:pt x="10265" y="5840"/>
                      <a:pt x="9971" y="6278"/>
                      <a:pt x="9971" y="6278"/>
                    </a:cubicBezTo>
                    <a:cubicBezTo>
                      <a:pt x="9971" y="6278"/>
                      <a:pt x="11392" y="7981"/>
                      <a:pt x="11392" y="7981"/>
                    </a:cubicBezTo>
                    <a:close/>
                    <a:moveTo>
                      <a:pt x="9208" y="5360"/>
                    </a:moveTo>
                    <a:cubicBezTo>
                      <a:pt x="9208" y="5360"/>
                      <a:pt x="9506" y="4914"/>
                      <a:pt x="9803" y="4469"/>
                    </a:cubicBezTo>
                    <a:cubicBezTo>
                      <a:pt x="9952" y="4247"/>
                      <a:pt x="10101" y="4024"/>
                      <a:pt x="10213" y="3857"/>
                    </a:cubicBezTo>
                    <a:cubicBezTo>
                      <a:pt x="10322" y="3688"/>
                      <a:pt x="10405" y="3587"/>
                      <a:pt x="10405" y="3587"/>
                    </a:cubicBezTo>
                    <a:lnTo>
                      <a:pt x="9024" y="1828"/>
                    </a:lnTo>
                    <a:cubicBezTo>
                      <a:pt x="9024" y="1827"/>
                      <a:pt x="8940" y="1933"/>
                      <a:pt x="8825" y="2105"/>
                    </a:cubicBezTo>
                    <a:cubicBezTo>
                      <a:pt x="8710" y="2278"/>
                      <a:pt x="8557" y="2507"/>
                      <a:pt x="8404" y="2737"/>
                    </a:cubicBezTo>
                    <a:cubicBezTo>
                      <a:pt x="8097" y="3196"/>
                      <a:pt x="7790" y="3654"/>
                      <a:pt x="7790" y="3654"/>
                    </a:cubicBezTo>
                    <a:cubicBezTo>
                      <a:pt x="7790" y="3654"/>
                      <a:pt x="9208" y="5360"/>
                      <a:pt x="9208" y="5360"/>
                    </a:cubicBezTo>
                    <a:close/>
                    <a:moveTo>
                      <a:pt x="18278" y="21600"/>
                    </a:moveTo>
                    <a:cubicBezTo>
                      <a:pt x="18278" y="21600"/>
                      <a:pt x="13698" y="16804"/>
                      <a:pt x="9118" y="12009"/>
                    </a:cubicBezTo>
                    <a:cubicBezTo>
                      <a:pt x="4559" y="7177"/>
                      <a:pt x="0" y="2344"/>
                      <a:pt x="0" y="2344"/>
                    </a:cubicBezTo>
                    <a:cubicBezTo>
                      <a:pt x="0" y="2344"/>
                      <a:pt x="578" y="2148"/>
                      <a:pt x="1446" y="1853"/>
                    </a:cubicBezTo>
                    <a:cubicBezTo>
                      <a:pt x="2309" y="1570"/>
                      <a:pt x="3433" y="1197"/>
                      <a:pt x="4596" y="928"/>
                    </a:cubicBezTo>
                    <a:cubicBezTo>
                      <a:pt x="5748" y="646"/>
                      <a:pt x="6865" y="381"/>
                      <a:pt x="7714" y="226"/>
                    </a:cubicBezTo>
                    <a:cubicBezTo>
                      <a:pt x="8566" y="91"/>
                      <a:pt x="9135" y="0"/>
                      <a:pt x="9135" y="0"/>
                    </a:cubicBezTo>
                    <a:cubicBezTo>
                      <a:pt x="9135" y="0"/>
                      <a:pt x="12244" y="4082"/>
                      <a:pt x="15354" y="8165"/>
                    </a:cubicBezTo>
                    <a:cubicBezTo>
                      <a:pt x="18477" y="12228"/>
                      <a:pt x="21600" y="16292"/>
                      <a:pt x="21600" y="16292"/>
                    </a:cubicBezTo>
                    <a:cubicBezTo>
                      <a:pt x="21600" y="16292"/>
                      <a:pt x="21331" y="16671"/>
                      <a:pt x="21062" y="17050"/>
                    </a:cubicBezTo>
                    <a:cubicBezTo>
                      <a:pt x="20809" y="17449"/>
                      <a:pt x="20556" y="17848"/>
                      <a:pt x="20556" y="17848"/>
                    </a:cubicBezTo>
                    <a:lnTo>
                      <a:pt x="19354" y="16388"/>
                    </a:lnTo>
                    <a:cubicBezTo>
                      <a:pt x="19354" y="16388"/>
                      <a:pt x="18980" y="16938"/>
                      <a:pt x="18607" y="17488"/>
                    </a:cubicBezTo>
                    <a:cubicBezTo>
                      <a:pt x="18415" y="17758"/>
                      <a:pt x="18233" y="18039"/>
                      <a:pt x="18106" y="18260"/>
                    </a:cubicBezTo>
                    <a:cubicBezTo>
                      <a:pt x="17975" y="18477"/>
                      <a:pt x="17887" y="18621"/>
                      <a:pt x="17887" y="18621"/>
                    </a:cubicBezTo>
                    <a:lnTo>
                      <a:pt x="19181" y="20056"/>
                    </a:lnTo>
                    <a:cubicBezTo>
                      <a:pt x="19181" y="20056"/>
                      <a:pt x="18278" y="21600"/>
                      <a:pt x="18278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6" name="îṥḷíḍe">
                <a:extLst>
                  <a:ext uri="{FF2B5EF4-FFF2-40B4-BE49-F238E27FC236}">
                    <a16:creationId xmlns:a16="http://schemas.microsoft.com/office/drawing/2014/main" id="{A5E2F35E-CCF5-4179-ADFF-11F8DB9536ED}"/>
                  </a:ext>
                </a:extLst>
              </p:cNvPr>
              <p:cNvSpPr/>
              <p:nvPr/>
            </p:nvSpPr>
            <p:spPr>
              <a:xfrm>
                <a:off x="449878" y="3946662"/>
                <a:ext cx="1331768" cy="7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8" y="20109"/>
                    </a:moveTo>
                    <a:lnTo>
                      <a:pt x="18040" y="17886"/>
                    </a:lnTo>
                    <a:lnTo>
                      <a:pt x="16353" y="17710"/>
                    </a:lnTo>
                    <a:lnTo>
                      <a:pt x="16289" y="20016"/>
                    </a:lnTo>
                    <a:cubicBezTo>
                      <a:pt x="16289" y="20016"/>
                      <a:pt x="17978" y="20109"/>
                      <a:pt x="17978" y="20109"/>
                    </a:cubicBezTo>
                    <a:close/>
                    <a:moveTo>
                      <a:pt x="15380" y="19963"/>
                    </a:moveTo>
                    <a:cubicBezTo>
                      <a:pt x="15380" y="19963"/>
                      <a:pt x="15391" y="19271"/>
                      <a:pt x="15409" y="18233"/>
                    </a:cubicBezTo>
                    <a:cubicBezTo>
                      <a:pt x="15402" y="17192"/>
                      <a:pt x="15514" y="15821"/>
                      <a:pt x="15563" y="14442"/>
                    </a:cubicBezTo>
                    <a:cubicBezTo>
                      <a:pt x="15603" y="13060"/>
                      <a:pt x="15749" y="11703"/>
                      <a:pt x="15817" y="10674"/>
                    </a:cubicBezTo>
                    <a:cubicBezTo>
                      <a:pt x="15855" y="10162"/>
                      <a:pt x="15887" y="9735"/>
                      <a:pt x="15909" y="9435"/>
                    </a:cubicBezTo>
                    <a:cubicBezTo>
                      <a:pt x="15928" y="9136"/>
                      <a:pt x="15950" y="8967"/>
                      <a:pt x="15949" y="8967"/>
                    </a:cubicBezTo>
                    <a:lnTo>
                      <a:pt x="14284" y="8481"/>
                    </a:lnTo>
                    <a:cubicBezTo>
                      <a:pt x="14284" y="8481"/>
                      <a:pt x="14260" y="8655"/>
                      <a:pt x="14240" y="8965"/>
                    </a:cubicBezTo>
                    <a:cubicBezTo>
                      <a:pt x="14217" y="9275"/>
                      <a:pt x="14184" y="9718"/>
                      <a:pt x="14145" y="10249"/>
                    </a:cubicBezTo>
                    <a:cubicBezTo>
                      <a:pt x="14076" y="11313"/>
                      <a:pt x="13923" y="12719"/>
                      <a:pt x="13881" y="14150"/>
                    </a:cubicBezTo>
                    <a:cubicBezTo>
                      <a:pt x="13848" y="14863"/>
                      <a:pt x="13814" y="15576"/>
                      <a:pt x="13783" y="16244"/>
                    </a:cubicBezTo>
                    <a:cubicBezTo>
                      <a:pt x="13766" y="16578"/>
                      <a:pt x="13750" y="16901"/>
                      <a:pt x="13735" y="17207"/>
                    </a:cubicBezTo>
                    <a:cubicBezTo>
                      <a:pt x="13730" y="17515"/>
                      <a:pt x="13725" y="17806"/>
                      <a:pt x="13721" y="18075"/>
                    </a:cubicBezTo>
                    <a:cubicBezTo>
                      <a:pt x="13703" y="19149"/>
                      <a:pt x="13691" y="19866"/>
                      <a:pt x="13691" y="19866"/>
                    </a:cubicBezTo>
                    <a:cubicBezTo>
                      <a:pt x="13691" y="19866"/>
                      <a:pt x="15380" y="19963"/>
                      <a:pt x="15380" y="19963"/>
                    </a:cubicBezTo>
                    <a:close/>
                    <a:moveTo>
                      <a:pt x="12781" y="19812"/>
                    </a:moveTo>
                    <a:cubicBezTo>
                      <a:pt x="12782" y="19812"/>
                      <a:pt x="12804" y="16891"/>
                      <a:pt x="12975" y="13991"/>
                    </a:cubicBezTo>
                    <a:cubicBezTo>
                      <a:pt x="13018" y="12535"/>
                      <a:pt x="13174" y="11102"/>
                      <a:pt x="13243" y="10018"/>
                    </a:cubicBezTo>
                    <a:cubicBezTo>
                      <a:pt x="13284" y="9477"/>
                      <a:pt x="13318" y="9027"/>
                      <a:pt x="13341" y="8711"/>
                    </a:cubicBezTo>
                    <a:cubicBezTo>
                      <a:pt x="13361" y="8395"/>
                      <a:pt x="13386" y="8218"/>
                      <a:pt x="13386" y="8218"/>
                    </a:cubicBezTo>
                    <a:lnTo>
                      <a:pt x="11721" y="7727"/>
                    </a:lnTo>
                    <a:cubicBezTo>
                      <a:pt x="11721" y="7727"/>
                      <a:pt x="11694" y="7910"/>
                      <a:pt x="11673" y="8237"/>
                    </a:cubicBezTo>
                    <a:cubicBezTo>
                      <a:pt x="11649" y="8563"/>
                      <a:pt x="11614" y="9029"/>
                      <a:pt x="11572" y="9588"/>
                    </a:cubicBezTo>
                    <a:cubicBezTo>
                      <a:pt x="11501" y="10709"/>
                      <a:pt x="11339" y="12190"/>
                      <a:pt x="11294" y="13695"/>
                    </a:cubicBezTo>
                    <a:cubicBezTo>
                      <a:pt x="11238" y="15198"/>
                      <a:pt x="11125" y="16693"/>
                      <a:pt x="11124" y="17826"/>
                    </a:cubicBezTo>
                    <a:cubicBezTo>
                      <a:pt x="11106" y="18956"/>
                      <a:pt x="11093" y="19709"/>
                      <a:pt x="11093" y="19709"/>
                    </a:cubicBezTo>
                    <a:cubicBezTo>
                      <a:pt x="11093" y="19709"/>
                      <a:pt x="12781" y="19812"/>
                      <a:pt x="12781" y="19812"/>
                    </a:cubicBezTo>
                    <a:close/>
                    <a:moveTo>
                      <a:pt x="10182" y="19653"/>
                    </a:moveTo>
                    <a:cubicBezTo>
                      <a:pt x="10182" y="19653"/>
                      <a:pt x="10195" y="18886"/>
                      <a:pt x="10215" y="17736"/>
                    </a:cubicBezTo>
                    <a:cubicBezTo>
                      <a:pt x="10218" y="16584"/>
                      <a:pt x="10330" y="15063"/>
                      <a:pt x="10388" y="13534"/>
                    </a:cubicBezTo>
                    <a:cubicBezTo>
                      <a:pt x="10417" y="12769"/>
                      <a:pt x="10459" y="12008"/>
                      <a:pt x="10523" y="11298"/>
                    </a:cubicBezTo>
                    <a:cubicBezTo>
                      <a:pt x="10577" y="10588"/>
                      <a:pt x="10628" y="9924"/>
                      <a:pt x="10672" y="9355"/>
                    </a:cubicBezTo>
                    <a:cubicBezTo>
                      <a:pt x="10714" y="8786"/>
                      <a:pt x="10750" y="8312"/>
                      <a:pt x="10775" y="7981"/>
                    </a:cubicBezTo>
                    <a:cubicBezTo>
                      <a:pt x="10798" y="7648"/>
                      <a:pt x="10824" y="7462"/>
                      <a:pt x="10825" y="7462"/>
                    </a:cubicBezTo>
                    <a:lnTo>
                      <a:pt x="9160" y="6967"/>
                    </a:lnTo>
                    <a:cubicBezTo>
                      <a:pt x="9160" y="6967"/>
                      <a:pt x="9134" y="7160"/>
                      <a:pt x="9108" y="7502"/>
                    </a:cubicBezTo>
                    <a:cubicBezTo>
                      <a:pt x="9082" y="7844"/>
                      <a:pt x="9045" y="8334"/>
                      <a:pt x="9000" y="8921"/>
                    </a:cubicBezTo>
                    <a:cubicBezTo>
                      <a:pt x="8956" y="9508"/>
                      <a:pt x="8903" y="10192"/>
                      <a:pt x="8847" y="10927"/>
                    </a:cubicBezTo>
                    <a:cubicBezTo>
                      <a:pt x="8819" y="11294"/>
                      <a:pt x="8790" y="11673"/>
                      <a:pt x="8760" y="12058"/>
                    </a:cubicBezTo>
                    <a:cubicBezTo>
                      <a:pt x="8743" y="12446"/>
                      <a:pt x="8725" y="12840"/>
                      <a:pt x="8707" y="13233"/>
                    </a:cubicBezTo>
                    <a:cubicBezTo>
                      <a:pt x="8646" y="14810"/>
                      <a:pt x="8534" y="16381"/>
                      <a:pt x="8527" y="17569"/>
                    </a:cubicBezTo>
                    <a:cubicBezTo>
                      <a:pt x="8507" y="18755"/>
                      <a:pt x="8494" y="19546"/>
                      <a:pt x="8494" y="19546"/>
                    </a:cubicBezTo>
                    <a:cubicBezTo>
                      <a:pt x="8494" y="19546"/>
                      <a:pt x="10182" y="19653"/>
                      <a:pt x="10182" y="19653"/>
                    </a:cubicBezTo>
                    <a:close/>
                    <a:moveTo>
                      <a:pt x="7585" y="19488"/>
                    </a:moveTo>
                    <a:cubicBezTo>
                      <a:pt x="7585" y="19488"/>
                      <a:pt x="7598" y="18684"/>
                      <a:pt x="7618" y="17478"/>
                    </a:cubicBezTo>
                    <a:cubicBezTo>
                      <a:pt x="7627" y="16272"/>
                      <a:pt x="7739" y="14674"/>
                      <a:pt x="7802" y="13071"/>
                    </a:cubicBezTo>
                    <a:cubicBezTo>
                      <a:pt x="7820" y="12671"/>
                      <a:pt x="7838" y="12270"/>
                      <a:pt x="7856" y="11875"/>
                    </a:cubicBezTo>
                    <a:cubicBezTo>
                      <a:pt x="7886" y="11485"/>
                      <a:pt x="7916" y="11098"/>
                      <a:pt x="7945" y="10725"/>
                    </a:cubicBezTo>
                    <a:cubicBezTo>
                      <a:pt x="8002" y="9979"/>
                      <a:pt x="8055" y="9282"/>
                      <a:pt x="8100" y="8685"/>
                    </a:cubicBezTo>
                    <a:cubicBezTo>
                      <a:pt x="8146" y="8088"/>
                      <a:pt x="8183" y="7591"/>
                      <a:pt x="8210" y="7243"/>
                    </a:cubicBezTo>
                    <a:cubicBezTo>
                      <a:pt x="8238" y="6895"/>
                      <a:pt x="8263" y="6699"/>
                      <a:pt x="8263" y="6699"/>
                    </a:cubicBezTo>
                    <a:lnTo>
                      <a:pt x="6598" y="6200"/>
                    </a:lnTo>
                    <a:cubicBezTo>
                      <a:pt x="6598" y="6200"/>
                      <a:pt x="6577" y="6403"/>
                      <a:pt x="6542" y="6759"/>
                    </a:cubicBezTo>
                    <a:cubicBezTo>
                      <a:pt x="6514" y="7119"/>
                      <a:pt x="6475" y="7631"/>
                      <a:pt x="6429" y="8247"/>
                    </a:cubicBezTo>
                    <a:cubicBezTo>
                      <a:pt x="6382" y="8862"/>
                      <a:pt x="6327" y="9580"/>
                      <a:pt x="6268" y="10349"/>
                    </a:cubicBezTo>
                    <a:cubicBezTo>
                      <a:pt x="6239" y="10733"/>
                      <a:pt x="6209" y="11131"/>
                      <a:pt x="6178" y="11535"/>
                    </a:cubicBezTo>
                    <a:cubicBezTo>
                      <a:pt x="6159" y="11941"/>
                      <a:pt x="6139" y="12354"/>
                      <a:pt x="6120" y="12766"/>
                    </a:cubicBezTo>
                    <a:cubicBezTo>
                      <a:pt x="6054" y="14417"/>
                      <a:pt x="5943" y="16064"/>
                      <a:pt x="5931" y="17307"/>
                    </a:cubicBezTo>
                    <a:cubicBezTo>
                      <a:pt x="5910" y="18550"/>
                      <a:pt x="5896" y="19377"/>
                      <a:pt x="5896" y="19377"/>
                    </a:cubicBezTo>
                    <a:cubicBezTo>
                      <a:pt x="5896" y="19377"/>
                      <a:pt x="7585" y="19488"/>
                      <a:pt x="7585" y="19488"/>
                    </a:cubicBezTo>
                    <a:close/>
                    <a:moveTo>
                      <a:pt x="18664" y="8473"/>
                    </a:moveTo>
                    <a:lnTo>
                      <a:pt x="18918" y="6308"/>
                    </a:lnTo>
                    <a:lnTo>
                      <a:pt x="17265" y="5696"/>
                    </a:lnTo>
                    <a:lnTo>
                      <a:pt x="17002" y="7943"/>
                    </a:lnTo>
                    <a:cubicBezTo>
                      <a:pt x="17002" y="7943"/>
                      <a:pt x="18664" y="8473"/>
                      <a:pt x="18664" y="8473"/>
                    </a:cubicBezTo>
                    <a:close/>
                    <a:moveTo>
                      <a:pt x="16106" y="7657"/>
                    </a:moveTo>
                    <a:lnTo>
                      <a:pt x="16375" y="5365"/>
                    </a:lnTo>
                    <a:lnTo>
                      <a:pt x="14723" y="4749"/>
                    </a:lnTo>
                    <a:lnTo>
                      <a:pt x="14445" y="7124"/>
                    </a:lnTo>
                    <a:cubicBezTo>
                      <a:pt x="14445" y="7124"/>
                      <a:pt x="16106" y="7657"/>
                      <a:pt x="16106" y="7657"/>
                    </a:cubicBezTo>
                    <a:close/>
                    <a:moveTo>
                      <a:pt x="13551" y="6835"/>
                    </a:moveTo>
                    <a:lnTo>
                      <a:pt x="13833" y="4416"/>
                    </a:lnTo>
                    <a:lnTo>
                      <a:pt x="12180" y="3795"/>
                    </a:lnTo>
                    <a:lnTo>
                      <a:pt x="11890" y="6297"/>
                    </a:lnTo>
                    <a:cubicBezTo>
                      <a:pt x="11890" y="6297"/>
                      <a:pt x="13551" y="6835"/>
                      <a:pt x="13551" y="6835"/>
                    </a:cubicBezTo>
                    <a:close/>
                    <a:moveTo>
                      <a:pt x="10996" y="6006"/>
                    </a:moveTo>
                    <a:lnTo>
                      <a:pt x="11291" y="3460"/>
                    </a:lnTo>
                    <a:lnTo>
                      <a:pt x="9639" y="2836"/>
                    </a:lnTo>
                    <a:lnTo>
                      <a:pt x="9335" y="5464"/>
                    </a:lnTo>
                    <a:cubicBezTo>
                      <a:pt x="9335" y="5464"/>
                      <a:pt x="10996" y="6006"/>
                      <a:pt x="10996" y="6006"/>
                    </a:cubicBezTo>
                    <a:close/>
                    <a:moveTo>
                      <a:pt x="8441" y="5171"/>
                    </a:moveTo>
                    <a:lnTo>
                      <a:pt x="8751" y="2498"/>
                    </a:lnTo>
                    <a:lnTo>
                      <a:pt x="7100" y="1870"/>
                    </a:lnTo>
                    <a:lnTo>
                      <a:pt x="6781" y="4624"/>
                    </a:lnTo>
                    <a:cubicBezTo>
                      <a:pt x="6781" y="4624"/>
                      <a:pt x="8441" y="5171"/>
                      <a:pt x="8441" y="5171"/>
                    </a:cubicBezTo>
                    <a:close/>
                    <a:moveTo>
                      <a:pt x="16839" y="9300"/>
                    </a:moveTo>
                    <a:lnTo>
                      <a:pt x="16639" y="11573"/>
                    </a:lnTo>
                    <a:lnTo>
                      <a:pt x="18313" y="11970"/>
                    </a:lnTo>
                    <a:lnTo>
                      <a:pt x="18505" y="9779"/>
                    </a:lnTo>
                    <a:cubicBezTo>
                      <a:pt x="18505" y="9779"/>
                      <a:pt x="16839" y="9300"/>
                      <a:pt x="16839" y="9300"/>
                    </a:cubicBezTo>
                    <a:close/>
                    <a:moveTo>
                      <a:pt x="16532" y="13470"/>
                    </a:moveTo>
                    <a:lnTo>
                      <a:pt x="16401" y="15762"/>
                    </a:lnTo>
                    <a:lnTo>
                      <a:pt x="18085" y="16008"/>
                    </a:lnTo>
                    <a:lnTo>
                      <a:pt x="18212" y="13799"/>
                    </a:lnTo>
                    <a:cubicBezTo>
                      <a:pt x="18212" y="13799"/>
                      <a:pt x="16532" y="13470"/>
                      <a:pt x="16532" y="13470"/>
                    </a:cubicBezTo>
                    <a:close/>
                    <a:moveTo>
                      <a:pt x="20627" y="21600"/>
                    </a:moveTo>
                    <a:cubicBezTo>
                      <a:pt x="20627" y="21600"/>
                      <a:pt x="15470" y="21467"/>
                      <a:pt x="10313" y="21334"/>
                    </a:cubicBezTo>
                    <a:cubicBezTo>
                      <a:pt x="5157" y="21148"/>
                      <a:pt x="0" y="20963"/>
                      <a:pt x="0" y="20963"/>
                    </a:cubicBezTo>
                    <a:cubicBezTo>
                      <a:pt x="0" y="20963"/>
                      <a:pt x="345" y="19542"/>
                      <a:pt x="864" y="17411"/>
                    </a:cubicBezTo>
                    <a:cubicBezTo>
                      <a:pt x="1109" y="16359"/>
                      <a:pt x="1452" y="15148"/>
                      <a:pt x="1815" y="13872"/>
                    </a:cubicBezTo>
                    <a:cubicBezTo>
                      <a:pt x="2190" y="12598"/>
                      <a:pt x="2533" y="11250"/>
                      <a:pt x="2977" y="9943"/>
                    </a:cubicBezTo>
                    <a:cubicBezTo>
                      <a:pt x="3399" y="8655"/>
                      <a:pt x="3821" y="7365"/>
                      <a:pt x="4217" y="6157"/>
                    </a:cubicBezTo>
                    <a:cubicBezTo>
                      <a:pt x="4645" y="4996"/>
                      <a:pt x="5045" y="3913"/>
                      <a:pt x="5387" y="2984"/>
                    </a:cubicBezTo>
                    <a:cubicBezTo>
                      <a:pt x="5729" y="2070"/>
                      <a:pt x="6007" y="1319"/>
                      <a:pt x="6232" y="806"/>
                    </a:cubicBezTo>
                    <a:cubicBezTo>
                      <a:pt x="6447" y="293"/>
                      <a:pt x="6569" y="0"/>
                      <a:pt x="6569" y="0"/>
                    </a:cubicBezTo>
                    <a:cubicBezTo>
                      <a:pt x="6569" y="0"/>
                      <a:pt x="10325" y="1534"/>
                      <a:pt x="14081" y="3069"/>
                    </a:cubicBezTo>
                    <a:cubicBezTo>
                      <a:pt x="17840" y="4575"/>
                      <a:pt x="21600" y="6080"/>
                      <a:pt x="21600" y="6080"/>
                    </a:cubicBezTo>
                    <a:cubicBezTo>
                      <a:pt x="21600" y="6080"/>
                      <a:pt x="21580" y="6226"/>
                      <a:pt x="21550" y="6442"/>
                    </a:cubicBezTo>
                    <a:cubicBezTo>
                      <a:pt x="21521" y="6658"/>
                      <a:pt x="21476" y="6946"/>
                      <a:pt x="21452" y="7240"/>
                    </a:cubicBezTo>
                    <a:cubicBezTo>
                      <a:pt x="21393" y="7826"/>
                      <a:pt x="21334" y="8412"/>
                      <a:pt x="21334" y="8412"/>
                    </a:cubicBezTo>
                    <a:lnTo>
                      <a:pt x="19922" y="7934"/>
                    </a:lnTo>
                    <a:cubicBezTo>
                      <a:pt x="19922" y="7934"/>
                      <a:pt x="19845" y="8632"/>
                      <a:pt x="19731" y="9678"/>
                    </a:cubicBezTo>
                    <a:cubicBezTo>
                      <a:pt x="19620" y="10726"/>
                      <a:pt x="19539" y="12144"/>
                      <a:pt x="19414" y="13551"/>
                    </a:cubicBezTo>
                    <a:cubicBezTo>
                      <a:pt x="19328" y="14966"/>
                      <a:pt x="19277" y="16393"/>
                      <a:pt x="19214" y="17457"/>
                    </a:cubicBezTo>
                    <a:cubicBezTo>
                      <a:pt x="19187" y="17991"/>
                      <a:pt x="19194" y="18440"/>
                      <a:pt x="19184" y="18752"/>
                    </a:cubicBezTo>
                    <a:cubicBezTo>
                      <a:pt x="19179" y="19065"/>
                      <a:pt x="19176" y="19244"/>
                      <a:pt x="19176" y="19244"/>
                    </a:cubicBezTo>
                    <a:lnTo>
                      <a:pt x="20665" y="19353"/>
                    </a:lnTo>
                    <a:cubicBezTo>
                      <a:pt x="20665" y="19353"/>
                      <a:pt x="20627" y="21600"/>
                      <a:pt x="2062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endParaRPr sz="2000"/>
              </a:p>
            </p:txBody>
          </p:sp>
          <p:sp>
            <p:nvSpPr>
              <p:cNvPr id="27" name="îṩ1iḍê">
                <a:extLst>
                  <a:ext uri="{FF2B5EF4-FFF2-40B4-BE49-F238E27FC236}">
                    <a16:creationId xmlns:a16="http://schemas.microsoft.com/office/drawing/2014/main" id="{2928EDC4-4627-447B-A2DE-4520E9B1BF3B}"/>
                  </a:ext>
                </a:extLst>
              </p:cNvPr>
              <p:cNvSpPr/>
              <p:nvPr/>
            </p:nvSpPr>
            <p:spPr>
              <a:xfrm>
                <a:off x="2372087" y="2004004"/>
                <a:ext cx="652343" cy="67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3" y="3634"/>
                    </a:moveTo>
                    <a:cubicBezTo>
                      <a:pt x="12713" y="3634"/>
                      <a:pt x="12558" y="3710"/>
                      <a:pt x="12306" y="3873"/>
                    </a:cubicBezTo>
                    <a:cubicBezTo>
                      <a:pt x="12051" y="4031"/>
                      <a:pt x="11687" y="4256"/>
                      <a:pt x="11249" y="4527"/>
                    </a:cubicBezTo>
                    <a:cubicBezTo>
                      <a:pt x="10381" y="5078"/>
                      <a:pt x="9189" y="5762"/>
                      <a:pt x="8048" y="6519"/>
                    </a:cubicBezTo>
                    <a:cubicBezTo>
                      <a:pt x="6917" y="7292"/>
                      <a:pt x="5785" y="8063"/>
                      <a:pt x="4936" y="8643"/>
                    </a:cubicBezTo>
                    <a:cubicBezTo>
                      <a:pt x="4504" y="8922"/>
                      <a:pt x="4172" y="9191"/>
                      <a:pt x="3932" y="9370"/>
                    </a:cubicBezTo>
                    <a:cubicBezTo>
                      <a:pt x="3694" y="9551"/>
                      <a:pt x="3558" y="9654"/>
                      <a:pt x="3558" y="9654"/>
                    </a:cubicBezTo>
                    <a:lnTo>
                      <a:pt x="5168" y="11669"/>
                    </a:lnTo>
                    <a:cubicBezTo>
                      <a:pt x="5168" y="11669"/>
                      <a:pt x="5301" y="11568"/>
                      <a:pt x="5533" y="11393"/>
                    </a:cubicBezTo>
                    <a:cubicBezTo>
                      <a:pt x="5766" y="11218"/>
                      <a:pt x="6090" y="10956"/>
                      <a:pt x="6510" y="10684"/>
                    </a:cubicBezTo>
                    <a:cubicBezTo>
                      <a:pt x="7337" y="10120"/>
                      <a:pt x="8438" y="9368"/>
                      <a:pt x="9540" y="8616"/>
                    </a:cubicBezTo>
                    <a:cubicBezTo>
                      <a:pt x="10651" y="7880"/>
                      <a:pt x="11813" y="7214"/>
                      <a:pt x="12657" y="6678"/>
                    </a:cubicBezTo>
                    <a:cubicBezTo>
                      <a:pt x="13083" y="6414"/>
                      <a:pt x="13438" y="6193"/>
                      <a:pt x="13686" y="6040"/>
                    </a:cubicBezTo>
                    <a:cubicBezTo>
                      <a:pt x="13931" y="5881"/>
                      <a:pt x="14083" y="5808"/>
                      <a:pt x="14083" y="5808"/>
                    </a:cubicBezTo>
                    <a:cubicBezTo>
                      <a:pt x="14083" y="5808"/>
                      <a:pt x="12713" y="3634"/>
                      <a:pt x="12713" y="3634"/>
                    </a:cubicBezTo>
                    <a:close/>
                    <a:moveTo>
                      <a:pt x="15130" y="7470"/>
                    </a:moveTo>
                    <a:cubicBezTo>
                      <a:pt x="15130" y="7470"/>
                      <a:pt x="14982" y="7542"/>
                      <a:pt x="14742" y="7698"/>
                    </a:cubicBezTo>
                    <a:cubicBezTo>
                      <a:pt x="14499" y="7848"/>
                      <a:pt x="14152" y="8064"/>
                      <a:pt x="13735" y="8322"/>
                    </a:cubicBezTo>
                    <a:cubicBezTo>
                      <a:pt x="12908" y="8848"/>
                      <a:pt x="11770" y="9499"/>
                      <a:pt x="10682" y="10222"/>
                    </a:cubicBezTo>
                    <a:cubicBezTo>
                      <a:pt x="9603" y="10958"/>
                      <a:pt x="8524" y="11693"/>
                      <a:pt x="7715" y="12246"/>
                    </a:cubicBezTo>
                    <a:cubicBezTo>
                      <a:pt x="7302" y="12512"/>
                      <a:pt x="6985" y="12768"/>
                      <a:pt x="6757" y="12940"/>
                    </a:cubicBezTo>
                    <a:cubicBezTo>
                      <a:pt x="6530" y="13112"/>
                      <a:pt x="6400" y="13211"/>
                      <a:pt x="6400" y="13211"/>
                    </a:cubicBezTo>
                    <a:lnTo>
                      <a:pt x="8011" y="15226"/>
                    </a:lnTo>
                    <a:cubicBezTo>
                      <a:pt x="8011" y="15226"/>
                      <a:pt x="8137" y="15130"/>
                      <a:pt x="8357" y="14962"/>
                    </a:cubicBezTo>
                    <a:cubicBezTo>
                      <a:pt x="8579" y="14796"/>
                      <a:pt x="8887" y="14545"/>
                      <a:pt x="9288" y="14287"/>
                    </a:cubicBezTo>
                    <a:cubicBezTo>
                      <a:pt x="10075" y="13751"/>
                      <a:pt x="11125" y="13034"/>
                      <a:pt x="12174" y="12319"/>
                    </a:cubicBezTo>
                    <a:cubicBezTo>
                      <a:pt x="13232" y="11616"/>
                      <a:pt x="14339" y="10985"/>
                      <a:pt x="15143" y="10472"/>
                    </a:cubicBezTo>
                    <a:cubicBezTo>
                      <a:pt x="15548" y="10221"/>
                      <a:pt x="15886" y="10011"/>
                      <a:pt x="16122" y="9864"/>
                    </a:cubicBezTo>
                    <a:cubicBezTo>
                      <a:pt x="16355" y="9712"/>
                      <a:pt x="16499" y="9643"/>
                      <a:pt x="16499" y="9643"/>
                    </a:cubicBezTo>
                    <a:cubicBezTo>
                      <a:pt x="16499" y="9643"/>
                      <a:pt x="15130" y="7470"/>
                      <a:pt x="15130" y="7470"/>
                    </a:cubicBezTo>
                    <a:close/>
                    <a:moveTo>
                      <a:pt x="17547" y="11305"/>
                    </a:moveTo>
                    <a:cubicBezTo>
                      <a:pt x="17547" y="11305"/>
                      <a:pt x="17406" y="11374"/>
                      <a:pt x="17178" y="11522"/>
                    </a:cubicBezTo>
                    <a:cubicBezTo>
                      <a:pt x="16947" y="11666"/>
                      <a:pt x="16617" y="11871"/>
                      <a:pt x="16220" y="12117"/>
                    </a:cubicBezTo>
                    <a:cubicBezTo>
                      <a:pt x="15435" y="12619"/>
                      <a:pt x="14351" y="13236"/>
                      <a:pt x="13315" y="13923"/>
                    </a:cubicBezTo>
                    <a:cubicBezTo>
                      <a:pt x="12290" y="14624"/>
                      <a:pt x="11262" y="15324"/>
                      <a:pt x="10493" y="15849"/>
                    </a:cubicBezTo>
                    <a:cubicBezTo>
                      <a:pt x="10100" y="16101"/>
                      <a:pt x="9799" y="16346"/>
                      <a:pt x="9582" y="16509"/>
                    </a:cubicBezTo>
                    <a:cubicBezTo>
                      <a:pt x="9366" y="16674"/>
                      <a:pt x="9243" y="16768"/>
                      <a:pt x="9243" y="16768"/>
                    </a:cubicBezTo>
                    <a:lnTo>
                      <a:pt x="10854" y="18783"/>
                    </a:lnTo>
                    <a:cubicBezTo>
                      <a:pt x="10854" y="18783"/>
                      <a:pt x="10972" y="18692"/>
                      <a:pt x="11183" y="18532"/>
                    </a:cubicBezTo>
                    <a:cubicBezTo>
                      <a:pt x="11393" y="18374"/>
                      <a:pt x="11685" y="18134"/>
                      <a:pt x="12067" y="17891"/>
                    </a:cubicBezTo>
                    <a:cubicBezTo>
                      <a:pt x="12815" y="17381"/>
                      <a:pt x="13811" y="16700"/>
                      <a:pt x="14808" y="16021"/>
                    </a:cubicBezTo>
                    <a:cubicBezTo>
                      <a:pt x="15813" y="15353"/>
                      <a:pt x="16865" y="14755"/>
                      <a:pt x="17629" y="14267"/>
                    </a:cubicBezTo>
                    <a:cubicBezTo>
                      <a:pt x="18013" y="14028"/>
                      <a:pt x="18334" y="13828"/>
                      <a:pt x="18558" y="13689"/>
                    </a:cubicBezTo>
                    <a:cubicBezTo>
                      <a:pt x="18779" y="13544"/>
                      <a:pt x="18916" y="13479"/>
                      <a:pt x="18916" y="13479"/>
                    </a:cubicBezTo>
                    <a:cubicBezTo>
                      <a:pt x="18916" y="13479"/>
                      <a:pt x="17547" y="11305"/>
                      <a:pt x="17547" y="11305"/>
                    </a:cubicBezTo>
                    <a:close/>
                    <a:moveTo>
                      <a:pt x="5619" y="4655"/>
                    </a:moveTo>
                    <a:cubicBezTo>
                      <a:pt x="5969" y="5136"/>
                      <a:pt x="6568" y="5306"/>
                      <a:pt x="6958" y="5038"/>
                    </a:cubicBezTo>
                    <a:cubicBezTo>
                      <a:pt x="7343" y="4763"/>
                      <a:pt x="7400" y="4174"/>
                      <a:pt x="7062" y="3687"/>
                    </a:cubicBezTo>
                    <a:cubicBezTo>
                      <a:pt x="6724" y="3202"/>
                      <a:pt x="6108" y="3009"/>
                      <a:pt x="5713" y="3290"/>
                    </a:cubicBezTo>
                    <a:cubicBezTo>
                      <a:pt x="5313" y="3565"/>
                      <a:pt x="5271" y="4177"/>
                      <a:pt x="5619" y="4655"/>
                    </a:cubicBezTo>
                    <a:close/>
                    <a:moveTo>
                      <a:pt x="12751" y="0"/>
                    </a:moveTo>
                    <a:lnTo>
                      <a:pt x="21600" y="14673"/>
                    </a:lnTo>
                    <a:lnTo>
                      <a:pt x="20162" y="15457"/>
                    </a:lnTo>
                    <a:lnTo>
                      <a:pt x="19964" y="15142"/>
                    </a:lnTo>
                    <a:cubicBezTo>
                      <a:pt x="19964" y="15142"/>
                      <a:pt x="19831" y="15205"/>
                      <a:pt x="19614" y="15346"/>
                    </a:cubicBezTo>
                    <a:cubicBezTo>
                      <a:pt x="19394" y="15483"/>
                      <a:pt x="19081" y="15678"/>
                      <a:pt x="18706" y="15913"/>
                    </a:cubicBezTo>
                    <a:cubicBezTo>
                      <a:pt x="17961" y="16389"/>
                      <a:pt x="16932" y="16973"/>
                      <a:pt x="15950" y="17625"/>
                    </a:cubicBezTo>
                    <a:cubicBezTo>
                      <a:pt x="14976" y="18290"/>
                      <a:pt x="14002" y="18954"/>
                      <a:pt x="13271" y="19453"/>
                    </a:cubicBezTo>
                    <a:cubicBezTo>
                      <a:pt x="12897" y="19691"/>
                      <a:pt x="12613" y="19924"/>
                      <a:pt x="12407" y="20079"/>
                    </a:cubicBezTo>
                    <a:cubicBezTo>
                      <a:pt x="12203" y="20235"/>
                      <a:pt x="12085" y="20325"/>
                      <a:pt x="12085" y="20325"/>
                    </a:cubicBezTo>
                    <a:lnTo>
                      <a:pt x="12319" y="20617"/>
                    </a:lnTo>
                    <a:lnTo>
                      <a:pt x="11017" y="21600"/>
                    </a:lnTo>
                    <a:lnTo>
                      <a:pt x="0" y="8347"/>
                    </a:lnTo>
                    <a:cubicBezTo>
                      <a:pt x="0" y="8347"/>
                      <a:pt x="254" y="7918"/>
                      <a:pt x="635" y="7275"/>
                    </a:cubicBezTo>
                    <a:cubicBezTo>
                      <a:pt x="1027" y="6639"/>
                      <a:pt x="1516" y="5738"/>
                      <a:pt x="2078" y="4910"/>
                    </a:cubicBezTo>
                    <a:cubicBezTo>
                      <a:pt x="3211" y="3221"/>
                      <a:pt x="4343" y="1533"/>
                      <a:pt x="4343" y="1533"/>
                    </a:cubicBezTo>
                    <a:cubicBezTo>
                      <a:pt x="4343" y="1532"/>
                      <a:pt x="4853" y="1386"/>
                      <a:pt x="5660" y="1242"/>
                    </a:cubicBezTo>
                    <a:cubicBezTo>
                      <a:pt x="6451" y="1088"/>
                      <a:pt x="7506" y="883"/>
                      <a:pt x="8561" y="679"/>
                    </a:cubicBezTo>
                    <a:cubicBezTo>
                      <a:pt x="9604" y="474"/>
                      <a:pt x="10637" y="278"/>
                      <a:pt x="11438" y="183"/>
                    </a:cubicBezTo>
                    <a:cubicBezTo>
                      <a:pt x="12226" y="73"/>
                      <a:pt x="12751" y="0"/>
                      <a:pt x="12751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28" name="í$ļïďê">
                <a:extLst>
                  <a:ext uri="{FF2B5EF4-FFF2-40B4-BE49-F238E27FC236}">
                    <a16:creationId xmlns:a16="http://schemas.microsoft.com/office/drawing/2014/main" id="{38C5C7A5-E60C-401C-82F6-CF3ADA041763}"/>
                  </a:ext>
                </a:extLst>
              </p:cNvPr>
              <p:cNvSpPr/>
              <p:nvPr/>
            </p:nvSpPr>
            <p:spPr>
              <a:xfrm>
                <a:off x="4089805" y="899757"/>
                <a:ext cx="554002" cy="1228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9" y="19710"/>
                    </a:moveTo>
                    <a:cubicBezTo>
                      <a:pt x="4449" y="19710"/>
                      <a:pt x="5180" y="19702"/>
                      <a:pt x="6276" y="19691"/>
                    </a:cubicBezTo>
                    <a:cubicBezTo>
                      <a:pt x="7371" y="19686"/>
                      <a:pt x="8833" y="19636"/>
                      <a:pt x="10294" y="19675"/>
                    </a:cubicBezTo>
                    <a:cubicBezTo>
                      <a:pt x="11755" y="19691"/>
                      <a:pt x="13217" y="19706"/>
                      <a:pt x="14313" y="19717"/>
                    </a:cubicBezTo>
                    <a:cubicBezTo>
                      <a:pt x="15402" y="19756"/>
                      <a:pt x="16128" y="19783"/>
                      <a:pt x="16128" y="19783"/>
                    </a:cubicBezTo>
                    <a:lnTo>
                      <a:pt x="16339" y="18380"/>
                    </a:lnTo>
                    <a:cubicBezTo>
                      <a:pt x="16339" y="18380"/>
                      <a:pt x="15590" y="18353"/>
                      <a:pt x="14470" y="18313"/>
                    </a:cubicBezTo>
                    <a:cubicBezTo>
                      <a:pt x="13342" y="18301"/>
                      <a:pt x="11837" y="18285"/>
                      <a:pt x="10334" y="18269"/>
                    </a:cubicBezTo>
                    <a:cubicBezTo>
                      <a:pt x="8831" y="18229"/>
                      <a:pt x="7327" y="18280"/>
                      <a:pt x="6199" y="18286"/>
                    </a:cubicBezTo>
                    <a:cubicBezTo>
                      <a:pt x="5071" y="18297"/>
                      <a:pt x="4319" y="18305"/>
                      <a:pt x="4319" y="18305"/>
                    </a:cubicBezTo>
                    <a:cubicBezTo>
                      <a:pt x="4319" y="18305"/>
                      <a:pt x="4449" y="19710"/>
                      <a:pt x="4449" y="19710"/>
                    </a:cubicBezTo>
                    <a:close/>
                    <a:moveTo>
                      <a:pt x="4220" y="17232"/>
                    </a:moveTo>
                    <a:cubicBezTo>
                      <a:pt x="4220" y="17232"/>
                      <a:pt x="4988" y="17224"/>
                      <a:pt x="6140" y="17212"/>
                    </a:cubicBezTo>
                    <a:cubicBezTo>
                      <a:pt x="7292" y="17206"/>
                      <a:pt x="8829" y="17155"/>
                      <a:pt x="10365" y="17196"/>
                    </a:cubicBezTo>
                    <a:cubicBezTo>
                      <a:pt x="11900" y="17212"/>
                      <a:pt x="13436" y="17228"/>
                      <a:pt x="14588" y="17240"/>
                    </a:cubicBezTo>
                    <a:cubicBezTo>
                      <a:pt x="15734" y="17281"/>
                      <a:pt x="16499" y="17308"/>
                      <a:pt x="16499" y="17308"/>
                    </a:cubicBezTo>
                    <a:lnTo>
                      <a:pt x="16708" y="15906"/>
                    </a:lnTo>
                    <a:cubicBezTo>
                      <a:pt x="16708" y="15906"/>
                      <a:pt x="15923" y="15878"/>
                      <a:pt x="14745" y="15836"/>
                    </a:cubicBezTo>
                    <a:cubicBezTo>
                      <a:pt x="13561" y="15823"/>
                      <a:pt x="11983" y="15807"/>
                      <a:pt x="10404" y="15790"/>
                    </a:cubicBezTo>
                    <a:cubicBezTo>
                      <a:pt x="8825" y="15749"/>
                      <a:pt x="7247" y="15800"/>
                      <a:pt x="6064" y="15806"/>
                    </a:cubicBezTo>
                    <a:cubicBezTo>
                      <a:pt x="4880" y="15819"/>
                      <a:pt x="4090" y="15827"/>
                      <a:pt x="4090" y="15827"/>
                    </a:cubicBezTo>
                    <a:cubicBezTo>
                      <a:pt x="4090" y="15827"/>
                      <a:pt x="4220" y="17232"/>
                      <a:pt x="4220" y="17232"/>
                    </a:cubicBezTo>
                    <a:close/>
                    <a:moveTo>
                      <a:pt x="3991" y="14753"/>
                    </a:moveTo>
                    <a:cubicBezTo>
                      <a:pt x="3991" y="14753"/>
                      <a:pt x="4796" y="14744"/>
                      <a:pt x="6005" y="14732"/>
                    </a:cubicBezTo>
                    <a:cubicBezTo>
                      <a:pt x="7213" y="14725"/>
                      <a:pt x="8824" y="14674"/>
                      <a:pt x="10435" y="14715"/>
                    </a:cubicBezTo>
                    <a:cubicBezTo>
                      <a:pt x="12046" y="14732"/>
                      <a:pt x="13656" y="14749"/>
                      <a:pt x="14864" y="14762"/>
                    </a:cubicBezTo>
                    <a:cubicBezTo>
                      <a:pt x="16067" y="14805"/>
                      <a:pt x="16868" y="14833"/>
                      <a:pt x="16868" y="14833"/>
                    </a:cubicBezTo>
                    <a:lnTo>
                      <a:pt x="17080" y="13431"/>
                    </a:lnTo>
                    <a:cubicBezTo>
                      <a:pt x="17080" y="13431"/>
                      <a:pt x="16256" y="13402"/>
                      <a:pt x="15021" y="13359"/>
                    </a:cubicBezTo>
                    <a:cubicBezTo>
                      <a:pt x="13781" y="13345"/>
                      <a:pt x="12128" y="13328"/>
                      <a:pt x="10475" y="13310"/>
                    </a:cubicBezTo>
                    <a:cubicBezTo>
                      <a:pt x="8822" y="13269"/>
                      <a:pt x="7168" y="13320"/>
                      <a:pt x="5928" y="13327"/>
                    </a:cubicBezTo>
                    <a:cubicBezTo>
                      <a:pt x="4688" y="13340"/>
                      <a:pt x="3861" y="13350"/>
                      <a:pt x="3861" y="13350"/>
                    </a:cubicBezTo>
                    <a:cubicBezTo>
                      <a:pt x="3861" y="13350"/>
                      <a:pt x="3991" y="14753"/>
                      <a:pt x="3991" y="14753"/>
                    </a:cubicBezTo>
                    <a:close/>
                    <a:moveTo>
                      <a:pt x="3763" y="12276"/>
                    </a:moveTo>
                    <a:cubicBezTo>
                      <a:pt x="3763" y="12276"/>
                      <a:pt x="4605" y="12267"/>
                      <a:pt x="5869" y="12254"/>
                    </a:cubicBezTo>
                    <a:cubicBezTo>
                      <a:pt x="7132" y="12246"/>
                      <a:pt x="8819" y="12195"/>
                      <a:pt x="10505" y="12236"/>
                    </a:cubicBezTo>
                    <a:cubicBezTo>
                      <a:pt x="12191" y="12255"/>
                      <a:pt x="13876" y="12273"/>
                      <a:pt x="15140" y="12287"/>
                    </a:cubicBezTo>
                    <a:cubicBezTo>
                      <a:pt x="16399" y="12330"/>
                      <a:pt x="17238" y="12360"/>
                      <a:pt x="17238" y="12360"/>
                    </a:cubicBezTo>
                    <a:lnTo>
                      <a:pt x="17448" y="10957"/>
                    </a:lnTo>
                    <a:cubicBezTo>
                      <a:pt x="17448" y="10957"/>
                      <a:pt x="16587" y="10927"/>
                      <a:pt x="15296" y="10882"/>
                    </a:cubicBezTo>
                    <a:cubicBezTo>
                      <a:pt x="14002" y="10868"/>
                      <a:pt x="12273" y="10849"/>
                      <a:pt x="10545" y="10830"/>
                    </a:cubicBezTo>
                    <a:cubicBezTo>
                      <a:pt x="8817" y="10789"/>
                      <a:pt x="7089" y="10841"/>
                      <a:pt x="5792" y="10848"/>
                    </a:cubicBezTo>
                    <a:cubicBezTo>
                      <a:pt x="4497" y="10862"/>
                      <a:pt x="3633" y="10872"/>
                      <a:pt x="3633" y="10872"/>
                    </a:cubicBezTo>
                    <a:cubicBezTo>
                      <a:pt x="3633" y="10872"/>
                      <a:pt x="3763" y="12276"/>
                      <a:pt x="3763" y="12276"/>
                    </a:cubicBezTo>
                    <a:close/>
                    <a:moveTo>
                      <a:pt x="3534" y="9798"/>
                    </a:moveTo>
                    <a:cubicBezTo>
                      <a:pt x="3534" y="9798"/>
                      <a:pt x="4415" y="9788"/>
                      <a:pt x="5734" y="9773"/>
                    </a:cubicBezTo>
                    <a:cubicBezTo>
                      <a:pt x="7054" y="9766"/>
                      <a:pt x="8815" y="9714"/>
                      <a:pt x="10575" y="9755"/>
                    </a:cubicBezTo>
                    <a:cubicBezTo>
                      <a:pt x="12336" y="9775"/>
                      <a:pt x="14096" y="9794"/>
                      <a:pt x="15417" y="9809"/>
                    </a:cubicBezTo>
                    <a:cubicBezTo>
                      <a:pt x="16732" y="9854"/>
                      <a:pt x="17609" y="9885"/>
                      <a:pt x="17609" y="9885"/>
                    </a:cubicBezTo>
                    <a:lnTo>
                      <a:pt x="17819" y="8483"/>
                    </a:lnTo>
                    <a:cubicBezTo>
                      <a:pt x="17819" y="8483"/>
                      <a:pt x="16920" y="8452"/>
                      <a:pt x="15572" y="8405"/>
                    </a:cubicBezTo>
                    <a:cubicBezTo>
                      <a:pt x="14220" y="8391"/>
                      <a:pt x="12418" y="8371"/>
                      <a:pt x="10615" y="8350"/>
                    </a:cubicBezTo>
                    <a:cubicBezTo>
                      <a:pt x="8813" y="8309"/>
                      <a:pt x="7009" y="8361"/>
                      <a:pt x="5658" y="8369"/>
                    </a:cubicBezTo>
                    <a:cubicBezTo>
                      <a:pt x="4305" y="8384"/>
                      <a:pt x="3404" y="8394"/>
                      <a:pt x="3404" y="8394"/>
                    </a:cubicBezTo>
                    <a:cubicBezTo>
                      <a:pt x="3404" y="8394"/>
                      <a:pt x="3534" y="9798"/>
                      <a:pt x="3534" y="9798"/>
                    </a:cubicBezTo>
                    <a:close/>
                    <a:moveTo>
                      <a:pt x="3305" y="7321"/>
                    </a:moveTo>
                    <a:cubicBezTo>
                      <a:pt x="3305" y="7321"/>
                      <a:pt x="4222" y="7311"/>
                      <a:pt x="5599" y="7295"/>
                    </a:cubicBezTo>
                    <a:cubicBezTo>
                      <a:pt x="6975" y="7287"/>
                      <a:pt x="8810" y="7235"/>
                      <a:pt x="10645" y="7276"/>
                    </a:cubicBezTo>
                    <a:cubicBezTo>
                      <a:pt x="12480" y="7297"/>
                      <a:pt x="14315" y="7318"/>
                      <a:pt x="15693" y="7333"/>
                    </a:cubicBezTo>
                    <a:cubicBezTo>
                      <a:pt x="17064" y="7380"/>
                      <a:pt x="17980" y="7411"/>
                      <a:pt x="17980" y="7411"/>
                    </a:cubicBezTo>
                    <a:lnTo>
                      <a:pt x="18189" y="6008"/>
                    </a:lnTo>
                    <a:cubicBezTo>
                      <a:pt x="18189" y="6008"/>
                      <a:pt x="17252" y="5977"/>
                      <a:pt x="15848" y="5928"/>
                    </a:cubicBezTo>
                    <a:cubicBezTo>
                      <a:pt x="14441" y="5913"/>
                      <a:pt x="12563" y="5892"/>
                      <a:pt x="10686" y="5870"/>
                    </a:cubicBezTo>
                    <a:cubicBezTo>
                      <a:pt x="8808" y="5829"/>
                      <a:pt x="6930" y="5881"/>
                      <a:pt x="5522" y="5890"/>
                    </a:cubicBezTo>
                    <a:cubicBezTo>
                      <a:pt x="4114" y="5906"/>
                      <a:pt x="3175" y="5916"/>
                      <a:pt x="3175" y="5916"/>
                    </a:cubicBezTo>
                    <a:cubicBezTo>
                      <a:pt x="3175" y="5916"/>
                      <a:pt x="3305" y="7321"/>
                      <a:pt x="3305" y="7321"/>
                    </a:cubicBezTo>
                    <a:close/>
                    <a:moveTo>
                      <a:pt x="3076" y="4842"/>
                    </a:moveTo>
                    <a:cubicBezTo>
                      <a:pt x="3076" y="4842"/>
                      <a:pt x="4030" y="4831"/>
                      <a:pt x="5464" y="4815"/>
                    </a:cubicBezTo>
                    <a:cubicBezTo>
                      <a:pt x="6895" y="4806"/>
                      <a:pt x="8806" y="4753"/>
                      <a:pt x="10716" y="4796"/>
                    </a:cubicBezTo>
                    <a:cubicBezTo>
                      <a:pt x="12626" y="4817"/>
                      <a:pt x="14535" y="4839"/>
                      <a:pt x="15968" y="4856"/>
                    </a:cubicBezTo>
                    <a:cubicBezTo>
                      <a:pt x="17397" y="4904"/>
                      <a:pt x="18349" y="4936"/>
                      <a:pt x="18349" y="4936"/>
                    </a:cubicBezTo>
                    <a:lnTo>
                      <a:pt x="18560" y="3534"/>
                    </a:lnTo>
                    <a:cubicBezTo>
                      <a:pt x="18560" y="3534"/>
                      <a:pt x="17585" y="3501"/>
                      <a:pt x="16124" y="3452"/>
                    </a:cubicBezTo>
                    <a:cubicBezTo>
                      <a:pt x="14661" y="3435"/>
                      <a:pt x="12708" y="3413"/>
                      <a:pt x="10756" y="3391"/>
                    </a:cubicBezTo>
                    <a:cubicBezTo>
                      <a:pt x="8802" y="3348"/>
                      <a:pt x="6851" y="3401"/>
                      <a:pt x="5386" y="3410"/>
                    </a:cubicBezTo>
                    <a:cubicBezTo>
                      <a:pt x="3923" y="3427"/>
                      <a:pt x="2947" y="3438"/>
                      <a:pt x="2947" y="3438"/>
                    </a:cubicBezTo>
                    <a:cubicBezTo>
                      <a:pt x="2947" y="3438"/>
                      <a:pt x="3076" y="4842"/>
                      <a:pt x="3076" y="4842"/>
                    </a:cubicBezTo>
                    <a:close/>
                    <a:moveTo>
                      <a:pt x="2658" y="21508"/>
                    </a:moveTo>
                    <a:lnTo>
                      <a:pt x="0" y="1768"/>
                    </a:lnTo>
                    <a:cubicBezTo>
                      <a:pt x="0" y="1768"/>
                      <a:pt x="652" y="1645"/>
                      <a:pt x="1630" y="1458"/>
                    </a:cubicBezTo>
                    <a:cubicBezTo>
                      <a:pt x="2622" y="1292"/>
                      <a:pt x="3946" y="1070"/>
                      <a:pt x="5268" y="848"/>
                    </a:cubicBezTo>
                    <a:cubicBezTo>
                      <a:pt x="6614" y="627"/>
                      <a:pt x="7960" y="406"/>
                      <a:pt x="8970" y="239"/>
                    </a:cubicBezTo>
                    <a:cubicBezTo>
                      <a:pt x="9991" y="95"/>
                      <a:pt x="10672" y="0"/>
                      <a:pt x="10672" y="0"/>
                    </a:cubicBezTo>
                    <a:cubicBezTo>
                      <a:pt x="10672" y="0"/>
                      <a:pt x="13442" y="445"/>
                      <a:pt x="16210" y="890"/>
                    </a:cubicBezTo>
                    <a:cubicBezTo>
                      <a:pt x="18944" y="1385"/>
                      <a:pt x="21600" y="1898"/>
                      <a:pt x="21600" y="1898"/>
                    </a:cubicBezTo>
                    <a:lnTo>
                      <a:pt x="17813" y="21600"/>
                    </a:lnTo>
                    <a:cubicBezTo>
                      <a:pt x="17813" y="21600"/>
                      <a:pt x="16870" y="21568"/>
                      <a:pt x="15456" y="21519"/>
                    </a:cubicBezTo>
                    <a:cubicBezTo>
                      <a:pt x="14047" y="21440"/>
                      <a:pt x="12139" y="21468"/>
                      <a:pt x="10244" y="21430"/>
                    </a:cubicBezTo>
                    <a:cubicBezTo>
                      <a:pt x="9770" y="21424"/>
                      <a:pt x="9295" y="21418"/>
                      <a:pt x="8828" y="21412"/>
                    </a:cubicBezTo>
                    <a:cubicBezTo>
                      <a:pt x="8361" y="21418"/>
                      <a:pt x="7902" y="21425"/>
                      <a:pt x="7456" y="21432"/>
                    </a:cubicBezTo>
                    <a:cubicBezTo>
                      <a:pt x="6567" y="21442"/>
                      <a:pt x="5736" y="21451"/>
                      <a:pt x="5025" y="21459"/>
                    </a:cubicBezTo>
                    <a:cubicBezTo>
                      <a:pt x="3598" y="21458"/>
                      <a:pt x="2658" y="21508"/>
                      <a:pt x="2658" y="2150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9" name="îṩlíḑè">
                <a:extLst>
                  <a:ext uri="{FF2B5EF4-FFF2-40B4-BE49-F238E27FC236}">
                    <a16:creationId xmlns:a16="http://schemas.microsoft.com/office/drawing/2014/main" id="{57645BA3-8C31-4793-99C4-0759CC4E9952}"/>
                  </a:ext>
                </a:extLst>
              </p:cNvPr>
              <p:cNvSpPr/>
              <p:nvPr/>
            </p:nvSpPr>
            <p:spPr>
              <a:xfrm>
                <a:off x="4999786" y="501001"/>
                <a:ext cx="805581" cy="176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0" y="17790"/>
                    </a:moveTo>
                    <a:cubicBezTo>
                      <a:pt x="3490" y="17790"/>
                      <a:pt x="4157" y="17879"/>
                      <a:pt x="4826" y="17968"/>
                    </a:cubicBezTo>
                    <a:cubicBezTo>
                      <a:pt x="5484" y="18073"/>
                      <a:pt x="6141" y="18178"/>
                      <a:pt x="6141" y="18178"/>
                    </a:cubicBezTo>
                    <a:lnTo>
                      <a:pt x="7617" y="16186"/>
                    </a:lnTo>
                    <a:cubicBezTo>
                      <a:pt x="7617" y="16186"/>
                      <a:pt x="6920" y="16075"/>
                      <a:pt x="6223" y="15964"/>
                    </a:cubicBezTo>
                    <a:cubicBezTo>
                      <a:pt x="5518" y="15863"/>
                      <a:pt x="4806" y="15774"/>
                      <a:pt x="4806" y="15774"/>
                    </a:cubicBezTo>
                    <a:cubicBezTo>
                      <a:pt x="4806" y="15774"/>
                      <a:pt x="3490" y="17790"/>
                      <a:pt x="3490" y="17790"/>
                    </a:cubicBezTo>
                    <a:close/>
                    <a:moveTo>
                      <a:pt x="5387" y="14885"/>
                    </a:moveTo>
                    <a:cubicBezTo>
                      <a:pt x="5387" y="14885"/>
                      <a:pt x="6118" y="14976"/>
                      <a:pt x="6840" y="15080"/>
                    </a:cubicBezTo>
                    <a:cubicBezTo>
                      <a:pt x="7555" y="15193"/>
                      <a:pt x="8269" y="15307"/>
                      <a:pt x="8269" y="15307"/>
                    </a:cubicBezTo>
                    <a:lnTo>
                      <a:pt x="9750" y="13314"/>
                    </a:lnTo>
                    <a:cubicBezTo>
                      <a:pt x="9750" y="13314"/>
                      <a:pt x="8994" y="13195"/>
                      <a:pt x="8239" y="13076"/>
                    </a:cubicBezTo>
                    <a:cubicBezTo>
                      <a:pt x="7477" y="12965"/>
                      <a:pt x="6705" y="12869"/>
                      <a:pt x="6705" y="12869"/>
                    </a:cubicBezTo>
                    <a:cubicBezTo>
                      <a:pt x="6705" y="12869"/>
                      <a:pt x="5387" y="14885"/>
                      <a:pt x="5387" y="14885"/>
                    </a:cubicBezTo>
                    <a:close/>
                    <a:moveTo>
                      <a:pt x="7288" y="11979"/>
                    </a:moveTo>
                    <a:cubicBezTo>
                      <a:pt x="7288" y="11979"/>
                      <a:pt x="8078" y="12078"/>
                      <a:pt x="8856" y="12191"/>
                    </a:cubicBezTo>
                    <a:cubicBezTo>
                      <a:pt x="9630" y="12313"/>
                      <a:pt x="10402" y="12435"/>
                      <a:pt x="10402" y="12435"/>
                    </a:cubicBezTo>
                    <a:lnTo>
                      <a:pt x="11885" y="10443"/>
                    </a:lnTo>
                    <a:cubicBezTo>
                      <a:pt x="11885" y="10443"/>
                      <a:pt x="11073" y="10315"/>
                      <a:pt x="10259" y="10188"/>
                    </a:cubicBezTo>
                    <a:cubicBezTo>
                      <a:pt x="9441" y="10067"/>
                      <a:pt x="8610" y="9964"/>
                      <a:pt x="8610" y="9964"/>
                    </a:cubicBezTo>
                    <a:cubicBezTo>
                      <a:pt x="8610" y="9964"/>
                      <a:pt x="7288" y="11979"/>
                      <a:pt x="7288" y="11979"/>
                    </a:cubicBezTo>
                    <a:close/>
                    <a:moveTo>
                      <a:pt x="9194" y="9075"/>
                    </a:moveTo>
                    <a:cubicBezTo>
                      <a:pt x="9194" y="9075"/>
                      <a:pt x="10042" y="9181"/>
                      <a:pt x="10878" y="9304"/>
                    </a:cubicBezTo>
                    <a:cubicBezTo>
                      <a:pt x="11709" y="9434"/>
                      <a:pt x="12540" y="9565"/>
                      <a:pt x="12540" y="9565"/>
                    </a:cubicBezTo>
                    <a:lnTo>
                      <a:pt x="14025" y="7573"/>
                    </a:lnTo>
                    <a:cubicBezTo>
                      <a:pt x="14025" y="7573"/>
                      <a:pt x="13154" y="7437"/>
                      <a:pt x="12283" y="7301"/>
                    </a:cubicBezTo>
                    <a:cubicBezTo>
                      <a:pt x="11407" y="7171"/>
                      <a:pt x="10518" y="7060"/>
                      <a:pt x="10518" y="7060"/>
                    </a:cubicBezTo>
                    <a:cubicBezTo>
                      <a:pt x="10518" y="7060"/>
                      <a:pt x="9194" y="9075"/>
                      <a:pt x="9194" y="9075"/>
                    </a:cubicBezTo>
                    <a:close/>
                    <a:moveTo>
                      <a:pt x="11103" y="6171"/>
                    </a:moveTo>
                    <a:cubicBezTo>
                      <a:pt x="11103" y="6171"/>
                      <a:pt x="12010" y="6284"/>
                      <a:pt x="12903" y="6417"/>
                    </a:cubicBezTo>
                    <a:cubicBezTo>
                      <a:pt x="13792" y="6555"/>
                      <a:pt x="14680" y="6695"/>
                      <a:pt x="14680" y="6695"/>
                    </a:cubicBezTo>
                    <a:lnTo>
                      <a:pt x="16169" y="4704"/>
                    </a:lnTo>
                    <a:cubicBezTo>
                      <a:pt x="16169" y="4704"/>
                      <a:pt x="15239" y="4559"/>
                      <a:pt x="14310" y="4414"/>
                    </a:cubicBezTo>
                    <a:cubicBezTo>
                      <a:pt x="13849" y="4337"/>
                      <a:pt x="13371" y="4285"/>
                      <a:pt x="13019" y="4235"/>
                    </a:cubicBezTo>
                    <a:cubicBezTo>
                      <a:pt x="12666" y="4189"/>
                      <a:pt x="12430" y="4158"/>
                      <a:pt x="12430" y="4158"/>
                    </a:cubicBezTo>
                    <a:cubicBezTo>
                      <a:pt x="12430" y="4158"/>
                      <a:pt x="11103" y="6171"/>
                      <a:pt x="11103" y="6171"/>
                    </a:cubicBezTo>
                    <a:close/>
                    <a:moveTo>
                      <a:pt x="13016" y="3269"/>
                    </a:moveTo>
                    <a:cubicBezTo>
                      <a:pt x="13016" y="3269"/>
                      <a:pt x="13256" y="3301"/>
                      <a:pt x="13616" y="3348"/>
                    </a:cubicBezTo>
                    <a:cubicBezTo>
                      <a:pt x="13974" y="3399"/>
                      <a:pt x="14462" y="3453"/>
                      <a:pt x="14932" y="3531"/>
                    </a:cubicBezTo>
                    <a:cubicBezTo>
                      <a:pt x="15879" y="3678"/>
                      <a:pt x="16826" y="3825"/>
                      <a:pt x="16826" y="3825"/>
                    </a:cubicBezTo>
                    <a:lnTo>
                      <a:pt x="18316" y="1835"/>
                    </a:lnTo>
                    <a:cubicBezTo>
                      <a:pt x="18316" y="1835"/>
                      <a:pt x="17329" y="1681"/>
                      <a:pt x="16343" y="1528"/>
                    </a:cubicBezTo>
                    <a:cubicBezTo>
                      <a:pt x="15852" y="1447"/>
                      <a:pt x="15346" y="1389"/>
                      <a:pt x="14972" y="1337"/>
                    </a:cubicBezTo>
                    <a:cubicBezTo>
                      <a:pt x="14597" y="1287"/>
                      <a:pt x="14347" y="1254"/>
                      <a:pt x="14347" y="1254"/>
                    </a:cubicBezTo>
                    <a:cubicBezTo>
                      <a:pt x="14347" y="1254"/>
                      <a:pt x="13016" y="3269"/>
                      <a:pt x="13016" y="3269"/>
                    </a:cubicBezTo>
                    <a:close/>
                    <a:moveTo>
                      <a:pt x="0" y="20844"/>
                    </a:moveTo>
                    <a:lnTo>
                      <a:pt x="12640" y="0"/>
                    </a:lnTo>
                    <a:cubicBezTo>
                      <a:pt x="12640" y="0"/>
                      <a:pt x="13205" y="74"/>
                      <a:pt x="14053" y="185"/>
                    </a:cubicBezTo>
                    <a:cubicBezTo>
                      <a:pt x="14898" y="301"/>
                      <a:pt x="16037" y="436"/>
                      <a:pt x="17151" y="608"/>
                    </a:cubicBezTo>
                    <a:cubicBezTo>
                      <a:pt x="19376" y="956"/>
                      <a:pt x="21600" y="1304"/>
                      <a:pt x="21600" y="1304"/>
                    </a:cubicBezTo>
                    <a:lnTo>
                      <a:pt x="5316" y="21600"/>
                    </a:lnTo>
                    <a:cubicBezTo>
                      <a:pt x="5316" y="21600"/>
                      <a:pt x="3997" y="21396"/>
                      <a:pt x="2678" y="21193"/>
                    </a:cubicBezTo>
                    <a:cubicBezTo>
                      <a:pt x="1339" y="21018"/>
                      <a:pt x="0" y="20844"/>
                      <a:pt x="0" y="20844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0" name="î$lïḋè">
                <a:extLst>
                  <a:ext uri="{FF2B5EF4-FFF2-40B4-BE49-F238E27FC236}">
                    <a16:creationId xmlns:a16="http://schemas.microsoft.com/office/drawing/2014/main" id="{17B71F39-A9A1-43CC-9CBF-1B986960D21A}"/>
                  </a:ext>
                </a:extLst>
              </p:cNvPr>
              <p:cNvSpPr/>
              <p:nvPr/>
            </p:nvSpPr>
            <p:spPr>
              <a:xfrm>
                <a:off x="3149150" y="0"/>
                <a:ext cx="924471" cy="2216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2" y="6579"/>
                    </a:moveTo>
                    <a:cubicBezTo>
                      <a:pt x="7622" y="6579"/>
                      <a:pt x="6490" y="6693"/>
                      <a:pt x="5358" y="6807"/>
                    </a:cubicBezTo>
                    <a:cubicBezTo>
                      <a:pt x="4793" y="6865"/>
                      <a:pt x="4228" y="6922"/>
                      <a:pt x="3803" y="6965"/>
                    </a:cubicBezTo>
                    <a:cubicBezTo>
                      <a:pt x="3378" y="7007"/>
                      <a:pt x="3100" y="7042"/>
                      <a:pt x="3100" y="7042"/>
                    </a:cubicBezTo>
                    <a:lnTo>
                      <a:pt x="4179" y="8691"/>
                    </a:lnTo>
                    <a:cubicBezTo>
                      <a:pt x="4179" y="8691"/>
                      <a:pt x="4445" y="8658"/>
                      <a:pt x="4853" y="8618"/>
                    </a:cubicBezTo>
                    <a:cubicBezTo>
                      <a:pt x="5258" y="8577"/>
                      <a:pt x="5799" y="8522"/>
                      <a:pt x="6340" y="8467"/>
                    </a:cubicBezTo>
                    <a:cubicBezTo>
                      <a:pt x="7422" y="8357"/>
                      <a:pt x="8505" y="8248"/>
                      <a:pt x="8505" y="8248"/>
                    </a:cubicBezTo>
                    <a:cubicBezTo>
                      <a:pt x="8505" y="8248"/>
                      <a:pt x="7622" y="6579"/>
                      <a:pt x="7622" y="6579"/>
                    </a:cubicBezTo>
                    <a:close/>
                    <a:moveTo>
                      <a:pt x="8980" y="9147"/>
                    </a:moveTo>
                    <a:cubicBezTo>
                      <a:pt x="8980" y="9147"/>
                      <a:pt x="7923" y="9253"/>
                      <a:pt x="6866" y="9361"/>
                    </a:cubicBezTo>
                    <a:cubicBezTo>
                      <a:pt x="6339" y="9414"/>
                      <a:pt x="5810" y="9468"/>
                      <a:pt x="5415" y="9508"/>
                    </a:cubicBezTo>
                    <a:cubicBezTo>
                      <a:pt x="5018" y="9547"/>
                      <a:pt x="4756" y="9578"/>
                      <a:pt x="4756" y="9578"/>
                    </a:cubicBezTo>
                    <a:lnTo>
                      <a:pt x="5828" y="11228"/>
                    </a:lnTo>
                    <a:lnTo>
                      <a:pt x="9858" y="10815"/>
                    </a:lnTo>
                    <a:cubicBezTo>
                      <a:pt x="9858" y="10815"/>
                      <a:pt x="8980" y="9147"/>
                      <a:pt x="8980" y="9147"/>
                    </a:cubicBezTo>
                    <a:close/>
                    <a:moveTo>
                      <a:pt x="10329" y="11715"/>
                    </a:moveTo>
                    <a:lnTo>
                      <a:pt x="6403" y="12116"/>
                    </a:lnTo>
                    <a:lnTo>
                      <a:pt x="7467" y="13766"/>
                    </a:lnTo>
                    <a:lnTo>
                      <a:pt x="11200" y="13384"/>
                    </a:lnTo>
                    <a:cubicBezTo>
                      <a:pt x="11200" y="13384"/>
                      <a:pt x="10329" y="11715"/>
                      <a:pt x="10329" y="11715"/>
                    </a:cubicBezTo>
                    <a:close/>
                    <a:moveTo>
                      <a:pt x="11668" y="14283"/>
                    </a:moveTo>
                    <a:lnTo>
                      <a:pt x="8040" y="14655"/>
                    </a:lnTo>
                    <a:lnTo>
                      <a:pt x="9097" y="16305"/>
                    </a:lnTo>
                    <a:lnTo>
                      <a:pt x="12532" y="15953"/>
                    </a:lnTo>
                    <a:cubicBezTo>
                      <a:pt x="12532" y="15953"/>
                      <a:pt x="11668" y="14283"/>
                      <a:pt x="11668" y="14283"/>
                    </a:cubicBezTo>
                    <a:close/>
                    <a:moveTo>
                      <a:pt x="12997" y="16853"/>
                    </a:moveTo>
                    <a:lnTo>
                      <a:pt x="9666" y="17195"/>
                    </a:lnTo>
                    <a:lnTo>
                      <a:pt x="10718" y="18847"/>
                    </a:lnTo>
                    <a:lnTo>
                      <a:pt x="13856" y="18523"/>
                    </a:lnTo>
                    <a:cubicBezTo>
                      <a:pt x="13856" y="18523"/>
                      <a:pt x="12997" y="16853"/>
                      <a:pt x="12997" y="16853"/>
                    </a:cubicBezTo>
                    <a:close/>
                    <a:moveTo>
                      <a:pt x="10230" y="6363"/>
                    </a:moveTo>
                    <a:lnTo>
                      <a:pt x="11004" y="8042"/>
                    </a:lnTo>
                    <a:cubicBezTo>
                      <a:pt x="11004" y="8042"/>
                      <a:pt x="12099" y="7955"/>
                      <a:pt x="13194" y="7869"/>
                    </a:cubicBezTo>
                    <a:cubicBezTo>
                      <a:pt x="14297" y="7803"/>
                      <a:pt x="15400" y="7737"/>
                      <a:pt x="15400" y="7737"/>
                    </a:cubicBezTo>
                    <a:lnTo>
                      <a:pt x="14822" y="6045"/>
                    </a:lnTo>
                    <a:cubicBezTo>
                      <a:pt x="14822" y="6045"/>
                      <a:pt x="13668" y="6107"/>
                      <a:pt x="12519" y="6183"/>
                    </a:cubicBezTo>
                    <a:cubicBezTo>
                      <a:pt x="11374" y="6273"/>
                      <a:pt x="10230" y="6363"/>
                      <a:pt x="10230" y="6363"/>
                    </a:cubicBezTo>
                    <a:close/>
                    <a:moveTo>
                      <a:pt x="15710" y="8648"/>
                    </a:moveTo>
                    <a:cubicBezTo>
                      <a:pt x="15710" y="8648"/>
                      <a:pt x="14633" y="8712"/>
                      <a:pt x="13556" y="8777"/>
                    </a:cubicBezTo>
                    <a:cubicBezTo>
                      <a:pt x="12488" y="8862"/>
                      <a:pt x="11419" y="8946"/>
                      <a:pt x="11419" y="8946"/>
                    </a:cubicBezTo>
                    <a:lnTo>
                      <a:pt x="12185" y="10625"/>
                    </a:lnTo>
                    <a:cubicBezTo>
                      <a:pt x="12185" y="10625"/>
                      <a:pt x="13206" y="10544"/>
                      <a:pt x="14225" y="10462"/>
                    </a:cubicBezTo>
                    <a:cubicBezTo>
                      <a:pt x="15253" y="10402"/>
                      <a:pt x="16282" y="10341"/>
                      <a:pt x="16282" y="10341"/>
                    </a:cubicBezTo>
                    <a:cubicBezTo>
                      <a:pt x="16282" y="10341"/>
                      <a:pt x="15710" y="8648"/>
                      <a:pt x="15710" y="8648"/>
                    </a:cubicBezTo>
                    <a:close/>
                    <a:moveTo>
                      <a:pt x="16587" y="11252"/>
                    </a:moveTo>
                    <a:cubicBezTo>
                      <a:pt x="16587" y="11252"/>
                      <a:pt x="15585" y="11311"/>
                      <a:pt x="14583" y="11370"/>
                    </a:cubicBezTo>
                    <a:cubicBezTo>
                      <a:pt x="13590" y="11450"/>
                      <a:pt x="12596" y="11529"/>
                      <a:pt x="12596" y="11529"/>
                    </a:cubicBezTo>
                    <a:lnTo>
                      <a:pt x="13358" y="13209"/>
                    </a:lnTo>
                    <a:cubicBezTo>
                      <a:pt x="13358" y="13209"/>
                      <a:pt x="14302" y="13132"/>
                      <a:pt x="15246" y="13056"/>
                    </a:cubicBezTo>
                    <a:cubicBezTo>
                      <a:pt x="16199" y="13000"/>
                      <a:pt x="17152" y="12945"/>
                      <a:pt x="17152" y="12945"/>
                    </a:cubicBezTo>
                    <a:cubicBezTo>
                      <a:pt x="17152" y="12945"/>
                      <a:pt x="16587" y="11252"/>
                      <a:pt x="16587" y="11252"/>
                    </a:cubicBezTo>
                    <a:close/>
                    <a:moveTo>
                      <a:pt x="17455" y="13856"/>
                    </a:moveTo>
                    <a:cubicBezTo>
                      <a:pt x="17455" y="13856"/>
                      <a:pt x="16528" y="13910"/>
                      <a:pt x="15601" y="13964"/>
                    </a:cubicBezTo>
                    <a:cubicBezTo>
                      <a:pt x="14683" y="14039"/>
                      <a:pt x="13764" y="14113"/>
                      <a:pt x="13764" y="14113"/>
                    </a:cubicBezTo>
                    <a:lnTo>
                      <a:pt x="14519" y="15793"/>
                    </a:lnTo>
                    <a:cubicBezTo>
                      <a:pt x="14519" y="15793"/>
                      <a:pt x="15388" y="15722"/>
                      <a:pt x="16258" y="15652"/>
                    </a:cubicBezTo>
                    <a:cubicBezTo>
                      <a:pt x="17135" y="15601"/>
                      <a:pt x="18013" y="15550"/>
                      <a:pt x="18013" y="15550"/>
                    </a:cubicBezTo>
                    <a:cubicBezTo>
                      <a:pt x="18013" y="15550"/>
                      <a:pt x="17455" y="13856"/>
                      <a:pt x="17455" y="13856"/>
                    </a:cubicBezTo>
                    <a:close/>
                    <a:moveTo>
                      <a:pt x="18312" y="16461"/>
                    </a:moveTo>
                    <a:cubicBezTo>
                      <a:pt x="18312" y="16461"/>
                      <a:pt x="17460" y="16511"/>
                      <a:pt x="16609" y="16561"/>
                    </a:cubicBezTo>
                    <a:cubicBezTo>
                      <a:pt x="15766" y="16629"/>
                      <a:pt x="14922" y="16697"/>
                      <a:pt x="14922" y="16697"/>
                    </a:cubicBezTo>
                    <a:lnTo>
                      <a:pt x="15670" y="18378"/>
                    </a:lnTo>
                    <a:cubicBezTo>
                      <a:pt x="15670" y="18378"/>
                      <a:pt x="16465" y="18313"/>
                      <a:pt x="17259" y="18249"/>
                    </a:cubicBezTo>
                    <a:cubicBezTo>
                      <a:pt x="18062" y="18202"/>
                      <a:pt x="18864" y="18155"/>
                      <a:pt x="18864" y="18155"/>
                    </a:cubicBezTo>
                    <a:cubicBezTo>
                      <a:pt x="18864" y="18155"/>
                      <a:pt x="18312" y="16461"/>
                      <a:pt x="18312" y="16461"/>
                    </a:cubicBezTo>
                    <a:close/>
                    <a:moveTo>
                      <a:pt x="10737" y="21600"/>
                    </a:moveTo>
                    <a:cubicBezTo>
                      <a:pt x="10737" y="21600"/>
                      <a:pt x="8075" y="17848"/>
                      <a:pt x="5412" y="14095"/>
                    </a:cubicBezTo>
                    <a:cubicBezTo>
                      <a:pt x="2706" y="10348"/>
                      <a:pt x="0" y="6601"/>
                      <a:pt x="0" y="6601"/>
                    </a:cubicBezTo>
                    <a:cubicBezTo>
                      <a:pt x="0" y="6601"/>
                      <a:pt x="843" y="6162"/>
                      <a:pt x="2188" y="5497"/>
                    </a:cubicBezTo>
                    <a:cubicBezTo>
                      <a:pt x="2864" y="5173"/>
                      <a:pt x="3679" y="4806"/>
                      <a:pt x="4573" y="4406"/>
                    </a:cubicBezTo>
                    <a:cubicBezTo>
                      <a:pt x="5469" y="4010"/>
                      <a:pt x="6441" y="3569"/>
                      <a:pt x="7462" y="3171"/>
                    </a:cubicBezTo>
                    <a:cubicBezTo>
                      <a:pt x="8477" y="2763"/>
                      <a:pt x="9522" y="2355"/>
                      <a:pt x="10524" y="1972"/>
                    </a:cubicBezTo>
                    <a:cubicBezTo>
                      <a:pt x="11525" y="1586"/>
                      <a:pt x="12495" y="1263"/>
                      <a:pt x="13334" y="967"/>
                    </a:cubicBezTo>
                    <a:cubicBezTo>
                      <a:pt x="15017" y="386"/>
                      <a:pt x="16192" y="0"/>
                      <a:pt x="16192" y="0"/>
                    </a:cubicBezTo>
                    <a:cubicBezTo>
                      <a:pt x="16192" y="0"/>
                      <a:pt x="17584" y="5184"/>
                      <a:pt x="18975" y="10369"/>
                    </a:cubicBezTo>
                    <a:cubicBezTo>
                      <a:pt x="20287" y="15556"/>
                      <a:pt x="21600" y="20744"/>
                      <a:pt x="21600" y="20744"/>
                    </a:cubicBezTo>
                    <a:cubicBezTo>
                      <a:pt x="21600" y="20744"/>
                      <a:pt x="21404" y="20750"/>
                      <a:pt x="21110" y="20759"/>
                    </a:cubicBezTo>
                    <a:cubicBezTo>
                      <a:pt x="20818" y="20776"/>
                      <a:pt x="20429" y="20797"/>
                      <a:pt x="20040" y="20819"/>
                    </a:cubicBezTo>
                    <a:cubicBezTo>
                      <a:pt x="19262" y="20859"/>
                      <a:pt x="18482" y="20900"/>
                      <a:pt x="18482" y="20900"/>
                    </a:cubicBezTo>
                    <a:lnTo>
                      <a:pt x="17926" y="19405"/>
                    </a:lnTo>
                    <a:cubicBezTo>
                      <a:pt x="17926" y="19405"/>
                      <a:pt x="17621" y="19417"/>
                      <a:pt x="17176" y="19459"/>
                    </a:cubicBezTo>
                    <a:cubicBezTo>
                      <a:pt x="16728" y="19496"/>
                      <a:pt x="16131" y="19545"/>
                      <a:pt x="15534" y="19594"/>
                    </a:cubicBezTo>
                    <a:cubicBezTo>
                      <a:pt x="14936" y="19642"/>
                      <a:pt x="14337" y="19685"/>
                      <a:pt x="13898" y="19739"/>
                    </a:cubicBezTo>
                    <a:cubicBezTo>
                      <a:pt x="13456" y="19785"/>
                      <a:pt x="13162" y="19816"/>
                      <a:pt x="13162" y="19816"/>
                    </a:cubicBezTo>
                    <a:lnTo>
                      <a:pt x="13970" y="21256"/>
                    </a:lnTo>
                    <a:cubicBezTo>
                      <a:pt x="13970" y="21256"/>
                      <a:pt x="13156" y="21333"/>
                      <a:pt x="12342" y="21410"/>
                    </a:cubicBezTo>
                    <a:cubicBezTo>
                      <a:pt x="11540" y="21505"/>
                      <a:pt x="10737" y="21600"/>
                      <a:pt x="1073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1" name="ïśľïde">
                <a:extLst>
                  <a:ext uri="{FF2B5EF4-FFF2-40B4-BE49-F238E27FC236}">
                    <a16:creationId xmlns:a16="http://schemas.microsoft.com/office/drawing/2014/main" id="{6C686269-535F-44BC-A0E2-3F18927A7148}"/>
                  </a:ext>
                </a:extLst>
              </p:cNvPr>
              <p:cNvSpPr/>
              <p:nvPr/>
            </p:nvSpPr>
            <p:spPr>
              <a:xfrm>
                <a:off x="4631704" y="879308"/>
                <a:ext cx="507862" cy="1309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3" y="18204"/>
                    </a:moveTo>
                    <a:cubicBezTo>
                      <a:pt x="3073" y="18204"/>
                      <a:pt x="3906" y="18254"/>
                      <a:pt x="4738" y="18303"/>
                    </a:cubicBezTo>
                    <a:cubicBezTo>
                      <a:pt x="5560" y="18371"/>
                      <a:pt x="6384" y="18438"/>
                      <a:pt x="6384" y="18438"/>
                    </a:cubicBezTo>
                    <a:lnTo>
                      <a:pt x="7179" y="16747"/>
                    </a:lnTo>
                    <a:cubicBezTo>
                      <a:pt x="7179" y="16747"/>
                      <a:pt x="6325" y="16678"/>
                      <a:pt x="5471" y="16608"/>
                    </a:cubicBezTo>
                    <a:cubicBezTo>
                      <a:pt x="4611" y="16549"/>
                      <a:pt x="3743" y="16504"/>
                      <a:pt x="3743" y="16504"/>
                    </a:cubicBezTo>
                    <a:cubicBezTo>
                      <a:pt x="3743" y="16504"/>
                      <a:pt x="3073" y="18204"/>
                      <a:pt x="3073" y="18204"/>
                    </a:cubicBezTo>
                    <a:close/>
                    <a:moveTo>
                      <a:pt x="4107" y="15590"/>
                    </a:moveTo>
                    <a:cubicBezTo>
                      <a:pt x="4107" y="15589"/>
                      <a:pt x="4990" y="15635"/>
                      <a:pt x="5867" y="15696"/>
                    </a:cubicBezTo>
                    <a:cubicBezTo>
                      <a:pt x="6739" y="15766"/>
                      <a:pt x="7611" y="15837"/>
                      <a:pt x="7611" y="15837"/>
                    </a:cubicBezTo>
                    <a:lnTo>
                      <a:pt x="8412" y="14146"/>
                    </a:lnTo>
                    <a:cubicBezTo>
                      <a:pt x="8412" y="14146"/>
                      <a:pt x="7509" y="14074"/>
                      <a:pt x="6606" y="14001"/>
                    </a:cubicBezTo>
                    <a:cubicBezTo>
                      <a:pt x="5700" y="13935"/>
                      <a:pt x="4784" y="13890"/>
                      <a:pt x="4784" y="13890"/>
                    </a:cubicBezTo>
                    <a:cubicBezTo>
                      <a:pt x="4784" y="13890"/>
                      <a:pt x="4107" y="15590"/>
                      <a:pt x="4107" y="15590"/>
                    </a:cubicBezTo>
                    <a:close/>
                    <a:moveTo>
                      <a:pt x="5150" y="12975"/>
                    </a:moveTo>
                    <a:cubicBezTo>
                      <a:pt x="5150" y="12975"/>
                      <a:pt x="6083" y="13020"/>
                      <a:pt x="7006" y="13089"/>
                    </a:cubicBezTo>
                    <a:cubicBezTo>
                      <a:pt x="7926" y="13162"/>
                      <a:pt x="8846" y="13235"/>
                      <a:pt x="8846" y="13235"/>
                    </a:cubicBezTo>
                    <a:lnTo>
                      <a:pt x="9655" y="11545"/>
                    </a:lnTo>
                    <a:cubicBezTo>
                      <a:pt x="9655" y="11545"/>
                      <a:pt x="8703" y="11470"/>
                      <a:pt x="7751" y="11394"/>
                    </a:cubicBezTo>
                    <a:cubicBezTo>
                      <a:pt x="7278" y="11351"/>
                      <a:pt x="6794" y="11333"/>
                      <a:pt x="6435" y="11310"/>
                    </a:cubicBezTo>
                    <a:cubicBezTo>
                      <a:pt x="6074" y="11289"/>
                      <a:pt x="5833" y="11276"/>
                      <a:pt x="5833" y="11276"/>
                    </a:cubicBezTo>
                    <a:cubicBezTo>
                      <a:pt x="5833" y="11276"/>
                      <a:pt x="5150" y="12975"/>
                      <a:pt x="5150" y="12975"/>
                    </a:cubicBezTo>
                    <a:close/>
                    <a:moveTo>
                      <a:pt x="6204" y="10360"/>
                    </a:moveTo>
                    <a:cubicBezTo>
                      <a:pt x="6204" y="10360"/>
                      <a:pt x="6449" y="10375"/>
                      <a:pt x="6815" y="10395"/>
                    </a:cubicBezTo>
                    <a:cubicBezTo>
                      <a:pt x="7181" y="10417"/>
                      <a:pt x="7673" y="10439"/>
                      <a:pt x="8156" y="10482"/>
                    </a:cubicBezTo>
                    <a:cubicBezTo>
                      <a:pt x="9123" y="10558"/>
                      <a:pt x="10092" y="10635"/>
                      <a:pt x="10092" y="10635"/>
                    </a:cubicBezTo>
                    <a:lnTo>
                      <a:pt x="10908" y="8945"/>
                    </a:lnTo>
                    <a:cubicBezTo>
                      <a:pt x="10908" y="8945"/>
                      <a:pt x="9908" y="8867"/>
                      <a:pt x="8908" y="8788"/>
                    </a:cubicBezTo>
                    <a:cubicBezTo>
                      <a:pt x="8410" y="8745"/>
                      <a:pt x="7904" y="8719"/>
                      <a:pt x="7525" y="8697"/>
                    </a:cubicBezTo>
                    <a:cubicBezTo>
                      <a:pt x="7146" y="8676"/>
                      <a:pt x="6894" y="8661"/>
                      <a:pt x="6894" y="8661"/>
                    </a:cubicBezTo>
                    <a:cubicBezTo>
                      <a:pt x="6894" y="8661"/>
                      <a:pt x="6204" y="10360"/>
                      <a:pt x="6204" y="10360"/>
                    </a:cubicBezTo>
                    <a:close/>
                    <a:moveTo>
                      <a:pt x="7267" y="7747"/>
                    </a:moveTo>
                    <a:cubicBezTo>
                      <a:pt x="7267" y="7747"/>
                      <a:pt x="7523" y="7762"/>
                      <a:pt x="7908" y="7783"/>
                    </a:cubicBezTo>
                    <a:cubicBezTo>
                      <a:pt x="8293" y="7804"/>
                      <a:pt x="8807" y="7832"/>
                      <a:pt x="9313" y="7876"/>
                    </a:cubicBezTo>
                    <a:cubicBezTo>
                      <a:pt x="10331" y="7956"/>
                      <a:pt x="11347" y="8036"/>
                      <a:pt x="11347" y="8036"/>
                    </a:cubicBezTo>
                    <a:lnTo>
                      <a:pt x="12170" y="6345"/>
                    </a:lnTo>
                    <a:cubicBezTo>
                      <a:pt x="12170" y="6345"/>
                      <a:pt x="11121" y="6264"/>
                      <a:pt x="10074" y="6183"/>
                    </a:cubicBezTo>
                    <a:cubicBezTo>
                      <a:pt x="9550" y="6138"/>
                      <a:pt x="9022" y="6107"/>
                      <a:pt x="8625" y="6086"/>
                    </a:cubicBezTo>
                    <a:cubicBezTo>
                      <a:pt x="8228" y="6063"/>
                      <a:pt x="7965" y="6048"/>
                      <a:pt x="7965" y="6048"/>
                    </a:cubicBezTo>
                    <a:cubicBezTo>
                      <a:pt x="7965" y="6048"/>
                      <a:pt x="7267" y="7747"/>
                      <a:pt x="7267" y="7747"/>
                    </a:cubicBezTo>
                    <a:close/>
                    <a:moveTo>
                      <a:pt x="8267" y="18589"/>
                    </a:moveTo>
                    <a:cubicBezTo>
                      <a:pt x="8267" y="18589"/>
                      <a:pt x="9089" y="18652"/>
                      <a:pt x="9914" y="18716"/>
                    </a:cubicBezTo>
                    <a:cubicBezTo>
                      <a:pt x="10328" y="18743"/>
                      <a:pt x="10731" y="18790"/>
                      <a:pt x="11036" y="18821"/>
                    </a:cubicBezTo>
                    <a:cubicBezTo>
                      <a:pt x="11340" y="18852"/>
                      <a:pt x="11543" y="18872"/>
                      <a:pt x="11543" y="18872"/>
                    </a:cubicBezTo>
                    <a:lnTo>
                      <a:pt x="12533" y="17197"/>
                    </a:lnTo>
                    <a:cubicBezTo>
                      <a:pt x="12533" y="17197"/>
                      <a:pt x="12323" y="17176"/>
                      <a:pt x="12007" y="17143"/>
                    </a:cubicBezTo>
                    <a:cubicBezTo>
                      <a:pt x="11690" y="17114"/>
                      <a:pt x="11273" y="17062"/>
                      <a:pt x="10843" y="17035"/>
                    </a:cubicBezTo>
                    <a:cubicBezTo>
                      <a:pt x="9988" y="16969"/>
                      <a:pt x="9133" y="16902"/>
                      <a:pt x="9133" y="16902"/>
                    </a:cubicBezTo>
                    <a:cubicBezTo>
                      <a:pt x="9133" y="16902"/>
                      <a:pt x="8267" y="18589"/>
                      <a:pt x="8267" y="18589"/>
                    </a:cubicBezTo>
                    <a:close/>
                    <a:moveTo>
                      <a:pt x="9602" y="15993"/>
                    </a:moveTo>
                    <a:cubicBezTo>
                      <a:pt x="9602" y="15993"/>
                      <a:pt x="10474" y="16061"/>
                      <a:pt x="11346" y="16129"/>
                    </a:cubicBezTo>
                    <a:cubicBezTo>
                      <a:pt x="12215" y="16200"/>
                      <a:pt x="13070" y="16295"/>
                      <a:pt x="13070" y="16296"/>
                    </a:cubicBezTo>
                    <a:lnTo>
                      <a:pt x="14070" y="14621"/>
                    </a:lnTo>
                    <a:cubicBezTo>
                      <a:pt x="14070" y="14621"/>
                      <a:pt x="13182" y="14524"/>
                      <a:pt x="12283" y="14448"/>
                    </a:cubicBezTo>
                    <a:cubicBezTo>
                      <a:pt x="11380" y="14378"/>
                      <a:pt x="10477" y="14308"/>
                      <a:pt x="10477" y="14308"/>
                    </a:cubicBezTo>
                    <a:cubicBezTo>
                      <a:pt x="10477" y="14308"/>
                      <a:pt x="9602" y="15993"/>
                      <a:pt x="9602" y="15993"/>
                    </a:cubicBezTo>
                    <a:close/>
                    <a:moveTo>
                      <a:pt x="10949" y="13400"/>
                    </a:moveTo>
                    <a:cubicBezTo>
                      <a:pt x="10949" y="13400"/>
                      <a:pt x="11870" y="13472"/>
                      <a:pt x="12789" y="13543"/>
                    </a:cubicBezTo>
                    <a:cubicBezTo>
                      <a:pt x="13704" y="13622"/>
                      <a:pt x="14609" y="13719"/>
                      <a:pt x="14609" y="13719"/>
                    </a:cubicBezTo>
                    <a:lnTo>
                      <a:pt x="15613" y="12044"/>
                    </a:lnTo>
                    <a:cubicBezTo>
                      <a:pt x="15613" y="12044"/>
                      <a:pt x="14677" y="11946"/>
                      <a:pt x="13732" y="11862"/>
                    </a:cubicBezTo>
                    <a:cubicBezTo>
                      <a:pt x="12781" y="11789"/>
                      <a:pt x="11829" y="11715"/>
                      <a:pt x="11829" y="11715"/>
                    </a:cubicBezTo>
                    <a:cubicBezTo>
                      <a:pt x="11829" y="11715"/>
                      <a:pt x="10949" y="13400"/>
                      <a:pt x="10949" y="13400"/>
                    </a:cubicBezTo>
                    <a:close/>
                    <a:moveTo>
                      <a:pt x="12305" y="10808"/>
                    </a:moveTo>
                    <a:cubicBezTo>
                      <a:pt x="12305" y="10808"/>
                      <a:pt x="13273" y="10882"/>
                      <a:pt x="14240" y="10957"/>
                    </a:cubicBezTo>
                    <a:cubicBezTo>
                      <a:pt x="15197" y="11050"/>
                      <a:pt x="16155" y="11143"/>
                      <a:pt x="16155" y="11143"/>
                    </a:cubicBezTo>
                    <a:lnTo>
                      <a:pt x="17166" y="9469"/>
                    </a:lnTo>
                    <a:cubicBezTo>
                      <a:pt x="17166" y="9469"/>
                      <a:pt x="16180" y="9373"/>
                      <a:pt x="15191" y="9276"/>
                    </a:cubicBezTo>
                    <a:cubicBezTo>
                      <a:pt x="14192" y="9199"/>
                      <a:pt x="13192" y="9122"/>
                      <a:pt x="13192" y="9122"/>
                    </a:cubicBezTo>
                    <a:cubicBezTo>
                      <a:pt x="13192" y="9122"/>
                      <a:pt x="12305" y="10808"/>
                      <a:pt x="12305" y="10808"/>
                    </a:cubicBezTo>
                    <a:close/>
                    <a:moveTo>
                      <a:pt x="13672" y="8215"/>
                    </a:moveTo>
                    <a:cubicBezTo>
                      <a:pt x="13672" y="8215"/>
                      <a:pt x="14688" y="8293"/>
                      <a:pt x="15704" y="8372"/>
                    </a:cubicBezTo>
                    <a:cubicBezTo>
                      <a:pt x="16709" y="8470"/>
                      <a:pt x="17714" y="8568"/>
                      <a:pt x="17714" y="8568"/>
                    </a:cubicBezTo>
                    <a:lnTo>
                      <a:pt x="18731" y="6895"/>
                    </a:lnTo>
                    <a:cubicBezTo>
                      <a:pt x="18731" y="6895"/>
                      <a:pt x="17696" y="6794"/>
                      <a:pt x="16660" y="6692"/>
                    </a:cubicBezTo>
                    <a:cubicBezTo>
                      <a:pt x="15612" y="6612"/>
                      <a:pt x="14564" y="6531"/>
                      <a:pt x="14564" y="6531"/>
                    </a:cubicBezTo>
                    <a:cubicBezTo>
                      <a:pt x="14564" y="6531"/>
                      <a:pt x="13672" y="8215"/>
                      <a:pt x="13672" y="8215"/>
                    </a:cubicBezTo>
                    <a:close/>
                    <a:moveTo>
                      <a:pt x="0" y="20797"/>
                    </a:moveTo>
                    <a:cubicBezTo>
                      <a:pt x="0" y="20797"/>
                      <a:pt x="1812" y="15596"/>
                      <a:pt x="3625" y="10395"/>
                    </a:cubicBezTo>
                    <a:cubicBezTo>
                      <a:pt x="5515" y="5198"/>
                      <a:pt x="7407" y="0"/>
                      <a:pt x="7407" y="0"/>
                    </a:cubicBezTo>
                    <a:cubicBezTo>
                      <a:pt x="7407" y="0"/>
                      <a:pt x="8378" y="381"/>
                      <a:pt x="9836" y="952"/>
                    </a:cubicBezTo>
                    <a:cubicBezTo>
                      <a:pt x="11283" y="1506"/>
                      <a:pt x="13127" y="2331"/>
                      <a:pt x="14904" y="3118"/>
                    </a:cubicBezTo>
                    <a:cubicBezTo>
                      <a:pt x="16684" y="3908"/>
                      <a:pt x="18383" y="4698"/>
                      <a:pt x="19597" y="5331"/>
                    </a:cubicBezTo>
                    <a:cubicBezTo>
                      <a:pt x="20800" y="5947"/>
                      <a:pt x="21600" y="6358"/>
                      <a:pt x="21600" y="6358"/>
                    </a:cubicBezTo>
                    <a:cubicBezTo>
                      <a:pt x="21600" y="6358"/>
                      <a:pt x="19126" y="10167"/>
                      <a:pt x="16651" y="13975"/>
                    </a:cubicBezTo>
                    <a:cubicBezTo>
                      <a:pt x="14219" y="17788"/>
                      <a:pt x="11788" y="21600"/>
                      <a:pt x="11788" y="21600"/>
                    </a:cubicBezTo>
                    <a:cubicBezTo>
                      <a:pt x="11788" y="21600"/>
                      <a:pt x="10909" y="21520"/>
                      <a:pt x="10030" y="21441"/>
                    </a:cubicBezTo>
                    <a:cubicBezTo>
                      <a:pt x="9157" y="21351"/>
                      <a:pt x="8263" y="21296"/>
                      <a:pt x="8263" y="21296"/>
                    </a:cubicBezTo>
                    <a:lnTo>
                      <a:pt x="9042" y="19863"/>
                    </a:lnTo>
                    <a:lnTo>
                      <a:pt x="4002" y="19461"/>
                    </a:lnTo>
                    <a:lnTo>
                      <a:pt x="3370" y="20959"/>
                    </a:lnTo>
                    <a:cubicBezTo>
                      <a:pt x="3370" y="20959"/>
                      <a:pt x="0" y="20797"/>
                      <a:pt x="0" y="207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2" name="ïṩļiďé">
                <a:extLst>
                  <a:ext uri="{FF2B5EF4-FFF2-40B4-BE49-F238E27FC236}">
                    <a16:creationId xmlns:a16="http://schemas.microsoft.com/office/drawing/2014/main" id="{DE324461-E2A6-429B-96CF-05F29B82FDC8}"/>
                  </a:ext>
                </a:extLst>
              </p:cNvPr>
              <p:cNvSpPr/>
              <p:nvPr/>
            </p:nvSpPr>
            <p:spPr>
              <a:xfrm>
                <a:off x="2402760" y="1308737"/>
                <a:ext cx="1125357" cy="115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1146" y="18403"/>
                    </a:moveTo>
                    <a:cubicBezTo>
                      <a:pt x="11146" y="18403"/>
                      <a:pt x="11473" y="18215"/>
                      <a:pt x="11821" y="18066"/>
                    </a:cubicBezTo>
                    <a:cubicBezTo>
                      <a:pt x="12164" y="17907"/>
                      <a:pt x="12507" y="17748"/>
                      <a:pt x="12507" y="17748"/>
                    </a:cubicBezTo>
                    <a:lnTo>
                      <a:pt x="11613" y="16003"/>
                    </a:lnTo>
                    <a:cubicBezTo>
                      <a:pt x="11613" y="16003"/>
                      <a:pt x="11258" y="16169"/>
                      <a:pt x="10902" y="16335"/>
                    </a:cubicBezTo>
                    <a:cubicBezTo>
                      <a:pt x="10541" y="16491"/>
                      <a:pt x="10201" y="16684"/>
                      <a:pt x="10201" y="16684"/>
                    </a:cubicBezTo>
                    <a:cubicBezTo>
                      <a:pt x="10201" y="16684"/>
                      <a:pt x="11146" y="18403"/>
                      <a:pt x="11146" y="18403"/>
                    </a:cubicBezTo>
                    <a:close/>
                    <a:moveTo>
                      <a:pt x="9692" y="15758"/>
                    </a:moveTo>
                    <a:cubicBezTo>
                      <a:pt x="9692" y="15758"/>
                      <a:pt x="9795" y="15700"/>
                      <a:pt x="9974" y="15600"/>
                    </a:cubicBezTo>
                    <a:cubicBezTo>
                      <a:pt x="10159" y="15509"/>
                      <a:pt x="10423" y="15379"/>
                      <a:pt x="10740" y="15223"/>
                    </a:cubicBezTo>
                    <a:cubicBezTo>
                      <a:pt x="11055" y="15067"/>
                      <a:pt x="11425" y="14885"/>
                      <a:pt x="11820" y="14690"/>
                    </a:cubicBezTo>
                    <a:cubicBezTo>
                      <a:pt x="12018" y="14592"/>
                      <a:pt x="12221" y="14490"/>
                      <a:pt x="12428" y="14387"/>
                    </a:cubicBezTo>
                    <a:cubicBezTo>
                      <a:pt x="12641" y="14295"/>
                      <a:pt x="12857" y="14202"/>
                      <a:pt x="13073" y="14109"/>
                    </a:cubicBezTo>
                    <a:cubicBezTo>
                      <a:pt x="13944" y="13750"/>
                      <a:pt x="14786" y="13327"/>
                      <a:pt x="15456" y="13102"/>
                    </a:cubicBezTo>
                    <a:cubicBezTo>
                      <a:pt x="16117" y="12853"/>
                      <a:pt x="16557" y="12686"/>
                      <a:pt x="16557" y="12686"/>
                    </a:cubicBezTo>
                    <a:lnTo>
                      <a:pt x="15862" y="10858"/>
                    </a:lnTo>
                    <a:cubicBezTo>
                      <a:pt x="15862" y="10858"/>
                      <a:pt x="15406" y="11030"/>
                      <a:pt x="14722" y="11289"/>
                    </a:cubicBezTo>
                    <a:cubicBezTo>
                      <a:pt x="14027" y="11522"/>
                      <a:pt x="13153" y="11958"/>
                      <a:pt x="12253" y="12331"/>
                    </a:cubicBezTo>
                    <a:cubicBezTo>
                      <a:pt x="12029" y="12428"/>
                      <a:pt x="11805" y="12524"/>
                      <a:pt x="11585" y="12619"/>
                    </a:cubicBezTo>
                    <a:cubicBezTo>
                      <a:pt x="11370" y="12725"/>
                      <a:pt x="11159" y="12831"/>
                      <a:pt x="10954" y="12932"/>
                    </a:cubicBezTo>
                    <a:cubicBezTo>
                      <a:pt x="10545" y="13134"/>
                      <a:pt x="10163" y="13323"/>
                      <a:pt x="9835" y="13484"/>
                    </a:cubicBezTo>
                    <a:cubicBezTo>
                      <a:pt x="9507" y="13646"/>
                      <a:pt x="9233" y="13780"/>
                      <a:pt x="9042" y="13874"/>
                    </a:cubicBezTo>
                    <a:cubicBezTo>
                      <a:pt x="8856" y="13978"/>
                      <a:pt x="8750" y="14038"/>
                      <a:pt x="8750" y="14038"/>
                    </a:cubicBezTo>
                    <a:cubicBezTo>
                      <a:pt x="8750" y="14038"/>
                      <a:pt x="9692" y="15758"/>
                      <a:pt x="9692" y="15758"/>
                    </a:cubicBezTo>
                    <a:close/>
                    <a:moveTo>
                      <a:pt x="8243" y="13111"/>
                    </a:moveTo>
                    <a:cubicBezTo>
                      <a:pt x="8243" y="13111"/>
                      <a:pt x="8351" y="13051"/>
                      <a:pt x="8541" y="12945"/>
                    </a:cubicBezTo>
                    <a:cubicBezTo>
                      <a:pt x="8736" y="12849"/>
                      <a:pt x="9014" y="12712"/>
                      <a:pt x="9348" y="12548"/>
                    </a:cubicBezTo>
                    <a:cubicBezTo>
                      <a:pt x="9682" y="12384"/>
                      <a:pt x="10071" y="12191"/>
                      <a:pt x="10488" y="11985"/>
                    </a:cubicBezTo>
                    <a:cubicBezTo>
                      <a:pt x="10697" y="11882"/>
                      <a:pt x="10912" y="11775"/>
                      <a:pt x="11131" y="11666"/>
                    </a:cubicBezTo>
                    <a:cubicBezTo>
                      <a:pt x="11355" y="11570"/>
                      <a:pt x="11583" y="11472"/>
                      <a:pt x="11812" y="11373"/>
                    </a:cubicBezTo>
                    <a:cubicBezTo>
                      <a:pt x="12728" y="10992"/>
                      <a:pt x="13619" y="10550"/>
                      <a:pt x="14327" y="10312"/>
                    </a:cubicBezTo>
                    <a:cubicBezTo>
                      <a:pt x="15023" y="10048"/>
                      <a:pt x="15488" y="9872"/>
                      <a:pt x="15488" y="9872"/>
                    </a:cubicBezTo>
                    <a:lnTo>
                      <a:pt x="14795" y="8043"/>
                    </a:lnTo>
                    <a:cubicBezTo>
                      <a:pt x="14795" y="8043"/>
                      <a:pt x="14315" y="8224"/>
                      <a:pt x="13595" y="8497"/>
                    </a:cubicBezTo>
                    <a:cubicBezTo>
                      <a:pt x="12864" y="8746"/>
                      <a:pt x="11941" y="9198"/>
                      <a:pt x="10994" y="9594"/>
                    </a:cubicBezTo>
                    <a:cubicBezTo>
                      <a:pt x="10040" y="9978"/>
                      <a:pt x="9145" y="10483"/>
                      <a:pt x="8447" y="10808"/>
                    </a:cubicBezTo>
                    <a:cubicBezTo>
                      <a:pt x="8101" y="10978"/>
                      <a:pt x="7813" y="11119"/>
                      <a:pt x="7612" y="11218"/>
                    </a:cubicBezTo>
                    <a:cubicBezTo>
                      <a:pt x="7415" y="11327"/>
                      <a:pt x="7304" y="11389"/>
                      <a:pt x="7304" y="11389"/>
                    </a:cubicBezTo>
                    <a:cubicBezTo>
                      <a:pt x="7304" y="11389"/>
                      <a:pt x="8243" y="13111"/>
                      <a:pt x="8243" y="13111"/>
                    </a:cubicBezTo>
                    <a:close/>
                    <a:moveTo>
                      <a:pt x="6798" y="10461"/>
                    </a:moveTo>
                    <a:cubicBezTo>
                      <a:pt x="6798" y="10461"/>
                      <a:pt x="6912" y="10398"/>
                      <a:pt x="7112" y="10287"/>
                    </a:cubicBezTo>
                    <a:cubicBezTo>
                      <a:pt x="7317" y="10187"/>
                      <a:pt x="7610" y="10042"/>
                      <a:pt x="7961" y="9870"/>
                    </a:cubicBezTo>
                    <a:cubicBezTo>
                      <a:pt x="8671" y="9538"/>
                      <a:pt x="9584" y="9027"/>
                      <a:pt x="10554" y="8635"/>
                    </a:cubicBezTo>
                    <a:cubicBezTo>
                      <a:pt x="11518" y="8231"/>
                      <a:pt x="12458" y="7773"/>
                      <a:pt x="13202" y="7520"/>
                    </a:cubicBezTo>
                    <a:cubicBezTo>
                      <a:pt x="13935" y="7242"/>
                      <a:pt x="14424" y="7057"/>
                      <a:pt x="14424" y="7057"/>
                    </a:cubicBezTo>
                    <a:lnTo>
                      <a:pt x="13734" y="5227"/>
                    </a:lnTo>
                    <a:cubicBezTo>
                      <a:pt x="13734" y="5227"/>
                      <a:pt x="13230" y="5418"/>
                      <a:pt x="12473" y="5705"/>
                    </a:cubicBezTo>
                    <a:cubicBezTo>
                      <a:pt x="11706" y="5968"/>
                      <a:pt x="10733" y="6435"/>
                      <a:pt x="9739" y="6855"/>
                    </a:cubicBezTo>
                    <a:cubicBezTo>
                      <a:pt x="8738" y="7261"/>
                      <a:pt x="7794" y="7784"/>
                      <a:pt x="7062" y="8128"/>
                    </a:cubicBezTo>
                    <a:cubicBezTo>
                      <a:pt x="6699" y="8307"/>
                      <a:pt x="6397" y="8456"/>
                      <a:pt x="6185" y="8560"/>
                    </a:cubicBezTo>
                    <a:cubicBezTo>
                      <a:pt x="5978" y="8673"/>
                      <a:pt x="5861" y="8738"/>
                      <a:pt x="5861" y="8738"/>
                    </a:cubicBezTo>
                    <a:cubicBezTo>
                      <a:pt x="5861" y="8738"/>
                      <a:pt x="6798" y="10461"/>
                      <a:pt x="6798" y="10461"/>
                    </a:cubicBezTo>
                    <a:close/>
                    <a:moveTo>
                      <a:pt x="5357" y="7810"/>
                    </a:moveTo>
                    <a:cubicBezTo>
                      <a:pt x="5357" y="7810"/>
                      <a:pt x="5477" y="7744"/>
                      <a:pt x="5687" y="7629"/>
                    </a:cubicBezTo>
                    <a:cubicBezTo>
                      <a:pt x="5902" y="7524"/>
                      <a:pt x="6210" y="7372"/>
                      <a:pt x="6579" y="7191"/>
                    </a:cubicBezTo>
                    <a:cubicBezTo>
                      <a:pt x="7322" y="6839"/>
                      <a:pt x="8283" y="6309"/>
                      <a:pt x="9301" y="5896"/>
                    </a:cubicBezTo>
                    <a:cubicBezTo>
                      <a:pt x="10311" y="5468"/>
                      <a:pt x="11302" y="4995"/>
                      <a:pt x="12081" y="4727"/>
                    </a:cubicBezTo>
                    <a:cubicBezTo>
                      <a:pt x="12851" y="4435"/>
                      <a:pt x="13364" y="4241"/>
                      <a:pt x="13364" y="4241"/>
                    </a:cubicBezTo>
                    <a:lnTo>
                      <a:pt x="12677" y="2408"/>
                    </a:lnTo>
                    <a:cubicBezTo>
                      <a:pt x="12677" y="2408"/>
                      <a:pt x="12148" y="2609"/>
                      <a:pt x="11355" y="2910"/>
                    </a:cubicBezTo>
                    <a:cubicBezTo>
                      <a:pt x="10551" y="3188"/>
                      <a:pt x="9528" y="3670"/>
                      <a:pt x="8489" y="4114"/>
                    </a:cubicBezTo>
                    <a:cubicBezTo>
                      <a:pt x="7440" y="4543"/>
                      <a:pt x="6447" y="5084"/>
                      <a:pt x="5682" y="5448"/>
                    </a:cubicBezTo>
                    <a:cubicBezTo>
                      <a:pt x="5302" y="5635"/>
                      <a:pt x="4985" y="5792"/>
                      <a:pt x="4763" y="5901"/>
                    </a:cubicBezTo>
                    <a:cubicBezTo>
                      <a:pt x="4542" y="6012"/>
                      <a:pt x="4421" y="6085"/>
                      <a:pt x="4422" y="6085"/>
                    </a:cubicBezTo>
                    <a:cubicBezTo>
                      <a:pt x="4422" y="6085"/>
                      <a:pt x="5357" y="7810"/>
                      <a:pt x="5357" y="7810"/>
                    </a:cubicBezTo>
                    <a:close/>
                    <a:moveTo>
                      <a:pt x="18442" y="15206"/>
                    </a:moveTo>
                    <a:cubicBezTo>
                      <a:pt x="18442" y="15206"/>
                      <a:pt x="18529" y="15169"/>
                      <a:pt x="18666" y="15132"/>
                    </a:cubicBezTo>
                    <a:cubicBezTo>
                      <a:pt x="18802" y="15091"/>
                      <a:pt x="18984" y="15038"/>
                      <a:pt x="19165" y="14984"/>
                    </a:cubicBezTo>
                    <a:cubicBezTo>
                      <a:pt x="19526" y="14876"/>
                      <a:pt x="19888" y="14766"/>
                      <a:pt x="19888" y="14766"/>
                    </a:cubicBezTo>
                    <a:lnTo>
                      <a:pt x="19276" y="12911"/>
                    </a:lnTo>
                    <a:cubicBezTo>
                      <a:pt x="19276" y="12911"/>
                      <a:pt x="18901" y="13024"/>
                      <a:pt x="18525" y="13137"/>
                    </a:cubicBezTo>
                    <a:cubicBezTo>
                      <a:pt x="18337" y="13193"/>
                      <a:pt x="18149" y="13249"/>
                      <a:pt x="18008" y="13292"/>
                    </a:cubicBezTo>
                    <a:cubicBezTo>
                      <a:pt x="17866" y="13331"/>
                      <a:pt x="17775" y="13367"/>
                      <a:pt x="17775" y="13367"/>
                    </a:cubicBezTo>
                    <a:cubicBezTo>
                      <a:pt x="17775" y="13367"/>
                      <a:pt x="18442" y="15206"/>
                      <a:pt x="18442" y="15206"/>
                    </a:cubicBezTo>
                    <a:close/>
                    <a:moveTo>
                      <a:pt x="17416" y="12375"/>
                    </a:moveTo>
                    <a:lnTo>
                      <a:pt x="18947" y="11911"/>
                    </a:lnTo>
                    <a:lnTo>
                      <a:pt x="18338" y="10053"/>
                    </a:lnTo>
                    <a:lnTo>
                      <a:pt x="16752" y="10535"/>
                    </a:lnTo>
                    <a:cubicBezTo>
                      <a:pt x="16752" y="10535"/>
                      <a:pt x="17416" y="12375"/>
                      <a:pt x="17416" y="12375"/>
                    </a:cubicBezTo>
                    <a:close/>
                    <a:moveTo>
                      <a:pt x="16395" y="9544"/>
                    </a:moveTo>
                    <a:lnTo>
                      <a:pt x="18011" y="9053"/>
                    </a:lnTo>
                    <a:lnTo>
                      <a:pt x="17404" y="7194"/>
                    </a:lnTo>
                    <a:lnTo>
                      <a:pt x="15733" y="7703"/>
                    </a:lnTo>
                    <a:cubicBezTo>
                      <a:pt x="15733" y="7703"/>
                      <a:pt x="16395" y="9544"/>
                      <a:pt x="16395" y="9544"/>
                    </a:cubicBezTo>
                    <a:close/>
                    <a:moveTo>
                      <a:pt x="15378" y="6712"/>
                    </a:moveTo>
                    <a:lnTo>
                      <a:pt x="17078" y="6193"/>
                    </a:lnTo>
                    <a:lnTo>
                      <a:pt x="16475" y="4334"/>
                    </a:lnTo>
                    <a:lnTo>
                      <a:pt x="14720" y="4871"/>
                    </a:lnTo>
                    <a:cubicBezTo>
                      <a:pt x="14720" y="4871"/>
                      <a:pt x="15378" y="6712"/>
                      <a:pt x="15378" y="6712"/>
                    </a:cubicBezTo>
                    <a:close/>
                    <a:moveTo>
                      <a:pt x="14366" y="3880"/>
                    </a:moveTo>
                    <a:lnTo>
                      <a:pt x="16150" y="3333"/>
                    </a:lnTo>
                    <a:lnTo>
                      <a:pt x="15550" y="1473"/>
                    </a:lnTo>
                    <a:lnTo>
                      <a:pt x="13711" y="2038"/>
                    </a:lnTo>
                    <a:cubicBezTo>
                      <a:pt x="13711" y="2038"/>
                      <a:pt x="14366" y="3880"/>
                      <a:pt x="14366" y="3880"/>
                    </a:cubicBezTo>
                    <a:close/>
                    <a:moveTo>
                      <a:pt x="16885" y="13689"/>
                    </a:moveTo>
                    <a:lnTo>
                      <a:pt x="15404" y="14212"/>
                    </a:lnTo>
                    <a:lnTo>
                      <a:pt x="16158" y="16018"/>
                    </a:lnTo>
                    <a:lnTo>
                      <a:pt x="17585" y="15516"/>
                    </a:lnTo>
                    <a:cubicBezTo>
                      <a:pt x="17585" y="15516"/>
                      <a:pt x="16885" y="13689"/>
                      <a:pt x="16885" y="13689"/>
                    </a:cubicBezTo>
                    <a:close/>
                    <a:moveTo>
                      <a:pt x="14231" y="14773"/>
                    </a:moveTo>
                    <a:cubicBezTo>
                      <a:pt x="14231" y="14773"/>
                      <a:pt x="13868" y="14921"/>
                      <a:pt x="13505" y="15071"/>
                    </a:cubicBezTo>
                    <a:cubicBezTo>
                      <a:pt x="13323" y="15144"/>
                      <a:pt x="13142" y="15218"/>
                      <a:pt x="13005" y="15273"/>
                    </a:cubicBezTo>
                    <a:cubicBezTo>
                      <a:pt x="12867" y="15326"/>
                      <a:pt x="12781" y="15374"/>
                      <a:pt x="12781" y="15374"/>
                    </a:cubicBezTo>
                    <a:lnTo>
                      <a:pt x="13631" y="17139"/>
                    </a:lnTo>
                    <a:cubicBezTo>
                      <a:pt x="13631" y="17139"/>
                      <a:pt x="13715" y="17095"/>
                      <a:pt x="13846" y="17042"/>
                    </a:cubicBezTo>
                    <a:cubicBezTo>
                      <a:pt x="13977" y="16988"/>
                      <a:pt x="14153" y="16917"/>
                      <a:pt x="14328" y="16847"/>
                    </a:cubicBezTo>
                    <a:cubicBezTo>
                      <a:pt x="14678" y="16704"/>
                      <a:pt x="15028" y="16561"/>
                      <a:pt x="15028" y="16561"/>
                    </a:cubicBezTo>
                    <a:cubicBezTo>
                      <a:pt x="15028" y="16561"/>
                      <a:pt x="14231" y="14773"/>
                      <a:pt x="14231" y="14773"/>
                    </a:cubicBezTo>
                    <a:close/>
                    <a:moveTo>
                      <a:pt x="11850" y="21571"/>
                    </a:moveTo>
                    <a:cubicBezTo>
                      <a:pt x="11850" y="21571"/>
                      <a:pt x="8872" y="16375"/>
                      <a:pt x="5894" y="11178"/>
                    </a:cubicBezTo>
                    <a:cubicBezTo>
                      <a:pt x="2947" y="5964"/>
                      <a:pt x="0" y="750"/>
                      <a:pt x="0" y="750"/>
                    </a:cubicBezTo>
                    <a:cubicBezTo>
                      <a:pt x="0" y="750"/>
                      <a:pt x="262" y="712"/>
                      <a:pt x="720" y="645"/>
                    </a:cubicBezTo>
                    <a:cubicBezTo>
                      <a:pt x="1173" y="573"/>
                      <a:pt x="1824" y="482"/>
                      <a:pt x="2617" y="413"/>
                    </a:cubicBezTo>
                    <a:cubicBezTo>
                      <a:pt x="3395" y="341"/>
                      <a:pt x="4304" y="256"/>
                      <a:pt x="5277" y="164"/>
                    </a:cubicBezTo>
                    <a:cubicBezTo>
                      <a:pt x="6252" y="105"/>
                      <a:pt x="7290" y="69"/>
                      <a:pt x="8308" y="29"/>
                    </a:cubicBezTo>
                    <a:cubicBezTo>
                      <a:pt x="9319" y="-29"/>
                      <a:pt x="10357" y="17"/>
                      <a:pt x="11299" y="21"/>
                    </a:cubicBezTo>
                    <a:cubicBezTo>
                      <a:pt x="12243" y="30"/>
                      <a:pt x="13113" y="49"/>
                      <a:pt x="13868" y="112"/>
                    </a:cubicBezTo>
                    <a:cubicBezTo>
                      <a:pt x="15350" y="216"/>
                      <a:pt x="16338" y="285"/>
                      <a:pt x="16338" y="285"/>
                    </a:cubicBezTo>
                    <a:cubicBezTo>
                      <a:pt x="16338" y="285"/>
                      <a:pt x="17643" y="4556"/>
                      <a:pt x="18949" y="8825"/>
                    </a:cubicBezTo>
                    <a:cubicBezTo>
                      <a:pt x="20274" y="13090"/>
                      <a:pt x="21600" y="17353"/>
                      <a:pt x="21600" y="17353"/>
                    </a:cubicBezTo>
                    <a:lnTo>
                      <a:pt x="20057" y="17863"/>
                    </a:lnTo>
                    <a:lnTo>
                      <a:pt x="19507" y="16293"/>
                    </a:lnTo>
                    <a:cubicBezTo>
                      <a:pt x="19507" y="16293"/>
                      <a:pt x="19039" y="16425"/>
                      <a:pt x="18364" y="16697"/>
                    </a:cubicBezTo>
                    <a:cubicBezTo>
                      <a:pt x="17689" y="16967"/>
                      <a:pt x="16762" y="17261"/>
                      <a:pt x="15883" y="17675"/>
                    </a:cubicBezTo>
                    <a:cubicBezTo>
                      <a:pt x="15437" y="17866"/>
                      <a:pt x="14991" y="18057"/>
                      <a:pt x="14573" y="18236"/>
                    </a:cubicBezTo>
                    <a:cubicBezTo>
                      <a:pt x="14156" y="18417"/>
                      <a:pt x="13783" y="18622"/>
                      <a:pt x="13455" y="18778"/>
                    </a:cubicBezTo>
                    <a:cubicBezTo>
                      <a:pt x="12800" y="19096"/>
                      <a:pt x="12363" y="19308"/>
                      <a:pt x="12363" y="19308"/>
                    </a:cubicBezTo>
                    <a:lnTo>
                      <a:pt x="13179" y="20832"/>
                    </a:lnTo>
                    <a:cubicBezTo>
                      <a:pt x="13179" y="20832"/>
                      <a:pt x="13094" y="20874"/>
                      <a:pt x="12967" y="20939"/>
                    </a:cubicBezTo>
                    <a:cubicBezTo>
                      <a:pt x="12843" y="21009"/>
                      <a:pt x="12678" y="21103"/>
                      <a:pt x="12512" y="21198"/>
                    </a:cubicBezTo>
                    <a:cubicBezTo>
                      <a:pt x="12181" y="21384"/>
                      <a:pt x="11850" y="21571"/>
                      <a:pt x="11850" y="21571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3" name="ïšḷîdè">
                <a:extLst>
                  <a:ext uri="{FF2B5EF4-FFF2-40B4-BE49-F238E27FC236}">
                    <a16:creationId xmlns:a16="http://schemas.microsoft.com/office/drawing/2014/main" id="{7025C463-378F-45E6-8AE7-F164C20BD132}"/>
                  </a:ext>
                </a:extLst>
              </p:cNvPr>
              <p:cNvSpPr/>
              <p:nvPr/>
            </p:nvSpPr>
            <p:spPr>
              <a:xfrm>
                <a:off x="5265624" y="1799514"/>
                <a:ext cx="614771" cy="66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18088" y="8425"/>
                    </a:moveTo>
                    <a:cubicBezTo>
                      <a:pt x="18088" y="8425"/>
                      <a:pt x="17462" y="8066"/>
                      <a:pt x="16469" y="7620"/>
                    </a:cubicBezTo>
                    <a:cubicBezTo>
                      <a:pt x="15488" y="7154"/>
                      <a:pt x="14179" y="6534"/>
                      <a:pt x="12870" y="5913"/>
                    </a:cubicBezTo>
                    <a:cubicBezTo>
                      <a:pt x="11529" y="5353"/>
                      <a:pt x="10190" y="4795"/>
                      <a:pt x="9184" y="4374"/>
                    </a:cubicBezTo>
                    <a:cubicBezTo>
                      <a:pt x="8187" y="3937"/>
                      <a:pt x="7498" y="3700"/>
                      <a:pt x="7498" y="3700"/>
                    </a:cubicBezTo>
                    <a:lnTo>
                      <a:pt x="6419" y="6096"/>
                    </a:lnTo>
                    <a:cubicBezTo>
                      <a:pt x="6419" y="6096"/>
                      <a:pt x="7091" y="6326"/>
                      <a:pt x="8061" y="6753"/>
                    </a:cubicBezTo>
                    <a:cubicBezTo>
                      <a:pt x="9040" y="7160"/>
                      <a:pt x="10344" y="7705"/>
                      <a:pt x="11649" y="8249"/>
                    </a:cubicBezTo>
                    <a:cubicBezTo>
                      <a:pt x="12923" y="8854"/>
                      <a:pt x="14197" y="9458"/>
                      <a:pt x="15153" y="9911"/>
                    </a:cubicBezTo>
                    <a:cubicBezTo>
                      <a:pt x="16120" y="10344"/>
                      <a:pt x="16729" y="10696"/>
                      <a:pt x="16729" y="10695"/>
                    </a:cubicBezTo>
                    <a:cubicBezTo>
                      <a:pt x="16729" y="10695"/>
                      <a:pt x="18088" y="8425"/>
                      <a:pt x="18088" y="8425"/>
                    </a:cubicBezTo>
                    <a:close/>
                    <a:moveTo>
                      <a:pt x="15689" y="12432"/>
                    </a:moveTo>
                    <a:cubicBezTo>
                      <a:pt x="15689" y="12432"/>
                      <a:pt x="15093" y="12087"/>
                      <a:pt x="14145" y="11664"/>
                    </a:cubicBezTo>
                    <a:cubicBezTo>
                      <a:pt x="13210" y="11220"/>
                      <a:pt x="11962" y="10628"/>
                      <a:pt x="10714" y="10036"/>
                    </a:cubicBezTo>
                    <a:cubicBezTo>
                      <a:pt x="9437" y="9503"/>
                      <a:pt x="8160" y="8971"/>
                      <a:pt x="7201" y="8571"/>
                    </a:cubicBezTo>
                    <a:cubicBezTo>
                      <a:pt x="6252" y="8152"/>
                      <a:pt x="5595" y="7928"/>
                      <a:pt x="5595" y="7927"/>
                    </a:cubicBezTo>
                    <a:lnTo>
                      <a:pt x="4515" y="10322"/>
                    </a:lnTo>
                    <a:cubicBezTo>
                      <a:pt x="4515" y="10322"/>
                      <a:pt x="5155" y="10540"/>
                      <a:pt x="6078" y="10948"/>
                    </a:cubicBezTo>
                    <a:cubicBezTo>
                      <a:pt x="7009" y="11337"/>
                      <a:pt x="8252" y="11854"/>
                      <a:pt x="9494" y="12372"/>
                    </a:cubicBezTo>
                    <a:cubicBezTo>
                      <a:pt x="10706" y="12948"/>
                      <a:pt x="11919" y="13524"/>
                      <a:pt x="12829" y="13955"/>
                    </a:cubicBezTo>
                    <a:cubicBezTo>
                      <a:pt x="13751" y="14366"/>
                      <a:pt x="14329" y="14702"/>
                      <a:pt x="14329" y="14701"/>
                    </a:cubicBezTo>
                    <a:cubicBezTo>
                      <a:pt x="14329" y="14701"/>
                      <a:pt x="15689" y="12432"/>
                      <a:pt x="15689" y="12432"/>
                    </a:cubicBezTo>
                    <a:close/>
                    <a:moveTo>
                      <a:pt x="13290" y="16438"/>
                    </a:moveTo>
                    <a:cubicBezTo>
                      <a:pt x="13290" y="16438"/>
                      <a:pt x="12724" y="16109"/>
                      <a:pt x="11821" y="15708"/>
                    </a:cubicBezTo>
                    <a:cubicBezTo>
                      <a:pt x="10932" y="15286"/>
                      <a:pt x="9746" y="14722"/>
                      <a:pt x="8559" y="14160"/>
                    </a:cubicBezTo>
                    <a:cubicBezTo>
                      <a:pt x="7344" y="13653"/>
                      <a:pt x="6130" y="13147"/>
                      <a:pt x="5218" y="12767"/>
                    </a:cubicBezTo>
                    <a:cubicBezTo>
                      <a:pt x="4316" y="12368"/>
                      <a:pt x="3691" y="12155"/>
                      <a:pt x="3691" y="12155"/>
                    </a:cubicBezTo>
                    <a:lnTo>
                      <a:pt x="2612" y="14549"/>
                    </a:lnTo>
                    <a:cubicBezTo>
                      <a:pt x="2612" y="14550"/>
                      <a:pt x="3220" y="14755"/>
                      <a:pt x="4095" y="15144"/>
                    </a:cubicBezTo>
                    <a:cubicBezTo>
                      <a:pt x="4979" y="15513"/>
                      <a:pt x="6159" y="16004"/>
                      <a:pt x="7339" y="16495"/>
                    </a:cubicBezTo>
                    <a:cubicBezTo>
                      <a:pt x="8489" y="17042"/>
                      <a:pt x="9642" y="17589"/>
                      <a:pt x="10505" y="17999"/>
                    </a:cubicBezTo>
                    <a:cubicBezTo>
                      <a:pt x="11381" y="18388"/>
                      <a:pt x="11929" y="18708"/>
                      <a:pt x="11929" y="18708"/>
                    </a:cubicBezTo>
                    <a:cubicBezTo>
                      <a:pt x="11929" y="18708"/>
                      <a:pt x="13290" y="16438"/>
                      <a:pt x="13290" y="16438"/>
                    </a:cubicBezTo>
                    <a:close/>
                    <a:moveTo>
                      <a:pt x="13373" y="2903"/>
                    </a:moveTo>
                    <a:cubicBezTo>
                      <a:pt x="13097" y="3446"/>
                      <a:pt x="13253" y="4036"/>
                      <a:pt x="13715" y="4231"/>
                    </a:cubicBezTo>
                    <a:cubicBezTo>
                      <a:pt x="14166" y="4447"/>
                      <a:pt x="14765" y="4189"/>
                      <a:pt x="15052" y="3653"/>
                    </a:cubicBezTo>
                    <a:cubicBezTo>
                      <a:pt x="15338" y="3119"/>
                      <a:pt x="15194" y="2506"/>
                      <a:pt x="14732" y="2284"/>
                    </a:cubicBezTo>
                    <a:cubicBezTo>
                      <a:pt x="14258" y="2083"/>
                      <a:pt x="13647" y="2365"/>
                      <a:pt x="13373" y="2903"/>
                    </a:cubicBezTo>
                    <a:close/>
                    <a:moveTo>
                      <a:pt x="21600" y="6597"/>
                    </a:moveTo>
                    <a:lnTo>
                      <a:pt x="12211" y="21585"/>
                    </a:lnTo>
                    <a:lnTo>
                      <a:pt x="10693" y="20774"/>
                    </a:lnTo>
                    <a:lnTo>
                      <a:pt x="10890" y="20445"/>
                    </a:lnTo>
                    <a:cubicBezTo>
                      <a:pt x="10890" y="20445"/>
                      <a:pt x="10354" y="20131"/>
                      <a:pt x="9498" y="19752"/>
                    </a:cubicBezTo>
                    <a:cubicBezTo>
                      <a:pt x="8654" y="19351"/>
                      <a:pt x="7529" y="18816"/>
                      <a:pt x="6405" y="18282"/>
                    </a:cubicBezTo>
                    <a:cubicBezTo>
                      <a:pt x="5251" y="17802"/>
                      <a:pt x="4099" y="17323"/>
                      <a:pt x="3236" y="16963"/>
                    </a:cubicBezTo>
                    <a:cubicBezTo>
                      <a:pt x="2380" y="16583"/>
                      <a:pt x="1787" y="16382"/>
                      <a:pt x="1787" y="16382"/>
                    </a:cubicBezTo>
                    <a:lnTo>
                      <a:pt x="1631" y="16729"/>
                    </a:lnTo>
                    <a:lnTo>
                      <a:pt x="0" y="16142"/>
                    </a:lnTo>
                    <a:lnTo>
                      <a:pt x="6864" y="28"/>
                    </a:lnTo>
                    <a:cubicBezTo>
                      <a:pt x="6864" y="28"/>
                      <a:pt x="7411" y="21"/>
                      <a:pt x="8231" y="12"/>
                    </a:cubicBezTo>
                    <a:cubicBezTo>
                      <a:pt x="9055" y="-3"/>
                      <a:pt x="10162" y="-15"/>
                      <a:pt x="11249" y="45"/>
                    </a:cubicBezTo>
                    <a:cubicBezTo>
                      <a:pt x="13471" y="135"/>
                      <a:pt x="15693" y="223"/>
                      <a:pt x="15693" y="223"/>
                    </a:cubicBezTo>
                    <a:cubicBezTo>
                      <a:pt x="15693" y="223"/>
                      <a:pt x="17215" y="1800"/>
                      <a:pt x="18737" y="3377"/>
                    </a:cubicBezTo>
                    <a:cubicBezTo>
                      <a:pt x="19497" y="4139"/>
                      <a:pt x="20200" y="4969"/>
                      <a:pt x="20725" y="5582"/>
                    </a:cubicBezTo>
                    <a:cubicBezTo>
                      <a:pt x="21251" y="6190"/>
                      <a:pt x="21600" y="6597"/>
                      <a:pt x="21600" y="65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34" name="ï$ḻîḋe">
                <a:extLst>
                  <a:ext uri="{FF2B5EF4-FFF2-40B4-BE49-F238E27FC236}">
                    <a16:creationId xmlns:a16="http://schemas.microsoft.com/office/drawing/2014/main" id="{75ABEAB2-C55A-42A8-9FEB-874415BA2B9E}"/>
                  </a:ext>
                </a:extLst>
              </p:cNvPr>
              <p:cNvSpPr/>
              <p:nvPr/>
            </p:nvSpPr>
            <p:spPr>
              <a:xfrm>
                <a:off x="6482341" y="2658373"/>
                <a:ext cx="1208420" cy="959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" y="13754"/>
                    </a:moveTo>
                    <a:cubicBezTo>
                      <a:pt x="1986" y="13754"/>
                      <a:pt x="2166" y="14106"/>
                      <a:pt x="2438" y="14634"/>
                    </a:cubicBezTo>
                    <a:cubicBezTo>
                      <a:pt x="2702" y="15169"/>
                      <a:pt x="3016" y="15909"/>
                      <a:pt x="3355" y="16631"/>
                    </a:cubicBezTo>
                    <a:cubicBezTo>
                      <a:pt x="3707" y="17345"/>
                      <a:pt x="3985" y="18108"/>
                      <a:pt x="4217" y="18664"/>
                    </a:cubicBezTo>
                    <a:cubicBezTo>
                      <a:pt x="4446" y="19223"/>
                      <a:pt x="4599" y="19595"/>
                      <a:pt x="4599" y="19595"/>
                    </a:cubicBezTo>
                    <a:lnTo>
                      <a:pt x="5882" y="18802"/>
                    </a:lnTo>
                    <a:cubicBezTo>
                      <a:pt x="5882" y="18802"/>
                      <a:pt x="5725" y="18419"/>
                      <a:pt x="5490" y="17843"/>
                    </a:cubicBezTo>
                    <a:cubicBezTo>
                      <a:pt x="5251" y="17270"/>
                      <a:pt x="4963" y="16486"/>
                      <a:pt x="4602" y="15750"/>
                    </a:cubicBezTo>
                    <a:cubicBezTo>
                      <a:pt x="4254" y="15005"/>
                      <a:pt x="3929" y="14244"/>
                      <a:pt x="3657" y="13694"/>
                    </a:cubicBezTo>
                    <a:cubicBezTo>
                      <a:pt x="3377" y="13149"/>
                      <a:pt x="3191" y="12786"/>
                      <a:pt x="3191" y="12786"/>
                    </a:cubicBezTo>
                    <a:cubicBezTo>
                      <a:pt x="3191" y="12786"/>
                      <a:pt x="1986" y="13754"/>
                      <a:pt x="1986" y="13754"/>
                    </a:cubicBezTo>
                    <a:close/>
                    <a:moveTo>
                      <a:pt x="4113" y="12048"/>
                    </a:moveTo>
                    <a:cubicBezTo>
                      <a:pt x="4113" y="12048"/>
                      <a:pt x="4303" y="12419"/>
                      <a:pt x="4588" y="12975"/>
                    </a:cubicBezTo>
                    <a:cubicBezTo>
                      <a:pt x="4866" y="13538"/>
                      <a:pt x="5198" y="14315"/>
                      <a:pt x="5554" y="15076"/>
                    </a:cubicBezTo>
                    <a:cubicBezTo>
                      <a:pt x="5922" y="15829"/>
                      <a:pt x="6218" y="16630"/>
                      <a:pt x="6462" y="17216"/>
                    </a:cubicBezTo>
                    <a:cubicBezTo>
                      <a:pt x="6703" y="17804"/>
                      <a:pt x="6863" y="18196"/>
                      <a:pt x="6863" y="18196"/>
                    </a:cubicBezTo>
                    <a:lnTo>
                      <a:pt x="8147" y="17403"/>
                    </a:lnTo>
                    <a:cubicBezTo>
                      <a:pt x="8147" y="17403"/>
                      <a:pt x="7981" y="17000"/>
                      <a:pt x="7734" y="16395"/>
                    </a:cubicBezTo>
                    <a:cubicBezTo>
                      <a:pt x="7484" y="15792"/>
                      <a:pt x="7178" y="14969"/>
                      <a:pt x="6801" y="14194"/>
                    </a:cubicBezTo>
                    <a:cubicBezTo>
                      <a:pt x="6436" y="13412"/>
                      <a:pt x="6093" y="12613"/>
                      <a:pt x="5808" y="12035"/>
                    </a:cubicBezTo>
                    <a:cubicBezTo>
                      <a:pt x="5514" y="11462"/>
                      <a:pt x="5319" y="11080"/>
                      <a:pt x="5319" y="11080"/>
                    </a:cubicBezTo>
                    <a:cubicBezTo>
                      <a:pt x="5319" y="11080"/>
                      <a:pt x="4113" y="12048"/>
                      <a:pt x="4113" y="12048"/>
                    </a:cubicBezTo>
                    <a:close/>
                    <a:moveTo>
                      <a:pt x="6241" y="10340"/>
                    </a:moveTo>
                    <a:cubicBezTo>
                      <a:pt x="6241" y="10340"/>
                      <a:pt x="6440" y="10730"/>
                      <a:pt x="6740" y="11315"/>
                    </a:cubicBezTo>
                    <a:cubicBezTo>
                      <a:pt x="7031" y="11906"/>
                      <a:pt x="7382" y="12721"/>
                      <a:pt x="7754" y="13520"/>
                    </a:cubicBezTo>
                    <a:cubicBezTo>
                      <a:pt x="8140" y="14312"/>
                      <a:pt x="8452" y="15151"/>
                      <a:pt x="8707" y="15767"/>
                    </a:cubicBezTo>
                    <a:cubicBezTo>
                      <a:pt x="8960" y="16384"/>
                      <a:pt x="9128" y="16797"/>
                      <a:pt x="9128" y="16797"/>
                    </a:cubicBezTo>
                    <a:lnTo>
                      <a:pt x="10411" y="16004"/>
                    </a:lnTo>
                    <a:cubicBezTo>
                      <a:pt x="10411" y="16004"/>
                      <a:pt x="10238" y="15581"/>
                      <a:pt x="9979" y="14946"/>
                    </a:cubicBezTo>
                    <a:cubicBezTo>
                      <a:pt x="9717" y="14314"/>
                      <a:pt x="9395" y="13452"/>
                      <a:pt x="9001" y="12639"/>
                    </a:cubicBezTo>
                    <a:cubicBezTo>
                      <a:pt x="8618" y="11818"/>
                      <a:pt x="8257" y="10981"/>
                      <a:pt x="7958" y="10375"/>
                    </a:cubicBezTo>
                    <a:cubicBezTo>
                      <a:pt x="7651" y="9775"/>
                      <a:pt x="7447" y="9374"/>
                      <a:pt x="7447" y="9374"/>
                    </a:cubicBezTo>
                    <a:cubicBezTo>
                      <a:pt x="7447" y="9374"/>
                      <a:pt x="6241" y="10340"/>
                      <a:pt x="6241" y="10340"/>
                    </a:cubicBezTo>
                    <a:close/>
                    <a:moveTo>
                      <a:pt x="8368" y="8636"/>
                    </a:moveTo>
                    <a:cubicBezTo>
                      <a:pt x="8368" y="8636"/>
                      <a:pt x="8577" y="9044"/>
                      <a:pt x="8889" y="9657"/>
                    </a:cubicBezTo>
                    <a:cubicBezTo>
                      <a:pt x="9194" y="10275"/>
                      <a:pt x="9563" y="11128"/>
                      <a:pt x="9953" y="11965"/>
                    </a:cubicBezTo>
                    <a:cubicBezTo>
                      <a:pt x="10355" y="12795"/>
                      <a:pt x="10683" y="13674"/>
                      <a:pt x="10951" y="14319"/>
                    </a:cubicBezTo>
                    <a:cubicBezTo>
                      <a:pt x="11216" y="14966"/>
                      <a:pt x="11391" y="15398"/>
                      <a:pt x="11391" y="15398"/>
                    </a:cubicBezTo>
                    <a:lnTo>
                      <a:pt x="12675" y="14604"/>
                    </a:lnTo>
                    <a:cubicBezTo>
                      <a:pt x="12675" y="14604"/>
                      <a:pt x="12495" y="14162"/>
                      <a:pt x="12224" y="13498"/>
                    </a:cubicBezTo>
                    <a:cubicBezTo>
                      <a:pt x="11949" y="12836"/>
                      <a:pt x="11612" y="11935"/>
                      <a:pt x="11200" y="11084"/>
                    </a:cubicBezTo>
                    <a:cubicBezTo>
                      <a:pt x="10800" y="10225"/>
                      <a:pt x="10421" y="9350"/>
                      <a:pt x="10109" y="8716"/>
                    </a:cubicBezTo>
                    <a:cubicBezTo>
                      <a:pt x="9788" y="8088"/>
                      <a:pt x="9574" y="7669"/>
                      <a:pt x="9574" y="7669"/>
                    </a:cubicBezTo>
                    <a:cubicBezTo>
                      <a:pt x="9574" y="7669"/>
                      <a:pt x="8368" y="8636"/>
                      <a:pt x="8368" y="8636"/>
                    </a:cubicBezTo>
                    <a:close/>
                    <a:moveTo>
                      <a:pt x="10496" y="6929"/>
                    </a:moveTo>
                    <a:cubicBezTo>
                      <a:pt x="10496" y="6929"/>
                      <a:pt x="10714" y="7356"/>
                      <a:pt x="11041" y="7996"/>
                    </a:cubicBezTo>
                    <a:cubicBezTo>
                      <a:pt x="11360" y="8643"/>
                      <a:pt x="11746" y="9534"/>
                      <a:pt x="12153" y="10410"/>
                    </a:cubicBezTo>
                    <a:cubicBezTo>
                      <a:pt x="12572" y="11278"/>
                      <a:pt x="12917" y="12195"/>
                      <a:pt x="13197" y="12870"/>
                    </a:cubicBezTo>
                    <a:cubicBezTo>
                      <a:pt x="13473" y="13547"/>
                      <a:pt x="13657" y="13998"/>
                      <a:pt x="13657" y="13998"/>
                    </a:cubicBezTo>
                    <a:lnTo>
                      <a:pt x="14939" y="13205"/>
                    </a:lnTo>
                    <a:cubicBezTo>
                      <a:pt x="14939" y="13205"/>
                      <a:pt x="14751" y="12743"/>
                      <a:pt x="14468" y="12050"/>
                    </a:cubicBezTo>
                    <a:cubicBezTo>
                      <a:pt x="14182" y="11358"/>
                      <a:pt x="13828" y="10418"/>
                      <a:pt x="13399" y="9529"/>
                    </a:cubicBezTo>
                    <a:cubicBezTo>
                      <a:pt x="12982" y="8632"/>
                      <a:pt x="12586" y="7719"/>
                      <a:pt x="12259" y="7056"/>
                    </a:cubicBezTo>
                    <a:cubicBezTo>
                      <a:pt x="11925" y="6400"/>
                      <a:pt x="11702" y="5963"/>
                      <a:pt x="11702" y="5963"/>
                    </a:cubicBezTo>
                    <a:cubicBezTo>
                      <a:pt x="11702" y="5963"/>
                      <a:pt x="10496" y="6929"/>
                      <a:pt x="10496" y="6929"/>
                    </a:cubicBezTo>
                    <a:close/>
                    <a:moveTo>
                      <a:pt x="12623" y="5224"/>
                    </a:moveTo>
                    <a:cubicBezTo>
                      <a:pt x="12623" y="5224"/>
                      <a:pt x="12850" y="5669"/>
                      <a:pt x="13190" y="6338"/>
                    </a:cubicBezTo>
                    <a:cubicBezTo>
                      <a:pt x="13523" y="7013"/>
                      <a:pt x="13927" y="7941"/>
                      <a:pt x="14351" y="8856"/>
                    </a:cubicBezTo>
                    <a:cubicBezTo>
                      <a:pt x="14788" y="9761"/>
                      <a:pt x="15149" y="10718"/>
                      <a:pt x="15440" y="11422"/>
                    </a:cubicBezTo>
                    <a:cubicBezTo>
                      <a:pt x="15728" y="12129"/>
                      <a:pt x="15920" y="12600"/>
                      <a:pt x="15920" y="12600"/>
                    </a:cubicBezTo>
                    <a:lnTo>
                      <a:pt x="17203" y="11806"/>
                    </a:lnTo>
                    <a:cubicBezTo>
                      <a:pt x="17203" y="11806"/>
                      <a:pt x="17008" y="11324"/>
                      <a:pt x="16713" y="10601"/>
                    </a:cubicBezTo>
                    <a:cubicBezTo>
                      <a:pt x="16415" y="9880"/>
                      <a:pt x="16044" y="8902"/>
                      <a:pt x="15598" y="7974"/>
                    </a:cubicBezTo>
                    <a:cubicBezTo>
                      <a:pt x="15164" y="7038"/>
                      <a:pt x="14750" y="6087"/>
                      <a:pt x="14410" y="5397"/>
                    </a:cubicBezTo>
                    <a:cubicBezTo>
                      <a:pt x="14062" y="4713"/>
                      <a:pt x="13829" y="4257"/>
                      <a:pt x="13829" y="4257"/>
                    </a:cubicBezTo>
                    <a:cubicBezTo>
                      <a:pt x="13829" y="4257"/>
                      <a:pt x="12623" y="5224"/>
                      <a:pt x="12623" y="5224"/>
                    </a:cubicBezTo>
                    <a:close/>
                    <a:moveTo>
                      <a:pt x="14752" y="3517"/>
                    </a:moveTo>
                    <a:cubicBezTo>
                      <a:pt x="14752" y="3517"/>
                      <a:pt x="14987" y="3981"/>
                      <a:pt x="15342" y="4678"/>
                    </a:cubicBezTo>
                    <a:cubicBezTo>
                      <a:pt x="15688" y="5380"/>
                      <a:pt x="16110" y="6347"/>
                      <a:pt x="16551" y="7300"/>
                    </a:cubicBezTo>
                    <a:cubicBezTo>
                      <a:pt x="17005" y="8244"/>
                      <a:pt x="17382" y="9240"/>
                      <a:pt x="17686" y="9974"/>
                    </a:cubicBezTo>
                    <a:cubicBezTo>
                      <a:pt x="17985" y="10709"/>
                      <a:pt x="18185" y="11200"/>
                      <a:pt x="18185" y="11200"/>
                    </a:cubicBezTo>
                    <a:lnTo>
                      <a:pt x="19468" y="10408"/>
                    </a:lnTo>
                    <a:cubicBezTo>
                      <a:pt x="19468" y="10408"/>
                      <a:pt x="19263" y="9905"/>
                      <a:pt x="18957" y="9153"/>
                    </a:cubicBezTo>
                    <a:cubicBezTo>
                      <a:pt x="18648" y="8403"/>
                      <a:pt x="18261" y="7385"/>
                      <a:pt x="17797" y="6419"/>
                    </a:cubicBezTo>
                    <a:cubicBezTo>
                      <a:pt x="17347" y="5445"/>
                      <a:pt x="16915" y="4456"/>
                      <a:pt x="16561" y="3737"/>
                    </a:cubicBezTo>
                    <a:cubicBezTo>
                      <a:pt x="16198" y="3026"/>
                      <a:pt x="15957" y="2551"/>
                      <a:pt x="15957" y="2551"/>
                    </a:cubicBezTo>
                    <a:cubicBezTo>
                      <a:pt x="15957" y="2551"/>
                      <a:pt x="14752" y="3517"/>
                      <a:pt x="14752" y="3517"/>
                    </a:cubicBezTo>
                    <a:close/>
                    <a:moveTo>
                      <a:pt x="0" y="14012"/>
                    </a:moveTo>
                    <a:lnTo>
                      <a:pt x="16755" y="0"/>
                    </a:lnTo>
                    <a:cubicBezTo>
                      <a:pt x="16755" y="0"/>
                      <a:pt x="17772" y="1017"/>
                      <a:pt x="18789" y="2034"/>
                    </a:cubicBezTo>
                    <a:cubicBezTo>
                      <a:pt x="19781" y="3089"/>
                      <a:pt x="20762" y="4204"/>
                      <a:pt x="20762" y="4204"/>
                    </a:cubicBezTo>
                    <a:cubicBezTo>
                      <a:pt x="20762" y="4204"/>
                      <a:pt x="20831" y="4620"/>
                      <a:pt x="20933" y="5244"/>
                    </a:cubicBezTo>
                    <a:cubicBezTo>
                      <a:pt x="21033" y="5868"/>
                      <a:pt x="21128" y="6720"/>
                      <a:pt x="21235" y="7553"/>
                    </a:cubicBezTo>
                    <a:cubicBezTo>
                      <a:pt x="21336" y="8384"/>
                      <a:pt x="21437" y="9214"/>
                      <a:pt x="21513" y="9836"/>
                    </a:cubicBezTo>
                    <a:cubicBezTo>
                      <a:pt x="21566" y="10465"/>
                      <a:pt x="21600" y="10883"/>
                      <a:pt x="21600" y="10883"/>
                    </a:cubicBezTo>
                    <a:lnTo>
                      <a:pt x="3376" y="21600"/>
                    </a:lnTo>
                    <a:cubicBezTo>
                      <a:pt x="3376" y="21600"/>
                      <a:pt x="3333" y="21476"/>
                      <a:pt x="3256" y="21258"/>
                    </a:cubicBezTo>
                    <a:cubicBezTo>
                      <a:pt x="3186" y="21037"/>
                      <a:pt x="3061" y="20736"/>
                      <a:pt x="2910" y="20375"/>
                    </a:cubicBezTo>
                    <a:cubicBezTo>
                      <a:pt x="2762" y="20012"/>
                      <a:pt x="2590" y="19589"/>
                      <a:pt x="2405" y="19135"/>
                    </a:cubicBezTo>
                    <a:cubicBezTo>
                      <a:pt x="2314" y="18908"/>
                      <a:pt x="2220" y="18671"/>
                      <a:pt x="2124" y="18432"/>
                    </a:cubicBezTo>
                    <a:cubicBezTo>
                      <a:pt x="2017" y="18201"/>
                      <a:pt x="1908" y="17967"/>
                      <a:pt x="1799" y="17731"/>
                    </a:cubicBezTo>
                    <a:cubicBezTo>
                      <a:pt x="1364" y="16790"/>
                      <a:pt x="953" y="15832"/>
                      <a:pt x="582" y="15160"/>
                    </a:cubicBezTo>
                    <a:cubicBezTo>
                      <a:pt x="232" y="14470"/>
                      <a:pt x="0" y="14012"/>
                      <a:pt x="0" y="140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5" name="î$ḻíḓe">
                <a:extLst>
                  <a:ext uri="{FF2B5EF4-FFF2-40B4-BE49-F238E27FC236}">
                    <a16:creationId xmlns:a16="http://schemas.microsoft.com/office/drawing/2014/main" id="{D49B1DFD-9A9C-42ED-AA1A-EC64474623A6}"/>
                  </a:ext>
                </a:extLst>
              </p:cNvPr>
              <p:cNvSpPr/>
              <p:nvPr/>
            </p:nvSpPr>
            <p:spPr>
              <a:xfrm>
                <a:off x="6829974" y="3609253"/>
                <a:ext cx="1787573" cy="646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00" y="14414"/>
                    </a:moveTo>
                    <a:lnTo>
                      <a:pt x="3674" y="17803"/>
                    </a:lnTo>
                    <a:lnTo>
                      <a:pt x="5715" y="16678"/>
                    </a:lnTo>
                    <a:lnTo>
                      <a:pt x="5425" y="13083"/>
                    </a:lnTo>
                    <a:cubicBezTo>
                      <a:pt x="5425" y="13083"/>
                      <a:pt x="3400" y="14414"/>
                      <a:pt x="3400" y="14414"/>
                    </a:cubicBezTo>
                    <a:close/>
                    <a:moveTo>
                      <a:pt x="6318" y="12496"/>
                    </a:moveTo>
                    <a:lnTo>
                      <a:pt x="6616" y="16181"/>
                    </a:lnTo>
                    <a:lnTo>
                      <a:pt x="8657" y="15060"/>
                    </a:lnTo>
                    <a:cubicBezTo>
                      <a:pt x="8657" y="15060"/>
                      <a:pt x="8643" y="14814"/>
                      <a:pt x="8610" y="14450"/>
                    </a:cubicBezTo>
                    <a:cubicBezTo>
                      <a:pt x="8580" y="14085"/>
                      <a:pt x="8541" y="13600"/>
                      <a:pt x="8501" y="13113"/>
                    </a:cubicBezTo>
                    <a:cubicBezTo>
                      <a:pt x="8422" y="12141"/>
                      <a:pt x="8343" y="11167"/>
                      <a:pt x="8343" y="11167"/>
                    </a:cubicBezTo>
                    <a:cubicBezTo>
                      <a:pt x="8343" y="11167"/>
                      <a:pt x="6318" y="12496"/>
                      <a:pt x="6318" y="12496"/>
                    </a:cubicBezTo>
                    <a:close/>
                    <a:moveTo>
                      <a:pt x="9237" y="10583"/>
                    </a:moveTo>
                    <a:cubicBezTo>
                      <a:pt x="9237" y="10583"/>
                      <a:pt x="9317" y="11579"/>
                      <a:pt x="9399" y="12574"/>
                    </a:cubicBezTo>
                    <a:cubicBezTo>
                      <a:pt x="9439" y="13071"/>
                      <a:pt x="9480" y="13568"/>
                      <a:pt x="9510" y="13941"/>
                    </a:cubicBezTo>
                    <a:cubicBezTo>
                      <a:pt x="9542" y="14313"/>
                      <a:pt x="9557" y="14564"/>
                      <a:pt x="9557" y="14564"/>
                    </a:cubicBezTo>
                    <a:lnTo>
                      <a:pt x="11598" y="13446"/>
                    </a:lnTo>
                    <a:cubicBezTo>
                      <a:pt x="11598" y="13446"/>
                      <a:pt x="11584" y="13181"/>
                      <a:pt x="11549" y="12790"/>
                    </a:cubicBezTo>
                    <a:cubicBezTo>
                      <a:pt x="11517" y="12397"/>
                      <a:pt x="11474" y="11875"/>
                      <a:pt x="11432" y="11352"/>
                    </a:cubicBezTo>
                    <a:cubicBezTo>
                      <a:pt x="11347" y="10306"/>
                      <a:pt x="11262" y="9259"/>
                      <a:pt x="11262" y="9259"/>
                    </a:cubicBezTo>
                    <a:cubicBezTo>
                      <a:pt x="11262" y="9259"/>
                      <a:pt x="9237" y="10583"/>
                      <a:pt x="9237" y="10583"/>
                    </a:cubicBezTo>
                    <a:close/>
                    <a:moveTo>
                      <a:pt x="12155" y="8674"/>
                    </a:moveTo>
                    <a:cubicBezTo>
                      <a:pt x="12155" y="8674"/>
                      <a:pt x="12243" y="9744"/>
                      <a:pt x="12329" y="10814"/>
                    </a:cubicBezTo>
                    <a:cubicBezTo>
                      <a:pt x="12373" y="11348"/>
                      <a:pt x="12416" y="11882"/>
                      <a:pt x="12449" y="12283"/>
                    </a:cubicBezTo>
                    <a:cubicBezTo>
                      <a:pt x="12484" y="12683"/>
                      <a:pt x="12499" y="12953"/>
                      <a:pt x="12499" y="12953"/>
                    </a:cubicBezTo>
                    <a:lnTo>
                      <a:pt x="14541" y="11838"/>
                    </a:lnTo>
                    <a:cubicBezTo>
                      <a:pt x="14541" y="11838"/>
                      <a:pt x="14525" y="11553"/>
                      <a:pt x="14489" y="11134"/>
                    </a:cubicBezTo>
                    <a:cubicBezTo>
                      <a:pt x="14455" y="10714"/>
                      <a:pt x="14409" y="10155"/>
                      <a:pt x="14364" y="9595"/>
                    </a:cubicBezTo>
                    <a:cubicBezTo>
                      <a:pt x="14272" y="8474"/>
                      <a:pt x="14181" y="7353"/>
                      <a:pt x="14181" y="7353"/>
                    </a:cubicBezTo>
                    <a:cubicBezTo>
                      <a:pt x="14181" y="7353"/>
                      <a:pt x="12155" y="8674"/>
                      <a:pt x="12155" y="8674"/>
                    </a:cubicBezTo>
                    <a:close/>
                    <a:moveTo>
                      <a:pt x="15075" y="6772"/>
                    </a:moveTo>
                    <a:cubicBezTo>
                      <a:pt x="15075" y="6772"/>
                      <a:pt x="15168" y="7914"/>
                      <a:pt x="15261" y="9058"/>
                    </a:cubicBezTo>
                    <a:cubicBezTo>
                      <a:pt x="15308" y="9629"/>
                      <a:pt x="15354" y="10199"/>
                      <a:pt x="15389" y="10628"/>
                    </a:cubicBezTo>
                    <a:cubicBezTo>
                      <a:pt x="15426" y="11055"/>
                      <a:pt x="15441" y="11346"/>
                      <a:pt x="15441" y="11346"/>
                    </a:cubicBezTo>
                    <a:lnTo>
                      <a:pt x="17483" y="10234"/>
                    </a:lnTo>
                    <a:cubicBezTo>
                      <a:pt x="17483" y="10234"/>
                      <a:pt x="17467" y="9931"/>
                      <a:pt x="17429" y="9484"/>
                    </a:cubicBezTo>
                    <a:cubicBezTo>
                      <a:pt x="17392" y="9037"/>
                      <a:pt x="17344" y="8440"/>
                      <a:pt x="17295" y="7842"/>
                    </a:cubicBezTo>
                    <a:cubicBezTo>
                      <a:pt x="17197" y="6649"/>
                      <a:pt x="17100" y="5456"/>
                      <a:pt x="17100" y="5456"/>
                    </a:cubicBezTo>
                    <a:cubicBezTo>
                      <a:pt x="17100" y="5456"/>
                      <a:pt x="15075" y="6772"/>
                      <a:pt x="15075" y="6772"/>
                    </a:cubicBezTo>
                    <a:close/>
                    <a:moveTo>
                      <a:pt x="17994" y="4875"/>
                    </a:moveTo>
                    <a:cubicBezTo>
                      <a:pt x="17994" y="4875"/>
                      <a:pt x="18094" y="6092"/>
                      <a:pt x="18193" y="7307"/>
                    </a:cubicBezTo>
                    <a:cubicBezTo>
                      <a:pt x="18242" y="7916"/>
                      <a:pt x="18291" y="8524"/>
                      <a:pt x="18328" y="8981"/>
                    </a:cubicBezTo>
                    <a:cubicBezTo>
                      <a:pt x="18368" y="9435"/>
                      <a:pt x="18384" y="9744"/>
                      <a:pt x="18384" y="9744"/>
                    </a:cubicBezTo>
                    <a:lnTo>
                      <a:pt x="20426" y="8635"/>
                    </a:lnTo>
                    <a:cubicBezTo>
                      <a:pt x="20426" y="8635"/>
                      <a:pt x="20409" y="8314"/>
                      <a:pt x="20369" y="7838"/>
                    </a:cubicBezTo>
                    <a:cubicBezTo>
                      <a:pt x="20330" y="7364"/>
                      <a:pt x="20279" y="6730"/>
                      <a:pt x="20228" y="6096"/>
                    </a:cubicBezTo>
                    <a:cubicBezTo>
                      <a:pt x="20124" y="4829"/>
                      <a:pt x="20021" y="3560"/>
                      <a:pt x="20021" y="3560"/>
                    </a:cubicBezTo>
                    <a:cubicBezTo>
                      <a:pt x="20021" y="3560"/>
                      <a:pt x="17994" y="4875"/>
                      <a:pt x="17994" y="4875"/>
                    </a:cubicBezTo>
                    <a:close/>
                    <a:moveTo>
                      <a:pt x="0" y="14812"/>
                    </a:moveTo>
                    <a:lnTo>
                      <a:pt x="20720" y="0"/>
                    </a:lnTo>
                    <a:cubicBezTo>
                      <a:pt x="20720" y="0"/>
                      <a:pt x="20793" y="704"/>
                      <a:pt x="20878" y="1780"/>
                    </a:cubicBezTo>
                    <a:cubicBezTo>
                      <a:pt x="20966" y="2852"/>
                      <a:pt x="21083" y="4281"/>
                      <a:pt x="21200" y="5712"/>
                    </a:cubicBezTo>
                    <a:cubicBezTo>
                      <a:pt x="21257" y="6427"/>
                      <a:pt x="21314" y="7143"/>
                      <a:pt x="21368" y="7814"/>
                    </a:cubicBezTo>
                    <a:cubicBezTo>
                      <a:pt x="21411" y="8490"/>
                      <a:pt x="21451" y="9121"/>
                      <a:pt x="21486" y="9662"/>
                    </a:cubicBezTo>
                    <a:cubicBezTo>
                      <a:pt x="21554" y="10744"/>
                      <a:pt x="21600" y="11466"/>
                      <a:pt x="21600" y="11466"/>
                    </a:cubicBezTo>
                    <a:lnTo>
                      <a:pt x="535" y="21600"/>
                    </a:lnTo>
                    <a:cubicBezTo>
                      <a:pt x="535" y="21600"/>
                      <a:pt x="509" y="21172"/>
                      <a:pt x="468" y="20530"/>
                    </a:cubicBezTo>
                    <a:cubicBezTo>
                      <a:pt x="446" y="20209"/>
                      <a:pt x="427" y="19832"/>
                      <a:pt x="397" y="19433"/>
                    </a:cubicBezTo>
                    <a:cubicBezTo>
                      <a:pt x="364" y="19037"/>
                      <a:pt x="327" y="18615"/>
                      <a:pt x="290" y="18191"/>
                    </a:cubicBezTo>
                    <a:cubicBezTo>
                      <a:pt x="220" y="17345"/>
                      <a:pt x="151" y="16499"/>
                      <a:pt x="98" y="15863"/>
                    </a:cubicBezTo>
                    <a:cubicBezTo>
                      <a:pt x="53" y="15223"/>
                      <a:pt x="0" y="14812"/>
                      <a:pt x="0" y="148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85000" lnSpcReduction="20000"/>
              </a:bodyPr>
              <a:lstStyle/>
              <a:p>
                <a:endParaRPr sz="2000"/>
              </a:p>
            </p:txBody>
          </p:sp>
          <p:sp>
            <p:nvSpPr>
              <p:cNvPr id="36" name="ïŝlîḋe">
                <a:extLst>
                  <a:ext uri="{FF2B5EF4-FFF2-40B4-BE49-F238E27FC236}">
                    <a16:creationId xmlns:a16="http://schemas.microsoft.com/office/drawing/2014/main" id="{A7CEED74-6706-488C-A962-26EEFCDFFA48}"/>
                  </a:ext>
                </a:extLst>
              </p:cNvPr>
              <p:cNvSpPr/>
              <p:nvPr/>
            </p:nvSpPr>
            <p:spPr>
              <a:xfrm>
                <a:off x="6124483" y="1687044"/>
                <a:ext cx="2034699" cy="1527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3973"/>
                    </a:moveTo>
                    <a:cubicBezTo>
                      <a:pt x="13454" y="3973"/>
                      <a:pt x="13366" y="3842"/>
                      <a:pt x="13235" y="3646"/>
                    </a:cubicBezTo>
                    <a:cubicBezTo>
                      <a:pt x="13097" y="3457"/>
                      <a:pt x="12913" y="3204"/>
                      <a:pt x="12728" y="2952"/>
                    </a:cubicBezTo>
                    <a:cubicBezTo>
                      <a:pt x="12360" y="2449"/>
                      <a:pt x="11991" y="1945"/>
                      <a:pt x="11991" y="1945"/>
                    </a:cubicBezTo>
                    <a:lnTo>
                      <a:pt x="10681" y="3708"/>
                    </a:lnTo>
                    <a:cubicBezTo>
                      <a:pt x="10681" y="3708"/>
                      <a:pt x="11034" y="4190"/>
                      <a:pt x="11388" y="4672"/>
                    </a:cubicBezTo>
                    <a:cubicBezTo>
                      <a:pt x="11564" y="4913"/>
                      <a:pt x="11741" y="5154"/>
                      <a:pt x="11873" y="5335"/>
                    </a:cubicBezTo>
                    <a:cubicBezTo>
                      <a:pt x="11999" y="5524"/>
                      <a:pt x="12083" y="5650"/>
                      <a:pt x="12083" y="5650"/>
                    </a:cubicBezTo>
                    <a:cubicBezTo>
                      <a:pt x="12083" y="5650"/>
                      <a:pt x="13454" y="3973"/>
                      <a:pt x="13454" y="3973"/>
                    </a:cubicBezTo>
                    <a:close/>
                    <a:moveTo>
                      <a:pt x="11343" y="6552"/>
                    </a:moveTo>
                    <a:cubicBezTo>
                      <a:pt x="11343" y="6552"/>
                      <a:pt x="11261" y="6429"/>
                      <a:pt x="11138" y="6245"/>
                    </a:cubicBezTo>
                    <a:cubicBezTo>
                      <a:pt x="11009" y="6068"/>
                      <a:pt x="10837" y="5832"/>
                      <a:pt x="10665" y="5597"/>
                    </a:cubicBezTo>
                    <a:cubicBezTo>
                      <a:pt x="10320" y="5127"/>
                      <a:pt x="9975" y="4656"/>
                      <a:pt x="9975" y="4656"/>
                    </a:cubicBezTo>
                    <a:lnTo>
                      <a:pt x="8662" y="6416"/>
                    </a:lnTo>
                    <a:cubicBezTo>
                      <a:pt x="8662" y="6416"/>
                      <a:pt x="8992" y="6865"/>
                      <a:pt x="9322" y="7314"/>
                    </a:cubicBezTo>
                    <a:cubicBezTo>
                      <a:pt x="9486" y="7539"/>
                      <a:pt x="9650" y="7764"/>
                      <a:pt x="9774" y="7933"/>
                    </a:cubicBezTo>
                    <a:cubicBezTo>
                      <a:pt x="9891" y="8108"/>
                      <a:pt x="9969" y="8226"/>
                      <a:pt x="9969" y="8226"/>
                    </a:cubicBezTo>
                    <a:cubicBezTo>
                      <a:pt x="9969" y="8226"/>
                      <a:pt x="11343" y="6552"/>
                      <a:pt x="11343" y="6552"/>
                    </a:cubicBezTo>
                    <a:close/>
                    <a:moveTo>
                      <a:pt x="9229" y="9127"/>
                    </a:moveTo>
                    <a:cubicBezTo>
                      <a:pt x="9229" y="9127"/>
                      <a:pt x="9152" y="9012"/>
                      <a:pt x="9038" y="8841"/>
                    </a:cubicBezTo>
                    <a:cubicBezTo>
                      <a:pt x="8918" y="8676"/>
                      <a:pt x="8757" y="8457"/>
                      <a:pt x="8597" y="8237"/>
                    </a:cubicBezTo>
                    <a:cubicBezTo>
                      <a:pt x="8276" y="7800"/>
                      <a:pt x="7955" y="7363"/>
                      <a:pt x="7955" y="7363"/>
                    </a:cubicBezTo>
                    <a:lnTo>
                      <a:pt x="6641" y="9119"/>
                    </a:lnTo>
                    <a:cubicBezTo>
                      <a:pt x="6641" y="9119"/>
                      <a:pt x="6947" y="9535"/>
                      <a:pt x="7252" y="9951"/>
                    </a:cubicBezTo>
                    <a:cubicBezTo>
                      <a:pt x="7404" y="10160"/>
                      <a:pt x="7561" y="10364"/>
                      <a:pt x="7671" y="10525"/>
                    </a:cubicBezTo>
                    <a:cubicBezTo>
                      <a:pt x="7780" y="10689"/>
                      <a:pt x="7852" y="10797"/>
                      <a:pt x="7852" y="10797"/>
                    </a:cubicBezTo>
                    <a:cubicBezTo>
                      <a:pt x="7852" y="10797"/>
                      <a:pt x="9229" y="9127"/>
                      <a:pt x="9229" y="9127"/>
                    </a:cubicBezTo>
                    <a:close/>
                    <a:moveTo>
                      <a:pt x="7111" y="11696"/>
                    </a:moveTo>
                    <a:cubicBezTo>
                      <a:pt x="7111" y="11696"/>
                      <a:pt x="7040" y="11591"/>
                      <a:pt x="6935" y="11432"/>
                    </a:cubicBezTo>
                    <a:cubicBezTo>
                      <a:pt x="6828" y="11274"/>
                      <a:pt x="6675" y="11077"/>
                      <a:pt x="6527" y="10874"/>
                    </a:cubicBezTo>
                    <a:cubicBezTo>
                      <a:pt x="6230" y="10469"/>
                      <a:pt x="5933" y="10065"/>
                      <a:pt x="5933" y="10065"/>
                    </a:cubicBezTo>
                    <a:lnTo>
                      <a:pt x="4617" y="11819"/>
                    </a:lnTo>
                    <a:cubicBezTo>
                      <a:pt x="4617" y="11819"/>
                      <a:pt x="4898" y="12202"/>
                      <a:pt x="5180" y="12585"/>
                    </a:cubicBezTo>
                    <a:cubicBezTo>
                      <a:pt x="5320" y="12777"/>
                      <a:pt x="5466" y="12963"/>
                      <a:pt x="5566" y="13114"/>
                    </a:cubicBezTo>
                    <a:cubicBezTo>
                      <a:pt x="5666" y="13264"/>
                      <a:pt x="5733" y="13364"/>
                      <a:pt x="5733" y="13364"/>
                    </a:cubicBezTo>
                    <a:cubicBezTo>
                      <a:pt x="5733" y="13364"/>
                      <a:pt x="7111" y="11696"/>
                      <a:pt x="7111" y="11696"/>
                    </a:cubicBezTo>
                    <a:close/>
                    <a:moveTo>
                      <a:pt x="4990" y="14262"/>
                    </a:moveTo>
                    <a:cubicBezTo>
                      <a:pt x="4990" y="14262"/>
                      <a:pt x="4735" y="13869"/>
                      <a:pt x="4454" y="13505"/>
                    </a:cubicBezTo>
                    <a:cubicBezTo>
                      <a:pt x="4180" y="13134"/>
                      <a:pt x="3907" y="12763"/>
                      <a:pt x="3907" y="12763"/>
                    </a:cubicBezTo>
                    <a:lnTo>
                      <a:pt x="2589" y="14514"/>
                    </a:lnTo>
                    <a:cubicBezTo>
                      <a:pt x="2589" y="14514"/>
                      <a:pt x="2847" y="14864"/>
                      <a:pt x="3105" y="15213"/>
                    </a:cubicBezTo>
                    <a:cubicBezTo>
                      <a:pt x="3370" y="15554"/>
                      <a:pt x="3610" y="15927"/>
                      <a:pt x="3610" y="15927"/>
                    </a:cubicBezTo>
                    <a:cubicBezTo>
                      <a:pt x="3610" y="15927"/>
                      <a:pt x="4990" y="14262"/>
                      <a:pt x="4990" y="14262"/>
                    </a:cubicBezTo>
                    <a:close/>
                    <a:moveTo>
                      <a:pt x="14256" y="5176"/>
                    </a:moveTo>
                    <a:lnTo>
                      <a:pt x="12850" y="6802"/>
                    </a:lnTo>
                    <a:cubicBezTo>
                      <a:pt x="12850" y="6802"/>
                      <a:pt x="13194" y="7297"/>
                      <a:pt x="13504" y="7830"/>
                    </a:cubicBezTo>
                    <a:cubicBezTo>
                      <a:pt x="13821" y="8355"/>
                      <a:pt x="14139" y="8881"/>
                      <a:pt x="14139" y="8881"/>
                    </a:cubicBezTo>
                    <a:lnTo>
                      <a:pt x="15602" y="7347"/>
                    </a:lnTo>
                    <a:cubicBezTo>
                      <a:pt x="15602" y="7347"/>
                      <a:pt x="15270" y="6798"/>
                      <a:pt x="14939" y="6249"/>
                    </a:cubicBezTo>
                    <a:cubicBezTo>
                      <a:pt x="14774" y="5975"/>
                      <a:pt x="14609" y="5700"/>
                      <a:pt x="14474" y="5506"/>
                    </a:cubicBezTo>
                    <a:cubicBezTo>
                      <a:pt x="14343" y="5308"/>
                      <a:pt x="14256" y="5176"/>
                      <a:pt x="14256" y="5176"/>
                    </a:cubicBezTo>
                    <a:close/>
                    <a:moveTo>
                      <a:pt x="13351" y="9706"/>
                    </a:moveTo>
                    <a:cubicBezTo>
                      <a:pt x="13351" y="9706"/>
                      <a:pt x="13041" y="9193"/>
                      <a:pt x="12731" y="8680"/>
                    </a:cubicBezTo>
                    <a:cubicBezTo>
                      <a:pt x="12428" y="8160"/>
                      <a:pt x="12092" y="7677"/>
                      <a:pt x="12092" y="7677"/>
                    </a:cubicBezTo>
                    <a:lnTo>
                      <a:pt x="10685" y="9299"/>
                    </a:lnTo>
                    <a:cubicBezTo>
                      <a:pt x="10685" y="9299"/>
                      <a:pt x="11005" y="9761"/>
                      <a:pt x="11294" y="10258"/>
                    </a:cubicBezTo>
                    <a:cubicBezTo>
                      <a:pt x="11590" y="10747"/>
                      <a:pt x="11886" y="11236"/>
                      <a:pt x="11886" y="11236"/>
                    </a:cubicBezTo>
                    <a:cubicBezTo>
                      <a:pt x="11886" y="11236"/>
                      <a:pt x="13351" y="9706"/>
                      <a:pt x="13351" y="9706"/>
                    </a:cubicBezTo>
                    <a:close/>
                    <a:moveTo>
                      <a:pt x="11098" y="12060"/>
                    </a:moveTo>
                    <a:cubicBezTo>
                      <a:pt x="11098" y="12060"/>
                      <a:pt x="10809" y="11583"/>
                      <a:pt x="10520" y="11107"/>
                    </a:cubicBezTo>
                    <a:cubicBezTo>
                      <a:pt x="10238" y="10622"/>
                      <a:pt x="9927" y="10172"/>
                      <a:pt x="9927" y="10172"/>
                    </a:cubicBezTo>
                    <a:lnTo>
                      <a:pt x="8517" y="11792"/>
                    </a:lnTo>
                    <a:cubicBezTo>
                      <a:pt x="8517" y="11792"/>
                      <a:pt x="8814" y="12220"/>
                      <a:pt x="9081" y="12681"/>
                    </a:cubicBezTo>
                    <a:cubicBezTo>
                      <a:pt x="9356" y="13134"/>
                      <a:pt x="9631" y="13587"/>
                      <a:pt x="9631" y="13587"/>
                    </a:cubicBezTo>
                    <a:cubicBezTo>
                      <a:pt x="9631" y="13587"/>
                      <a:pt x="11098" y="12060"/>
                      <a:pt x="11098" y="12060"/>
                    </a:cubicBezTo>
                    <a:close/>
                    <a:moveTo>
                      <a:pt x="8841" y="14409"/>
                    </a:moveTo>
                    <a:cubicBezTo>
                      <a:pt x="8841" y="14409"/>
                      <a:pt x="8574" y="13969"/>
                      <a:pt x="8306" y="13528"/>
                    </a:cubicBezTo>
                    <a:cubicBezTo>
                      <a:pt x="8046" y="13079"/>
                      <a:pt x="7757" y="12663"/>
                      <a:pt x="7757" y="12663"/>
                    </a:cubicBezTo>
                    <a:lnTo>
                      <a:pt x="6346" y="14280"/>
                    </a:lnTo>
                    <a:cubicBezTo>
                      <a:pt x="6345" y="14280"/>
                      <a:pt x="6619" y="14675"/>
                      <a:pt x="6865" y="15100"/>
                    </a:cubicBezTo>
                    <a:cubicBezTo>
                      <a:pt x="7119" y="15517"/>
                      <a:pt x="7373" y="15934"/>
                      <a:pt x="7373" y="15934"/>
                    </a:cubicBezTo>
                    <a:cubicBezTo>
                      <a:pt x="7373" y="15934"/>
                      <a:pt x="8841" y="14409"/>
                      <a:pt x="8841" y="14409"/>
                    </a:cubicBezTo>
                    <a:close/>
                    <a:moveTo>
                      <a:pt x="6581" y="16753"/>
                    </a:moveTo>
                    <a:cubicBezTo>
                      <a:pt x="6581" y="16753"/>
                      <a:pt x="6335" y="16349"/>
                      <a:pt x="6089" y="15944"/>
                    </a:cubicBezTo>
                    <a:cubicBezTo>
                      <a:pt x="5850" y="15532"/>
                      <a:pt x="5585" y="15149"/>
                      <a:pt x="5585" y="15149"/>
                    </a:cubicBezTo>
                    <a:lnTo>
                      <a:pt x="4172" y="16763"/>
                    </a:lnTo>
                    <a:cubicBezTo>
                      <a:pt x="4172" y="16763"/>
                      <a:pt x="4233" y="16854"/>
                      <a:pt x="4326" y="16991"/>
                    </a:cubicBezTo>
                    <a:cubicBezTo>
                      <a:pt x="4419" y="17128"/>
                      <a:pt x="4529" y="17324"/>
                      <a:pt x="4646" y="17513"/>
                    </a:cubicBezTo>
                    <a:cubicBezTo>
                      <a:pt x="4879" y="17894"/>
                      <a:pt x="5112" y="18275"/>
                      <a:pt x="5112" y="18275"/>
                    </a:cubicBezTo>
                    <a:cubicBezTo>
                      <a:pt x="5112" y="18275"/>
                      <a:pt x="6581" y="16753"/>
                      <a:pt x="6581" y="16753"/>
                    </a:cubicBezTo>
                    <a:close/>
                    <a:moveTo>
                      <a:pt x="0" y="16512"/>
                    </a:moveTo>
                    <a:cubicBezTo>
                      <a:pt x="0" y="16512"/>
                      <a:pt x="2934" y="12393"/>
                      <a:pt x="5868" y="8274"/>
                    </a:cubicBezTo>
                    <a:cubicBezTo>
                      <a:pt x="8787" y="4137"/>
                      <a:pt x="11706" y="0"/>
                      <a:pt x="11706" y="0"/>
                    </a:cubicBezTo>
                    <a:cubicBezTo>
                      <a:pt x="11706" y="0"/>
                      <a:pt x="11859" y="31"/>
                      <a:pt x="12127" y="86"/>
                    </a:cubicBezTo>
                    <a:cubicBezTo>
                      <a:pt x="12394" y="146"/>
                      <a:pt x="12788" y="217"/>
                      <a:pt x="13240" y="346"/>
                    </a:cubicBezTo>
                    <a:cubicBezTo>
                      <a:pt x="14147" y="596"/>
                      <a:pt x="15405" y="932"/>
                      <a:pt x="16631" y="1411"/>
                    </a:cubicBezTo>
                    <a:cubicBezTo>
                      <a:pt x="17246" y="1646"/>
                      <a:pt x="17885" y="1874"/>
                      <a:pt x="18458" y="2136"/>
                    </a:cubicBezTo>
                    <a:cubicBezTo>
                      <a:pt x="19035" y="2394"/>
                      <a:pt x="19579" y="2647"/>
                      <a:pt x="20048" y="2871"/>
                    </a:cubicBezTo>
                    <a:cubicBezTo>
                      <a:pt x="20520" y="3093"/>
                      <a:pt x="20910" y="3292"/>
                      <a:pt x="21176" y="3442"/>
                    </a:cubicBezTo>
                    <a:cubicBezTo>
                      <a:pt x="21446" y="3589"/>
                      <a:pt x="21600" y="3673"/>
                      <a:pt x="21600" y="3673"/>
                    </a:cubicBezTo>
                    <a:cubicBezTo>
                      <a:pt x="21600" y="3673"/>
                      <a:pt x="17033" y="8174"/>
                      <a:pt x="12465" y="12675"/>
                    </a:cubicBezTo>
                    <a:cubicBezTo>
                      <a:pt x="7876" y="17138"/>
                      <a:pt x="3287" y="21600"/>
                      <a:pt x="3287" y="21600"/>
                    </a:cubicBezTo>
                    <a:cubicBezTo>
                      <a:pt x="3287" y="21600"/>
                      <a:pt x="3236" y="21503"/>
                      <a:pt x="3159" y="21357"/>
                    </a:cubicBezTo>
                    <a:cubicBezTo>
                      <a:pt x="3079" y="21214"/>
                      <a:pt x="2984" y="21012"/>
                      <a:pt x="2872" y="20827"/>
                    </a:cubicBezTo>
                    <a:cubicBezTo>
                      <a:pt x="2651" y="20454"/>
                      <a:pt x="2429" y="20081"/>
                      <a:pt x="2429" y="20081"/>
                    </a:cubicBezTo>
                    <a:lnTo>
                      <a:pt x="3711" y="18702"/>
                    </a:lnTo>
                    <a:cubicBezTo>
                      <a:pt x="3711" y="18702"/>
                      <a:pt x="3371" y="18117"/>
                      <a:pt x="2990" y="17579"/>
                    </a:cubicBezTo>
                    <a:cubicBezTo>
                      <a:pt x="2805" y="17304"/>
                      <a:pt x="2621" y="17028"/>
                      <a:pt x="2483" y="16821"/>
                    </a:cubicBezTo>
                    <a:cubicBezTo>
                      <a:pt x="2342" y="16618"/>
                      <a:pt x="2241" y="16490"/>
                      <a:pt x="2241" y="16490"/>
                    </a:cubicBezTo>
                    <a:lnTo>
                      <a:pt x="1068" y="17960"/>
                    </a:lnTo>
                    <a:cubicBezTo>
                      <a:pt x="1068" y="17960"/>
                      <a:pt x="805" y="17593"/>
                      <a:pt x="542" y="17226"/>
                    </a:cubicBezTo>
                    <a:cubicBezTo>
                      <a:pt x="412" y="17039"/>
                      <a:pt x="281" y="16856"/>
                      <a:pt x="173" y="16730"/>
                    </a:cubicBezTo>
                    <a:cubicBezTo>
                      <a:pt x="69" y="16599"/>
                      <a:pt x="0" y="16512"/>
                      <a:pt x="0" y="165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7" name="íṩ1íďé">
                <a:extLst>
                  <a:ext uri="{FF2B5EF4-FFF2-40B4-BE49-F238E27FC236}">
                    <a16:creationId xmlns:a16="http://schemas.microsoft.com/office/drawing/2014/main" id="{3C917719-03B4-4063-A070-398340E75F99}"/>
                  </a:ext>
                </a:extLst>
              </p:cNvPr>
              <p:cNvSpPr/>
              <p:nvPr/>
            </p:nvSpPr>
            <p:spPr>
              <a:xfrm>
                <a:off x="6707280" y="3220722"/>
                <a:ext cx="1179125" cy="742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0" y="13463"/>
                    </a:moveTo>
                    <a:lnTo>
                      <a:pt x="3638" y="15621"/>
                    </a:lnTo>
                    <a:lnTo>
                      <a:pt x="5437" y="14604"/>
                    </a:lnTo>
                    <a:lnTo>
                      <a:pt x="4918" y="12364"/>
                    </a:lnTo>
                    <a:cubicBezTo>
                      <a:pt x="4918" y="12364"/>
                      <a:pt x="3140" y="13463"/>
                      <a:pt x="3140" y="13463"/>
                    </a:cubicBezTo>
                    <a:close/>
                    <a:moveTo>
                      <a:pt x="5876" y="11775"/>
                    </a:moveTo>
                    <a:lnTo>
                      <a:pt x="6405" y="14058"/>
                    </a:lnTo>
                    <a:lnTo>
                      <a:pt x="8205" y="13045"/>
                    </a:lnTo>
                    <a:lnTo>
                      <a:pt x="7656" y="10681"/>
                    </a:lnTo>
                    <a:cubicBezTo>
                      <a:pt x="7656" y="10681"/>
                      <a:pt x="5876" y="11775"/>
                      <a:pt x="5876" y="11775"/>
                    </a:cubicBezTo>
                    <a:close/>
                    <a:moveTo>
                      <a:pt x="8615" y="10093"/>
                    </a:moveTo>
                    <a:lnTo>
                      <a:pt x="9175" y="12500"/>
                    </a:lnTo>
                    <a:lnTo>
                      <a:pt x="10976" y="11492"/>
                    </a:lnTo>
                    <a:lnTo>
                      <a:pt x="10395" y="9003"/>
                    </a:lnTo>
                    <a:cubicBezTo>
                      <a:pt x="10395" y="9003"/>
                      <a:pt x="8615" y="10093"/>
                      <a:pt x="8615" y="10093"/>
                    </a:cubicBezTo>
                    <a:close/>
                    <a:moveTo>
                      <a:pt x="11355" y="8417"/>
                    </a:moveTo>
                    <a:lnTo>
                      <a:pt x="11946" y="10949"/>
                    </a:lnTo>
                    <a:lnTo>
                      <a:pt x="13748" y="9946"/>
                    </a:lnTo>
                    <a:lnTo>
                      <a:pt x="13137" y="7331"/>
                    </a:lnTo>
                    <a:cubicBezTo>
                      <a:pt x="13137" y="7331"/>
                      <a:pt x="11355" y="8417"/>
                      <a:pt x="11355" y="8417"/>
                    </a:cubicBezTo>
                    <a:close/>
                    <a:moveTo>
                      <a:pt x="14097" y="6747"/>
                    </a:moveTo>
                    <a:lnTo>
                      <a:pt x="14718" y="9406"/>
                    </a:lnTo>
                    <a:lnTo>
                      <a:pt x="16521" y="8407"/>
                    </a:lnTo>
                    <a:lnTo>
                      <a:pt x="15880" y="5667"/>
                    </a:lnTo>
                    <a:cubicBezTo>
                      <a:pt x="15880" y="5667"/>
                      <a:pt x="14097" y="6747"/>
                      <a:pt x="14097" y="6747"/>
                    </a:cubicBezTo>
                    <a:close/>
                    <a:moveTo>
                      <a:pt x="3890" y="16869"/>
                    </a:moveTo>
                    <a:lnTo>
                      <a:pt x="4320" y="19060"/>
                    </a:lnTo>
                    <a:lnTo>
                      <a:pt x="6145" y="18174"/>
                    </a:lnTo>
                    <a:lnTo>
                      <a:pt x="5698" y="15900"/>
                    </a:lnTo>
                    <a:cubicBezTo>
                      <a:pt x="5698" y="15900"/>
                      <a:pt x="3890" y="16869"/>
                      <a:pt x="3890" y="16869"/>
                    </a:cubicBezTo>
                    <a:close/>
                    <a:moveTo>
                      <a:pt x="6672" y="15379"/>
                    </a:moveTo>
                    <a:lnTo>
                      <a:pt x="7129" y="17698"/>
                    </a:lnTo>
                    <a:lnTo>
                      <a:pt x="8955" y="16817"/>
                    </a:lnTo>
                    <a:lnTo>
                      <a:pt x="8482" y="14415"/>
                    </a:lnTo>
                    <a:cubicBezTo>
                      <a:pt x="8482" y="14415"/>
                      <a:pt x="6672" y="15379"/>
                      <a:pt x="6672" y="15379"/>
                    </a:cubicBezTo>
                    <a:close/>
                    <a:moveTo>
                      <a:pt x="9456" y="13898"/>
                    </a:moveTo>
                    <a:lnTo>
                      <a:pt x="9939" y="16343"/>
                    </a:lnTo>
                    <a:lnTo>
                      <a:pt x="11767" y="15465"/>
                    </a:lnTo>
                    <a:lnTo>
                      <a:pt x="11266" y="12936"/>
                    </a:lnTo>
                    <a:cubicBezTo>
                      <a:pt x="11266" y="12936"/>
                      <a:pt x="9456" y="13898"/>
                      <a:pt x="9456" y="13898"/>
                    </a:cubicBezTo>
                    <a:close/>
                    <a:moveTo>
                      <a:pt x="12241" y="12420"/>
                    </a:moveTo>
                    <a:lnTo>
                      <a:pt x="12752" y="14994"/>
                    </a:lnTo>
                    <a:lnTo>
                      <a:pt x="14580" y="14121"/>
                    </a:lnTo>
                    <a:lnTo>
                      <a:pt x="14053" y="11464"/>
                    </a:lnTo>
                    <a:cubicBezTo>
                      <a:pt x="14053" y="11464"/>
                      <a:pt x="12241" y="12420"/>
                      <a:pt x="12241" y="12420"/>
                    </a:cubicBezTo>
                    <a:close/>
                    <a:moveTo>
                      <a:pt x="15028" y="10950"/>
                    </a:moveTo>
                    <a:lnTo>
                      <a:pt x="15565" y="13653"/>
                    </a:lnTo>
                    <a:lnTo>
                      <a:pt x="17395" y="12784"/>
                    </a:lnTo>
                    <a:lnTo>
                      <a:pt x="16841" y="9998"/>
                    </a:lnTo>
                    <a:cubicBezTo>
                      <a:pt x="16841" y="9998"/>
                      <a:pt x="15028" y="10950"/>
                      <a:pt x="15028" y="10950"/>
                    </a:cubicBezTo>
                    <a:close/>
                    <a:moveTo>
                      <a:pt x="0" y="13918"/>
                    </a:moveTo>
                    <a:cubicBezTo>
                      <a:pt x="0" y="13918"/>
                      <a:pt x="5396" y="10412"/>
                      <a:pt x="10790" y="6906"/>
                    </a:cubicBezTo>
                    <a:cubicBezTo>
                      <a:pt x="16195" y="3453"/>
                      <a:pt x="21600" y="0"/>
                      <a:pt x="21600" y="0"/>
                    </a:cubicBezTo>
                    <a:cubicBezTo>
                      <a:pt x="21600" y="0"/>
                      <a:pt x="21434" y="917"/>
                      <a:pt x="21185" y="2293"/>
                    </a:cubicBezTo>
                    <a:cubicBezTo>
                      <a:pt x="20922" y="3662"/>
                      <a:pt x="20609" y="5430"/>
                      <a:pt x="20206" y="7191"/>
                    </a:cubicBezTo>
                    <a:cubicBezTo>
                      <a:pt x="19808" y="8953"/>
                      <a:pt x="19397" y="10663"/>
                      <a:pt x="19086" y="11920"/>
                    </a:cubicBezTo>
                    <a:cubicBezTo>
                      <a:pt x="18935" y="12547"/>
                      <a:pt x="18783" y="13075"/>
                      <a:pt x="18683" y="13440"/>
                    </a:cubicBezTo>
                    <a:cubicBezTo>
                      <a:pt x="18581" y="13805"/>
                      <a:pt x="18523" y="14013"/>
                      <a:pt x="18523" y="14013"/>
                    </a:cubicBezTo>
                    <a:cubicBezTo>
                      <a:pt x="18523" y="14013"/>
                      <a:pt x="14328" y="15895"/>
                      <a:pt x="10133" y="17777"/>
                    </a:cubicBezTo>
                    <a:cubicBezTo>
                      <a:pt x="5944" y="19689"/>
                      <a:pt x="1754" y="21600"/>
                      <a:pt x="1754" y="21600"/>
                    </a:cubicBezTo>
                    <a:cubicBezTo>
                      <a:pt x="1754" y="21600"/>
                      <a:pt x="1658" y="21002"/>
                      <a:pt x="1521" y="20423"/>
                    </a:cubicBezTo>
                    <a:cubicBezTo>
                      <a:pt x="1396" y="19839"/>
                      <a:pt x="1271" y="19256"/>
                      <a:pt x="1271" y="19256"/>
                    </a:cubicBezTo>
                    <a:lnTo>
                      <a:pt x="2815" y="18457"/>
                    </a:lnTo>
                    <a:cubicBezTo>
                      <a:pt x="2815" y="18457"/>
                      <a:pt x="2655" y="17617"/>
                      <a:pt x="2493" y="16777"/>
                    </a:cubicBezTo>
                    <a:cubicBezTo>
                      <a:pt x="2303" y="15952"/>
                      <a:pt x="2114" y="15128"/>
                      <a:pt x="2114" y="15128"/>
                    </a:cubicBezTo>
                    <a:lnTo>
                      <a:pt x="538" y="16069"/>
                    </a:lnTo>
                    <a:cubicBezTo>
                      <a:pt x="538" y="16069"/>
                      <a:pt x="406" y="15530"/>
                      <a:pt x="272" y="14991"/>
                    </a:cubicBezTo>
                    <a:cubicBezTo>
                      <a:pt x="207" y="14722"/>
                      <a:pt x="141" y="14451"/>
                      <a:pt x="92" y="14249"/>
                    </a:cubicBezTo>
                    <a:cubicBezTo>
                      <a:pt x="43" y="14047"/>
                      <a:pt x="0" y="13918"/>
                      <a:pt x="0" y="1391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10000"/>
              </a:bodyPr>
              <a:lstStyle/>
              <a:p>
                <a:endParaRPr sz="2000"/>
              </a:p>
            </p:txBody>
          </p:sp>
          <p:sp>
            <p:nvSpPr>
              <p:cNvPr id="38" name="iṥļîḑé">
                <a:extLst>
                  <a:ext uri="{FF2B5EF4-FFF2-40B4-BE49-F238E27FC236}">
                    <a16:creationId xmlns:a16="http://schemas.microsoft.com/office/drawing/2014/main" id="{9E0BEC43-5863-4535-B282-BEF09D50DABE}"/>
                  </a:ext>
                </a:extLst>
              </p:cNvPr>
              <p:cNvSpPr/>
              <p:nvPr/>
            </p:nvSpPr>
            <p:spPr>
              <a:xfrm>
                <a:off x="5613257" y="1380309"/>
                <a:ext cx="1102921" cy="1418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20" y="14822"/>
                    </a:moveTo>
                    <a:cubicBezTo>
                      <a:pt x="2520" y="14822"/>
                      <a:pt x="2605" y="14858"/>
                      <a:pt x="2723" y="14924"/>
                    </a:cubicBezTo>
                    <a:cubicBezTo>
                      <a:pt x="2843" y="14988"/>
                      <a:pt x="3003" y="15073"/>
                      <a:pt x="3163" y="15159"/>
                    </a:cubicBezTo>
                    <a:cubicBezTo>
                      <a:pt x="3484" y="15328"/>
                      <a:pt x="3804" y="15498"/>
                      <a:pt x="3804" y="15498"/>
                    </a:cubicBezTo>
                    <a:lnTo>
                      <a:pt x="4932" y="14176"/>
                    </a:lnTo>
                    <a:cubicBezTo>
                      <a:pt x="4932" y="14176"/>
                      <a:pt x="4599" y="14000"/>
                      <a:pt x="4266" y="13824"/>
                    </a:cubicBezTo>
                    <a:cubicBezTo>
                      <a:pt x="4100" y="13736"/>
                      <a:pt x="3934" y="13648"/>
                      <a:pt x="3810" y="13581"/>
                    </a:cubicBezTo>
                    <a:cubicBezTo>
                      <a:pt x="3686" y="13513"/>
                      <a:pt x="3599" y="13475"/>
                      <a:pt x="3599" y="13475"/>
                    </a:cubicBezTo>
                    <a:cubicBezTo>
                      <a:pt x="3599" y="13475"/>
                      <a:pt x="2520" y="14822"/>
                      <a:pt x="2520" y="14822"/>
                    </a:cubicBezTo>
                    <a:close/>
                    <a:moveTo>
                      <a:pt x="4180" y="12749"/>
                    </a:moveTo>
                    <a:cubicBezTo>
                      <a:pt x="4180" y="12749"/>
                      <a:pt x="4286" y="12796"/>
                      <a:pt x="4461" y="12888"/>
                    </a:cubicBezTo>
                    <a:cubicBezTo>
                      <a:pt x="4637" y="12978"/>
                      <a:pt x="4890" y="13106"/>
                      <a:pt x="5194" y="13260"/>
                    </a:cubicBezTo>
                    <a:cubicBezTo>
                      <a:pt x="5799" y="13569"/>
                      <a:pt x="6624" y="13959"/>
                      <a:pt x="7395" y="14415"/>
                    </a:cubicBezTo>
                    <a:cubicBezTo>
                      <a:pt x="8179" y="14853"/>
                      <a:pt x="8972" y="15283"/>
                      <a:pt x="9525" y="15648"/>
                    </a:cubicBezTo>
                    <a:cubicBezTo>
                      <a:pt x="10094" y="15998"/>
                      <a:pt x="10472" y="16232"/>
                      <a:pt x="10472" y="16232"/>
                    </a:cubicBezTo>
                    <a:lnTo>
                      <a:pt x="11775" y="15011"/>
                    </a:lnTo>
                    <a:cubicBezTo>
                      <a:pt x="11775" y="15011"/>
                      <a:pt x="11383" y="14769"/>
                      <a:pt x="10795" y="14407"/>
                    </a:cubicBezTo>
                    <a:cubicBezTo>
                      <a:pt x="10222" y="14029"/>
                      <a:pt x="9404" y="13582"/>
                      <a:pt x="8590" y="13129"/>
                    </a:cubicBezTo>
                    <a:cubicBezTo>
                      <a:pt x="7791" y="12658"/>
                      <a:pt x="6940" y="12252"/>
                      <a:pt x="6311" y="11933"/>
                    </a:cubicBezTo>
                    <a:cubicBezTo>
                      <a:pt x="5996" y="11773"/>
                      <a:pt x="5735" y="11640"/>
                      <a:pt x="5551" y="11548"/>
                    </a:cubicBezTo>
                    <a:cubicBezTo>
                      <a:pt x="5369" y="11453"/>
                      <a:pt x="5262" y="11403"/>
                      <a:pt x="5262" y="11403"/>
                    </a:cubicBezTo>
                    <a:cubicBezTo>
                      <a:pt x="5262" y="11403"/>
                      <a:pt x="4180" y="12749"/>
                      <a:pt x="4180" y="12749"/>
                    </a:cubicBezTo>
                    <a:close/>
                    <a:moveTo>
                      <a:pt x="5845" y="10679"/>
                    </a:moveTo>
                    <a:cubicBezTo>
                      <a:pt x="5845" y="10679"/>
                      <a:pt x="6272" y="10895"/>
                      <a:pt x="6914" y="11218"/>
                    </a:cubicBezTo>
                    <a:cubicBezTo>
                      <a:pt x="7554" y="11542"/>
                      <a:pt x="8420" y="11959"/>
                      <a:pt x="9235" y="12437"/>
                    </a:cubicBezTo>
                    <a:cubicBezTo>
                      <a:pt x="10064" y="12897"/>
                      <a:pt x="10896" y="13354"/>
                      <a:pt x="11481" y="13738"/>
                    </a:cubicBezTo>
                    <a:cubicBezTo>
                      <a:pt x="12080" y="14107"/>
                      <a:pt x="12479" y="14353"/>
                      <a:pt x="12479" y="14353"/>
                    </a:cubicBezTo>
                    <a:lnTo>
                      <a:pt x="13786" y="13134"/>
                    </a:lnTo>
                    <a:cubicBezTo>
                      <a:pt x="13786" y="13134"/>
                      <a:pt x="13373" y="12879"/>
                      <a:pt x="12754" y="12498"/>
                    </a:cubicBezTo>
                    <a:cubicBezTo>
                      <a:pt x="12441" y="12311"/>
                      <a:pt x="12093" y="12074"/>
                      <a:pt x="11690" y="11853"/>
                    </a:cubicBezTo>
                    <a:cubicBezTo>
                      <a:pt x="11288" y="11629"/>
                      <a:pt x="10860" y="11391"/>
                      <a:pt x="10433" y="11152"/>
                    </a:cubicBezTo>
                    <a:cubicBezTo>
                      <a:pt x="9591" y="10659"/>
                      <a:pt x="8696" y="10226"/>
                      <a:pt x="8033" y="9892"/>
                    </a:cubicBezTo>
                    <a:cubicBezTo>
                      <a:pt x="7371" y="9557"/>
                      <a:pt x="6929" y="9334"/>
                      <a:pt x="6929" y="9334"/>
                    </a:cubicBezTo>
                    <a:cubicBezTo>
                      <a:pt x="6929" y="9334"/>
                      <a:pt x="5845" y="10679"/>
                      <a:pt x="5845" y="10679"/>
                    </a:cubicBezTo>
                    <a:close/>
                    <a:moveTo>
                      <a:pt x="7514" y="8610"/>
                    </a:moveTo>
                    <a:cubicBezTo>
                      <a:pt x="7514" y="8610"/>
                      <a:pt x="7964" y="8837"/>
                      <a:pt x="8639" y="9178"/>
                    </a:cubicBezTo>
                    <a:cubicBezTo>
                      <a:pt x="9313" y="9517"/>
                      <a:pt x="10221" y="9959"/>
                      <a:pt x="11078" y="10461"/>
                    </a:cubicBezTo>
                    <a:cubicBezTo>
                      <a:pt x="11513" y="10704"/>
                      <a:pt x="11949" y="10946"/>
                      <a:pt x="12358" y="11174"/>
                    </a:cubicBezTo>
                    <a:cubicBezTo>
                      <a:pt x="12767" y="11401"/>
                      <a:pt x="13121" y="11640"/>
                      <a:pt x="13440" y="11831"/>
                    </a:cubicBezTo>
                    <a:cubicBezTo>
                      <a:pt x="14070" y="12219"/>
                      <a:pt x="14490" y="12478"/>
                      <a:pt x="14490" y="12478"/>
                    </a:cubicBezTo>
                    <a:lnTo>
                      <a:pt x="15798" y="11260"/>
                    </a:lnTo>
                    <a:cubicBezTo>
                      <a:pt x="15798" y="11260"/>
                      <a:pt x="15365" y="10993"/>
                      <a:pt x="14715" y="10592"/>
                    </a:cubicBezTo>
                    <a:cubicBezTo>
                      <a:pt x="14388" y="10395"/>
                      <a:pt x="14018" y="10150"/>
                      <a:pt x="13599" y="9914"/>
                    </a:cubicBezTo>
                    <a:cubicBezTo>
                      <a:pt x="13177" y="9679"/>
                      <a:pt x="12728" y="9428"/>
                      <a:pt x="12279" y="9178"/>
                    </a:cubicBezTo>
                    <a:cubicBezTo>
                      <a:pt x="11394" y="8661"/>
                      <a:pt x="10458" y="8202"/>
                      <a:pt x="9760" y="7853"/>
                    </a:cubicBezTo>
                    <a:cubicBezTo>
                      <a:pt x="9065" y="7501"/>
                      <a:pt x="8601" y="7267"/>
                      <a:pt x="8601" y="7267"/>
                    </a:cubicBezTo>
                    <a:cubicBezTo>
                      <a:pt x="8601" y="7267"/>
                      <a:pt x="7514" y="8610"/>
                      <a:pt x="7514" y="8610"/>
                    </a:cubicBezTo>
                    <a:close/>
                    <a:moveTo>
                      <a:pt x="9186" y="6544"/>
                    </a:moveTo>
                    <a:cubicBezTo>
                      <a:pt x="9186" y="6544"/>
                      <a:pt x="9658" y="6783"/>
                      <a:pt x="10365" y="7139"/>
                    </a:cubicBezTo>
                    <a:cubicBezTo>
                      <a:pt x="11075" y="7494"/>
                      <a:pt x="12026" y="7962"/>
                      <a:pt x="12926" y="8488"/>
                    </a:cubicBezTo>
                    <a:cubicBezTo>
                      <a:pt x="13382" y="8742"/>
                      <a:pt x="13840" y="8997"/>
                      <a:pt x="14267" y="9236"/>
                    </a:cubicBezTo>
                    <a:cubicBezTo>
                      <a:pt x="14694" y="9477"/>
                      <a:pt x="15069" y="9725"/>
                      <a:pt x="15403" y="9926"/>
                    </a:cubicBezTo>
                    <a:cubicBezTo>
                      <a:pt x="16064" y="10333"/>
                      <a:pt x="16504" y="10605"/>
                      <a:pt x="16504" y="10605"/>
                    </a:cubicBezTo>
                    <a:lnTo>
                      <a:pt x="17816" y="9387"/>
                    </a:lnTo>
                    <a:cubicBezTo>
                      <a:pt x="17816" y="9387"/>
                      <a:pt x="17362" y="9108"/>
                      <a:pt x="16680" y="8688"/>
                    </a:cubicBezTo>
                    <a:cubicBezTo>
                      <a:pt x="16338" y="8481"/>
                      <a:pt x="15949" y="8227"/>
                      <a:pt x="15512" y="7977"/>
                    </a:cubicBezTo>
                    <a:cubicBezTo>
                      <a:pt x="15070" y="7731"/>
                      <a:pt x="14600" y="7468"/>
                      <a:pt x="14129" y="7205"/>
                    </a:cubicBezTo>
                    <a:cubicBezTo>
                      <a:pt x="13654" y="6947"/>
                      <a:pt x="13195" y="6670"/>
                      <a:pt x="12738" y="6443"/>
                    </a:cubicBezTo>
                    <a:cubicBezTo>
                      <a:pt x="12281" y="6213"/>
                      <a:pt x="11856" y="5999"/>
                      <a:pt x="11491" y="5816"/>
                    </a:cubicBezTo>
                    <a:cubicBezTo>
                      <a:pt x="10761" y="5448"/>
                      <a:pt x="10274" y="5203"/>
                      <a:pt x="10274" y="5203"/>
                    </a:cubicBezTo>
                    <a:cubicBezTo>
                      <a:pt x="10274" y="5203"/>
                      <a:pt x="9186" y="6544"/>
                      <a:pt x="9186" y="6544"/>
                    </a:cubicBezTo>
                    <a:close/>
                    <a:moveTo>
                      <a:pt x="9145" y="18557"/>
                    </a:moveTo>
                    <a:lnTo>
                      <a:pt x="10289" y="19372"/>
                    </a:lnTo>
                    <a:lnTo>
                      <a:pt x="11660" y="18196"/>
                    </a:lnTo>
                    <a:lnTo>
                      <a:pt x="10470" y="17353"/>
                    </a:lnTo>
                    <a:cubicBezTo>
                      <a:pt x="10470" y="17353"/>
                      <a:pt x="9145" y="18557"/>
                      <a:pt x="9145" y="18557"/>
                    </a:cubicBezTo>
                    <a:close/>
                    <a:moveTo>
                      <a:pt x="11186" y="16704"/>
                    </a:moveTo>
                    <a:lnTo>
                      <a:pt x="12399" y="17563"/>
                    </a:lnTo>
                    <a:lnTo>
                      <a:pt x="13772" y="16390"/>
                    </a:lnTo>
                    <a:lnTo>
                      <a:pt x="12515" y="15500"/>
                    </a:lnTo>
                    <a:cubicBezTo>
                      <a:pt x="12515" y="15500"/>
                      <a:pt x="11186" y="16704"/>
                      <a:pt x="11186" y="16704"/>
                    </a:cubicBezTo>
                    <a:close/>
                    <a:moveTo>
                      <a:pt x="13231" y="14853"/>
                    </a:moveTo>
                    <a:lnTo>
                      <a:pt x="14512" y="15758"/>
                    </a:lnTo>
                    <a:lnTo>
                      <a:pt x="15888" y="14585"/>
                    </a:lnTo>
                    <a:lnTo>
                      <a:pt x="14562" y="13651"/>
                    </a:lnTo>
                    <a:cubicBezTo>
                      <a:pt x="14562" y="13651"/>
                      <a:pt x="13231" y="14853"/>
                      <a:pt x="13231" y="14853"/>
                    </a:cubicBezTo>
                    <a:close/>
                    <a:moveTo>
                      <a:pt x="15280" y="13004"/>
                    </a:moveTo>
                    <a:lnTo>
                      <a:pt x="16630" y="13953"/>
                    </a:lnTo>
                    <a:lnTo>
                      <a:pt x="18007" y="12783"/>
                    </a:lnTo>
                    <a:lnTo>
                      <a:pt x="16615" y="11803"/>
                    </a:lnTo>
                    <a:cubicBezTo>
                      <a:pt x="16615" y="11803"/>
                      <a:pt x="15280" y="13004"/>
                      <a:pt x="15280" y="13004"/>
                    </a:cubicBezTo>
                    <a:close/>
                    <a:moveTo>
                      <a:pt x="17333" y="11157"/>
                    </a:moveTo>
                    <a:lnTo>
                      <a:pt x="18749" y="12153"/>
                    </a:lnTo>
                    <a:lnTo>
                      <a:pt x="20129" y="10984"/>
                    </a:lnTo>
                    <a:lnTo>
                      <a:pt x="18669" y="9958"/>
                    </a:lnTo>
                    <a:cubicBezTo>
                      <a:pt x="18669" y="9958"/>
                      <a:pt x="17333" y="11157"/>
                      <a:pt x="17333" y="11157"/>
                    </a:cubicBezTo>
                    <a:close/>
                    <a:moveTo>
                      <a:pt x="9729" y="16864"/>
                    </a:moveTo>
                    <a:lnTo>
                      <a:pt x="8488" y="16065"/>
                    </a:lnTo>
                    <a:lnTo>
                      <a:pt x="7233" y="17316"/>
                    </a:lnTo>
                    <a:lnTo>
                      <a:pt x="8428" y="18087"/>
                    </a:lnTo>
                    <a:cubicBezTo>
                      <a:pt x="8428" y="18087"/>
                      <a:pt x="9729" y="16864"/>
                      <a:pt x="9729" y="16864"/>
                    </a:cubicBezTo>
                    <a:close/>
                    <a:moveTo>
                      <a:pt x="7387" y="15477"/>
                    </a:moveTo>
                    <a:lnTo>
                      <a:pt x="6099" y="14724"/>
                    </a:lnTo>
                    <a:lnTo>
                      <a:pt x="4930" y="16024"/>
                    </a:lnTo>
                    <a:lnTo>
                      <a:pt x="6171" y="16752"/>
                    </a:lnTo>
                    <a:cubicBezTo>
                      <a:pt x="6171" y="16752"/>
                      <a:pt x="7387" y="15477"/>
                      <a:pt x="7387" y="15477"/>
                    </a:cubicBezTo>
                    <a:close/>
                    <a:moveTo>
                      <a:pt x="0" y="16596"/>
                    </a:moveTo>
                    <a:cubicBezTo>
                      <a:pt x="0" y="16596"/>
                      <a:pt x="3200" y="12440"/>
                      <a:pt x="6401" y="8284"/>
                    </a:cubicBezTo>
                    <a:cubicBezTo>
                      <a:pt x="9633" y="4142"/>
                      <a:pt x="12865" y="0"/>
                      <a:pt x="12865" y="0"/>
                    </a:cubicBezTo>
                    <a:cubicBezTo>
                      <a:pt x="12865" y="0"/>
                      <a:pt x="13034" y="164"/>
                      <a:pt x="13329" y="450"/>
                    </a:cubicBezTo>
                    <a:cubicBezTo>
                      <a:pt x="13629" y="727"/>
                      <a:pt x="14024" y="1161"/>
                      <a:pt x="14498" y="1667"/>
                    </a:cubicBezTo>
                    <a:cubicBezTo>
                      <a:pt x="14968" y="2178"/>
                      <a:pt x="15522" y="2754"/>
                      <a:pt x="16077" y="3395"/>
                    </a:cubicBezTo>
                    <a:cubicBezTo>
                      <a:pt x="16611" y="4040"/>
                      <a:pt x="17179" y="4728"/>
                      <a:pt x="17749" y="5417"/>
                    </a:cubicBezTo>
                    <a:cubicBezTo>
                      <a:pt x="18821" y="6824"/>
                      <a:pt x="19838" y="8197"/>
                      <a:pt x="20499" y="9279"/>
                    </a:cubicBezTo>
                    <a:cubicBezTo>
                      <a:pt x="20835" y="9808"/>
                      <a:pt x="21116" y="10249"/>
                      <a:pt x="21312" y="10557"/>
                    </a:cubicBezTo>
                    <a:cubicBezTo>
                      <a:pt x="21410" y="10709"/>
                      <a:pt x="21481" y="10832"/>
                      <a:pt x="21528" y="10918"/>
                    </a:cubicBezTo>
                    <a:cubicBezTo>
                      <a:pt x="21575" y="11003"/>
                      <a:pt x="21600" y="11048"/>
                      <a:pt x="21600" y="11048"/>
                    </a:cubicBezTo>
                    <a:cubicBezTo>
                      <a:pt x="21600" y="11048"/>
                      <a:pt x="18399" y="13681"/>
                      <a:pt x="15197" y="16313"/>
                    </a:cubicBezTo>
                    <a:cubicBezTo>
                      <a:pt x="12010" y="18956"/>
                      <a:pt x="8824" y="21600"/>
                      <a:pt x="8824" y="21600"/>
                    </a:cubicBezTo>
                    <a:lnTo>
                      <a:pt x="7559" y="20750"/>
                    </a:lnTo>
                    <a:lnTo>
                      <a:pt x="8703" y="19734"/>
                    </a:lnTo>
                    <a:cubicBezTo>
                      <a:pt x="8703" y="19734"/>
                      <a:pt x="8610" y="19669"/>
                      <a:pt x="8447" y="19557"/>
                    </a:cubicBezTo>
                    <a:cubicBezTo>
                      <a:pt x="8282" y="19445"/>
                      <a:pt x="8057" y="19277"/>
                      <a:pt x="7758" y="19102"/>
                    </a:cubicBezTo>
                    <a:cubicBezTo>
                      <a:pt x="7465" y="18921"/>
                      <a:pt x="7124" y="18710"/>
                      <a:pt x="6758" y="18484"/>
                    </a:cubicBezTo>
                    <a:cubicBezTo>
                      <a:pt x="6394" y="18256"/>
                      <a:pt x="6011" y="18007"/>
                      <a:pt x="5598" y="17790"/>
                    </a:cubicBezTo>
                    <a:cubicBezTo>
                      <a:pt x="4782" y="17344"/>
                      <a:pt x="3996" y="16864"/>
                      <a:pt x="3354" y="16566"/>
                    </a:cubicBezTo>
                    <a:cubicBezTo>
                      <a:pt x="2728" y="16248"/>
                      <a:pt x="2311" y="16036"/>
                      <a:pt x="2311" y="16036"/>
                    </a:cubicBezTo>
                    <a:lnTo>
                      <a:pt x="1343" y="17215"/>
                    </a:lnTo>
                    <a:cubicBezTo>
                      <a:pt x="1343" y="17215"/>
                      <a:pt x="1261" y="17173"/>
                      <a:pt x="1139" y="17111"/>
                    </a:cubicBezTo>
                    <a:cubicBezTo>
                      <a:pt x="1018" y="17046"/>
                      <a:pt x="850" y="16969"/>
                      <a:pt x="678" y="16897"/>
                    </a:cubicBezTo>
                    <a:cubicBezTo>
                      <a:pt x="339" y="16746"/>
                      <a:pt x="0" y="16596"/>
                      <a:pt x="0" y="16596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9" name="îşlidê">
                <a:extLst>
                  <a:ext uri="{FF2B5EF4-FFF2-40B4-BE49-F238E27FC236}">
                    <a16:creationId xmlns:a16="http://schemas.microsoft.com/office/drawing/2014/main" id="{AB887D43-DBC9-4969-9186-BB01328D4316}"/>
                  </a:ext>
                </a:extLst>
              </p:cNvPr>
              <p:cNvSpPr/>
              <p:nvPr/>
            </p:nvSpPr>
            <p:spPr>
              <a:xfrm>
                <a:off x="6891321" y="4253397"/>
                <a:ext cx="646262" cy="46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42" y="18887"/>
                    </a:moveTo>
                    <a:cubicBezTo>
                      <a:pt x="15442" y="18887"/>
                      <a:pt x="15424" y="17913"/>
                      <a:pt x="15398" y="16450"/>
                    </a:cubicBezTo>
                    <a:cubicBezTo>
                      <a:pt x="15378" y="15720"/>
                      <a:pt x="15390" y="14863"/>
                      <a:pt x="15343" y="13952"/>
                    </a:cubicBezTo>
                    <a:cubicBezTo>
                      <a:pt x="15292" y="13043"/>
                      <a:pt x="15237" y="12072"/>
                      <a:pt x="15182" y="11102"/>
                    </a:cubicBezTo>
                    <a:cubicBezTo>
                      <a:pt x="15061" y="9162"/>
                      <a:pt x="15013" y="7212"/>
                      <a:pt x="14839" y="5770"/>
                    </a:cubicBezTo>
                    <a:cubicBezTo>
                      <a:pt x="14706" y="4325"/>
                      <a:pt x="14617" y="3360"/>
                      <a:pt x="14617" y="3360"/>
                    </a:cubicBezTo>
                    <a:lnTo>
                      <a:pt x="11968" y="3836"/>
                    </a:lnTo>
                    <a:cubicBezTo>
                      <a:pt x="11968" y="3836"/>
                      <a:pt x="12054" y="4776"/>
                      <a:pt x="12184" y="6183"/>
                    </a:cubicBezTo>
                    <a:cubicBezTo>
                      <a:pt x="12354" y="7584"/>
                      <a:pt x="12399" y="9486"/>
                      <a:pt x="12517" y="11374"/>
                    </a:cubicBezTo>
                    <a:cubicBezTo>
                      <a:pt x="12571" y="12319"/>
                      <a:pt x="12624" y="13265"/>
                      <a:pt x="12675" y="14151"/>
                    </a:cubicBezTo>
                    <a:cubicBezTo>
                      <a:pt x="12720" y="15037"/>
                      <a:pt x="12709" y="15871"/>
                      <a:pt x="12729" y="16583"/>
                    </a:cubicBezTo>
                    <a:cubicBezTo>
                      <a:pt x="12754" y="18007"/>
                      <a:pt x="12769" y="18957"/>
                      <a:pt x="12769" y="18957"/>
                    </a:cubicBezTo>
                    <a:cubicBezTo>
                      <a:pt x="12769" y="18957"/>
                      <a:pt x="15442" y="18887"/>
                      <a:pt x="15442" y="18887"/>
                    </a:cubicBezTo>
                    <a:close/>
                    <a:moveTo>
                      <a:pt x="10727" y="19011"/>
                    </a:moveTo>
                    <a:cubicBezTo>
                      <a:pt x="10727" y="19011"/>
                      <a:pt x="10711" y="18080"/>
                      <a:pt x="10686" y="16685"/>
                    </a:cubicBezTo>
                    <a:cubicBezTo>
                      <a:pt x="10667" y="15987"/>
                      <a:pt x="10678" y="15171"/>
                      <a:pt x="10633" y="14302"/>
                    </a:cubicBezTo>
                    <a:cubicBezTo>
                      <a:pt x="10584" y="13433"/>
                      <a:pt x="10531" y="12508"/>
                      <a:pt x="10478" y="11582"/>
                    </a:cubicBezTo>
                    <a:cubicBezTo>
                      <a:pt x="10362" y="9733"/>
                      <a:pt x="10320" y="7871"/>
                      <a:pt x="10154" y="6498"/>
                    </a:cubicBezTo>
                    <a:cubicBezTo>
                      <a:pt x="10025" y="5119"/>
                      <a:pt x="9940" y="4200"/>
                      <a:pt x="9940" y="4200"/>
                    </a:cubicBezTo>
                    <a:lnTo>
                      <a:pt x="7291" y="4675"/>
                    </a:lnTo>
                    <a:cubicBezTo>
                      <a:pt x="7291" y="4675"/>
                      <a:pt x="7373" y="5569"/>
                      <a:pt x="7499" y="6911"/>
                    </a:cubicBezTo>
                    <a:cubicBezTo>
                      <a:pt x="7663" y="8245"/>
                      <a:pt x="7700" y="10055"/>
                      <a:pt x="7814" y="11855"/>
                    </a:cubicBezTo>
                    <a:cubicBezTo>
                      <a:pt x="7865" y="12755"/>
                      <a:pt x="7918" y="13655"/>
                      <a:pt x="7966" y="14499"/>
                    </a:cubicBezTo>
                    <a:cubicBezTo>
                      <a:pt x="8011" y="15344"/>
                      <a:pt x="7997" y="16141"/>
                      <a:pt x="8015" y="16817"/>
                    </a:cubicBezTo>
                    <a:cubicBezTo>
                      <a:pt x="8040" y="18176"/>
                      <a:pt x="8056" y="19081"/>
                      <a:pt x="8056" y="19081"/>
                    </a:cubicBezTo>
                    <a:cubicBezTo>
                      <a:pt x="8056" y="19081"/>
                      <a:pt x="10727" y="19011"/>
                      <a:pt x="10727" y="19011"/>
                    </a:cubicBezTo>
                    <a:close/>
                    <a:moveTo>
                      <a:pt x="6012" y="19134"/>
                    </a:moveTo>
                    <a:cubicBezTo>
                      <a:pt x="6012" y="19134"/>
                      <a:pt x="5996" y="18248"/>
                      <a:pt x="5972" y="16920"/>
                    </a:cubicBezTo>
                    <a:cubicBezTo>
                      <a:pt x="5955" y="16256"/>
                      <a:pt x="5970" y="15479"/>
                      <a:pt x="5925" y="14650"/>
                    </a:cubicBezTo>
                    <a:cubicBezTo>
                      <a:pt x="5877" y="13824"/>
                      <a:pt x="5826" y="12944"/>
                      <a:pt x="5776" y="12062"/>
                    </a:cubicBezTo>
                    <a:cubicBezTo>
                      <a:pt x="5664" y="10303"/>
                      <a:pt x="5628" y="8531"/>
                      <a:pt x="5467" y="7225"/>
                    </a:cubicBezTo>
                    <a:cubicBezTo>
                      <a:pt x="5345" y="5914"/>
                      <a:pt x="5263" y="5039"/>
                      <a:pt x="5263" y="5039"/>
                    </a:cubicBezTo>
                    <a:lnTo>
                      <a:pt x="2613" y="5515"/>
                    </a:lnTo>
                    <a:cubicBezTo>
                      <a:pt x="2613" y="5515"/>
                      <a:pt x="2693" y="6363"/>
                      <a:pt x="2811" y="7637"/>
                    </a:cubicBezTo>
                    <a:cubicBezTo>
                      <a:pt x="2970" y="8904"/>
                      <a:pt x="3002" y="10626"/>
                      <a:pt x="3110" y="12336"/>
                    </a:cubicBezTo>
                    <a:cubicBezTo>
                      <a:pt x="3161" y="13190"/>
                      <a:pt x="3210" y="14047"/>
                      <a:pt x="3258" y="14848"/>
                    </a:cubicBezTo>
                    <a:cubicBezTo>
                      <a:pt x="3299" y="15651"/>
                      <a:pt x="3285" y="16407"/>
                      <a:pt x="3303" y="17053"/>
                    </a:cubicBezTo>
                    <a:cubicBezTo>
                      <a:pt x="3325" y="18343"/>
                      <a:pt x="3340" y="19205"/>
                      <a:pt x="3340" y="19205"/>
                    </a:cubicBezTo>
                    <a:cubicBezTo>
                      <a:pt x="3340" y="19205"/>
                      <a:pt x="6012" y="19134"/>
                      <a:pt x="6012" y="19134"/>
                    </a:cubicBezTo>
                    <a:close/>
                    <a:moveTo>
                      <a:pt x="18126" y="9520"/>
                    </a:moveTo>
                    <a:cubicBezTo>
                      <a:pt x="17513" y="9593"/>
                      <a:pt x="17045" y="10195"/>
                      <a:pt x="17083" y="10866"/>
                    </a:cubicBezTo>
                    <a:cubicBezTo>
                      <a:pt x="17119" y="11536"/>
                      <a:pt x="17647" y="12037"/>
                      <a:pt x="18260" y="11982"/>
                    </a:cubicBezTo>
                    <a:cubicBezTo>
                      <a:pt x="18874" y="11928"/>
                      <a:pt x="19341" y="11325"/>
                      <a:pt x="19303" y="10637"/>
                    </a:cubicBezTo>
                    <a:cubicBezTo>
                      <a:pt x="19266" y="9949"/>
                      <a:pt x="18737" y="9450"/>
                      <a:pt x="18126" y="9520"/>
                    </a:cubicBezTo>
                    <a:close/>
                    <a:moveTo>
                      <a:pt x="18799" y="21600"/>
                    </a:moveTo>
                    <a:lnTo>
                      <a:pt x="963" y="21600"/>
                    </a:lnTo>
                    <a:lnTo>
                      <a:pt x="910" y="19268"/>
                    </a:lnTo>
                    <a:lnTo>
                      <a:pt x="1297" y="19259"/>
                    </a:lnTo>
                    <a:cubicBezTo>
                      <a:pt x="1297" y="19259"/>
                      <a:pt x="1283" y="18417"/>
                      <a:pt x="1262" y="17154"/>
                    </a:cubicBezTo>
                    <a:cubicBezTo>
                      <a:pt x="1243" y="16525"/>
                      <a:pt x="1257" y="15785"/>
                      <a:pt x="1216" y="15000"/>
                    </a:cubicBezTo>
                    <a:cubicBezTo>
                      <a:pt x="1171" y="14217"/>
                      <a:pt x="1121" y="13381"/>
                      <a:pt x="1072" y="12543"/>
                    </a:cubicBezTo>
                    <a:cubicBezTo>
                      <a:pt x="965" y="10873"/>
                      <a:pt x="937" y="9190"/>
                      <a:pt x="781" y="7953"/>
                    </a:cubicBezTo>
                    <a:cubicBezTo>
                      <a:pt x="664" y="6708"/>
                      <a:pt x="586" y="5878"/>
                      <a:pt x="586" y="5878"/>
                    </a:cubicBezTo>
                    <a:lnTo>
                      <a:pt x="203" y="5948"/>
                    </a:lnTo>
                    <a:lnTo>
                      <a:pt x="0" y="3648"/>
                    </a:lnTo>
                    <a:lnTo>
                      <a:pt x="17641" y="0"/>
                    </a:lnTo>
                    <a:cubicBezTo>
                      <a:pt x="17641" y="0"/>
                      <a:pt x="18663" y="2521"/>
                      <a:pt x="19685" y="5042"/>
                    </a:cubicBezTo>
                    <a:cubicBezTo>
                      <a:pt x="20224" y="6316"/>
                      <a:pt x="20667" y="7625"/>
                      <a:pt x="21018" y="8612"/>
                    </a:cubicBezTo>
                    <a:cubicBezTo>
                      <a:pt x="21366" y="9603"/>
                      <a:pt x="21600" y="10265"/>
                      <a:pt x="21600" y="10265"/>
                    </a:cubicBezTo>
                    <a:cubicBezTo>
                      <a:pt x="21600" y="10265"/>
                      <a:pt x="21443" y="10988"/>
                      <a:pt x="21207" y="12073"/>
                    </a:cubicBezTo>
                    <a:cubicBezTo>
                      <a:pt x="21090" y="12612"/>
                      <a:pt x="20952" y="13240"/>
                      <a:pt x="20807" y="13911"/>
                    </a:cubicBezTo>
                    <a:cubicBezTo>
                      <a:pt x="20634" y="14581"/>
                      <a:pt x="20449" y="15293"/>
                      <a:pt x="20266" y="16007"/>
                    </a:cubicBezTo>
                    <a:cubicBezTo>
                      <a:pt x="19532" y="18804"/>
                      <a:pt x="18799" y="21600"/>
                      <a:pt x="18799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55000" lnSpcReduction="20000"/>
              </a:bodyPr>
              <a:lstStyle/>
              <a:p>
                <a:endParaRPr sz="2000"/>
              </a:p>
            </p:txBody>
          </p:sp>
          <p:sp>
            <p:nvSpPr>
              <p:cNvPr id="40" name="íSḻíḋê">
                <a:extLst>
                  <a:ext uri="{FF2B5EF4-FFF2-40B4-BE49-F238E27FC236}">
                    <a16:creationId xmlns:a16="http://schemas.microsoft.com/office/drawing/2014/main" id="{F9EDDA5D-B3EC-4110-A5D3-F89D9B8F7C23}"/>
                  </a:ext>
                </a:extLst>
              </p:cNvPr>
              <p:cNvSpPr/>
              <p:nvPr/>
            </p:nvSpPr>
            <p:spPr>
              <a:xfrm>
                <a:off x="6441443" y="5868870"/>
                <a:ext cx="1204727" cy="97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2002"/>
                    </a:moveTo>
                    <a:cubicBezTo>
                      <a:pt x="4727" y="2002"/>
                      <a:pt x="4575" y="2368"/>
                      <a:pt x="4347" y="2917"/>
                    </a:cubicBezTo>
                    <a:cubicBezTo>
                      <a:pt x="4096" y="3451"/>
                      <a:pt x="3762" y="4163"/>
                      <a:pt x="3429" y="4876"/>
                    </a:cubicBezTo>
                    <a:cubicBezTo>
                      <a:pt x="3108" y="5598"/>
                      <a:pt x="2712" y="6265"/>
                      <a:pt x="2452" y="6793"/>
                    </a:cubicBezTo>
                    <a:cubicBezTo>
                      <a:pt x="2183" y="7314"/>
                      <a:pt x="2005" y="7662"/>
                      <a:pt x="2005" y="7662"/>
                    </a:cubicBezTo>
                    <a:lnTo>
                      <a:pt x="3195" y="8649"/>
                    </a:lnTo>
                    <a:cubicBezTo>
                      <a:pt x="3195" y="8649"/>
                      <a:pt x="3379" y="8291"/>
                      <a:pt x="3656" y="7754"/>
                    </a:cubicBezTo>
                    <a:cubicBezTo>
                      <a:pt x="3923" y="7211"/>
                      <a:pt x="4329" y="6523"/>
                      <a:pt x="4661" y="5780"/>
                    </a:cubicBezTo>
                    <a:cubicBezTo>
                      <a:pt x="5005" y="5046"/>
                      <a:pt x="5348" y="4313"/>
                      <a:pt x="5606" y="3762"/>
                    </a:cubicBezTo>
                    <a:cubicBezTo>
                      <a:pt x="5841" y="3198"/>
                      <a:pt x="5998" y="2821"/>
                      <a:pt x="5998" y="2821"/>
                    </a:cubicBezTo>
                    <a:cubicBezTo>
                      <a:pt x="5998" y="2821"/>
                      <a:pt x="4727" y="2002"/>
                      <a:pt x="4727" y="2002"/>
                    </a:cubicBezTo>
                    <a:close/>
                    <a:moveTo>
                      <a:pt x="6969" y="3447"/>
                    </a:moveTo>
                    <a:cubicBezTo>
                      <a:pt x="6969" y="3447"/>
                      <a:pt x="6808" y="3831"/>
                      <a:pt x="6567" y="4408"/>
                    </a:cubicBezTo>
                    <a:cubicBezTo>
                      <a:pt x="6303" y="4971"/>
                      <a:pt x="5954" y="5721"/>
                      <a:pt x="5602" y="6471"/>
                    </a:cubicBezTo>
                    <a:cubicBezTo>
                      <a:pt x="5263" y="7230"/>
                      <a:pt x="4848" y="7934"/>
                      <a:pt x="4575" y="8489"/>
                    </a:cubicBezTo>
                    <a:cubicBezTo>
                      <a:pt x="4292" y="9037"/>
                      <a:pt x="4103" y="9403"/>
                      <a:pt x="4103" y="9403"/>
                    </a:cubicBezTo>
                    <a:lnTo>
                      <a:pt x="5293" y="10389"/>
                    </a:lnTo>
                    <a:cubicBezTo>
                      <a:pt x="5293" y="10389"/>
                      <a:pt x="5487" y="10014"/>
                      <a:pt x="5778" y="9450"/>
                    </a:cubicBezTo>
                    <a:cubicBezTo>
                      <a:pt x="6060" y="8879"/>
                      <a:pt x="6485" y="8155"/>
                      <a:pt x="6834" y="7375"/>
                    </a:cubicBezTo>
                    <a:cubicBezTo>
                      <a:pt x="7195" y="6604"/>
                      <a:pt x="7555" y="5833"/>
                      <a:pt x="7826" y="5254"/>
                    </a:cubicBezTo>
                    <a:cubicBezTo>
                      <a:pt x="8074" y="4661"/>
                      <a:pt x="8239" y="4266"/>
                      <a:pt x="8239" y="4266"/>
                    </a:cubicBezTo>
                    <a:cubicBezTo>
                      <a:pt x="8239" y="4266"/>
                      <a:pt x="6969" y="3447"/>
                      <a:pt x="6969" y="3447"/>
                    </a:cubicBezTo>
                    <a:close/>
                    <a:moveTo>
                      <a:pt x="9211" y="4891"/>
                    </a:moveTo>
                    <a:cubicBezTo>
                      <a:pt x="9211" y="4891"/>
                      <a:pt x="9042" y="5296"/>
                      <a:pt x="8789" y="5901"/>
                    </a:cubicBezTo>
                    <a:cubicBezTo>
                      <a:pt x="8513" y="6492"/>
                      <a:pt x="8144" y="7279"/>
                      <a:pt x="7775" y="8067"/>
                    </a:cubicBezTo>
                    <a:cubicBezTo>
                      <a:pt x="7419" y="8862"/>
                      <a:pt x="6985" y="9602"/>
                      <a:pt x="6697" y="10184"/>
                    </a:cubicBezTo>
                    <a:cubicBezTo>
                      <a:pt x="6400" y="10760"/>
                      <a:pt x="6202" y="11144"/>
                      <a:pt x="6202" y="11144"/>
                    </a:cubicBezTo>
                    <a:lnTo>
                      <a:pt x="7391" y="12129"/>
                    </a:lnTo>
                    <a:cubicBezTo>
                      <a:pt x="7391" y="12129"/>
                      <a:pt x="7595" y="11736"/>
                      <a:pt x="7900" y="11145"/>
                    </a:cubicBezTo>
                    <a:cubicBezTo>
                      <a:pt x="8196" y="10547"/>
                      <a:pt x="8640" y="9787"/>
                      <a:pt x="9007" y="8970"/>
                    </a:cubicBezTo>
                    <a:cubicBezTo>
                      <a:pt x="9385" y="8162"/>
                      <a:pt x="9763" y="7352"/>
                      <a:pt x="10047" y="6746"/>
                    </a:cubicBezTo>
                    <a:cubicBezTo>
                      <a:pt x="10308" y="6124"/>
                      <a:pt x="10481" y="5710"/>
                      <a:pt x="10481" y="5710"/>
                    </a:cubicBezTo>
                    <a:cubicBezTo>
                      <a:pt x="10481" y="5710"/>
                      <a:pt x="9211" y="4891"/>
                      <a:pt x="9211" y="4891"/>
                    </a:cubicBezTo>
                    <a:close/>
                    <a:moveTo>
                      <a:pt x="11452" y="6335"/>
                    </a:moveTo>
                    <a:cubicBezTo>
                      <a:pt x="11452" y="6335"/>
                      <a:pt x="11275" y="6758"/>
                      <a:pt x="11008" y="7392"/>
                    </a:cubicBezTo>
                    <a:cubicBezTo>
                      <a:pt x="10719" y="8011"/>
                      <a:pt x="10334" y="8836"/>
                      <a:pt x="9948" y="9661"/>
                    </a:cubicBezTo>
                    <a:cubicBezTo>
                      <a:pt x="9573" y="10494"/>
                      <a:pt x="9121" y="11270"/>
                      <a:pt x="8818" y="11879"/>
                    </a:cubicBezTo>
                    <a:cubicBezTo>
                      <a:pt x="8507" y="12482"/>
                      <a:pt x="8300" y="12883"/>
                      <a:pt x="8300" y="12883"/>
                    </a:cubicBezTo>
                    <a:lnTo>
                      <a:pt x="9489" y="13870"/>
                    </a:lnTo>
                    <a:cubicBezTo>
                      <a:pt x="9489" y="13870"/>
                      <a:pt x="9702" y="13458"/>
                      <a:pt x="10022" y="12841"/>
                    </a:cubicBezTo>
                    <a:cubicBezTo>
                      <a:pt x="10332" y="12216"/>
                      <a:pt x="10795" y="11419"/>
                      <a:pt x="11180" y="10565"/>
                    </a:cubicBezTo>
                    <a:cubicBezTo>
                      <a:pt x="11575" y="9719"/>
                      <a:pt x="11971" y="8872"/>
                      <a:pt x="12268" y="8238"/>
                    </a:cubicBezTo>
                    <a:cubicBezTo>
                      <a:pt x="12541" y="7588"/>
                      <a:pt x="12723" y="7154"/>
                      <a:pt x="12723" y="7154"/>
                    </a:cubicBezTo>
                    <a:cubicBezTo>
                      <a:pt x="12723" y="7154"/>
                      <a:pt x="11452" y="6335"/>
                      <a:pt x="11452" y="6335"/>
                    </a:cubicBezTo>
                    <a:close/>
                    <a:moveTo>
                      <a:pt x="13694" y="7780"/>
                    </a:moveTo>
                    <a:cubicBezTo>
                      <a:pt x="13694" y="7780"/>
                      <a:pt x="13509" y="8222"/>
                      <a:pt x="13230" y="8884"/>
                    </a:cubicBezTo>
                    <a:cubicBezTo>
                      <a:pt x="12928" y="9532"/>
                      <a:pt x="12525" y="10394"/>
                      <a:pt x="12122" y="11257"/>
                    </a:cubicBezTo>
                    <a:cubicBezTo>
                      <a:pt x="11729" y="12127"/>
                      <a:pt x="11259" y="12939"/>
                      <a:pt x="10942" y="13576"/>
                    </a:cubicBezTo>
                    <a:cubicBezTo>
                      <a:pt x="10616" y="14205"/>
                      <a:pt x="10398" y="14624"/>
                      <a:pt x="10398" y="14624"/>
                    </a:cubicBezTo>
                    <a:lnTo>
                      <a:pt x="11587" y="15610"/>
                    </a:lnTo>
                    <a:cubicBezTo>
                      <a:pt x="11587" y="15610"/>
                      <a:pt x="11810" y="15180"/>
                      <a:pt x="12144" y="14537"/>
                    </a:cubicBezTo>
                    <a:cubicBezTo>
                      <a:pt x="12469" y="13885"/>
                      <a:pt x="12950" y="13050"/>
                      <a:pt x="13353" y="12160"/>
                    </a:cubicBezTo>
                    <a:cubicBezTo>
                      <a:pt x="13766" y="11276"/>
                      <a:pt x="14179" y="10393"/>
                      <a:pt x="14488" y="9730"/>
                    </a:cubicBezTo>
                    <a:cubicBezTo>
                      <a:pt x="14773" y="9052"/>
                      <a:pt x="14964" y="8598"/>
                      <a:pt x="14964" y="8598"/>
                    </a:cubicBezTo>
                    <a:cubicBezTo>
                      <a:pt x="14964" y="8598"/>
                      <a:pt x="13694" y="7780"/>
                      <a:pt x="13694" y="7780"/>
                    </a:cubicBezTo>
                    <a:close/>
                    <a:moveTo>
                      <a:pt x="15934" y="9224"/>
                    </a:moveTo>
                    <a:cubicBezTo>
                      <a:pt x="15934" y="9224"/>
                      <a:pt x="15741" y="9685"/>
                      <a:pt x="15451" y="10376"/>
                    </a:cubicBezTo>
                    <a:cubicBezTo>
                      <a:pt x="15135" y="11051"/>
                      <a:pt x="14714" y="11951"/>
                      <a:pt x="14294" y="12850"/>
                    </a:cubicBezTo>
                    <a:cubicBezTo>
                      <a:pt x="13883" y="13758"/>
                      <a:pt x="13394" y="14607"/>
                      <a:pt x="13063" y="15271"/>
                    </a:cubicBezTo>
                    <a:cubicBezTo>
                      <a:pt x="12723" y="15926"/>
                      <a:pt x="12495" y="16363"/>
                      <a:pt x="12495" y="16363"/>
                    </a:cubicBezTo>
                    <a:lnTo>
                      <a:pt x="13685" y="17350"/>
                    </a:lnTo>
                    <a:cubicBezTo>
                      <a:pt x="13685" y="17350"/>
                      <a:pt x="13918" y="16903"/>
                      <a:pt x="14266" y="16232"/>
                    </a:cubicBezTo>
                    <a:cubicBezTo>
                      <a:pt x="14605" y="15553"/>
                      <a:pt x="15105" y="14683"/>
                      <a:pt x="15526" y="13755"/>
                    </a:cubicBezTo>
                    <a:cubicBezTo>
                      <a:pt x="15956" y="12833"/>
                      <a:pt x="16386" y="11913"/>
                      <a:pt x="16710" y="11222"/>
                    </a:cubicBezTo>
                    <a:cubicBezTo>
                      <a:pt x="17007" y="10515"/>
                      <a:pt x="17205" y="10043"/>
                      <a:pt x="17205" y="10043"/>
                    </a:cubicBezTo>
                    <a:cubicBezTo>
                      <a:pt x="17205" y="10043"/>
                      <a:pt x="15934" y="9224"/>
                      <a:pt x="15934" y="9224"/>
                    </a:cubicBezTo>
                    <a:close/>
                    <a:moveTo>
                      <a:pt x="18177" y="10669"/>
                    </a:moveTo>
                    <a:cubicBezTo>
                      <a:pt x="18177" y="10669"/>
                      <a:pt x="17975" y="11149"/>
                      <a:pt x="17672" y="11868"/>
                    </a:cubicBezTo>
                    <a:cubicBezTo>
                      <a:pt x="17343" y="12572"/>
                      <a:pt x="16905" y="13509"/>
                      <a:pt x="16468" y="14446"/>
                    </a:cubicBezTo>
                    <a:cubicBezTo>
                      <a:pt x="16039" y="15391"/>
                      <a:pt x="15531" y="16276"/>
                      <a:pt x="15187" y="16966"/>
                    </a:cubicBezTo>
                    <a:cubicBezTo>
                      <a:pt x="14831" y="17649"/>
                      <a:pt x="14594" y="18105"/>
                      <a:pt x="14594" y="18105"/>
                    </a:cubicBezTo>
                    <a:lnTo>
                      <a:pt x="15783" y="19090"/>
                    </a:lnTo>
                    <a:cubicBezTo>
                      <a:pt x="15783" y="19090"/>
                      <a:pt x="16026" y="18625"/>
                      <a:pt x="16389" y="17927"/>
                    </a:cubicBezTo>
                    <a:cubicBezTo>
                      <a:pt x="16742" y="17221"/>
                      <a:pt x="17260" y="16315"/>
                      <a:pt x="17699" y="15349"/>
                    </a:cubicBezTo>
                    <a:cubicBezTo>
                      <a:pt x="18147" y="14391"/>
                      <a:pt x="18594" y="13433"/>
                      <a:pt x="18930" y="12714"/>
                    </a:cubicBezTo>
                    <a:cubicBezTo>
                      <a:pt x="19240" y="11978"/>
                      <a:pt x="19446" y="11487"/>
                      <a:pt x="19446" y="11487"/>
                    </a:cubicBezTo>
                    <a:cubicBezTo>
                      <a:pt x="19446" y="11487"/>
                      <a:pt x="18177" y="10669"/>
                      <a:pt x="18177" y="10669"/>
                    </a:cubicBezTo>
                    <a:close/>
                    <a:moveTo>
                      <a:pt x="3549" y="0"/>
                    </a:moveTo>
                    <a:lnTo>
                      <a:pt x="21600" y="11091"/>
                    </a:lnTo>
                    <a:cubicBezTo>
                      <a:pt x="21600" y="11091"/>
                      <a:pt x="21427" y="12666"/>
                      <a:pt x="21219" y="14267"/>
                    </a:cubicBezTo>
                    <a:cubicBezTo>
                      <a:pt x="20964" y="15854"/>
                      <a:pt x="20710" y="17442"/>
                      <a:pt x="20710" y="17442"/>
                    </a:cubicBezTo>
                    <a:cubicBezTo>
                      <a:pt x="20710" y="17442"/>
                      <a:pt x="20464" y="17726"/>
                      <a:pt x="20075" y="18132"/>
                    </a:cubicBezTo>
                    <a:cubicBezTo>
                      <a:pt x="19682" y="18528"/>
                      <a:pt x="19156" y="19057"/>
                      <a:pt x="18631" y="19584"/>
                    </a:cubicBezTo>
                    <a:cubicBezTo>
                      <a:pt x="17605" y="20646"/>
                      <a:pt x="16512" y="21600"/>
                      <a:pt x="16512" y="21600"/>
                    </a:cubicBezTo>
                    <a:lnTo>
                      <a:pt x="0" y="7330"/>
                    </a:lnTo>
                    <a:cubicBezTo>
                      <a:pt x="0" y="7330"/>
                      <a:pt x="63" y="7221"/>
                      <a:pt x="174" y="7030"/>
                    </a:cubicBezTo>
                    <a:cubicBezTo>
                      <a:pt x="279" y="6836"/>
                      <a:pt x="455" y="6579"/>
                      <a:pt x="621" y="6234"/>
                    </a:cubicBezTo>
                    <a:cubicBezTo>
                      <a:pt x="958" y="5547"/>
                      <a:pt x="1460" y="4673"/>
                      <a:pt x="1891" y="3747"/>
                    </a:cubicBezTo>
                    <a:cubicBezTo>
                      <a:pt x="2108" y="3284"/>
                      <a:pt x="2323" y="2822"/>
                      <a:pt x="2525" y="2388"/>
                    </a:cubicBezTo>
                    <a:cubicBezTo>
                      <a:pt x="2628" y="2171"/>
                      <a:pt x="2727" y="1962"/>
                      <a:pt x="2821" y="1764"/>
                    </a:cubicBezTo>
                    <a:cubicBezTo>
                      <a:pt x="2904" y="1560"/>
                      <a:pt x="2983" y="1366"/>
                      <a:pt x="3056" y="1187"/>
                    </a:cubicBezTo>
                    <a:cubicBezTo>
                      <a:pt x="3352" y="475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1" name="íṥḷíḍe">
                <a:extLst>
                  <a:ext uri="{FF2B5EF4-FFF2-40B4-BE49-F238E27FC236}">
                    <a16:creationId xmlns:a16="http://schemas.microsoft.com/office/drawing/2014/main" id="{E01618FF-3EAD-48E0-8DAF-602F45B3AD89}"/>
                  </a:ext>
                </a:extLst>
              </p:cNvPr>
              <p:cNvSpPr/>
              <p:nvPr/>
            </p:nvSpPr>
            <p:spPr>
              <a:xfrm>
                <a:off x="5991564" y="6553913"/>
                <a:ext cx="1396077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0" y="3427"/>
                    </a:moveTo>
                    <a:cubicBezTo>
                      <a:pt x="4720" y="3427"/>
                      <a:pt x="4426" y="3685"/>
                      <a:pt x="4133" y="3944"/>
                    </a:cubicBezTo>
                    <a:cubicBezTo>
                      <a:pt x="3990" y="4076"/>
                      <a:pt x="3837" y="4199"/>
                      <a:pt x="3720" y="4289"/>
                    </a:cubicBezTo>
                    <a:cubicBezTo>
                      <a:pt x="3604" y="4380"/>
                      <a:pt x="3527" y="4441"/>
                      <a:pt x="3527" y="4441"/>
                    </a:cubicBezTo>
                    <a:lnTo>
                      <a:pt x="5288" y="6305"/>
                    </a:lnTo>
                    <a:cubicBezTo>
                      <a:pt x="5288" y="6305"/>
                      <a:pt x="5370" y="6241"/>
                      <a:pt x="5492" y="6144"/>
                    </a:cubicBezTo>
                    <a:cubicBezTo>
                      <a:pt x="5616" y="6048"/>
                      <a:pt x="5777" y="5919"/>
                      <a:pt x="5930" y="5779"/>
                    </a:cubicBezTo>
                    <a:cubicBezTo>
                      <a:pt x="6240" y="5505"/>
                      <a:pt x="6551" y="5232"/>
                      <a:pt x="6551" y="5232"/>
                    </a:cubicBezTo>
                    <a:cubicBezTo>
                      <a:pt x="6551" y="5232"/>
                      <a:pt x="4720" y="3427"/>
                      <a:pt x="4720" y="3427"/>
                    </a:cubicBezTo>
                    <a:close/>
                    <a:moveTo>
                      <a:pt x="7359" y="6028"/>
                    </a:moveTo>
                    <a:cubicBezTo>
                      <a:pt x="7359" y="6028"/>
                      <a:pt x="7041" y="6308"/>
                      <a:pt x="6722" y="6589"/>
                    </a:cubicBezTo>
                    <a:cubicBezTo>
                      <a:pt x="6566" y="6733"/>
                      <a:pt x="6400" y="6865"/>
                      <a:pt x="6273" y="6963"/>
                    </a:cubicBezTo>
                    <a:cubicBezTo>
                      <a:pt x="6148" y="7062"/>
                      <a:pt x="6065" y="7128"/>
                      <a:pt x="6065" y="7128"/>
                    </a:cubicBezTo>
                    <a:lnTo>
                      <a:pt x="7824" y="8994"/>
                    </a:lnTo>
                    <a:cubicBezTo>
                      <a:pt x="7824" y="8994"/>
                      <a:pt x="7913" y="8925"/>
                      <a:pt x="8044" y="8819"/>
                    </a:cubicBezTo>
                    <a:cubicBezTo>
                      <a:pt x="8176" y="8716"/>
                      <a:pt x="8353" y="8576"/>
                      <a:pt x="8518" y="8426"/>
                    </a:cubicBezTo>
                    <a:cubicBezTo>
                      <a:pt x="8854" y="8130"/>
                      <a:pt x="9190" y="7833"/>
                      <a:pt x="9190" y="7833"/>
                    </a:cubicBezTo>
                    <a:cubicBezTo>
                      <a:pt x="9190" y="7833"/>
                      <a:pt x="7359" y="6028"/>
                      <a:pt x="7359" y="6028"/>
                    </a:cubicBezTo>
                    <a:close/>
                    <a:moveTo>
                      <a:pt x="9997" y="8631"/>
                    </a:moveTo>
                    <a:cubicBezTo>
                      <a:pt x="9997" y="8631"/>
                      <a:pt x="9654" y="8933"/>
                      <a:pt x="9310" y="9235"/>
                    </a:cubicBezTo>
                    <a:cubicBezTo>
                      <a:pt x="9142" y="9390"/>
                      <a:pt x="8960" y="9532"/>
                      <a:pt x="8825" y="9639"/>
                    </a:cubicBezTo>
                    <a:cubicBezTo>
                      <a:pt x="8690" y="9747"/>
                      <a:pt x="8601" y="9818"/>
                      <a:pt x="8601" y="9818"/>
                    </a:cubicBezTo>
                    <a:lnTo>
                      <a:pt x="10358" y="11684"/>
                    </a:lnTo>
                    <a:cubicBezTo>
                      <a:pt x="10358" y="11684"/>
                      <a:pt x="10453" y="11610"/>
                      <a:pt x="10594" y="11497"/>
                    </a:cubicBezTo>
                    <a:cubicBezTo>
                      <a:pt x="10736" y="11384"/>
                      <a:pt x="10927" y="11235"/>
                      <a:pt x="11104" y="11073"/>
                    </a:cubicBezTo>
                    <a:cubicBezTo>
                      <a:pt x="11465" y="10755"/>
                      <a:pt x="11826" y="10438"/>
                      <a:pt x="11826" y="10438"/>
                    </a:cubicBezTo>
                    <a:cubicBezTo>
                      <a:pt x="11826" y="10438"/>
                      <a:pt x="9997" y="8631"/>
                      <a:pt x="9997" y="8631"/>
                    </a:cubicBezTo>
                    <a:close/>
                    <a:moveTo>
                      <a:pt x="12633" y="11234"/>
                    </a:moveTo>
                    <a:cubicBezTo>
                      <a:pt x="12633" y="11234"/>
                      <a:pt x="12264" y="11560"/>
                      <a:pt x="11896" y="11884"/>
                    </a:cubicBezTo>
                    <a:cubicBezTo>
                      <a:pt x="11714" y="12050"/>
                      <a:pt x="11520" y="12202"/>
                      <a:pt x="11375" y="12316"/>
                    </a:cubicBezTo>
                    <a:cubicBezTo>
                      <a:pt x="11231" y="12432"/>
                      <a:pt x="11135" y="12509"/>
                      <a:pt x="11135" y="12509"/>
                    </a:cubicBezTo>
                    <a:lnTo>
                      <a:pt x="12891" y="14376"/>
                    </a:lnTo>
                    <a:cubicBezTo>
                      <a:pt x="12891" y="14376"/>
                      <a:pt x="12992" y="14296"/>
                      <a:pt x="13143" y="14175"/>
                    </a:cubicBezTo>
                    <a:cubicBezTo>
                      <a:pt x="13294" y="14054"/>
                      <a:pt x="13499" y="13896"/>
                      <a:pt x="13689" y="13723"/>
                    </a:cubicBezTo>
                    <a:cubicBezTo>
                      <a:pt x="14075" y="13382"/>
                      <a:pt x="14462" y="13042"/>
                      <a:pt x="14462" y="13042"/>
                    </a:cubicBezTo>
                    <a:cubicBezTo>
                      <a:pt x="14462" y="13042"/>
                      <a:pt x="12633" y="11234"/>
                      <a:pt x="12633" y="11234"/>
                    </a:cubicBezTo>
                    <a:close/>
                    <a:moveTo>
                      <a:pt x="15268" y="13841"/>
                    </a:moveTo>
                    <a:cubicBezTo>
                      <a:pt x="15268" y="13841"/>
                      <a:pt x="14874" y="14187"/>
                      <a:pt x="14479" y="14533"/>
                    </a:cubicBezTo>
                    <a:cubicBezTo>
                      <a:pt x="14286" y="14710"/>
                      <a:pt x="14077" y="14871"/>
                      <a:pt x="13923" y="14995"/>
                    </a:cubicBezTo>
                    <a:cubicBezTo>
                      <a:pt x="13769" y="15119"/>
                      <a:pt x="13667" y="15201"/>
                      <a:pt x="13667" y="15201"/>
                    </a:cubicBezTo>
                    <a:lnTo>
                      <a:pt x="15422" y="17070"/>
                    </a:lnTo>
                    <a:cubicBezTo>
                      <a:pt x="15422" y="17070"/>
                      <a:pt x="15530" y="16984"/>
                      <a:pt x="15691" y="16856"/>
                    </a:cubicBezTo>
                    <a:cubicBezTo>
                      <a:pt x="15850" y="16726"/>
                      <a:pt x="16068" y="16557"/>
                      <a:pt x="16271" y="16373"/>
                    </a:cubicBezTo>
                    <a:cubicBezTo>
                      <a:pt x="16682" y="16010"/>
                      <a:pt x="17094" y="15649"/>
                      <a:pt x="17094" y="15649"/>
                    </a:cubicBezTo>
                    <a:cubicBezTo>
                      <a:pt x="17094" y="15649"/>
                      <a:pt x="15268" y="13841"/>
                      <a:pt x="15268" y="13841"/>
                    </a:cubicBezTo>
                    <a:close/>
                    <a:moveTo>
                      <a:pt x="17900" y="16447"/>
                    </a:moveTo>
                    <a:cubicBezTo>
                      <a:pt x="17900" y="16447"/>
                      <a:pt x="17481" y="16815"/>
                      <a:pt x="17061" y="17185"/>
                    </a:cubicBezTo>
                    <a:cubicBezTo>
                      <a:pt x="16856" y="17372"/>
                      <a:pt x="16632" y="17543"/>
                      <a:pt x="16469" y="17676"/>
                    </a:cubicBezTo>
                    <a:cubicBezTo>
                      <a:pt x="16306" y="17807"/>
                      <a:pt x="16196" y="17895"/>
                      <a:pt x="16196" y="17895"/>
                    </a:cubicBezTo>
                    <a:lnTo>
                      <a:pt x="17951" y="19765"/>
                    </a:lnTo>
                    <a:cubicBezTo>
                      <a:pt x="17951" y="19765"/>
                      <a:pt x="18065" y="19674"/>
                      <a:pt x="18235" y="19536"/>
                    </a:cubicBezTo>
                    <a:cubicBezTo>
                      <a:pt x="18405" y="19398"/>
                      <a:pt x="18637" y="19220"/>
                      <a:pt x="18852" y="19025"/>
                    </a:cubicBezTo>
                    <a:cubicBezTo>
                      <a:pt x="19290" y="18641"/>
                      <a:pt x="19727" y="18257"/>
                      <a:pt x="19727" y="18257"/>
                    </a:cubicBezTo>
                    <a:cubicBezTo>
                      <a:pt x="19727" y="18257"/>
                      <a:pt x="17900" y="16447"/>
                      <a:pt x="17900" y="16447"/>
                    </a:cubicBezTo>
                    <a:close/>
                    <a:moveTo>
                      <a:pt x="2387" y="0"/>
                    </a:moveTo>
                    <a:lnTo>
                      <a:pt x="21600" y="18212"/>
                    </a:lnTo>
                    <a:cubicBezTo>
                      <a:pt x="21600" y="18212"/>
                      <a:pt x="20615" y="19080"/>
                      <a:pt x="19631" y="19947"/>
                    </a:cubicBezTo>
                    <a:cubicBezTo>
                      <a:pt x="18618" y="20785"/>
                      <a:pt x="17583" y="21600"/>
                      <a:pt x="17583" y="21600"/>
                    </a:cubicBezTo>
                    <a:lnTo>
                      <a:pt x="0" y="2032"/>
                    </a:lnTo>
                    <a:cubicBezTo>
                      <a:pt x="0" y="2032"/>
                      <a:pt x="152" y="1908"/>
                      <a:pt x="381" y="1723"/>
                    </a:cubicBezTo>
                    <a:cubicBezTo>
                      <a:pt x="607" y="1534"/>
                      <a:pt x="926" y="1302"/>
                      <a:pt x="1217" y="1039"/>
                    </a:cubicBezTo>
                    <a:cubicBezTo>
                      <a:pt x="1801" y="520"/>
                      <a:pt x="2387" y="0"/>
                      <a:pt x="23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2" name="ísļíḋé">
                <a:extLst>
                  <a:ext uri="{FF2B5EF4-FFF2-40B4-BE49-F238E27FC236}">
                    <a16:creationId xmlns:a16="http://schemas.microsoft.com/office/drawing/2014/main" id="{F759CE63-2A21-466F-96BF-2E9DE2F4016C}"/>
                  </a:ext>
                </a:extLst>
              </p:cNvPr>
              <p:cNvSpPr/>
              <p:nvPr/>
            </p:nvSpPr>
            <p:spPr>
              <a:xfrm>
                <a:off x="6686832" y="5347420"/>
                <a:ext cx="1959323" cy="1308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4" y="10783"/>
                    </a:moveTo>
                    <a:cubicBezTo>
                      <a:pt x="17174" y="10783"/>
                      <a:pt x="17217" y="10589"/>
                      <a:pt x="17281" y="10295"/>
                    </a:cubicBezTo>
                    <a:cubicBezTo>
                      <a:pt x="17348" y="10003"/>
                      <a:pt x="17426" y="9609"/>
                      <a:pt x="17495" y="9210"/>
                    </a:cubicBezTo>
                    <a:cubicBezTo>
                      <a:pt x="17639" y="8417"/>
                      <a:pt x="17784" y="7623"/>
                      <a:pt x="17784" y="7623"/>
                    </a:cubicBezTo>
                    <a:lnTo>
                      <a:pt x="15913" y="6890"/>
                    </a:lnTo>
                    <a:cubicBezTo>
                      <a:pt x="15913" y="6890"/>
                      <a:pt x="15775" y="7650"/>
                      <a:pt x="15637" y="8409"/>
                    </a:cubicBezTo>
                    <a:cubicBezTo>
                      <a:pt x="15572" y="8791"/>
                      <a:pt x="15495" y="9167"/>
                      <a:pt x="15431" y="9446"/>
                    </a:cubicBezTo>
                    <a:cubicBezTo>
                      <a:pt x="15371" y="9727"/>
                      <a:pt x="15330" y="9914"/>
                      <a:pt x="15330" y="9914"/>
                    </a:cubicBezTo>
                    <a:cubicBezTo>
                      <a:pt x="15330" y="9914"/>
                      <a:pt x="17174" y="10783"/>
                      <a:pt x="17174" y="10783"/>
                    </a:cubicBezTo>
                    <a:close/>
                    <a:moveTo>
                      <a:pt x="14337" y="9445"/>
                    </a:moveTo>
                    <a:cubicBezTo>
                      <a:pt x="14337" y="9445"/>
                      <a:pt x="14377" y="9262"/>
                      <a:pt x="14436" y="8988"/>
                    </a:cubicBezTo>
                    <a:cubicBezTo>
                      <a:pt x="14498" y="8716"/>
                      <a:pt x="14574" y="8349"/>
                      <a:pt x="14637" y="7976"/>
                    </a:cubicBezTo>
                    <a:cubicBezTo>
                      <a:pt x="14772" y="7235"/>
                      <a:pt x="14906" y="6493"/>
                      <a:pt x="14906" y="6493"/>
                    </a:cubicBezTo>
                    <a:lnTo>
                      <a:pt x="13036" y="5755"/>
                    </a:lnTo>
                    <a:cubicBezTo>
                      <a:pt x="13036" y="5755"/>
                      <a:pt x="12908" y="6463"/>
                      <a:pt x="12780" y="7170"/>
                    </a:cubicBezTo>
                    <a:cubicBezTo>
                      <a:pt x="12721" y="7527"/>
                      <a:pt x="12647" y="7875"/>
                      <a:pt x="12588" y="8136"/>
                    </a:cubicBezTo>
                    <a:cubicBezTo>
                      <a:pt x="12531" y="8397"/>
                      <a:pt x="12494" y="8572"/>
                      <a:pt x="12494" y="8572"/>
                    </a:cubicBezTo>
                    <a:cubicBezTo>
                      <a:pt x="12494" y="8572"/>
                      <a:pt x="14337" y="9445"/>
                      <a:pt x="14337" y="9445"/>
                    </a:cubicBezTo>
                    <a:close/>
                    <a:moveTo>
                      <a:pt x="11501" y="8100"/>
                    </a:moveTo>
                    <a:cubicBezTo>
                      <a:pt x="11501" y="8100"/>
                      <a:pt x="11537" y="7930"/>
                      <a:pt x="11593" y="7675"/>
                    </a:cubicBezTo>
                    <a:cubicBezTo>
                      <a:pt x="11650" y="7421"/>
                      <a:pt x="11723" y="7082"/>
                      <a:pt x="11781" y="6735"/>
                    </a:cubicBezTo>
                    <a:cubicBezTo>
                      <a:pt x="11905" y="6045"/>
                      <a:pt x="12030" y="5356"/>
                      <a:pt x="12030" y="5356"/>
                    </a:cubicBezTo>
                    <a:lnTo>
                      <a:pt x="10161" y="4613"/>
                    </a:lnTo>
                    <a:cubicBezTo>
                      <a:pt x="10161" y="4613"/>
                      <a:pt x="10043" y="5269"/>
                      <a:pt x="9925" y="5924"/>
                    </a:cubicBezTo>
                    <a:cubicBezTo>
                      <a:pt x="9871" y="6254"/>
                      <a:pt x="9799" y="6577"/>
                      <a:pt x="9746" y="6818"/>
                    </a:cubicBezTo>
                    <a:cubicBezTo>
                      <a:pt x="9693" y="7060"/>
                      <a:pt x="9659" y="7221"/>
                      <a:pt x="9659" y="7221"/>
                    </a:cubicBezTo>
                    <a:cubicBezTo>
                      <a:pt x="9659" y="7221"/>
                      <a:pt x="11501" y="8100"/>
                      <a:pt x="11501" y="8100"/>
                    </a:cubicBezTo>
                    <a:close/>
                    <a:moveTo>
                      <a:pt x="8666" y="6747"/>
                    </a:moveTo>
                    <a:cubicBezTo>
                      <a:pt x="8666" y="6747"/>
                      <a:pt x="8700" y="6590"/>
                      <a:pt x="8751" y="6355"/>
                    </a:cubicBezTo>
                    <a:cubicBezTo>
                      <a:pt x="8802" y="6119"/>
                      <a:pt x="8873" y="5807"/>
                      <a:pt x="8926" y="5487"/>
                    </a:cubicBezTo>
                    <a:cubicBezTo>
                      <a:pt x="9040" y="4849"/>
                      <a:pt x="9154" y="4212"/>
                      <a:pt x="9154" y="4212"/>
                    </a:cubicBezTo>
                    <a:lnTo>
                      <a:pt x="7287" y="3464"/>
                    </a:lnTo>
                    <a:cubicBezTo>
                      <a:pt x="7287" y="3464"/>
                      <a:pt x="7179" y="4068"/>
                      <a:pt x="7071" y="4671"/>
                    </a:cubicBezTo>
                    <a:cubicBezTo>
                      <a:pt x="7023" y="4976"/>
                      <a:pt x="6953" y="5270"/>
                      <a:pt x="6905" y="5493"/>
                    </a:cubicBezTo>
                    <a:cubicBezTo>
                      <a:pt x="6857" y="5717"/>
                      <a:pt x="6825" y="5865"/>
                      <a:pt x="6825" y="5865"/>
                    </a:cubicBezTo>
                    <a:cubicBezTo>
                      <a:pt x="6825" y="5865"/>
                      <a:pt x="8666" y="6747"/>
                      <a:pt x="8666" y="6747"/>
                    </a:cubicBezTo>
                    <a:close/>
                    <a:moveTo>
                      <a:pt x="5833" y="5389"/>
                    </a:moveTo>
                    <a:cubicBezTo>
                      <a:pt x="5833" y="5389"/>
                      <a:pt x="5864" y="5244"/>
                      <a:pt x="5911" y="5028"/>
                    </a:cubicBezTo>
                    <a:cubicBezTo>
                      <a:pt x="5957" y="4811"/>
                      <a:pt x="6026" y="4527"/>
                      <a:pt x="6072" y="4231"/>
                    </a:cubicBezTo>
                    <a:cubicBezTo>
                      <a:pt x="6177" y="3646"/>
                      <a:pt x="6280" y="3061"/>
                      <a:pt x="6280" y="3061"/>
                    </a:cubicBezTo>
                    <a:lnTo>
                      <a:pt x="4413" y="2309"/>
                    </a:lnTo>
                    <a:cubicBezTo>
                      <a:pt x="4413" y="2309"/>
                      <a:pt x="4316" y="2861"/>
                      <a:pt x="4219" y="3412"/>
                    </a:cubicBezTo>
                    <a:cubicBezTo>
                      <a:pt x="4175" y="3690"/>
                      <a:pt x="4108" y="3958"/>
                      <a:pt x="4066" y="4162"/>
                    </a:cubicBezTo>
                    <a:cubicBezTo>
                      <a:pt x="4022" y="4366"/>
                      <a:pt x="3992" y="4501"/>
                      <a:pt x="3992" y="4501"/>
                    </a:cubicBezTo>
                    <a:cubicBezTo>
                      <a:pt x="3992" y="4501"/>
                      <a:pt x="5833" y="5389"/>
                      <a:pt x="5833" y="5389"/>
                    </a:cubicBezTo>
                    <a:close/>
                    <a:moveTo>
                      <a:pt x="16785" y="12572"/>
                    </a:moveTo>
                    <a:lnTo>
                      <a:pt x="14958" y="11626"/>
                    </a:lnTo>
                    <a:cubicBezTo>
                      <a:pt x="14958" y="11626"/>
                      <a:pt x="14919" y="11815"/>
                      <a:pt x="14853" y="12093"/>
                    </a:cubicBezTo>
                    <a:cubicBezTo>
                      <a:pt x="14782" y="12369"/>
                      <a:pt x="14689" y="12737"/>
                      <a:pt x="14596" y="13105"/>
                    </a:cubicBezTo>
                    <a:cubicBezTo>
                      <a:pt x="14408" y="13842"/>
                      <a:pt x="14220" y="14578"/>
                      <a:pt x="14220" y="14578"/>
                    </a:cubicBezTo>
                    <a:lnTo>
                      <a:pt x="16015" y="15655"/>
                    </a:lnTo>
                    <a:cubicBezTo>
                      <a:pt x="16015" y="15655"/>
                      <a:pt x="16211" y="14886"/>
                      <a:pt x="16408" y="14117"/>
                    </a:cubicBezTo>
                    <a:cubicBezTo>
                      <a:pt x="16505" y="13733"/>
                      <a:pt x="16603" y="13348"/>
                      <a:pt x="16676" y="13059"/>
                    </a:cubicBezTo>
                    <a:cubicBezTo>
                      <a:pt x="16742" y="12767"/>
                      <a:pt x="16785" y="12572"/>
                      <a:pt x="16785" y="12572"/>
                    </a:cubicBezTo>
                    <a:close/>
                    <a:moveTo>
                      <a:pt x="13255" y="13997"/>
                    </a:moveTo>
                    <a:cubicBezTo>
                      <a:pt x="13255" y="13997"/>
                      <a:pt x="13437" y="13278"/>
                      <a:pt x="13620" y="12559"/>
                    </a:cubicBezTo>
                    <a:cubicBezTo>
                      <a:pt x="13711" y="12200"/>
                      <a:pt x="13802" y="11841"/>
                      <a:pt x="13871" y="11571"/>
                    </a:cubicBezTo>
                    <a:cubicBezTo>
                      <a:pt x="13937" y="11301"/>
                      <a:pt x="13974" y="11116"/>
                      <a:pt x="13973" y="11116"/>
                    </a:cubicBezTo>
                    <a:lnTo>
                      <a:pt x="12148" y="10166"/>
                    </a:lnTo>
                    <a:cubicBezTo>
                      <a:pt x="12148" y="10166"/>
                      <a:pt x="12114" y="10343"/>
                      <a:pt x="12049" y="10600"/>
                    </a:cubicBezTo>
                    <a:cubicBezTo>
                      <a:pt x="11984" y="10857"/>
                      <a:pt x="11897" y="11200"/>
                      <a:pt x="11810" y="11543"/>
                    </a:cubicBezTo>
                    <a:cubicBezTo>
                      <a:pt x="11635" y="12229"/>
                      <a:pt x="11461" y="12915"/>
                      <a:pt x="11461" y="12915"/>
                    </a:cubicBezTo>
                    <a:cubicBezTo>
                      <a:pt x="11461" y="12915"/>
                      <a:pt x="13255" y="13997"/>
                      <a:pt x="13255" y="13997"/>
                    </a:cubicBezTo>
                    <a:close/>
                    <a:moveTo>
                      <a:pt x="10496" y="12332"/>
                    </a:moveTo>
                    <a:cubicBezTo>
                      <a:pt x="10496" y="12332"/>
                      <a:pt x="10665" y="11663"/>
                      <a:pt x="10835" y="10995"/>
                    </a:cubicBezTo>
                    <a:cubicBezTo>
                      <a:pt x="10919" y="10660"/>
                      <a:pt x="11005" y="10327"/>
                      <a:pt x="11068" y="10076"/>
                    </a:cubicBezTo>
                    <a:cubicBezTo>
                      <a:pt x="11133" y="9826"/>
                      <a:pt x="11165" y="9654"/>
                      <a:pt x="11165" y="9654"/>
                    </a:cubicBezTo>
                    <a:lnTo>
                      <a:pt x="9339" y="8700"/>
                    </a:lnTo>
                    <a:cubicBezTo>
                      <a:pt x="9339" y="8700"/>
                      <a:pt x="9310" y="8864"/>
                      <a:pt x="9247" y="9100"/>
                    </a:cubicBezTo>
                    <a:cubicBezTo>
                      <a:pt x="9186" y="9339"/>
                      <a:pt x="9106" y="9656"/>
                      <a:pt x="9025" y="9974"/>
                    </a:cubicBezTo>
                    <a:cubicBezTo>
                      <a:pt x="8864" y="10609"/>
                      <a:pt x="8704" y="11245"/>
                      <a:pt x="8704" y="11245"/>
                    </a:cubicBezTo>
                    <a:cubicBezTo>
                      <a:pt x="8704" y="11245"/>
                      <a:pt x="10496" y="12332"/>
                      <a:pt x="10496" y="12332"/>
                    </a:cubicBezTo>
                    <a:close/>
                    <a:moveTo>
                      <a:pt x="7739" y="10659"/>
                    </a:moveTo>
                    <a:cubicBezTo>
                      <a:pt x="7739" y="10659"/>
                      <a:pt x="7895" y="10041"/>
                      <a:pt x="8051" y="9423"/>
                    </a:cubicBezTo>
                    <a:cubicBezTo>
                      <a:pt x="8130" y="9114"/>
                      <a:pt x="8208" y="8806"/>
                      <a:pt x="8267" y="8574"/>
                    </a:cubicBezTo>
                    <a:cubicBezTo>
                      <a:pt x="8328" y="8344"/>
                      <a:pt x="8358" y="8184"/>
                      <a:pt x="8357" y="8184"/>
                    </a:cubicBezTo>
                    <a:lnTo>
                      <a:pt x="6533" y="7226"/>
                    </a:lnTo>
                    <a:cubicBezTo>
                      <a:pt x="6533" y="7226"/>
                      <a:pt x="6505" y="7377"/>
                      <a:pt x="6446" y="7594"/>
                    </a:cubicBezTo>
                    <a:cubicBezTo>
                      <a:pt x="6391" y="7813"/>
                      <a:pt x="6317" y="8106"/>
                      <a:pt x="6243" y="8398"/>
                    </a:cubicBezTo>
                    <a:cubicBezTo>
                      <a:pt x="6096" y="8983"/>
                      <a:pt x="5948" y="9569"/>
                      <a:pt x="5948" y="9569"/>
                    </a:cubicBezTo>
                    <a:cubicBezTo>
                      <a:pt x="5948" y="9569"/>
                      <a:pt x="7739" y="10659"/>
                      <a:pt x="7739" y="10659"/>
                    </a:cubicBezTo>
                    <a:close/>
                    <a:moveTo>
                      <a:pt x="4985" y="8981"/>
                    </a:moveTo>
                    <a:cubicBezTo>
                      <a:pt x="4985" y="8981"/>
                      <a:pt x="5127" y="8413"/>
                      <a:pt x="5269" y="7845"/>
                    </a:cubicBezTo>
                    <a:cubicBezTo>
                      <a:pt x="5341" y="7561"/>
                      <a:pt x="5413" y="7278"/>
                      <a:pt x="5467" y="7066"/>
                    </a:cubicBezTo>
                    <a:cubicBezTo>
                      <a:pt x="5524" y="6855"/>
                      <a:pt x="5551" y="6709"/>
                      <a:pt x="5551" y="6709"/>
                    </a:cubicBezTo>
                    <a:lnTo>
                      <a:pt x="3728" y="5745"/>
                    </a:lnTo>
                    <a:cubicBezTo>
                      <a:pt x="3728" y="5745"/>
                      <a:pt x="3702" y="5882"/>
                      <a:pt x="3648" y="6081"/>
                    </a:cubicBezTo>
                    <a:cubicBezTo>
                      <a:pt x="3597" y="6281"/>
                      <a:pt x="3529" y="6549"/>
                      <a:pt x="3462" y="6815"/>
                    </a:cubicBezTo>
                    <a:cubicBezTo>
                      <a:pt x="3328" y="7351"/>
                      <a:pt x="3195" y="7886"/>
                      <a:pt x="3195" y="7886"/>
                    </a:cubicBezTo>
                    <a:cubicBezTo>
                      <a:pt x="3195" y="7886"/>
                      <a:pt x="4985" y="8981"/>
                      <a:pt x="4985" y="8981"/>
                    </a:cubicBezTo>
                    <a:close/>
                    <a:moveTo>
                      <a:pt x="1726" y="0"/>
                    </a:moveTo>
                    <a:cubicBezTo>
                      <a:pt x="1726" y="0"/>
                      <a:pt x="6031" y="1541"/>
                      <a:pt x="10336" y="3082"/>
                    </a:cubicBezTo>
                    <a:cubicBezTo>
                      <a:pt x="14647" y="4592"/>
                      <a:pt x="18957" y="6103"/>
                      <a:pt x="18957" y="6103"/>
                    </a:cubicBezTo>
                    <a:cubicBezTo>
                      <a:pt x="18957" y="6103"/>
                      <a:pt x="19208" y="6997"/>
                      <a:pt x="19513" y="8370"/>
                    </a:cubicBezTo>
                    <a:cubicBezTo>
                      <a:pt x="19669" y="9059"/>
                      <a:pt x="19850" y="9873"/>
                      <a:pt x="20039" y="10761"/>
                    </a:cubicBezTo>
                    <a:cubicBezTo>
                      <a:pt x="20221" y="11648"/>
                      <a:pt x="20385" y="12597"/>
                      <a:pt x="20557" y="13570"/>
                    </a:cubicBezTo>
                    <a:cubicBezTo>
                      <a:pt x="20915" y="15523"/>
                      <a:pt x="21148" y="17502"/>
                      <a:pt x="21344" y="19040"/>
                    </a:cubicBezTo>
                    <a:cubicBezTo>
                      <a:pt x="21444" y="19810"/>
                      <a:pt x="21489" y="20439"/>
                      <a:pt x="21536" y="20891"/>
                    </a:cubicBezTo>
                    <a:cubicBezTo>
                      <a:pt x="21577" y="21342"/>
                      <a:pt x="21600" y="21600"/>
                      <a:pt x="21600" y="21600"/>
                    </a:cubicBezTo>
                    <a:cubicBezTo>
                      <a:pt x="21600" y="21600"/>
                      <a:pt x="16192" y="18065"/>
                      <a:pt x="10784" y="14531"/>
                    </a:cubicBezTo>
                    <a:cubicBezTo>
                      <a:pt x="5392" y="10945"/>
                      <a:pt x="0" y="7358"/>
                      <a:pt x="0" y="7358"/>
                    </a:cubicBezTo>
                    <a:cubicBezTo>
                      <a:pt x="0" y="7358"/>
                      <a:pt x="153" y="6855"/>
                      <a:pt x="306" y="6352"/>
                    </a:cubicBezTo>
                    <a:cubicBezTo>
                      <a:pt x="443" y="5838"/>
                      <a:pt x="578" y="5324"/>
                      <a:pt x="578" y="5324"/>
                    </a:cubicBezTo>
                    <a:lnTo>
                      <a:pt x="2175" y="6247"/>
                    </a:lnTo>
                    <a:cubicBezTo>
                      <a:pt x="2175" y="6247"/>
                      <a:pt x="2225" y="6047"/>
                      <a:pt x="2301" y="5745"/>
                    </a:cubicBezTo>
                    <a:cubicBezTo>
                      <a:pt x="2381" y="5445"/>
                      <a:pt x="2480" y="5043"/>
                      <a:pt x="2560" y="4629"/>
                    </a:cubicBezTo>
                    <a:cubicBezTo>
                      <a:pt x="2648" y="4220"/>
                      <a:pt x="2735" y="3812"/>
                      <a:pt x="2801" y="3505"/>
                    </a:cubicBezTo>
                    <a:cubicBezTo>
                      <a:pt x="2868" y="3199"/>
                      <a:pt x="2909" y="2994"/>
                      <a:pt x="2909" y="2994"/>
                    </a:cubicBezTo>
                    <a:lnTo>
                      <a:pt x="1307" y="2273"/>
                    </a:lnTo>
                    <a:cubicBezTo>
                      <a:pt x="1307" y="2273"/>
                      <a:pt x="1413" y="1704"/>
                      <a:pt x="1519" y="1137"/>
                    </a:cubicBezTo>
                    <a:cubicBezTo>
                      <a:pt x="1574" y="854"/>
                      <a:pt x="1629" y="571"/>
                      <a:pt x="1670" y="358"/>
                    </a:cubicBezTo>
                    <a:cubicBezTo>
                      <a:pt x="1708" y="145"/>
                      <a:pt x="1726" y="0"/>
                      <a:pt x="17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3" name="iṡlíḑé">
                <a:extLst>
                  <a:ext uri="{FF2B5EF4-FFF2-40B4-BE49-F238E27FC236}">
                    <a16:creationId xmlns:a16="http://schemas.microsoft.com/office/drawing/2014/main" id="{828DC5E3-2684-4D52-A20B-102DB1BCD737}"/>
                  </a:ext>
                </a:extLst>
              </p:cNvPr>
              <p:cNvSpPr/>
              <p:nvPr/>
            </p:nvSpPr>
            <p:spPr>
              <a:xfrm>
                <a:off x="6216505" y="6277851"/>
                <a:ext cx="1184926" cy="87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4" y="3463"/>
                    </a:moveTo>
                    <a:cubicBezTo>
                      <a:pt x="5124" y="3463"/>
                      <a:pt x="4893" y="3839"/>
                      <a:pt x="4664" y="4215"/>
                    </a:cubicBezTo>
                    <a:cubicBezTo>
                      <a:pt x="4549" y="4404"/>
                      <a:pt x="4434" y="4593"/>
                      <a:pt x="4348" y="4734"/>
                    </a:cubicBezTo>
                    <a:cubicBezTo>
                      <a:pt x="4265" y="4878"/>
                      <a:pt x="4199" y="4962"/>
                      <a:pt x="4199" y="4962"/>
                    </a:cubicBezTo>
                    <a:lnTo>
                      <a:pt x="5644" y="6625"/>
                    </a:lnTo>
                    <a:cubicBezTo>
                      <a:pt x="5644" y="6625"/>
                      <a:pt x="5712" y="6536"/>
                      <a:pt x="5800" y="6388"/>
                    </a:cubicBezTo>
                    <a:cubicBezTo>
                      <a:pt x="5889" y="6242"/>
                      <a:pt x="6008" y="6046"/>
                      <a:pt x="6127" y="5850"/>
                    </a:cubicBezTo>
                    <a:cubicBezTo>
                      <a:pt x="6365" y="5460"/>
                      <a:pt x="6604" y="5069"/>
                      <a:pt x="6604" y="5069"/>
                    </a:cubicBezTo>
                    <a:cubicBezTo>
                      <a:pt x="6604" y="5069"/>
                      <a:pt x="5124" y="3463"/>
                      <a:pt x="5124" y="3463"/>
                    </a:cubicBezTo>
                    <a:close/>
                    <a:moveTo>
                      <a:pt x="7400" y="5935"/>
                    </a:moveTo>
                    <a:cubicBezTo>
                      <a:pt x="7400" y="5935"/>
                      <a:pt x="7157" y="6333"/>
                      <a:pt x="6914" y="6732"/>
                    </a:cubicBezTo>
                    <a:cubicBezTo>
                      <a:pt x="6792" y="6931"/>
                      <a:pt x="6672" y="7131"/>
                      <a:pt x="6581" y="7280"/>
                    </a:cubicBezTo>
                    <a:cubicBezTo>
                      <a:pt x="6490" y="7429"/>
                      <a:pt x="6422" y="7520"/>
                      <a:pt x="6422" y="7520"/>
                    </a:cubicBezTo>
                    <a:lnTo>
                      <a:pt x="7865" y="9186"/>
                    </a:lnTo>
                    <a:cubicBezTo>
                      <a:pt x="7865" y="9186"/>
                      <a:pt x="7931" y="9087"/>
                      <a:pt x="8031" y="8938"/>
                    </a:cubicBezTo>
                    <a:cubicBezTo>
                      <a:pt x="8125" y="8783"/>
                      <a:pt x="8250" y="8577"/>
                      <a:pt x="8375" y="8370"/>
                    </a:cubicBezTo>
                    <a:cubicBezTo>
                      <a:pt x="8627" y="7957"/>
                      <a:pt x="8878" y="7545"/>
                      <a:pt x="8878" y="7545"/>
                    </a:cubicBezTo>
                    <a:cubicBezTo>
                      <a:pt x="8878" y="7545"/>
                      <a:pt x="7400" y="5935"/>
                      <a:pt x="7400" y="5935"/>
                    </a:cubicBezTo>
                    <a:close/>
                    <a:moveTo>
                      <a:pt x="9673" y="8413"/>
                    </a:moveTo>
                    <a:cubicBezTo>
                      <a:pt x="9673" y="8413"/>
                      <a:pt x="9418" y="8832"/>
                      <a:pt x="9163" y="9253"/>
                    </a:cubicBezTo>
                    <a:cubicBezTo>
                      <a:pt x="9035" y="9464"/>
                      <a:pt x="8907" y="9673"/>
                      <a:pt x="8812" y="9832"/>
                    </a:cubicBezTo>
                    <a:cubicBezTo>
                      <a:pt x="8710" y="9983"/>
                      <a:pt x="8642" y="10084"/>
                      <a:pt x="8642" y="10084"/>
                    </a:cubicBezTo>
                    <a:lnTo>
                      <a:pt x="10084" y="11752"/>
                    </a:lnTo>
                    <a:cubicBezTo>
                      <a:pt x="10084" y="11752"/>
                      <a:pt x="10154" y="11648"/>
                      <a:pt x="10259" y="11493"/>
                    </a:cubicBezTo>
                    <a:cubicBezTo>
                      <a:pt x="10358" y="11329"/>
                      <a:pt x="10490" y="11112"/>
                      <a:pt x="10622" y="10894"/>
                    </a:cubicBezTo>
                    <a:cubicBezTo>
                      <a:pt x="10886" y="10459"/>
                      <a:pt x="11150" y="10024"/>
                      <a:pt x="11150" y="10024"/>
                    </a:cubicBezTo>
                    <a:cubicBezTo>
                      <a:pt x="11150" y="10024"/>
                      <a:pt x="9673" y="8413"/>
                      <a:pt x="9673" y="8413"/>
                    </a:cubicBezTo>
                    <a:close/>
                    <a:moveTo>
                      <a:pt x="11946" y="10894"/>
                    </a:moveTo>
                    <a:cubicBezTo>
                      <a:pt x="11946" y="10894"/>
                      <a:pt x="11677" y="11337"/>
                      <a:pt x="11408" y="11779"/>
                    </a:cubicBezTo>
                    <a:cubicBezTo>
                      <a:pt x="11273" y="12000"/>
                      <a:pt x="11139" y="12221"/>
                      <a:pt x="11038" y="12386"/>
                    </a:cubicBezTo>
                    <a:cubicBezTo>
                      <a:pt x="10931" y="12546"/>
                      <a:pt x="10859" y="12651"/>
                      <a:pt x="10859" y="12651"/>
                    </a:cubicBezTo>
                    <a:lnTo>
                      <a:pt x="12299" y="14323"/>
                    </a:lnTo>
                    <a:cubicBezTo>
                      <a:pt x="12299" y="14323"/>
                      <a:pt x="12373" y="14212"/>
                      <a:pt x="12483" y="14049"/>
                    </a:cubicBezTo>
                    <a:cubicBezTo>
                      <a:pt x="12588" y="13877"/>
                      <a:pt x="12726" y="13650"/>
                      <a:pt x="12865" y="13423"/>
                    </a:cubicBezTo>
                    <a:cubicBezTo>
                      <a:pt x="13144" y="12967"/>
                      <a:pt x="13420" y="12509"/>
                      <a:pt x="13420" y="12509"/>
                    </a:cubicBezTo>
                    <a:cubicBezTo>
                      <a:pt x="13420" y="12509"/>
                      <a:pt x="11946" y="10894"/>
                      <a:pt x="11946" y="10894"/>
                    </a:cubicBezTo>
                    <a:close/>
                    <a:moveTo>
                      <a:pt x="14215" y="13379"/>
                    </a:moveTo>
                    <a:cubicBezTo>
                      <a:pt x="14215" y="13379"/>
                      <a:pt x="13932" y="13845"/>
                      <a:pt x="13651" y="14309"/>
                    </a:cubicBezTo>
                    <a:cubicBezTo>
                      <a:pt x="13376" y="14780"/>
                      <a:pt x="13074" y="15222"/>
                      <a:pt x="13074" y="15222"/>
                    </a:cubicBezTo>
                    <a:lnTo>
                      <a:pt x="14513" y="16897"/>
                    </a:lnTo>
                    <a:cubicBezTo>
                      <a:pt x="14513" y="16897"/>
                      <a:pt x="14824" y="16442"/>
                      <a:pt x="15107" y="15956"/>
                    </a:cubicBezTo>
                    <a:cubicBezTo>
                      <a:pt x="15397" y="15478"/>
                      <a:pt x="15688" y="14999"/>
                      <a:pt x="15688" y="14999"/>
                    </a:cubicBezTo>
                    <a:cubicBezTo>
                      <a:pt x="15688" y="14999"/>
                      <a:pt x="14215" y="13379"/>
                      <a:pt x="14215" y="13379"/>
                    </a:cubicBezTo>
                    <a:close/>
                    <a:moveTo>
                      <a:pt x="3640" y="5783"/>
                    </a:moveTo>
                    <a:lnTo>
                      <a:pt x="2670" y="7228"/>
                    </a:lnTo>
                    <a:lnTo>
                      <a:pt x="4060" y="8976"/>
                    </a:lnTo>
                    <a:lnTo>
                      <a:pt x="5065" y="7478"/>
                    </a:lnTo>
                    <a:cubicBezTo>
                      <a:pt x="5065" y="7478"/>
                      <a:pt x="3640" y="5783"/>
                      <a:pt x="3640" y="5783"/>
                    </a:cubicBezTo>
                    <a:close/>
                    <a:moveTo>
                      <a:pt x="5832" y="8391"/>
                    </a:moveTo>
                    <a:lnTo>
                      <a:pt x="4806" y="9918"/>
                    </a:lnTo>
                    <a:lnTo>
                      <a:pt x="6193" y="11669"/>
                    </a:lnTo>
                    <a:lnTo>
                      <a:pt x="7256" y="10089"/>
                    </a:lnTo>
                    <a:cubicBezTo>
                      <a:pt x="7256" y="10089"/>
                      <a:pt x="5832" y="8391"/>
                      <a:pt x="5832" y="8391"/>
                    </a:cubicBezTo>
                    <a:close/>
                    <a:moveTo>
                      <a:pt x="8021" y="11003"/>
                    </a:moveTo>
                    <a:lnTo>
                      <a:pt x="6938" y="12612"/>
                    </a:lnTo>
                    <a:lnTo>
                      <a:pt x="8324" y="14366"/>
                    </a:lnTo>
                    <a:cubicBezTo>
                      <a:pt x="8324" y="14366"/>
                      <a:pt x="8399" y="14269"/>
                      <a:pt x="8502" y="14109"/>
                    </a:cubicBezTo>
                    <a:cubicBezTo>
                      <a:pt x="8606" y="13953"/>
                      <a:pt x="8745" y="13745"/>
                      <a:pt x="8885" y="13536"/>
                    </a:cubicBezTo>
                    <a:cubicBezTo>
                      <a:pt x="9164" y="13120"/>
                      <a:pt x="9443" y="12703"/>
                      <a:pt x="9443" y="12703"/>
                    </a:cubicBezTo>
                    <a:cubicBezTo>
                      <a:pt x="9443" y="12703"/>
                      <a:pt x="8021" y="11003"/>
                      <a:pt x="8021" y="11003"/>
                    </a:cubicBezTo>
                    <a:close/>
                    <a:moveTo>
                      <a:pt x="10208" y="13618"/>
                    </a:moveTo>
                    <a:cubicBezTo>
                      <a:pt x="10208" y="13618"/>
                      <a:pt x="9924" y="14043"/>
                      <a:pt x="9640" y="14467"/>
                    </a:cubicBezTo>
                    <a:cubicBezTo>
                      <a:pt x="9499" y="14680"/>
                      <a:pt x="9357" y="14891"/>
                      <a:pt x="9251" y="15051"/>
                    </a:cubicBezTo>
                    <a:cubicBezTo>
                      <a:pt x="9147" y="15213"/>
                      <a:pt x="9069" y="15311"/>
                      <a:pt x="9069" y="15311"/>
                    </a:cubicBezTo>
                    <a:lnTo>
                      <a:pt x="10451" y="17068"/>
                    </a:lnTo>
                    <a:cubicBezTo>
                      <a:pt x="10451" y="17068"/>
                      <a:pt x="10532" y="16968"/>
                      <a:pt x="10640" y="16800"/>
                    </a:cubicBezTo>
                    <a:cubicBezTo>
                      <a:pt x="10750" y="16636"/>
                      <a:pt x="10896" y="16417"/>
                      <a:pt x="11043" y="16197"/>
                    </a:cubicBezTo>
                    <a:cubicBezTo>
                      <a:pt x="11336" y="15760"/>
                      <a:pt x="11629" y="15323"/>
                      <a:pt x="11629" y="15323"/>
                    </a:cubicBezTo>
                    <a:cubicBezTo>
                      <a:pt x="11629" y="15323"/>
                      <a:pt x="10208" y="13618"/>
                      <a:pt x="10208" y="13618"/>
                    </a:cubicBezTo>
                    <a:close/>
                    <a:moveTo>
                      <a:pt x="12392" y="16241"/>
                    </a:moveTo>
                    <a:cubicBezTo>
                      <a:pt x="12392" y="16241"/>
                      <a:pt x="12094" y="16686"/>
                      <a:pt x="11796" y="17131"/>
                    </a:cubicBezTo>
                    <a:cubicBezTo>
                      <a:pt x="11648" y="17353"/>
                      <a:pt x="11499" y="17576"/>
                      <a:pt x="11387" y="17743"/>
                    </a:cubicBezTo>
                    <a:cubicBezTo>
                      <a:pt x="11278" y="17913"/>
                      <a:pt x="11195" y="18013"/>
                      <a:pt x="11195" y="18013"/>
                    </a:cubicBezTo>
                    <a:lnTo>
                      <a:pt x="12576" y="19773"/>
                    </a:lnTo>
                    <a:cubicBezTo>
                      <a:pt x="12576" y="19773"/>
                      <a:pt x="12660" y="19667"/>
                      <a:pt x="12775" y="19495"/>
                    </a:cubicBezTo>
                    <a:cubicBezTo>
                      <a:pt x="12890" y="19322"/>
                      <a:pt x="13043" y="19094"/>
                      <a:pt x="13196" y="18863"/>
                    </a:cubicBezTo>
                    <a:cubicBezTo>
                      <a:pt x="13503" y="18405"/>
                      <a:pt x="13810" y="17945"/>
                      <a:pt x="13810" y="17945"/>
                    </a:cubicBezTo>
                    <a:cubicBezTo>
                      <a:pt x="13810" y="17945"/>
                      <a:pt x="12392" y="16241"/>
                      <a:pt x="12392" y="16241"/>
                    </a:cubicBezTo>
                    <a:close/>
                    <a:moveTo>
                      <a:pt x="3323" y="0"/>
                    </a:moveTo>
                    <a:cubicBezTo>
                      <a:pt x="3323" y="0"/>
                      <a:pt x="7902" y="4796"/>
                      <a:pt x="12481" y="9591"/>
                    </a:cubicBezTo>
                    <a:cubicBezTo>
                      <a:pt x="17041" y="14424"/>
                      <a:pt x="21600" y="19256"/>
                      <a:pt x="21600" y="19256"/>
                    </a:cubicBezTo>
                    <a:cubicBezTo>
                      <a:pt x="21600" y="19256"/>
                      <a:pt x="21022" y="19453"/>
                      <a:pt x="20155" y="19746"/>
                    </a:cubicBezTo>
                    <a:cubicBezTo>
                      <a:pt x="19291" y="20031"/>
                      <a:pt x="18167" y="20403"/>
                      <a:pt x="17005" y="20672"/>
                    </a:cubicBezTo>
                    <a:cubicBezTo>
                      <a:pt x="15852" y="20954"/>
                      <a:pt x="14735" y="21220"/>
                      <a:pt x="13886" y="21375"/>
                    </a:cubicBezTo>
                    <a:cubicBezTo>
                      <a:pt x="13034" y="21511"/>
                      <a:pt x="12465" y="21600"/>
                      <a:pt x="12465" y="21600"/>
                    </a:cubicBezTo>
                    <a:cubicBezTo>
                      <a:pt x="12465" y="21600"/>
                      <a:pt x="9356" y="17518"/>
                      <a:pt x="6245" y="13436"/>
                    </a:cubicBezTo>
                    <a:cubicBezTo>
                      <a:pt x="3123" y="9372"/>
                      <a:pt x="0" y="5307"/>
                      <a:pt x="0" y="5307"/>
                    </a:cubicBezTo>
                    <a:cubicBezTo>
                      <a:pt x="0" y="5307"/>
                      <a:pt x="269" y="4929"/>
                      <a:pt x="538" y="4549"/>
                    </a:cubicBezTo>
                    <a:cubicBezTo>
                      <a:pt x="791" y="4151"/>
                      <a:pt x="1044" y="3752"/>
                      <a:pt x="1044" y="3752"/>
                    </a:cubicBezTo>
                    <a:lnTo>
                      <a:pt x="2246" y="5212"/>
                    </a:lnTo>
                    <a:cubicBezTo>
                      <a:pt x="2246" y="5212"/>
                      <a:pt x="2620" y="4662"/>
                      <a:pt x="2993" y="4112"/>
                    </a:cubicBezTo>
                    <a:cubicBezTo>
                      <a:pt x="3185" y="3842"/>
                      <a:pt x="3367" y="3560"/>
                      <a:pt x="3494" y="3340"/>
                    </a:cubicBezTo>
                    <a:cubicBezTo>
                      <a:pt x="3625" y="3124"/>
                      <a:pt x="3713" y="2979"/>
                      <a:pt x="3713" y="2979"/>
                    </a:cubicBezTo>
                    <a:lnTo>
                      <a:pt x="2419" y="1544"/>
                    </a:lnTo>
                    <a:cubicBezTo>
                      <a:pt x="2419" y="1544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4" name="îSļiḑê">
                <a:extLst>
                  <a:ext uri="{FF2B5EF4-FFF2-40B4-BE49-F238E27FC236}">
                    <a16:creationId xmlns:a16="http://schemas.microsoft.com/office/drawing/2014/main" id="{9AE10FCA-FAC6-4F73-803C-CF54DDCC0FE7}"/>
                  </a:ext>
                </a:extLst>
              </p:cNvPr>
              <p:cNvSpPr/>
              <p:nvPr/>
            </p:nvSpPr>
            <p:spPr>
              <a:xfrm>
                <a:off x="6860647" y="4713500"/>
                <a:ext cx="1331765" cy="772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2" y="1491"/>
                    </a:moveTo>
                    <a:lnTo>
                      <a:pt x="3559" y="3714"/>
                    </a:lnTo>
                    <a:lnTo>
                      <a:pt x="5247" y="3891"/>
                    </a:lnTo>
                    <a:lnTo>
                      <a:pt x="5311" y="1585"/>
                    </a:lnTo>
                    <a:cubicBezTo>
                      <a:pt x="5311" y="1585"/>
                      <a:pt x="3622" y="1491"/>
                      <a:pt x="3622" y="1491"/>
                    </a:cubicBezTo>
                    <a:close/>
                    <a:moveTo>
                      <a:pt x="6220" y="1637"/>
                    </a:moveTo>
                    <a:cubicBezTo>
                      <a:pt x="6220" y="1637"/>
                      <a:pt x="6209" y="2329"/>
                      <a:pt x="6191" y="3367"/>
                    </a:cubicBezTo>
                    <a:cubicBezTo>
                      <a:pt x="6198" y="4409"/>
                      <a:pt x="6086" y="5779"/>
                      <a:pt x="6037" y="7158"/>
                    </a:cubicBezTo>
                    <a:cubicBezTo>
                      <a:pt x="5997" y="8540"/>
                      <a:pt x="5851" y="9898"/>
                      <a:pt x="5784" y="10927"/>
                    </a:cubicBezTo>
                    <a:cubicBezTo>
                      <a:pt x="5746" y="11438"/>
                      <a:pt x="5713" y="11866"/>
                      <a:pt x="5691" y="12165"/>
                    </a:cubicBezTo>
                    <a:cubicBezTo>
                      <a:pt x="5672" y="12465"/>
                      <a:pt x="5650" y="12634"/>
                      <a:pt x="5650" y="12634"/>
                    </a:cubicBezTo>
                    <a:lnTo>
                      <a:pt x="7316" y="13119"/>
                    </a:lnTo>
                    <a:cubicBezTo>
                      <a:pt x="7316" y="13119"/>
                      <a:pt x="7340" y="12946"/>
                      <a:pt x="7359" y="12635"/>
                    </a:cubicBezTo>
                    <a:cubicBezTo>
                      <a:pt x="7383" y="12325"/>
                      <a:pt x="7416" y="11883"/>
                      <a:pt x="7455" y="11352"/>
                    </a:cubicBezTo>
                    <a:cubicBezTo>
                      <a:pt x="7524" y="10287"/>
                      <a:pt x="7677" y="8882"/>
                      <a:pt x="7719" y="7450"/>
                    </a:cubicBezTo>
                    <a:cubicBezTo>
                      <a:pt x="7752" y="6738"/>
                      <a:pt x="7786" y="6025"/>
                      <a:pt x="7817" y="5356"/>
                    </a:cubicBezTo>
                    <a:cubicBezTo>
                      <a:pt x="7834" y="5022"/>
                      <a:pt x="7850" y="4699"/>
                      <a:pt x="7865" y="4393"/>
                    </a:cubicBezTo>
                    <a:cubicBezTo>
                      <a:pt x="7869" y="4086"/>
                      <a:pt x="7875" y="3795"/>
                      <a:pt x="7879" y="3525"/>
                    </a:cubicBezTo>
                    <a:cubicBezTo>
                      <a:pt x="7897" y="2451"/>
                      <a:pt x="7909" y="1735"/>
                      <a:pt x="7909" y="1735"/>
                    </a:cubicBezTo>
                    <a:cubicBezTo>
                      <a:pt x="7909" y="1735"/>
                      <a:pt x="6220" y="1637"/>
                      <a:pt x="6220" y="1637"/>
                    </a:cubicBezTo>
                    <a:close/>
                    <a:moveTo>
                      <a:pt x="8819" y="1789"/>
                    </a:moveTo>
                    <a:cubicBezTo>
                      <a:pt x="8818" y="1789"/>
                      <a:pt x="8796" y="4710"/>
                      <a:pt x="8625" y="7609"/>
                    </a:cubicBezTo>
                    <a:cubicBezTo>
                      <a:pt x="8582" y="9066"/>
                      <a:pt x="8426" y="10498"/>
                      <a:pt x="8357" y="11582"/>
                    </a:cubicBezTo>
                    <a:cubicBezTo>
                      <a:pt x="8316" y="12123"/>
                      <a:pt x="8282" y="12574"/>
                      <a:pt x="8258" y="12889"/>
                    </a:cubicBezTo>
                    <a:cubicBezTo>
                      <a:pt x="8238" y="13206"/>
                      <a:pt x="8214" y="13383"/>
                      <a:pt x="8214" y="13383"/>
                    </a:cubicBezTo>
                    <a:lnTo>
                      <a:pt x="9879" y="13873"/>
                    </a:lnTo>
                    <a:cubicBezTo>
                      <a:pt x="9879" y="13873"/>
                      <a:pt x="9906" y="13690"/>
                      <a:pt x="9927" y="13363"/>
                    </a:cubicBezTo>
                    <a:cubicBezTo>
                      <a:pt x="9951" y="13037"/>
                      <a:pt x="9986" y="12571"/>
                      <a:pt x="10028" y="12012"/>
                    </a:cubicBezTo>
                    <a:cubicBezTo>
                      <a:pt x="10099" y="10892"/>
                      <a:pt x="10261" y="9411"/>
                      <a:pt x="10306" y="7905"/>
                    </a:cubicBezTo>
                    <a:cubicBezTo>
                      <a:pt x="10362" y="6402"/>
                      <a:pt x="10475" y="4908"/>
                      <a:pt x="10476" y="3775"/>
                    </a:cubicBezTo>
                    <a:cubicBezTo>
                      <a:pt x="10495" y="2645"/>
                      <a:pt x="10508" y="1891"/>
                      <a:pt x="10508" y="1891"/>
                    </a:cubicBezTo>
                    <a:cubicBezTo>
                      <a:pt x="10508" y="1891"/>
                      <a:pt x="8819" y="1789"/>
                      <a:pt x="8819" y="1789"/>
                    </a:cubicBezTo>
                    <a:close/>
                    <a:moveTo>
                      <a:pt x="11417" y="1948"/>
                    </a:moveTo>
                    <a:cubicBezTo>
                      <a:pt x="11417" y="1948"/>
                      <a:pt x="11405" y="2714"/>
                      <a:pt x="11385" y="3865"/>
                    </a:cubicBezTo>
                    <a:cubicBezTo>
                      <a:pt x="11382" y="5016"/>
                      <a:pt x="11270" y="6537"/>
                      <a:pt x="11212" y="8066"/>
                    </a:cubicBezTo>
                    <a:cubicBezTo>
                      <a:pt x="11183" y="8831"/>
                      <a:pt x="11141" y="9592"/>
                      <a:pt x="11077" y="10302"/>
                    </a:cubicBezTo>
                    <a:cubicBezTo>
                      <a:pt x="11023" y="11012"/>
                      <a:pt x="10971" y="11677"/>
                      <a:pt x="10928" y="12245"/>
                    </a:cubicBezTo>
                    <a:cubicBezTo>
                      <a:pt x="10886" y="12814"/>
                      <a:pt x="10850" y="13288"/>
                      <a:pt x="10824" y="13620"/>
                    </a:cubicBezTo>
                    <a:cubicBezTo>
                      <a:pt x="10803" y="13952"/>
                      <a:pt x="10775" y="14138"/>
                      <a:pt x="10775" y="14138"/>
                    </a:cubicBezTo>
                    <a:lnTo>
                      <a:pt x="12441" y="14633"/>
                    </a:lnTo>
                    <a:cubicBezTo>
                      <a:pt x="12441" y="14633"/>
                      <a:pt x="12467" y="14441"/>
                      <a:pt x="12492" y="14099"/>
                    </a:cubicBezTo>
                    <a:cubicBezTo>
                      <a:pt x="12518" y="13756"/>
                      <a:pt x="12555" y="13267"/>
                      <a:pt x="12599" y="12680"/>
                    </a:cubicBezTo>
                    <a:cubicBezTo>
                      <a:pt x="12645" y="12093"/>
                      <a:pt x="12697" y="11408"/>
                      <a:pt x="12753" y="10674"/>
                    </a:cubicBezTo>
                    <a:cubicBezTo>
                      <a:pt x="12781" y="10306"/>
                      <a:pt x="12810" y="9928"/>
                      <a:pt x="12840" y="9542"/>
                    </a:cubicBezTo>
                    <a:cubicBezTo>
                      <a:pt x="12857" y="9155"/>
                      <a:pt x="12875" y="8760"/>
                      <a:pt x="12893" y="8367"/>
                    </a:cubicBezTo>
                    <a:cubicBezTo>
                      <a:pt x="12955" y="6790"/>
                      <a:pt x="13066" y="5219"/>
                      <a:pt x="13073" y="4032"/>
                    </a:cubicBezTo>
                    <a:cubicBezTo>
                      <a:pt x="13093" y="2845"/>
                      <a:pt x="13106" y="2054"/>
                      <a:pt x="13106" y="2054"/>
                    </a:cubicBezTo>
                    <a:cubicBezTo>
                      <a:pt x="13106" y="2054"/>
                      <a:pt x="11417" y="1948"/>
                      <a:pt x="11417" y="1948"/>
                    </a:cubicBezTo>
                    <a:close/>
                    <a:moveTo>
                      <a:pt x="14016" y="2113"/>
                    </a:moveTo>
                    <a:cubicBezTo>
                      <a:pt x="14016" y="2113"/>
                      <a:pt x="14002" y="2916"/>
                      <a:pt x="13982" y="4122"/>
                    </a:cubicBezTo>
                    <a:cubicBezTo>
                      <a:pt x="13973" y="5329"/>
                      <a:pt x="13861" y="6927"/>
                      <a:pt x="13798" y="8530"/>
                    </a:cubicBezTo>
                    <a:cubicBezTo>
                      <a:pt x="13780" y="8930"/>
                      <a:pt x="13762" y="9331"/>
                      <a:pt x="13744" y="9725"/>
                    </a:cubicBezTo>
                    <a:cubicBezTo>
                      <a:pt x="13714" y="10116"/>
                      <a:pt x="13684" y="10502"/>
                      <a:pt x="13655" y="10875"/>
                    </a:cubicBezTo>
                    <a:cubicBezTo>
                      <a:pt x="13598" y="11621"/>
                      <a:pt x="13545" y="12318"/>
                      <a:pt x="13500" y="12915"/>
                    </a:cubicBezTo>
                    <a:cubicBezTo>
                      <a:pt x="13455" y="13512"/>
                      <a:pt x="13417" y="14009"/>
                      <a:pt x="13391" y="14357"/>
                    </a:cubicBezTo>
                    <a:cubicBezTo>
                      <a:pt x="13362" y="14706"/>
                      <a:pt x="13336" y="14901"/>
                      <a:pt x="13336" y="14901"/>
                    </a:cubicBezTo>
                    <a:lnTo>
                      <a:pt x="15002" y="15401"/>
                    </a:lnTo>
                    <a:cubicBezTo>
                      <a:pt x="15002" y="15401"/>
                      <a:pt x="15022" y="15197"/>
                      <a:pt x="15059" y="14841"/>
                    </a:cubicBezTo>
                    <a:cubicBezTo>
                      <a:pt x="15086" y="14482"/>
                      <a:pt x="15124" y="13969"/>
                      <a:pt x="15171" y="13354"/>
                    </a:cubicBezTo>
                    <a:cubicBezTo>
                      <a:pt x="15218" y="12738"/>
                      <a:pt x="15273" y="12020"/>
                      <a:pt x="15332" y="11251"/>
                    </a:cubicBezTo>
                    <a:cubicBezTo>
                      <a:pt x="15361" y="10867"/>
                      <a:pt x="15391" y="10469"/>
                      <a:pt x="15422" y="10066"/>
                    </a:cubicBezTo>
                    <a:cubicBezTo>
                      <a:pt x="15441" y="9660"/>
                      <a:pt x="15461" y="9247"/>
                      <a:pt x="15480" y="8834"/>
                    </a:cubicBezTo>
                    <a:cubicBezTo>
                      <a:pt x="15546" y="7183"/>
                      <a:pt x="15657" y="5536"/>
                      <a:pt x="15670" y="4293"/>
                    </a:cubicBezTo>
                    <a:cubicBezTo>
                      <a:pt x="15691" y="3051"/>
                      <a:pt x="15704" y="2224"/>
                      <a:pt x="15704" y="2224"/>
                    </a:cubicBezTo>
                    <a:cubicBezTo>
                      <a:pt x="15704" y="2224"/>
                      <a:pt x="14016" y="2113"/>
                      <a:pt x="14016" y="2113"/>
                    </a:cubicBezTo>
                    <a:close/>
                    <a:moveTo>
                      <a:pt x="2936" y="13128"/>
                    </a:moveTo>
                    <a:lnTo>
                      <a:pt x="2682" y="15293"/>
                    </a:lnTo>
                    <a:lnTo>
                      <a:pt x="4335" y="15904"/>
                    </a:lnTo>
                    <a:lnTo>
                      <a:pt x="4598" y="13657"/>
                    </a:lnTo>
                    <a:cubicBezTo>
                      <a:pt x="4598" y="13657"/>
                      <a:pt x="2936" y="13128"/>
                      <a:pt x="2936" y="13128"/>
                    </a:cubicBezTo>
                    <a:close/>
                    <a:moveTo>
                      <a:pt x="5494" y="13943"/>
                    </a:moveTo>
                    <a:lnTo>
                      <a:pt x="5225" y="16236"/>
                    </a:lnTo>
                    <a:lnTo>
                      <a:pt x="6877" y="16851"/>
                    </a:lnTo>
                    <a:lnTo>
                      <a:pt x="7155" y="14477"/>
                    </a:lnTo>
                    <a:cubicBezTo>
                      <a:pt x="7155" y="14477"/>
                      <a:pt x="5494" y="13943"/>
                      <a:pt x="5494" y="13943"/>
                    </a:cubicBezTo>
                    <a:close/>
                    <a:moveTo>
                      <a:pt x="8049" y="14766"/>
                    </a:moveTo>
                    <a:lnTo>
                      <a:pt x="7766" y="17184"/>
                    </a:lnTo>
                    <a:lnTo>
                      <a:pt x="9420" y="17806"/>
                    </a:lnTo>
                    <a:lnTo>
                      <a:pt x="9710" y="15303"/>
                    </a:lnTo>
                    <a:cubicBezTo>
                      <a:pt x="9710" y="15303"/>
                      <a:pt x="8049" y="14766"/>
                      <a:pt x="8049" y="14766"/>
                    </a:cubicBezTo>
                    <a:close/>
                    <a:moveTo>
                      <a:pt x="10604" y="15594"/>
                    </a:moveTo>
                    <a:lnTo>
                      <a:pt x="10309" y="18140"/>
                    </a:lnTo>
                    <a:lnTo>
                      <a:pt x="11961" y="18765"/>
                    </a:lnTo>
                    <a:lnTo>
                      <a:pt x="12265" y="16137"/>
                    </a:lnTo>
                    <a:cubicBezTo>
                      <a:pt x="12265" y="16137"/>
                      <a:pt x="10604" y="15594"/>
                      <a:pt x="10604" y="15594"/>
                    </a:cubicBezTo>
                    <a:close/>
                    <a:moveTo>
                      <a:pt x="13159" y="16429"/>
                    </a:moveTo>
                    <a:lnTo>
                      <a:pt x="12849" y="19103"/>
                    </a:lnTo>
                    <a:lnTo>
                      <a:pt x="14501" y="19730"/>
                    </a:lnTo>
                    <a:lnTo>
                      <a:pt x="14819" y="16976"/>
                    </a:lnTo>
                    <a:cubicBezTo>
                      <a:pt x="14819" y="16976"/>
                      <a:pt x="13159" y="16429"/>
                      <a:pt x="13159" y="16429"/>
                    </a:cubicBezTo>
                    <a:close/>
                    <a:moveTo>
                      <a:pt x="4761" y="12300"/>
                    </a:moveTo>
                    <a:lnTo>
                      <a:pt x="4961" y="10027"/>
                    </a:lnTo>
                    <a:lnTo>
                      <a:pt x="3287" y="9631"/>
                    </a:lnTo>
                    <a:lnTo>
                      <a:pt x="3095" y="11821"/>
                    </a:lnTo>
                    <a:cubicBezTo>
                      <a:pt x="3095" y="11821"/>
                      <a:pt x="4761" y="12300"/>
                      <a:pt x="4761" y="12300"/>
                    </a:cubicBezTo>
                    <a:close/>
                    <a:moveTo>
                      <a:pt x="5068" y="8131"/>
                    </a:moveTo>
                    <a:lnTo>
                      <a:pt x="5199" y="5839"/>
                    </a:lnTo>
                    <a:lnTo>
                      <a:pt x="3515" y="5593"/>
                    </a:lnTo>
                    <a:lnTo>
                      <a:pt x="3388" y="7802"/>
                    </a:lnTo>
                    <a:cubicBezTo>
                      <a:pt x="3388" y="7802"/>
                      <a:pt x="5068" y="8131"/>
                      <a:pt x="5068" y="8131"/>
                    </a:cubicBezTo>
                    <a:close/>
                    <a:moveTo>
                      <a:pt x="974" y="0"/>
                    </a:moveTo>
                    <a:cubicBezTo>
                      <a:pt x="974" y="0"/>
                      <a:pt x="6130" y="134"/>
                      <a:pt x="11286" y="267"/>
                    </a:cubicBezTo>
                    <a:cubicBezTo>
                      <a:pt x="16444" y="452"/>
                      <a:pt x="21600" y="637"/>
                      <a:pt x="21600" y="637"/>
                    </a:cubicBezTo>
                    <a:cubicBezTo>
                      <a:pt x="21600" y="637"/>
                      <a:pt x="21254" y="2059"/>
                      <a:pt x="20736" y="4189"/>
                    </a:cubicBezTo>
                    <a:cubicBezTo>
                      <a:pt x="20491" y="5242"/>
                      <a:pt x="20148" y="6452"/>
                      <a:pt x="19784" y="7728"/>
                    </a:cubicBezTo>
                    <a:cubicBezTo>
                      <a:pt x="19410" y="9002"/>
                      <a:pt x="19067" y="10350"/>
                      <a:pt x="18624" y="11657"/>
                    </a:cubicBezTo>
                    <a:cubicBezTo>
                      <a:pt x="18201" y="12946"/>
                      <a:pt x="17780" y="14235"/>
                      <a:pt x="17383" y="15444"/>
                    </a:cubicBezTo>
                    <a:cubicBezTo>
                      <a:pt x="16955" y="16604"/>
                      <a:pt x="16556" y="17687"/>
                      <a:pt x="16213" y="18616"/>
                    </a:cubicBezTo>
                    <a:cubicBezTo>
                      <a:pt x="15871" y="19530"/>
                      <a:pt x="15593" y="20281"/>
                      <a:pt x="15368" y="20794"/>
                    </a:cubicBezTo>
                    <a:cubicBezTo>
                      <a:pt x="15154" y="21307"/>
                      <a:pt x="15031" y="21600"/>
                      <a:pt x="15031" y="21600"/>
                    </a:cubicBezTo>
                    <a:cubicBezTo>
                      <a:pt x="15031" y="21600"/>
                      <a:pt x="11275" y="20066"/>
                      <a:pt x="7519" y="18531"/>
                    </a:cubicBezTo>
                    <a:cubicBezTo>
                      <a:pt x="3760" y="17025"/>
                      <a:pt x="0" y="15520"/>
                      <a:pt x="0" y="15520"/>
                    </a:cubicBezTo>
                    <a:cubicBezTo>
                      <a:pt x="0" y="15520"/>
                      <a:pt x="20" y="15375"/>
                      <a:pt x="50" y="15158"/>
                    </a:cubicBezTo>
                    <a:cubicBezTo>
                      <a:pt x="79" y="14942"/>
                      <a:pt x="124" y="14655"/>
                      <a:pt x="148" y="14360"/>
                    </a:cubicBezTo>
                    <a:cubicBezTo>
                      <a:pt x="207" y="13774"/>
                      <a:pt x="266" y="13189"/>
                      <a:pt x="266" y="13189"/>
                    </a:cubicBezTo>
                    <a:lnTo>
                      <a:pt x="1678" y="13666"/>
                    </a:lnTo>
                    <a:cubicBezTo>
                      <a:pt x="1678" y="13666"/>
                      <a:pt x="1754" y="12969"/>
                      <a:pt x="1869" y="11922"/>
                    </a:cubicBezTo>
                    <a:cubicBezTo>
                      <a:pt x="1980" y="10874"/>
                      <a:pt x="2061" y="9456"/>
                      <a:pt x="2186" y="8050"/>
                    </a:cubicBezTo>
                    <a:cubicBezTo>
                      <a:pt x="2272" y="6634"/>
                      <a:pt x="2323" y="5208"/>
                      <a:pt x="2387" y="4144"/>
                    </a:cubicBezTo>
                    <a:cubicBezTo>
                      <a:pt x="2413" y="3610"/>
                      <a:pt x="2406" y="3161"/>
                      <a:pt x="2416" y="2849"/>
                    </a:cubicBezTo>
                    <a:cubicBezTo>
                      <a:pt x="2421" y="2536"/>
                      <a:pt x="2424" y="2356"/>
                      <a:pt x="2424" y="2356"/>
                    </a:cubicBezTo>
                    <a:lnTo>
                      <a:pt x="935" y="2247"/>
                    </a:lnTo>
                    <a:cubicBezTo>
                      <a:pt x="935" y="2247"/>
                      <a:pt x="974" y="0"/>
                      <a:pt x="9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endParaRPr sz="2000"/>
              </a:p>
            </p:txBody>
          </p:sp>
          <p:sp>
            <p:nvSpPr>
              <p:cNvPr id="45" name="iṧļíḋe">
                <a:extLst>
                  <a:ext uri="{FF2B5EF4-FFF2-40B4-BE49-F238E27FC236}">
                    <a16:creationId xmlns:a16="http://schemas.microsoft.com/office/drawing/2014/main" id="{9B8B9D45-D869-41F2-9060-D267D63E011B}"/>
                  </a:ext>
                </a:extLst>
              </p:cNvPr>
              <p:cNvSpPr/>
              <p:nvPr/>
            </p:nvSpPr>
            <p:spPr>
              <a:xfrm>
                <a:off x="5613257" y="6748178"/>
                <a:ext cx="652323" cy="679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6" y="17965"/>
                    </a:moveTo>
                    <a:cubicBezTo>
                      <a:pt x="8886" y="17965"/>
                      <a:pt x="9041" y="17891"/>
                      <a:pt x="9294" y="17728"/>
                    </a:cubicBezTo>
                    <a:cubicBezTo>
                      <a:pt x="9548" y="17569"/>
                      <a:pt x="9912" y="17345"/>
                      <a:pt x="10351" y="17074"/>
                    </a:cubicBezTo>
                    <a:cubicBezTo>
                      <a:pt x="11218" y="16522"/>
                      <a:pt x="12410" y="15838"/>
                      <a:pt x="13551" y="15080"/>
                    </a:cubicBezTo>
                    <a:cubicBezTo>
                      <a:pt x="14684" y="14308"/>
                      <a:pt x="15814" y="13536"/>
                      <a:pt x="16663" y="12958"/>
                    </a:cubicBezTo>
                    <a:cubicBezTo>
                      <a:pt x="17095" y="12678"/>
                      <a:pt x="17428" y="12411"/>
                      <a:pt x="17667" y="12231"/>
                    </a:cubicBezTo>
                    <a:cubicBezTo>
                      <a:pt x="17905" y="12050"/>
                      <a:pt x="18042" y="11946"/>
                      <a:pt x="18042" y="11946"/>
                    </a:cubicBezTo>
                    <a:lnTo>
                      <a:pt x="16432" y="9931"/>
                    </a:lnTo>
                    <a:cubicBezTo>
                      <a:pt x="16432" y="9931"/>
                      <a:pt x="16299" y="10032"/>
                      <a:pt x="16068" y="10207"/>
                    </a:cubicBezTo>
                    <a:cubicBezTo>
                      <a:pt x="15834" y="10383"/>
                      <a:pt x="15510" y="10645"/>
                      <a:pt x="15089" y="10916"/>
                    </a:cubicBezTo>
                    <a:cubicBezTo>
                      <a:pt x="14263" y="11481"/>
                      <a:pt x="13161" y="12232"/>
                      <a:pt x="12061" y="12985"/>
                    </a:cubicBezTo>
                    <a:cubicBezTo>
                      <a:pt x="10947" y="13721"/>
                      <a:pt x="9787" y="14386"/>
                      <a:pt x="8941" y="14923"/>
                    </a:cubicBezTo>
                    <a:cubicBezTo>
                      <a:pt x="8517" y="15187"/>
                      <a:pt x="8161" y="15407"/>
                      <a:pt x="7912" y="15561"/>
                    </a:cubicBezTo>
                    <a:cubicBezTo>
                      <a:pt x="7668" y="15720"/>
                      <a:pt x="7516" y="15793"/>
                      <a:pt x="7516" y="15793"/>
                    </a:cubicBezTo>
                    <a:cubicBezTo>
                      <a:pt x="7516" y="15793"/>
                      <a:pt x="8886" y="17965"/>
                      <a:pt x="8886" y="17965"/>
                    </a:cubicBezTo>
                    <a:close/>
                    <a:moveTo>
                      <a:pt x="6469" y="14131"/>
                    </a:moveTo>
                    <a:cubicBezTo>
                      <a:pt x="6469" y="14131"/>
                      <a:pt x="6618" y="14059"/>
                      <a:pt x="6858" y="13902"/>
                    </a:cubicBezTo>
                    <a:cubicBezTo>
                      <a:pt x="7100" y="13753"/>
                      <a:pt x="7447" y="13536"/>
                      <a:pt x="7863" y="13278"/>
                    </a:cubicBezTo>
                    <a:cubicBezTo>
                      <a:pt x="8692" y="12753"/>
                      <a:pt x="9828" y="12101"/>
                      <a:pt x="10918" y="11378"/>
                    </a:cubicBezTo>
                    <a:cubicBezTo>
                      <a:pt x="11996" y="10643"/>
                      <a:pt x="13076" y="9907"/>
                      <a:pt x="13885" y="9355"/>
                    </a:cubicBezTo>
                    <a:cubicBezTo>
                      <a:pt x="14298" y="9089"/>
                      <a:pt x="14615" y="8831"/>
                      <a:pt x="14843" y="8661"/>
                    </a:cubicBezTo>
                    <a:cubicBezTo>
                      <a:pt x="15070" y="8490"/>
                      <a:pt x="15199" y="8390"/>
                      <a:pt x="15199" y="8390"/>
                    </a:cubicBezTo>
                    <a:lnTo>
                      <a:pt x="13588" y="6375"/>
                    </a:lnTo>
                    <a:cubicBezTo>
                      <a:pt x="13588" y="6375"/>
                      <a:pt x="13462" y="6470"/>
                      <a:pt x="13241" y="6638"/>
                    </a:cubicBezTo>
                    <a:cubicBezTo>
                      <a:pt x="13020" y="6804"/>
                      <a:pt x="12713" y="7055"/>
                      <a:pt x="12310" y="7313"/>
                    </a:cubicBezTo>
                    <a:cubicBezTo>
                      <a:pt x="11524" y="7850"/>
                      <a:pt x="10475" y="8567"/>
                      <a:pt x="9425" y="9282"/>
                    </a:cubicBezTo>
                    <a:cubicBezTo>
                      <a:pt x="8367" y="9985"/>
                      <a:pt x="7260" y="10615"/>
                      <a:pt x="6456" y="11128"/>
                    </a:cubicBezTo>
                    <a:cubicBezTo>
                      <a:pt x="6051" y="11381"/>
                      <a:pt x="5714" y="11589"/>
                      <a:pt x="5477" y="11737"/>
                    </a:cubicBezTo>
                    <a:cubicBezTo>
                      <a:pt x="5244" y="11888"/>
                      <a:pt x="5100" y="11958"/>
                      <a:pt x="5100" y="11958"/>
                    </a:cubicBezTo>
                    <a:cubicBezTo>
                      <a:pt x="5100" y="11958"/>
                      <a:pt x="6469" y="14131"/>
                      <a:pt x="6469" y="14131"/>
                    </a:cubicBezTo>
                    <a:close/>
                    <a:moveTo>
                      <a:pt x="4051" y="10296"/>
                    </a:moveTo>
                    <a:cubicBezTo>
                      <a:pt x="4051" y="10296"/>
                      <a:pt x="4193" y="10226"/>
                      <a:pt x="4421" y="10079"/>
                    </a:cubicBezTo>
                    <a:cubicBezTo>
                      <a:pt x="4652" y="9935"/>
                      <a:pt x="4983" y="9730"/>
                      <a:pt x="5379" y="9485"/>
                    </a:cubicBezTo>
                    <a:cubicBezTo>
                      <a:pt x="6163" y="8981"/>
                      <a:pt x="7248" y="8365"/>
                      <a:pt x="8283" y="7677"/>
                    </a:cubicBezTo>
                    <a:cubicBezTo>
                      <a:pt x="9310" y="6977"/>
                      <a:pt x="10337" y="6278"/>
                      <a:pt x="11107" y="5752"/>
                    </a:cubicBezTo>
                    <a:cubicBezTo>
                      <a:pt x="11499" y="5500"/>
                      <a:pt x="11801" y="5255"/>
                      <a:pt x="12018" y="5092"/>
                    </a:cubicBezTo>
                    <a:cubicBezTo>
                      <a:pt x="12233" y="4927"/>
                      <a:pt x="12356" y="4834"/>
                      <a:pt x="12356" y="4834"/>
                    </a:cubicBezTo>
                    <a:lnTo>
                      <a:pt x="10746" y="2818"/>
                    </a:lnTo>
                    <a:cubicBezTo>
                      <a:pt x="10746" y="2818"/>
                      <a:pt x="10626" y="2910"/>
                      <a:pt x="10417" y="3069"/>
                    </a:cubicBezTo>
                    <a:cubicBezTo>
                      <a:pt x="10207" y="3228"/>
                      <a:pt x="9914" y="3468"/>
                      <a:pt x="9533" y="3710"/>
                    </a:cubicBezTo>
                    <a:cubicBezTo>
                      <a:pt x="8785" y="4220"/>
                      <a:pt x="7788" y="4900"/>
                      <a:pt x="6791" y="5580"/>
                    </a:cubicBezTo>
                    <a:cubicBezTo>
                      <a:pt x="5786" y="6247"/>
                      <a:pt x="4734" y="6846"/>
                      <a:pt x="3971" y="7334"/>
                    </a:cubicBezTo>
                    <a:cubicBezTo>
                      <a:pt x="3585" y="7573"/>
                      <a:pt x="3266" y="7771"/>
                      <a:pt x="3042" y="7912"/>
                    </a:cubicBezTo>
                    <a:cubicBezTo>
                      <a:pt x="2820" y="8057"/>
                      <a:pt x="2683" y="8121"/>
                      <a:pt x="2683" y="8121"/>
                    </a:cubicBezTo>
                    <a:cubicBezTo>
                      <a:pt x="2683" y="8121"/>
                      <a:pt x="4051" y="10296"/>
                      <a:pt x="4051" y="10296"/>
                    </a:cubicBezTo>
                    <a:close/>
                    <a:moveTo>
                      <a:pt x="15979" y="16944"/>
                    </a:moveTo>
                    <a:cubicBezTo>
                      <a:pt x="15631" y="16464"/>
                      <a:pt x="15033" y="16294"/>
                      <a:pt x="14641" y="16563"/>
                    </a:cubicBezTo>
                    <a:cubicBezTo>
                      <a:pt x="14257" y="16838"/>
                      <a:pt x="14200" y="17427"/>
                      <a:pt x="14538" y="17913"/>
                    </a:cubicBezTo>
                    <a:cubicBezTo>
                      <a:pt x="14876" y="18397"/>
                      <a:pt x="15491" y="18592"/>
                      <a:pt x="15886" y="18310"/>
                    </a:cubicBezTo>
                    <a:cubicBezTo>
                      <a:pt x="16286" y="18034"/>
                      <a:pt x="16329" y="17423"/>
                      <a:pt x="15979" y="16944"/>
                    </a:cubicBezTo>
                    <a:close/>
                    <a:moveTo>
                      <a:pt x="8848" y="21600"/>
                    </a:moveTo>
                    <a:lnTo>
                      <a:pt x="0" y="6928"/>
                    </a:lnTo>
                    <a:lnTo>
                      <a:pt x="1436" y="6145"/>
                    </a:lnTo>
                    <a:lnTo>
                      <a:pt x="1635" y="6459"/>
                    </a:lnTo>
                    <a:cubicBezTo>
                      <a:pt x="1635" y="6459"/>
                      <a:pt x="1770" y="6396"/>
                      <a:pt x="1986" y="6255"/>
                    </a:cubicBezTo>
                    <a:cubicBezTo>
                      <a:pt x="2204" y="6118"/>
                      <a:pt x="2517" y="5922"/>
                      <a:pt x="2894" y="5689"/>
                    </a:cubicBezTo>
                    <a:cubicBezTo>
                      <a:pt x="3638" y="5212"/>
                      <a:pt x="4666" y="4628"/>
                      <a:pt x="5650" y="3976"/>
                    </a:cubicBezTo>
                    <a:cubicBezTo>
                      <a:pt x="6624" y="3312"/>
                      <a:pt x="7597" y="2646"/>
                      <a:pt x="8327" y="2149"/>
                    </a:cubicBezTo>
                    <a:cubicBezTo>
                      <a:pt x="8701" y="1910"/>
                      <a:pt x="8986" y="1678"/>
                      <a:pt x="9192" y="1523"/>
                    </a:cubicBezTo>
                    <a:cubicBezTo>
                      <a:pt x="9397" y="1365"/>
                      <a:pt x="9514" y="1276"/>
                      <a:pt x="9514" y="1276"/>
                    </a:cubicBezTo>
                    <a:lnTo>
                      <a:pt x="9281" y="985"/>
                    </a:lnTo>
                    <a:lnTo>
                      <a:pt x="10582" y="0"/>
                    </a:lnTo>
                    <a:lnTo>
                      <a:pt x="21600" y="13254"/>
                    </a:lnTo>
                    <a:cubicBezTo>
                      <a:pt x="21600" y="13254"/>
                      <a:pt x="21346" y="13682"/>
                      <a:pt x="20964" y="14325"/>
                    </a:cubicBezTo>
                    <a:cubicBezTo>
                      <a:pt x="20573" y="14961"/>
                      <a:pt x="20085" y="15862"/>
                      <a:pt x="19521" y="16690"/>
                    </a:cubicBezTo>
                    <a:cubicBezTo>
                      <a:pt x="18389" y="18378"/>
                      <a:pt x="17256" y="20067"/>
                      <a:pt x="17256" y="20067"/>
                    </a:cubicBezTo>
                    <a:cubicBezTo>
                      <a:pt x="17256" y="20069"/>
                      <a:pt x="16746" y="20213"/>
                      <a:pt x="15940" y="20359"/>
                    </a:cubicBezTo>
                    <a:cubicBezTo>
                      <a:pt x="15148" y="20512"/>
                      <a:pt x="14093" y="20716"/>
                      <a:pt x="13039" y="20920"/>
                    </a:cubicBezTo>
                    <a:cubicBezTo>
                      <a:pt x="11996" y="21126"/>
                      <a:pt x="10963" y="21322"/>
                      <a:pt x="10161" y="21418"/>
                    </a:cubicBezTo>
                    <a:cubicBezTo>
                      <a:pt x="9374" y="21527"/>
                      <a:pt x="8848" y="21600"/>
                      <a:pt x="8848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46" name="i$lidè">
                <a:extLst>
                  <a:ext uri="{FF2B5EF4-FFF2-40B4-BE49-F238E27FC236}">
                    <a16:creationId xmlns:a16="http://schemas.microsoft.com/office/drawing/2014/main" id="{BF43C548-3C76-454D-A433-DFC546CFDF70}"/>
                  </a:ext>
                </a:extLst>
              </p:cNvPr>
              <p:cNvSpPr/>
              <p:nvPr/>
            </p:nvSpPr>
            <p:spPr>
              <a:xfrm>
                <a:off x="3997784" y="7300301"/>
                <a:ext cx="553982" cy="1228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51" y="1890"/>
                    </a:moveTo>
                    <a:cubicBezTo>
                      <a:pt x="17151" y="1890"/>
                      <a:pt x="16420" y="1897"/>
                      <a:pt x="15325" y="1909"/>
                    </a:cubicBezTo>
                    <a:cubicBezTo>
                      <a:pt x="14228" y="1913"/>
                      <a:pt x="12766" y="1963"/>
                      <a:pt x="11305" y="1924"/>
                    </a:cubicBezTo>
                    <a:cubicBezTo>
                      <a:pt x="9844" y="1909"/>
                      <a:pt x="8382" y="1894"/>
                      <a:pt x="7287" y="1883"/>
                    </a:cubicBezTo>
                    <a:cubicBezTo>
                      <a:pt x="6198" y="1843"/>
                      <a:pt x="5471" y="1817"/>
                      <a:pt x="5471" y="1817"/>
                    </a:cubicBezTo>
                    <a:lnTo>
                      <a:pt x="5261" y="3219"/>
                    </a:lnTo>
                    <a:cubicBezTo>
                      <a:pt x="5261" y="3219"/>
                      <a:pt x="6009" y="3246"/>
                      <a:pt x="7130" y="3287"/>
                    </a:cubicBezTo>
                    <a:cubicBezTo>
                      <a:pt x="8258" y="3298"/>
                      <a:pt x="9762" y="3315"/>
                      <a:pt x="11264" y="3330"/>
                    </a:cubicBezTo>
                    <a:cubicBezTo>
                      <a:pt x="12769" y="3370"/>
                      <a:pt x="14273" y="3320"/>
                      <a:pt x="15400" y="3313"/>
                    </a:cubicBezTo>
                    <a:cubicBezTo>
                      <a:pt x="16528" y="3303"/>
                      <a:pt x="17281" y="3295"/>
                      <a:pt x="17281" y="3295"/>
                    </a:cubicBezTo>
                    <a:cubicBezTo>
                      <a:pt x="17281" y="3295"/>
                      <a:pt x="17151" y="1890"/>
                      <a:pt x="17151" y="1890"/>
                    </a:cubicBezTo>
                    <a:close/>
                    <a:moveTo>
                      <a:pt x="17380" y="4368"/>
                    </a:moveTo>
                    <a:cubicBezTo>
                      <a:pt x="17380" y="4368"/>
                      <a:pt x="16612" y="4376"/>
                      <a:pt x="15459" y="4387"/>
                    </a:cubicBezTo>
                    <a:cubicBezTo>
                      <a:pt x="14308" y="4394"/>
                      <a:pt x="12771" y="4444"/>
                      <a:pt x="11236" y="4404"/>
                    </a:cubicBezTo>
                    <a:cubicBezTo>
                      <a:pt x="9699" y="4387"/>
                      <a:pt x="8163" y="4371"/>
                      <a:pt x="7011" y="4359"/>
                    </a:cubicBezTo>
                    <a:cubicBezTo>
                      <a:pt x="5865" y="4318"/>
                      <a:pt x="5101" y="4291"/>
                      <a:pt x="5101" y="4291"/>
                    </a:cubicBezTo>
                    <a:lnTo>
                      <a:pt x="4891" y="5694"/>
                    </a:lnTo>
                    <a:cubicBezTo>
                      <a:pt x="4891" y="5694"/>
                      <a:pt x="5676" y="5722"/>
                      <a:pt x="6854" y="5764"/>
                    </a:cubicBezTo>
                    <a:cubicBezTo>
                      <a:pt x="8039" y="5776"/>
                      <a:pt x="9617" y="5793"/>
                      <a:pt x="11195" y="5810"/>
                    </a:cubicBezTo>
                    <a:cubicBezTo>
                      <a:pt x="12774" y="5850"/>
                      <a:pt x="14352" y="5800"/>
                      <a:pt x="15536" y="5793"/>
                    </a:cubicBezTo>
                    <a:cubicBezTo>
                      <a:pt x="16720" y="5781"/>
                      <a:pt x="17510" y="5773"/>
                      <a:pt x="17510" y="5773"/>
                    </a:cubicBezTo>
                    <a:cubicBezTo>
                      <a:pt x="17510" y="5773"/>
                      <a:pt x="17380" y="4368"/>
                      <a:pt x="17380" y="4368"/>
                    </a:cubicBezTo>
                    <a:close/>
                    <a:moveTo>
                      <a:pt x="17608" y="6847"/>
                    </a:moveTo>
                    <a:cubicBezTo>
                      <a:pt x="17608" y="6847"/>
                      <a:pt x="16803" y="6855"/>
                      <a:pt x="15594" y="6867"/>
                    </a:cubicBezTo>
                    <a:cubicBezTo>
                      <a:pt x="14386" y="6875"/>
                      <a:pt x="12775" y="6925"/>
                      <a:pt x="11165" y="6885"/>
                    </a:cubicBezTo>
                    <a:cubicBezTo>
                      <a:pt x="9553" y="6867"/>
                      <a:pt x="7943" y="6850"/>
                      <a:pt x="6735" y="6837"/>
                    </a:cubicBezTo>
                    <a:cubicBezTo>
                      <a:pt x="5533" y="6795"/>
                      <a:pt x="4731" y="6766"/>
                      <a:pt x="4731" y="6766"/>
                    </a:cubicBezTo>
                    <a:lnTo>
                      <a:pt x="4521" y="8168"/>
                    </a:lnTo>
                    <a:cubicBezTo>
                      <a:pt x="4521" y="8168"/>
                      <a:pt x="5344" y="8197"/>
                      <a:pt x="6578" y="8240"/>
                    </a:cubicBezTo>
                    <a:cubicBezTo>
                      <a:pt x="7818" y="8254"/>
                      <a:pt x="9472" y="8271"/>
                      <a:pt x="11125" y="8290"/>
                    </a:cubicBezTo>
                    <a:cubicBezTo>
                      <a:pt x="12778" y="8330"/>
                      <a:pt x="14432" y="8280"/>
                      <a:pt x="15672" y="8273"/>
                    </a:cubicBezTo>
                    <a:cubicBezTo>
                      <a:pt x="16911" y="8259"/>
                      <a:pt x="17738" y="8251"/>
                      <a:pt x="17738" y="8251"/>
                    </a:cubicBezTo>
                    <a:cubicBezTo>
                      <a:pt x="17738" y="8251"/>
                      <a:pt x="17608" y="6847"/>
                      <a:pt x="17608" y="6847"/>
                    </a:cubicBezTo>
                    <a:close/>
                    <a:moveTo>
                      <a:pt x="17837" y="9323"/>
                    </a:moveTo>
                    <a:cubicBezTo>
                      <a:pt x="17837" y="9323"/>
                      <a:pt x="16995" y="9332"/>
                      <a:pt x="15731" y="9346"/>
                    </a:cubicBezTo>
                    <a:cubicBezTo>
                      <a:pt x="14466" y="9353"/>
                      <a:pt x="12780" y="9404"/>
                      <a:pt x="11095" y="9364"/>
                    </a:cubicBezTo>
                    <a:cubicBezTo>
                      <a:pt x="9408" y="9345"/>
                      <a:pt x="7723" y="9327"/>
                      <a:pt x="6459" y="9313"/>
                    </a:cubicBezTo>
                    <a:cubicBezTo>
                      <a:pt x="5200" y="9268"/>
                      <a:pt x="4360" y="9240"/>
                      <a:pt x="4360" y="9240"/>
                    </a:cubicBezTo>
                    <a:lnTo>
                      <a:pt x="4150" y="10643"/>
                    </a:lnTo>
                    <a:cubicBezTo>
                      <a:pt x="4150" y="10643"/>
                      <a:pt x="5011" y="10673"/>
                      <a:pt x="6303" y="10717"/>
                    </a:cubicBezTo>
                    <a:cubicBezTo>
                      <a:pt x="7599" y="10732"/>
                      <a:pt x="9326" y="10750"/>
                      <a:pt x="11054" y="10769"/>
                    </a:cubicBezTo>
                    <a:cubicBezTo>
                      <a:pt x="12783" y="10811"/>
                      <a:pt x="14511" y="10760"/>
                      <a:pt x="15807" y="10751"/>
                    </a:cubicBezTo>
                    <a:cubicBezTo>
                      <a:pt x="17103" y="10738"/>
                      <a:pt x="17967" y="10728"/>
                      <a:pt x="17967" y="10728"/>
                    </a:cubicBezTo>
                    <a:cubicBezTo>
                      <a:pt x="17967" y="10728"/>
                      <a:pt x="17837" y="9323"/>
                      <a:pt x="17837" y="9323"/>
                    </a:cubicBezTo>
                    <a:close/>
                    <a:moveTo>
                      <a:pt x="18067" y="11803"/>
                    </a:moveTo>
                    <a:cubicBezTo>
                      <a:pt x="18067" y="11803"/>
                      <a:pt x="17186" y="11812"/>
                      <a:pt x="15866" y="11826"/>
                    </a:cubicBezTo>
                    <a:cubicBezTo>
                      <a:pt x="14546" y="11834"/>
                      <a:pt x="12784" y="11885"/>
                      <a:pt x="11024" y="11844"/>
                    </a:cubicBezTo>
                    <a:cubicBezTo>
                      <a:pt x="9264" y="11825"/>
                      <a:pt x="7503" y="11806"/>
                      <a:pt x="6183" y="11791"/>
                    </a:cubicBezTo>
                    <a:cubicBezTo>
                      <a:pt x="4868" y="11746"/>
                      <a:pt x="3991" y="11714"/>
                      <a:pt x="3991" y="11714"/>
                    </a:cubicBezTo>
                    <a:lnTo>
                      <a:pt x="3781" y="13116"/>
                    </a:lnTo>
                    <a:cubicBezTo>
                      <a:pt x="3781" y="13116"/>
                      <a:pt x="4679" y="13148"/>
                      <a:pt x="6027" y="13194"/>
                    </a:cubicBezTo>
                    <a:cubicBezTo>
                      <a:pt x="7378" y="13208"/>
                      <a:pt x="9182" y="13229"/>
                      <a:pt x="10985" y="13249"/>
                    </a:cubicBezTo>
                    <a:cubicBezTo>
                      <a:pt x="12788" y="13291"/>
                      <a:pt x="14590" y="13238"/>
                      <a:pt x="15943" y="13231"/>
                    </a:cubicBezTo>
                    <a:cubicBezTo>
                      <a:pt x="17294" y="13216"/>
                      <a:pt x="18196" y="13205"/>
                      <a:pt x="18196" y="13205"/>
                    </a:cubicBezTo>
                    <a:cubicBezTo>
                      <a:pt x="18196" y="13205"/>
                      <a:pt x="18067" y="11803"/>
                      <a:pt x="18067" y="11803"/>
                    </a:cubicBezTo>
                    <a:close/>
                    <a:moveTo>
                      <a:pt x="18295" y="14279"/>
                    </a:moveTo>
                    <a:cubicBezTo>
                      <a:pt x="18295" y="14279"/>
                      <a:pt x="17377" y="14289"/>
                      <a:pt x="16000" y="14304"/>
                    </a:cubicBezTo>
                    <a:cubicBezTo>
                      <a:pt x="14624" y="14312"/>
                      <a:pt x="12789" y="14365"/>
                      <a:pt x="10954" y="14323"/>
                    </a:cubicBezTo>
                    <a:cubicBezTo>
                      <a:pt x="9119" y="14302"/>
                      <a:pt x="7283" y="14281"/>
                      <a:pt x="5906" y="14267"/>
                    </a:cubicBezTo>
                    <a:cubicBezTo>
                      <a:pt x="4535" y="14219"/>
                      <a:pt x="3621" y="14188"/>
                      <a:pt x="3621" y="14188"/>
                    </a:cubicBezTo>
                    <a:lnTo>
                      <a:pt x="3410" y="15591"/>
                    </a:lnTo>
                    <a:cubicBezTo>
                      <a:pt x="3410" y="15591"/>
                      <a:pt x="4347" y="15623"/>
                      <a:pt x="5751" y="15671"/>
                    </a:cubicBezTo>
                    <a:cubicBezTo>
                      <a:pt x="7159" y="15686"/>
                      <a:pt x="9037" y="15708"/>
                      <a:pt x="10914" y="15728"/>
                    </a:cubicBezTo>
                    <a:cubicBezTo>
                      <a:pt x="12792" y="15771"/>
                      <a:pt x="14670" y="15718"/>
                      <a:pt x="16078" y="15710"/>
                    </a:cubicBezTo>
                    <a:cubicBezTo>
                      <a:pt x="17487" y="15695"/>
                      <a:pt x="18425" y="15683"/>
                      <a:pt x="18425" y="15683"/>
                    </a:cubicBezTo>
                    <a:cubicBezTo>
                      <a:pt x="18425" y="15683"/>
                      <a:pt x="18295" y="14279"/>
                      <a:pt x="18295" y="14279"/>
                    </a:cubicBezTo>
                    <a:close/>
                    <a:moveTo>
                      <a:pt x="18524" y="16757"/>
                    </a:moveTo>
                    <a:cubicBezTo>
                      <a:pt x="18524" y="16757"/>
                      <a:pt x="17569" y="16768"/>
                      <a:pt x="16136" y="16784"/>
                    </a:cubicBezTo>
                    <a:cubicBezTo>
                      <a:pt x="14704" y="16793"/>
                      <a:pt x="12794" y="16846"/>
                      <a:pt x="10883" y="16804"/>
                    </a:cubicBezTo>
                    <a:cubicBezTo>
                      <a:pt x="8974" y="16782"/>
                      <a:pt x="7064" y="16760"/>
                      <a:pt x="5631" y="16745"/>
                    </a:cubicBezTo>
                    <a:cubicBezTo>
                      <a:pt x="4202" y="16696"/>
                      <a:pt x="3250" y="16664"/>
                      <a:pt x="3250" y="16664"/>
                    </a:cubicBezTo>
                    <a:lnTo>
                      <a:pt x="3041" y="18066"/>
                    </a:lnTo>
                    <a:cubicBezTo>
                      <a:pt x="3041" y="18066"/>
                      <a:pt x="4014" y="18098"/>
                      <a:pt x="5475" y="18148"/>
                    </a:cubicBezTo>
                    <a:cubicBezTo>
                      <a:pt x="6939" y="18164"/>
                      <a:pt x="8892" y="18186"/>
                      <a:pt x="10844" y="18208"/>
                    </a:cubicBezTo>
                    <a:cubicBezTo>
                      <a:pt x="12797" y="18251"/>
                      <a:pt x="14748" y="18198"/>
                      <a:pt x="16214" y="18189"/>
                    </a:cubicBezTo>
                    <a:cubicBezTo>
                      <a:pt x="17678" y="18172"/>
                      <a:pt x="18653" y="18161"/>
                      <a:pt x="18653" y="18161"/>
                    </a:cubicBezTo>
                    <a:cubicBezTo>
                      <a:pt x="18653" y="18161"/>
                      <a:pt x="18524" y="16757"/>
                      <a:pt x="18524" y="16757"/>
                    </a:cubicBezTo>
                    <a:close/>
                    <a:moveTo>
                      <a:pt x="18941" y="91"/>
                    </a:moveTo>
                    <a:lnTo>
                      <a:pt x="21600" y="19831"/>
                    </a:lnTo>
                    <a:cubicBezTo>
                      <a:pt x="21600" y="19831"/>
                      <a:pt x="20949" y="19955"/>
                      <a:pt x="19970" y="20141"/>
                    </a:cubicBezTo>
                    <a:cubicBezTo>
                      <a:pt x="18978" y="20307"/>
                      <a:pt x="17655" y="20529"/>
                      <a:pt x="16332" y="20752"/>
                    </a:cubicBezTo>
                    <a:cubicBezTo>
                      <a:pt x="14986" y="20973"/>
                      <a:pt x="13640" y="21194"/>
                      <a:pt x="12630" y="21360"/>
                    </a:cubicBezTo>
                    <a:cubicBezTo>
                      <a:pt x="11608" y="21504"/>
                      <a:pt x="10927" y="21600"/>
                      <a:pt x="10927" y="21600"/>
                    </a:cubicBezTo>
                    <a:cubicBezTo>
                      <a:pt x="10927" y="21600"/>
                      <a:pt x="8158" y="21154"/>
                      <a:pt x="5389" y="20709"/>
                    </a:cubicBezTo>
                    <a:cubicBezTo>
                      <a:pt x="2656" y="20214"/>
                      <a:pt x="0" y="19702"/>
                      <a:pt x="0" y="19702"/>
                    </a:cubicBezTo>
                    <a:lnTo>
                      <a:pt x="3785" y="0"/>
                    </a:lnTo>
                    <a:cubicBezTo>
                      <a:pt x="3785" y="0"/>
                      <a:pt x="4729" y="32"/>
                      <a:pt x="6144" y="81"/>
                    </a:cubicBezTo>
                    <a:cubicBezTo>
                      <a:pt x="7553" y="159"/>
                      <a:pt x="9461" y="131"/>
                      <a:pt x="11356" y="169"/>
                    </a:cubicBezTo>
                    <a:cubicBezTo>
                      <a:pt x="11831" y="176"/>
                      <a:pt x="12305" y="182"/>
                      <a:pt x="12772" y="188"/>
                    </a:cubicBezTo>
                    <a:cubicBezTo>
                      <a:pt x="13239" y="181"/>
                      <a:pt x="13699" y="175"/>
                      <a:pt x="14143" y="167"/>
                    </a:cubicBezTo>
                    <a:cubicBezTo>
                      <a:pt x="15033" y="158"/>
                      <a:pt x="15863" y="149"/>
                      <a:pt x="16576" y="141"/>
                    </a:cubicBezTo>
                    <a:cubicBezTo>
                      <a:pt x="18002" y="141"/>
                      <a:pt x="18941" y="91"/>
                      <a:pt x="1894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7" name="ïṧlídè">
                <a:extLst>
                  <a:ext uri="{FF2B5EF4-FFF2-40B4-BE49-F238E27FC236}">
                    <a16:creationId xmlns:a16="http://schemas.microsoft.com/office/drawing/2014/main" id="{6C12992B-0052-4C6F-ADEF-F8C6D3340B47}"/>
                  </a:ext>
                </a:extLst>
              </p:cNvPr>
              <p:cNvSpPr/>
              <p:nvPr/>
            </p:nvSpPr>
            <p:spPr>
              <a:xfrm>
                <a:off x="2832190" y="7157159"/>
                <a:ext cx="805601" cy="1768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1" y="3809"/>
                    </a:moveTo>
                    <a:cubicBezTo>
                      <a:pt x="18111" y="3809"/>
                      <a:pt x="17443" y="3720"/>
                      <a:pt x="16774" y="3631"/>
                    </a:cubicBezTo>
                    <a:cubicBezTo>
                      <a:pt x="16117" y="3526"/>
                      <a:pt x="15459" y="3421"/>
                      <a:pt x="15459" y="3421"/>
                    </a:cubicBezTo>
                    <a:lnTo>
                      <a:pt x="13983" y="5415"/>
                    </a:lnTo>
                    <a:cubicBezTo>
                      <a:pt x="13983" y="5415"/>
                      <a:pt x="14680" y="5525"/>
                      <a:pt x="15378" y="5636"/>
                    </a:cubicBezTo>
                    <a:cubicBezTo>
                      <a:pt x="16082" y="5736"/>
                      <a:pt x="16794" y="5826"/>
                      <a:pt x="16794" y="5826"/>
                    </a:cubicBezTo>
                    <a:cubicBezTo>
                      <a:pt x="16794" y="5826"/>
                      <a:pt x="18111" y="3809"/>
                      <a:pt x="18111" y="3809"/>
                    </a:cubicBezTo>
                    <a:close/>
                    <a:moveTo>
                      <a:pt x="16213" y="6715"/>
                    </a:moveTo>
                    <a:cubicBezTo>
                      <a:pt x="16213" y="6716"/>
                      <a:pt x="15482" y="6624"/>
                      <a:pt x="14761" y="6520"/>
                    </a:cubicBezTo>
                    <a:cubicBezTo>
                      <a:pt x="14045" y="6407"/>
                      <a:pt x="13331" y="6294"/>
                      <a:pt x="13331" y="6294"/>
                    </a:cubicBezTo>
                    <a:lnTo>
                      <a:pt x="11850" y="8285"/>
                    </a:lnTo>
                    <a:cubicBezTo>
                      <a:pt x="11850" y="8285"/>
                      <a:pt x="12606" y="8405"/>
                      <a:pt x="13362" y="8524"/>
                    </a:cubicBezTo>
                    <a:cubicBezTo>
                      <a:pt x="14123" y="8635"/>
                      <a:pt x="14895" y="8731"/>
                      <a:pt x="14895" y="8731"/>
                    </a:cubicBezTo>
                    <a:cubicBezTo>
                      <a:pt x="14895" y="8731"/>
                      <a:pt x="16213" y="6715"/>
                      <a:pt x="16213" y="6715"/>
                    </a:cubicBezTo>
                    <a:close/>
                    <a:moveTo>
                      <a:pt x="14312" y="9620"/>
                    </a:moveTo>
                    <a:cubicBezTo>
                      <a:pt x="14312" y="9620"/>
                      <a:pt x="13522" y="9522"/>
                      <a:pt x="12744" y="9408"/>
                    </a:cubicBezTo>
                    <a:cubicBezTo>
                      <a:pt x="11970" y="9287"/>
                      <a:pt x="11197" y="9164"/>
                      <a:pt x="11197" y="9164"/>
                    </a:cubicBezTo>
                    <a:lnTo>
                      <a:pt x="9715" y="11156"/>
                    </a:lnTo>
                    <a:cubicBezTo>
                      <a:pt x="9715" y="11156"/>
                      <a:pt x="10528" y="11284"/>
                      <a:pt x="11341" y="11412"/>
                    </a:cubicBezTo>
                    <a:cubicBezTo>
                      <a:pt x="12160" y="11532"/>
                      <a:pt x="12990" y="11636"/>
                      <a:pt x="12990" y="11636"/>
                    </a:cubicBezTo>
                    <a:cubicBezTo>
                      <a:pt x="12990" y="11636"/>
                      <a:pt x="14312" y="9620"/>
                      <a:pt x="14312" y="9620"/>
                    </a:cubicBezTo>
                    <a:close/>
                    <a:moveTo>
                      <a:pt x="12406" y="12525"/>
                    </a:moveTo>
                    <a:cubicBezTo>
                      <a:pt x="12406" y="12525"/>
                      <a:pt x="11558" y="12419"/>
                      <a:pt x="10722" y="12296"/>
                    </a:cubicBezTo>
                    <a:cubicBezTo>
                      <a:pt x="9891" y="12165"/>
                      <a:pt x="9060" y="12035"/>
                      <a:pt x="9060" y="12035"/>
                    </a:cubicBezTo>
                    <a:lnTo>
                      <a:pt x="7575" y="14026"/>
                    </a:lnTo>
                    <a:cubicBezTo>
                      <a:pt x="7575" y="14026"/>
                      <a:pt x="8446" y="14163"/>
                      <a:pt x="9318" y="14299"/>
                    </a:cubicBezTo>
                    <a:cubicBezTo>
                      <a:pt x="10193" y="14429"/>
                      <a:pt x="11083" y="14540"/>
                      <a:pt x="11083" y="14540"/>
                    </a:cubicBezTo>
                    <a:cubicBezTo>
                      <a:pt x="11083" y="14540"/>
                      <a:pt x="12406" y="12525"/>
                      <a:pt x="12406" y="12525"/>
                    </a:cubicBezTo>
                    <a:close/>
                    <a:moveTo>
                      <a:pt x="10497" y="15428"/>
                    </a:moveTo>
                    <a:cubicBezTo>
                      <a:pt x="10497" y="15428"/>
                      <a:pt x="9590" y="15316"/>
                      <a:pt x="8697" y="15183"/>
                    </a:cubicBezTo>
                    <a:cubicBezTo>
                      <a:pt x="7809" y="15044"/>
                      <a:pt x="6920" y="14905"/>
                      <a:pt x="6920" y="14905"/>
                    </a:cubicBezTo>
                    <a:lnTo>
                      <a:pt x="5432" y="16896"/>
                    </a:lnTo>
                    <a:cubicBezTo>
                      <a:pt x="5432" y="16896"/>
                      <a:pt x="6361" y="17041"/>
                      <a:pt x="7290" y="17185"/>
                    </a:cubicBezTo>
                    <a:cubicBezTo>
                      <a:pt x="7751" y="17262"/>
                      <a:pt x="8230" y="17315"/>
                      <a:pt x="8581" y="17364"/>
                    </a:cubicBezTo>
                    <a:cubicBezTo>
                      <a:pt x="8935" y="17411"/>
                      <a:pt x="9170" y="17442"/>
                      <a:pt x="9170" y="17442"/>
                    </a:cubicBezTo>
                    <a:cubicBezTo>
                      <a:pt x="9170" y="17442"/>
                      <a:pt x="10497" y="15428"/>
                      <a:pt x="10497" y="15428"/>
                    </a:cubicBezTo>
                    <a:close/>
                    <a:moveTo>
                      <a:pt x="8584" y="18331"/>
                    </a:moveTo>
                    <a:cubicBezTo>
                      <a:pt x="8584" y="18331"/>
                      <a:pt x="8344" y="18299"/>
                      <a:pt x="7984" y="18252"/>
                    </a:cubicBezTo>
                    <a:cubicBezTo>
                      <a:pt x="7626" y="18201"/>
                      <a:pt x="7138" y="18147"/>
                      <a:pt x="6668" y="18069"/>
                    </a:cubicBezTo>
                    <a:cubicBezTo>
                      <a:pt x="5721" y="17922"/>
                      <a:pt x="4774" y="17775"/>
                      <a:pt x="4774" y="17775"/>
                    </a:cubicBezTo>
                    <a:lnTo>
                      <a:pt x="3284" y="19765"/>
                    </a:lnTo>
                    <a:cubicBezTo>
                      <a:pt x="3284" y="19765"/>
                      <a:pt x="4271" y="19919"/>
                      <a:pt x="5257" y="20072"/>
                    </a:cubicBezTo>
                    <a:cubicBezTo>
                      <a:pt x="5748" y="20153"/>
                      <a:pt x="6254" y="20210"/>
                      <a:pt x="6628" y="20263"/>
                    </a:cubicBezTo>
                    <a:cubicBezTo>
                      <a:pt x="7004" y="20313"/>
                      <a:pt x="7254" y="20346"/>
                      <a:pt x="7254" y="20346"/>
                    </a:cubicBezTo>
                    <a:cubicBezTo>
                      <a:pt x="7254" y="20346"/>
                      <a:pt x="8584" y="18331"/>
                      <a:pt x="8584" y="18331"/>
                    </a:cubicBezTo>
                    <a:close/>
                    <a:moveTo>
                      <a:pt x="21600" y="756"/>
                    </a:moveTo>
                    <a:lnTo>
                      <a:pt x="8961" y="21600"/>
                    </a:lnTo>
                    <a:cubicBezTo>
                      <a:pt x="8961" y="21600"/>
                      <a:pt x="8396" y="21526"/>
                      <a:pt x="7547" y="21414"/>
                    </a:cubicBezTo>
                    <a:cubicBezTo>
                      <a:pt x="6703" y="21298"/>
                      <a:pt x="5563" y="21164"/>
                      <a:pt x="4450" y="20992"/>
                    </a:cubicBezTo>
                    <a:cubicBezTo>
                      <a:pt x="2225" y="20644"/>
                      <a:pt x="0" y="20296"/>
                      <a:pt x="0" y="20296"/>
                    </a:cubicBezTo>
                    <a:lnTo>
                      <a:pt x="16284" y="0"/>
                    </a:lnTo>
                    <a:cubicBezTo>
                      <a:pt x="16284" y="0"/>
                      <a:pt x="17603" y="203"/>
                      <a:pt x="18922" y="407"/>
                    </a:cubicBezTo>
                    <a:cubicBezTo>
                      <a:pt x="20260" y="582"/>
                      <a:pt x="21600" y="756"/>
                      <a:pt x="21600" y="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8" name="i$ḷîḓé">
                <a:extLst>
                  <a:ext uri="{FF2B5EF4-FFF2-40B4-BE49-F238E27FC236}">
                    <a16:creationId xmlns:a16="http://schemas.microsoft.com/office/drawing/2014/main" id="{100EB838-6314-4AB8-AFD9-15191FE03757}"/>
                  </a:ext>
                </a:extLst>
              </p:cNvPr>
              <p:cNvSpPr/>
              <p:nvPr/>
            </p:nvSpPr>
            <p:spPr>
              <a:xfrm>
                <a:off x="4570357" y="7208282"/>
                <a:ext cx="924471" cy="221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8" y="15020"/>
                    </a:moveTo>
                    <a:cubicBezTo>
                      <a:pt x="13978" y="15020"/>
                      <a:pt x="15110" y="14906"/>
                      <a:pt x="16241" y="14793"/>
                    </a:cubicBezTo>
                    <a:cubicBezTo>
                      <a:pt x="16807" y="14735"/>
                      <a:pt x="17372" y="14678"/>
                      <a:pt x="17796" y="14635"/>
                    </a:cubicBezTo>
                    <a:cubicBezTo>
                      <a:pt x="18221" y="14593"/>
                      <a:pt x="18499" y="14558"/>
                      <a:pt x="18499" y="14558"/>
                    </a:cubicBezTo>
                    <a:lnTo>
                      <a:pt x="17421" y="12909"/>
                    </a:lnTo>
                    <a:cubicBezTo>
                      <a:pt x="17421" y="12909"/>
                      <a:pt x="17154" y="12943"/>
                      <a:pt x="16748" y="12982"/>
                    </a:cubicBezTo>
                    <a:cubicBezTo>
                      <a:pt x="16342" y="13023"/>
                      <a:pt x="15801" y="13078"/>
                      <a:pt x="15260" y="13134"/>
                    </a:cubicBezTo>
                    <a:cubicBezTo>
                      <a:pt x="14177" y="13243"/>
                      <a:pt x="13094" y="13352"/>
                      <a:pt x="13094" y="13352"/>
                    </a:cubicBezTo>
                    <a:cubicBezTo>
                      <a:pt x="13094" y="13352"/>
                      <a:pt x="13978" y="15020"/>
                      <a:pt x="13978" y="15020"/>
                    </a:cubicBezTo>
                    <a:close/>
                    <a:moveTo>
                      <a:pt x="12620" y="12453"/>
                    </a:moveTo>
                    <a:cubicBezTo>
                      <a:pt x="12620" y="12453"/>
                      <a:pt x="13677" y="12347"/>
                      <a:pt x="14733" y="12239"/>
                    </a:cubicBezTo>
                    <a:cubicBezTo>
                      <a:pt x="15261" y="12186"/>
                      <a:pt x="15789" y="12132"/>
                      <a:pt x="16185" y="12092"/>
                    </a:cubicBezTo>
                    <a:cubicBezTo>
                      <a:pt x="16582" y="12053"/>
                      <a:pt x="16843" y="12021"/>
                      <a:pt x="16843" y="12021"/>
                    </a:cubicBezTo>
                    <a:lnTo>
                      <a:pt x="15772" y="10372"/>
                    </a:lnTo>
                    <a:lnTo>
                      <a:pt x="11742" y="10785"/>
                    </a:lnTo>
                    <a:cubicBezTo>
                      <a:pt x="11742" y="10785"/>
                      <a:pt x="12620" y="12453"/>
                      <a:pt x="12620" y="12453"/>
                    </a:cubicBezTo>
                    <a:close/>
                    <a:moveTo>
                      <a:pt x="11271" y="9885"/>
                    </a:moveTo>
                    <a:lnTo>
                      <a:pt x="15197" y="9484"/>
                    </a:lnTo>
                    <a:lnTo>
                      <a:pt x="14133" y="7834"/>
                    </a:lnTo>
                    <a:lnTo>
                      <a:pt x="10400" y="8216"/>
                    </a:lnTo>
                    <a:cubicBezTo>
                      <a:pt x="10400" y="8216"/>
                      <a:pt x="11271" y="9885"/>
                      <a:pt x="11271" y="9885"/>
                    </a:cubicBezTo>
                    <a:close/>
                    <a:moveTo>
                      <a:pt x="9932" y="7317"/>
                    </a:moveTo>
                    <a:lnTo>
                      <a:pt x="13561" y="6946"/>
                    </a:lnTo>
                    <a:lnTo>
                      <a:pt x="12502" y="5295"/>
                    </a:lnTo>
                    <a:lnTo>
                      <a:pt x="9067" y="5647"/>
                    </a:lnTo>
                    <a:cubicBezTo>
                      <a:pt x="9067" y="5647"/>
                      <a:pt x="9932" y="7317"/>
                      <a:pt x="9932" y="7317"/>
                    </a:cubicBezTo>
                    <a:close/>
                    <a:moveTo>
                      <a:pt x="8603" y="4747"/>
                    </a:moveTo>
                    <a:lnTo>
                      <a:pt x="11933" y="4405"/>
                    </a:lnTo>
                    <a:lnTo>
                      <a:pt x="10881" y="2753"/>
                    </a:lnTo>
                    <a:lnTo>
                      <a:pt x="7744" y="3077"/>
                    </a:lnTo>
                    <a:cubicBezTo>
                      <a:pt x="7744" y="3077"/>
                      <a:pt x="8603" y="4747"/>
                      <a:pt x="8603" y="4747"/>
                    </a:cubicBezTo>
                    <a:close/>
                    <a:moveTo>
                      <a:pt x="11369" y="15237"/>
                    </a:moveTo>
                    <a:lnTo>
                      <a:pt x="10596" y="13558"/>
                    </a:lnTo>
                    <a:cubicBezTo>
                      <a:pt x="10596" y="13558"/>
                      <a:pt x="9501" y="13644"/>
                      <a:pt x="8406" y="13731"/>
                    </a:cubicBezTo>
                    <a:cubicBezTo>
                      <a:pt x="7302" y="13797"/>
                      <a:pt x="6199" y="13863"/>
                      <a:pt x="6199" y="13863"/>
                    </a:cubicBezTo>
                    <a:lnTo>
                      <a:pt x="6778" y="15555"/>
                    </a:lnTo>
                    <a:cubicBezTo>
                      <a:pt x="6778" y="15555"/>
                      <a:pt x="7932" y="15493"/>
                      <a:pt x="9081" y="15417"/>
                    </a:cubicBezTo>
                    <a:cubicBezTo>
                      <a:pt x="10225" y="15327"/>
                      <a:pt x="11369" y="15237"/>
                      <a:pt x="11369" y="15237"/>
                    </a:cubicBezTo>
                    <a:close/>
                    <a:moveTo>
                      <a:pt x="5890" y="12951"/>
                    </a:moveTo>
                    <a:cubicBezTo>
                      <a:pt x="5890" y="12951"/>
                      <a:pt x="6967" y="12887"/>
                      <a:pt x="8044" y="12823"/>
                    </a:cubicBezTo>
                    <a:cubicBezTo>
                      <a:pt x="9112" y="12738"/>
                      <a:pt x="10181" y="12654"/>
                      <a:pt x="10181" y="12654"/>
                    </a:cubicBezTo>
                    <a:lnTo>
                      <a:pt x="9414" y="10975"/>
                    </a:lnTo>
                    <a:cubicBezTo>
                      <a:pt x="9414" y="10975"/>
                      <a:pt x="8394" y="11057"/>
                      <a:pt x="7374" y="11138"/>
                    </a:cubicBezTo>
                    <a:cubicBezTo>
                      <a:pt x="6346" y="11198"/>
                      <a:pt x="5319" y="11259"/>
                      <a:pt x="5319" y="11259"/>
                    </a:cubicBezTo>
                    <a:cubicBezTo>
                      <a:pt x="5319" y="11259"/>
                      <a:pt x="5890" y="12951"/>
                      <a:pt x="5890" y="12951"/>
                    </a:cubicBezTo>
                    <a:close/>
                    <a:moveTo>
                      <a:pt x="5012" y="10348"/>
                    </a:moveTo>
                    <a:cubicBezTo>
                      <a:pt x="5012" y="10348"/>
                      <a:pt x="6014" y="10289"/>
                      <a:pt x="7016" y="10230"/>
                    </a:cubicBezTo>
                    <a:cubicBezTo>
                      <a:pt x="8009" y="10151"/>
                      <a:pt x="9003" y="10071"/>
                      <a:pt x="9003" y="10071"/>
                    </a:cubicBezTo>
                    <a:lnTo>
                      <a:pt x="8242" y="8392"/>
                    </a:lnTo>
                    <a:cubicBezTo>
                      <a:pt x="8242" y="8392"/>
                      <a:pt x="7298" y="8468"/>
                      <a:pt x="6353" y="8544"/>
                    </a:cubicBezTo>
                    <a:cubicBezTo>
                      <a:pt x="5400" y="8599"/>
                      <a:pt x="4448" y="8655"/>
                      <a:pt x="4448" y="8655"/>
                    </a:cubicBezTo>
                    <a:cubicBezTo>
                      <a:pt x="4448" y="8655"/>
                      <a:pt x="5012" y="10348"/>
                      <a:pt x="5012" y="10348"/>
                    </a:cubicBezTo>
                    <a:close/>
                    <a:moveTo>
                      <a:pt x="4145" y="7744"/>
                    </a:moveTo>
                    <a:cubicBezTo>
                      <a:pt x="4145" y="7744"/>
                      <a:pt x="5072" y="7690"/>
                      <a:pt x="5999" y="7636"/>
                    </a:cubicBezTo>
                    <a:cubicBezTo>
                      <a:pt x="6917" y="7561"/>
                      <a:pt x="7835" y="7487"/>
                      <a:pt x="7835" y="7487"/>
                    </a:cubicBezTo>
                    <a:lnTo>
                      <a:pt x="7081" y="5807"/>
                    </a:lnTo>
                    <a:cubicBezTo>
                      <a:pt x="7081" y="5807"/>
                      <a:pt x="6212" y="5878"/>
                      <a:pt x="5342" y="5948"/>
                    </a:cubicBezTo>
                    <a:cubicBezTo>
                      <a:pt x="4464" y="5999"/>
                      <a:pt x="3586" y="6050"/>
                      <a:pt x="3586" y="6050"/>
                    </a:cubicBezTo>
                    <a:cubicBezTo>
                      <a:pt x="3586" y="6050"/>
                      <a:pt x="4145" y="7744"/>
                      <a:pt x="4145" y="7744"/>
                    </a:cubicBezTo>
                    <a:close/>
                    <a:moveTo>
                      <a:pt x="3288" y="5138"/>
                    </a:moveTo>
                    <a:cubicBezTo>
                      <a:pt x="3288" y="5138"/>
                      <a:pt x="4140" y="5089"/>
                      <a:pt x="4991" y="5039"/>
                    </a:cubicBezTo>
                    <a:cubicBezTo>
                      <a:pt x="5834" y="4971"/>
                      <a:pt x="6677" y="4903"/>
                      <a:pt x="6677" y="4903"/>
                    </a:cubicBezTo>
                    <a:lnTo>
                      <a:pt x="5930" y="3222"/>
                    </a:lnTo>
                    <a:cubicBezTo>
                      <a:pt x="5930" y="3222"/>
                      <a:pt x="5135" y="3287"/>
                      <a:pt x="4341" y="3351"/>
                    </a:cubicBezTo>
                    <a:cubicBezTo>
                      <a:pt x="3538" y="3398"/>
                      <a:pt x="2736" y="3445"/>
                      <a:pt x="2736" y="3445"/>
                    </a:cubicBezTo>
                    <a:cubicBezTo>
                      <a:pt x="2736" y="3445"/>
                      <a:pt x="3288" y="5138"/>
                      <a:pt x="3288" y="5138"/>
                    </a:cubicBezTo>
                    <a:close/>
                    <a:moveTo>
                      <a:pt x="10863" y="0"/>
                    </a:moveTo>
                    <a:cubicBezTo>
                      <a:pt x="10863" y="0"/>
                      <a:pt x="13525" y="3752"/>
                      <a:pt x="16188" y="7505"/>
                    </a:cubicBezTo>
                    <a:cubicBezTo>
                      <a:pt x="18894" y="11252"/>
                      <a:pt x="21600" y="14999"/>
                      <a:pt x="21600" y="14999"/>
                    </a:cubicBezTo>
                    <a:cubicBezTo>
                      <a:pt x="21600" y="14999"/>
                      <a:pt x="20757" y="15438"/>
                      <a:pt x="19413" y="16102"/>
                    </a:cubicBezTo>
                    <a:cubicBezTo>
                      <a:pt x="18735" y="16427"/>
                      <a:pt x="17921" y="16793"/>
                      <a:pt x="17027" y="17194"/>
                    </a:cubicBezTo>
                    <a:cubicBezTo>
                      <a:pt x="16131" y="17590"/>
                      <a:pt x="15158" y="18031"/>
                      <a:pt x="14138" y="18429"/>
                    </a:cubicBezTo>
                    <a:cubicBezTo>
                      <a:pt x="13122" y="18837"/>
                      <a:pt x="12078" y="19245"/>
                      <a:pt x="11076" y="19627"/>
                    </a:cubicBezTo>
                    <a:cubicBezTo>
                      <a:pt x="10075" y="20013"/>
                      <a:pt x="9105" y="20337"/>
                      <a:pt x="8266" y="20633"/>
                    </a:cubicBezTo>
                    <a:cubicBezTo>
                      <a:pt x="6583" y="21214"/>
                      <a:pt x="5408" y="21600"/>
                      <a:pt x="5408" y="21600"/>
                    </a:cubicBezTo>
                    <a:cubicBezTo>
                      <a:pt x="5408" y="21600"/>
                      <a:pt x="4016" y="16415"/>
                      <a:pt x="2625" y="11232"/>
                    </a:cubicBezTo>
                    <a:cubicBezTo>
                      <a:pt x="1312" y="6044"/>
                      <a:pt x="0" y="856"/>
                      <a:pt x="0" y="856"/>
                    </a:cubicBezTo>
                    <a:cubicBezTo>
                      <a:pt x="0" y="856"/>
                      <a:pt x="196" y="850"/>
                      <a:pt x="490" y="841"/>
                    </a:cubicBezTo>
                    <a:cubicBezTo>
                      <a:pt x="781" y="825"/>
                      <a:pt x="1171" y="803"/>
                      <a:pt x="1560" y="781"/>
                    </a:cubicBezTo>
                    <a:cubicBezTo>
                      <a:pt x="2338" y="741"/>
                      <a:pt x="3117" y="701"/>
                      <a:pt x="3117" y="701"/>
                    </a:cubicBezTo>
                    <a:lnTo>
                      <a:pt x="3674" y="2196"/>
                    </a:lnTo>
                    <a:cubicBezTo>
                      <a:pt x="3674" y="2196"/>
                      <a:pt x="3978" y="2183"/>
                      <a:pt x="4424" y="2141"/>
                    </a:cubicBezTo>
                    <a:cubicBezTo>
                      <a:pt x="4871" y="2104"/>
                      <a:pt x="5469" y="2055"/>
                      <a:pt x="6066" y="2006"/>
                    </a:cubicBezTo>
                    <a:cubicBezTo>
                      <a:pt x="6664" y="1958"/>
                      <a:pt x="7263" y="1915"/>
                      <a:pt x="7702" y="1861"/>
                    </a:cubicBezTo>
                    <a:cubicBezTo>
                      <a:pt x="8143" y="1815"/>
                      <a:pt x="8439" y="1784"/>
                      <a:pt x="8439" y="1784"/>
                    </a:cubicBezTo>
                    <a:lnTo>
                      <a:pt x="7629" y="344"/>
                    </a:lnTo>
                    <a:cubicBezTo>
                      <a:pt x="7629" y="344"/>
                      <a:pt x="8443" y="267"/>
                      <a:pt x="9258" y="190"/>
                    </a:cubicBezTo>
                    <a:cubicBezTo>
                      <a:pt x="10060" y="95"/>
                      <a:pt x="10863" y="0"/>
                      <a:pt x="10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9" name="îşļiḓe">
                <a:extLst>
                  <a:ext uri="{FF2B5EF4-FFF2-40B4-BE49-F238E27FC236}">
                    <a16:creationId xmlns:a16="http://schemas.microsoft.com/office/drawing/2014/main" id="{698DFE43-96C8-45ED-9013-5E4CCACDE84F}"/>
                  </a:ext>
                </a:extLst>
              </p:cNvPr>
              <p:cNvSpPr/>
              <p:nvPr/>
            </p:nvSpPr>
            <p:spPr>
              <a:xfrm>
                <a:off x="3496783" y="7249179"/>
                <a:ext cx="507892" cy="130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6" y="3396"/>
                    </a:moveTo>
                    <a:cubicBezTo>
                      <a:pt x="18526" y="3396"/>
                      <a:pt x="17694" y="3347"/>
                      <a:pt x="16862" y="3297"/>
                    </a:cubicBezTo>
                    <a:cubicBezTo>
                      <a:pt x="16039" y="3229"/>
                      <a:pt x="15215" y="3162"/>
                      <a:pt x="15215" y="3162"/>
                    </a:cubicBezTo>
                    <a:lnTo>
                      <a:pt x="14420" y="4853"/>
                    </a:lnTo>
                    <a:cubicBezTo>
                      <a:pt x="14420" y="4853"/>
                      <a:pt x="15275" y="4922"/>
                      <a:pt x="16129" y="4992"/>
                    </a:cubicBezTo>
                    <a:cubicBezTo>
                      <a:pt x="16990" y="5051"/>
                      <a:pt x="17856" y="5096"/>
                      <a:pt x="17856" y="5096"/>
                    </a:cubicBezTo>
                    <a:cubicBezTo>
                      <a:pt x="17856" y="5096"/>
                      <a:pt x="18526" y="3396"/>
                      <a:pt x="18526" y="3396"/>
                    </a:cubicBezTo>
                    <a:close/>
                    <a:moveTo>
                      <a:pt x="17492" y="6011"/>
                    </a:moveTo>
                    <a:cubicBezTo>
                      <a:pt x="17492" y="6011"/>
                      <a:pt x="16608" y="5966"/>
                      <a:pt x="15733" y="5904"/>
                    </a:cubicBezTo>
                    <a:cubicBezTo>
                      <a:pt x="14861" y="5834"/>
                      <a:pt x="13989" y="5763"/>
                      <a:pt x="13989" y="5763"/>
                    </a:cubicBezTo>
                    <a:lnTo>
                      <a:pt x="13189" y="7454"/>
                    </a:lnTo>
                    <a:cubicBezTo>
                      <a:pt x="13189" y="7454"/>
                      <a:pt x="14091" y="7526"/>
                      <a:pt x="14993" y="7599"/>
                    </a:cubicBezTo>
                    <a:cubicBezTo>
                      <a:pt x="15900" y="7665"/>
                      <a:pt x="16815" y="7711"/>
                      <a:pt x="16815" y="7711"/>
                    </a:cubicBezTo>
                    <a:cubicBezTo>
                      <a:pt x="16815" y="7711"/>
                      <a:pt x="17492" y="6011"/>
                      <a:pt x="17492" y="6011"/>
                    </a:cubicBezTo>
                    <a:close/>
                    <a:moveTo>
                      <a:pt x="16450" y="8625"/>
                    </a:moveTo>
                    <a:cubicBezTo>
                      <a:pt x="16450" y="8625"/>
                      <a:pt x="15516" y="8580"/>
                      <a:pt x="14595" y="8511"/>
                    </a:cubicBezTo>
                    <a:cubicBezTo>
                      <a:pt x="13674" y="8438"/>
                      <a:pt x="12754" y="8365"/>
                      <a:pt x="12754" y="8365"/>
                    </a:cubicBezTo>
                    <a:lnTo>
                      <a:pt x="11945" y="10055"/>
                    </a:lnTo>
                    <a:cubicBezTo>
                      <a:pt x="11945" y="10055"/>
                      <a:pt x="12897" y="10131"/>
                      <a:pt x="13849" y="10206"/>
                    </a:cubicBezTo>
                    <a:cubicBezTo>
                      <a:pt x="14322" y="10248"/>
                      <a:pt x="14807" y="10267"/>
                      <a:pt x="15166" y="10290"/>
                    </a:cubicBezTo>
                    <a:cubicBezTo>
                      <a:pt x="15526" y="10311"/>
                      <a:pt x="15766" y="10324"/>
                      <a:pt x="15766" y="10324"/>
                    </a:cubicBezTo>
                    <a:cubicBezTo>
                      <a:pt x="15766" y="10324"/>
                      <a:pt x="16450" y="8625"/>
                      <a:pt x="16450" y="8625"/>
                    </a:cubicBezTo>
                    <a:close/>
                    <a:moveTo>
                      <a:pt x="15396" y="11240"/>
                    </a:moveTo>
                    <a:cubicBezTo>
                      <a:pt x="15396" y="11240"/>
                      <a:pt x="15151" y="11227"/>
                      <a:pt x="14785" y="11205"/>
                    </a:cubicBezTo>
                    <a:cubicBezTo>
                      <a:pt x="14418" y="11182"/>
                      <a:pt x="13927" y="11161"/>
                      <a:pt x="13446" y="11118"/>
                    </a:cubicBezTo>
                    <a:cubicBezTo>
                      <a:pt x="12476" y="11042"/>
                      <a:pt x="11509" y="10965"/>
                      <a:pt x="11509" y="10965"/>
                    </a:cubicBezTo>
                    <a:lnTo>
                      <a:pt x="10693" y="12655"/>
                    </a:lnTo>
                    <a:cubicBezTo>
                      <a:pt x="10693" y="12655"/>
                      <a:pt x="11692" y="12734"/>
                      <a:pt x="12693" y="12811"/>
                    </a:cubicBezTo>
                    <a:cubicBezTo>
                      <a:pt x="13191" y="12855"/>
                      <a:pt x="13697" y="12881"/>
                      <a:pt x="14075" y="12903"/>
                    </a:cubicBezTo>
                    <a:cubicBezTo>
                      <a:pt x="14454" y="12924"/>
                      <a:pt x="14706" y="12938"/>
                      <a:pt x="14706" y="12938"/>
                    </a:cubicBezTo>
                    <a:cubicBezTo>
                      <a:pt x="14706" y="12938"/>
                      <a:pt x="15396" y="11240"/>
                      <a:pt x="15396" y="11240"/>
                    </a:cubicBezTo>
                    <a:close/>
                    <a:moveTo>
                      <a:pt x="14333" y="13853"/>
                    </a:moveTo>
                    <a:cubicBezTo>
                      <a:pt x="14333" y="13853"/>
                      <a:pt x="14077" y="13839"/>
                      <a:pt x="13691" y="13816"/>
                    </a:cubicBezTo>
                    <a:cubicBezTo>
                      <a:pt x="13307" y="13795"/>
                      <a:pt x="12794" y="13768"/>
                      <a:pt x="12286" y="13723"/>
                    </a:cubicBezTo>
                    <a:cubicBezTo>
                      <a:pt x="11270" y="13643"/>
                      <a:pt x="10253" y="13564"/>
                      <a:pt x="10253" y="13564"/>
                    </a:cubicBezTo>
                    <a:lnTo>
                      <a:pt x="9431" y="15255"/>
                    </a:lnTo>
                    <a:cubicBezTo>
                      <a:pt x="9431" y="15255"/>
                      <a:pt x="10479" y="15336"/>
                      <a:pt x="11527" y="15417"/>
                    </a:cubicBezTo>
                    <a:cubicBezTo>
                      <a:pt x="12049" y="15462"/>
                      <a:pt x="12578" y="15493"/>
                      <a:pt x="12975" y="15514"/>
                    </a:cubicBezTo>
                    <a:cubicBezTo>
                      <a:pt x="13372" y="15536"/>
                      <a:pt x="13636" y="15551"/>
                      <a:pt x="13636" y="15551"/>
                    </a:cubicBezTo>
                    <a:cubicBezTo>
                      <a:pt x="13636" y="15551"/>
                      <a:pt x="14333" y="13853"/>
                      <a:pt x="14333" y="13853"/>
                    </a:cubicBezTo>
                    <a:close/>
                    <a:moveTo>
                      <a:pt x="13334" y="3011"/>
                    </a:moveTo>
                    <a:cubicBezTo>
                      <a:pt x="13334" y="3011"/>
                      <a:pt x="12510" y="2948"/>
                      <a:pt x="11687" y="2883"/>
                    </a:cubicBezTo>
                    <a:cubicBezTo>
                      <a:pt x="11272" y="2857"/>
                      <a:pt x="10870" y="2810"/>
                      <a:pt x="10564" y="2779"/>
                    </a:cubicBezTo>
                    <a:cubicBezTo>
                      <a:pt x="10260" y="2749"/>
                      <a:pt x="10057" y="2728"/>
                      <a:pt x="10057" y="2728"/>
                    </a:cubicBezTo>
                    <a:lnTo>
                      <a:pt x="9066" y="4403"/>
                    </a:lnTo>
                    <a:cubicBezTo>
                      <a:pt x="9066" y="4403"/>
                      <a:pt x="9277" y="4425"/>
                      <a:pt x="9593" y="4457"/>
                    </a:cubicBezTo>
                    <a:cubicBezTo>
                      <a:pt x="9910" y="4487"/>
                      <a:pt x="10327" y="4538"/>
                      <a:pt x="10757" y="4566"/>
                    </a:cubicBezTo>
                    <a:cubicBezTo>
                      <a:pt x="11612" y="4632"/>
                      <a:pt x="12466" y="4698"/>
                      <a:pt x="12466" y="4698"/>
                    </a:cubicBezTo>
                    <a:cubicBezTo>
                      <a:pt x="12466" y="4698"/>
                      <a:pt x="13334" y="3011"/>
                      <a:pt x="13334" y="3011"/>
                    </a:cubicBezTo>
                    <a:close/>
                    <a:moveTo>
                      <a:pt x="11998" y="5607"/>
                    </a:moveTo>
                    <a:cubicBezTo>
                      <a:pt x="11998" y="5607"/>
                      <a:pt x="11127" y="5539"/>
                      <a:pt x="10255" y="5471"/>
                    </a:cubicBezTo>
                    <a:cubicBezTo>
                      <a:pt x="9385" y="5400"/>
                      <a:pt x="8530" y="5305"/>
                      <a:pt x="8530" y="5305"/>
                    </a:cubicBezTo>
                    <a:lnTo>
                      <a:pt x="7531" y="6979"/>
                    </a:lnTo>
                    <a:cubicBezTo>
                      <a:pt x="7531" y="6979"/>
                      <a:pt x="8419" y="7076"/>
                      <a:pt x="9318" y="7152"/>
                    </a:cubicBezTo>
                    <a:cubicBezTo>
                      <a:pt x="10220" y="7222"/>
                      <a:pt x="11124" y="7292"/>
                      <a:pt x="11124" y="7292"/>
                    </a:cubicBezTo>
                    <a:cubicBezTo>
                      <a:pt x="11124" y="7292"/>
                      <a:pt x="11998" y="5607"/>
                      <a:pt x="11998" y="5607"/>
                    </a:cubicBezTo>
                    <a:close/>
                    <a:moveTo>
                      <a:pt x="10650" y="8200"/>
                    </a:moveTo>
                    <a:cubicBezTo>
                      <a:pt x="10650" y="8200"/>
                      <a:pt x="9732" y="8128"/>
                      <a:pt x="8811" y="8057"/>
                    </a:cubicBezTo>
                    <a:cubicBezTo>
                      <a:pt x="7897" y="7978"/>
                      <a:pt x="6993" y="7881"/>
                      <a:pt x="6993" y="7880"/>
                    </a:cubicBezTo>
                    <a:lnTo>
                      <a:pt x="5987" y="9556"/>
                    </a:lnTo>
                    <a:cubicBezTo>
                      <a:pt x="5987" y="9556"/>
                      <a:pt x="6924" y="9654"/>
                      <a:pt x="7868" y="9739"/>
                    </a:cubicBezTo>
                    <a:cubicBezTo>
                      <a:pt x="8820" y="9811"/>
                      <a:pt x="9769" y="9885"/>
                      <a:pt x="9769" y="9885"/>
                    </a:cubicBezTo>
                    <a:cubicBezTo>
                      <a:pt x="9769" y="9885"/>
                      <a:pt x="10650" y="8200"/>
                      <a:pt x="10650" y="8200"/>
                    </a:cubicBezTo>
                    <a:close/>
                    <a:moveTo>
                      <a:pt x="9295" y="10792"/>
                    </a:moveTo>
                    <a:cubicBezTo>
                      <a:pt x="9295" y="10792"/>
                      <a:pt x="8327" y="10717"/>
                      <a:pt x="7360" y="10642"/>
                    </a:cubicBezTo>
                    <a:cubicBezTo>
                      <a:pt x="6403" y="10550"/>
                      <a:pt x="5445" y="10457"/>
                      <a:pt x="5445" y="10457"/>
                    </a:cubicBezTo>
                    <a:lnTo>
                      <a:pt x="4433" y="12131"/>
                    </a:lnTo>
                    <a:cubicBezTo>
                      <a:pt x="4433" y="12131"/>
                      <a:pt x="5421" y="12227"/>
                      <a:pt x="6410" y="12324"/>
                    </a:cubicBezTo>
                    <a:cubicBezTo>
                      <a:pt x="7409" y="12400"/>
                      <a:pt x="8408" y="12478"/>
                      <a:pt x="8408" y="12478"/>
                    </a:cubicBezTo>
                    <a:cubicBezTo>
                      <a:pt x="8408" y="12478"/>
                      <a:pt x="9295" y="10792"/>
                      <a:pt x="9295" y="10792"/>
                    </a:cubicBezTo>
                    <a:close/>
                    <a:moveTo>
                      <a:pt x="7928" y="13386"/>
                    </a:moveTo>
                    <a:cubicBezTo>
                      <a:pt x="7928" y="13386"/>
                      <a:pt x="6913" y="13306"/>
                      <a:pt x="5897" y="13228"/>
                    </a:cubicBezTo>
                    <a:cubicBezTo>
                      <a:pt x="4891" y="13130"/>
                      <a:pt x="3887" y="13032"/>
                      <a:pt x="3887" y="13032"/>
                    </a:cubicBezTo>
                    <a:lnTo>
                      <a:pt x="2869" y="14704"/>
                    </a:lnTo>
                    <a:cubicBezTo>
                      <a:pt x="2869" y="14704"/>
                      <a:pt x="3905" y="14806"/>
                      <a:pt x="4941" y="14907"/>
                    </a:cubicBezTo>
                    <a:cubicBezTo>
                      <a:pt x="5987" y="14988"/>
                      <a:pt x="7035" y="15069"/>
                      <a:pt x="7035" y="15069"/>
                    </a:cubicBezTo>
                    <a:cubicBezTo>
                      <a:pt x="7035" y="15069"/>
                      <a:pt x="7928" y="13386"/>
                      <a:pt x="7928" y="13386"/>
                    </a:cubicBezTo>
                    <a:close/>
                    <a:moveTo>
                      <a:pt x="21600" y="803"/>
                    </a:moveTo>
                    <a:cubicBezTo>
                      <a:pt x="21600" y="803"/>
                      <a:pt x="19788" y="6004"/>
                      <a:pt x="17977" y="11205"/>
                    </a:cubicBezTo>
                    <a:cubicBezTo>
                      <a:pt x="16085" y="16403"/>
                      <a:pt x="14194" y="21600"/>
                      <a:pt x="14194" y="21600"/>
                    </a:cubicBezTo>
                    <a:cubicBezTo>
                      <a:pt x="14194" y="21600"/>
                      <a:pt x="13222" y="21218"/>
                      <a:pt x="11764" y="20647"/>
                    </a:cubicBezTo>
                    <a:cubicBezTo>
                      <a:pt x="10318" y="20094"/>
                      <a:pt x="8474" y="19269"/>
                      <a:pt x="6697" y="18482"/>
                    </a:cubicBezTo>
                    <a:cubicBezTo>
                      <a:pt x="4916" y="17693"/>
                      <a:pt x="3218" y="16901"/>
                      <a:pt x="2004" y="16269"/>
                    </a:cubicBezTo>
                    <a:cubicBezTo>
                      <a:pt x="802" y="15653"/>
                      <a:pt x="0" y="15242"/>
                      <a:pt x="0" y="15242"/>
                    </a:cubicBezTo>
                    <a:cubicBezTo>
                      <a:pt x="0" y="15242"/>
                      <a:pt x="2475" y="11433"/>
                      <a:pt x="4949" y="7625"/>
                    </a:cubicBezTo>
                    <a:cubicBezTo>
                      <a:pt x="7381" y="3813"/>
                      <a:pt x="9811" y="0"/>
                      <a:pt x="9811" y="0"/>
                    </a:cubicBezTo>
                    <a:cubicBezTo>
                      <a:pt x="9811" y="0"/>
                      <a:pt x="10691" y="80"/>
                      <a:pt x="11570" y="159"/>
                    </a:cubicBezTo>
                    <a:cubicBezTo>
                      <a:pt x="12443" y="250"/>
                      <a:pt x="13337" y="304"/>
                      <a:pt x="13336" y="304"/>
                    </a:cubicBezTo>
                    <a:lnTo>
                      <a:pt x="12558" y="1737"/>
                    </a:lnTo>
                    <a:lnTo>
                      <a:pt x="17596" y="2139"/>
                    </a:lnTo>
                    <a:lnTo>
                      <a:pt x="18231" y="642"/>
                    </a:lnTo>
                    <a:cubicBezTo>
                      <a:pt x="18231" y="642"/>
                      <a:pt x="21600" y="803"/>
                      <a:pt x="21600" y="8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0" name="isḻïḍé">
                <a:extLst>
                  <a:ext uri="{FF2B5EF4-FFF2-40B4-BE49-F238E27FC236}">
                    <a16:creationId xmlns:a16="http://schemas.microsoft.com/office/drawing/2014/main" id="{A7A4178D-7789-4183-A9F4-E375B059DDE2}"/>
                  </a:ext>
                </a:extLst>
              </p:cNvPr>
              <p:cNvSpPr/>
              <p:nvPr/>
            </p:nvSpPr>
            <p:spPr>
              <a:xfrm>
                <a:off x="5112256" y="6962893"/>
                <a:ext cx="1125307" cy="115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0455" y="3168"/>
                    </a:moveTo>
                    <a:cubicBezTo>
                      <a:pt x="10455" y="3168"/>
                      <a:pt x="10127" y="3355"/>
                      <a:pt x="9779" y="3505"/>
                    </a:cubicBezTo>
                    <a:cubicBezTo>
                      <a:pt x="9436" y="3664"/>
                      <a:pt x="9093" y="3823"/>
                      <a:pt x="9093" y="3823"/>
                    </a:cubicBezTo>
                    <a:lnTo>
                      <a:pt x="9987" y="5567"/>
                    </a:lnTo>
                    <a:cubicBezTo>
                      <a:pt x="9987" y="5567"/>
                      <a:pt x="10342" y="5402"/>
                      <a:pt x="10698" y="5236"/>
                    </a:cubicBezTo>
                    <a:cubicBezTo>
                      <a:pt x="11059" y="5080"/>
                      <a:pt x="11400" y="4886"/>
                      <a:pt x="11400" y="4886"/>
                    </a:cubicBezTo>
                    <a:cubicBezTo>
                      <a:pt x="11400" y="4886"/>
                      <a:pt x="10455" y="3168"/>
                      <a:pt x="10455" y="3168"/>
                    </a:cubicBezTo>
                    <a:close/>
                    <a:moveTo>
                      <a:pt x="11908" y="5813"/>
                    </a:moveTo>
                    <a:cubicBezTo>
                      <a:pt x="11908" y="5813"/>
                      <a:pt x="11806" y="5870"/>
                      <a:pt x="11626" y="5970"/>
                    </a:cubicBezTo>
                    <a:cubicBezTo>
                      <a:pt x="11442" y="6061"/>
                      <a:pt x="11177" y="6192"/>
                      <a:pt x="10861" y="6348"/>
                    </a:cubicBezTo>
                    <a:cubicBezTo>
                      <a:pt x="10545" y="6503"/>
                      <a:pt x="10175" y="6685"/>
                      <a:pt x="9780" y="6881"/>
                    </a:cubicBezTo>
                    <a:cubicBezTo>
                      <a:pt x="9582" y="6979"/>
                      <a:pt x="9379" y="7080"/>
                      <a:pt x="9172" y="7184"/>
                    </a:cubicBezTo>
                    <a:cubicBezTo>
                      <a:pt x="8959" y="7275"/>
                      <a:pt x="8742" y="7369"/>
                      <a:pt x="8527" y="7462"/>
                    </a:cubicBezTo>
                    <a:cubicBezTo>
                      <a:pt x="7656" y="7821"/>
                      <a:pt x="6814" y="8244"/>
                      <a:pt x="6143" y="8469"/>
                    </a:cubicBezTo>
                    <a:cubicBezTo>
                      <a:pt x="5483" y="8718"/>
                      <a:pt x="5043" y="8884"/>
                      <a:pt x="5043" y="8884"/>
                    </a:cubicBezTo>
                    <a:lnTo>
                      <a:pt x="5738" y="10713"/>
                    </a:lnTo>
                    <a:cubicBezTo>
                      <a:pt x="5738" y="10713"/>
                      <a:pt x="6194" y="10540"/>
                      <a:pt x="6878" y="10282"/>
                    </a:cubicBezTo>
                    <a:cubicBezTo>
                      <a:pt x="7573" y="10049"/>
                      <a:pt x="8447" y="9613"/>
                      <a:pt x="9347" y="9239"/>
                    </a:cubicBezTo>
                    <a:cubicBezTo>
                      <a:pt x="9571" y="9143"/>
                      <a:pt x="9795" y="9047"/>
                      <a:pt x="10015" y="8952"/>
                    </a:cubicBezTo>
                    <a:cubicBezTo>
                      <a:pt x="10230" y="8845"/>
                      <a:pt x="10442" y="8741"/>
                      <a:pt x="10646" y="8639"/>
                    </a:cubicBezTo>
                    <a:cubicBezTo>
                      <a:pt x="11056" y="8436"/>
                      <a:pt x="11438" y="8248"/>
                      <a:pt x="11766" y="8086"/>
                    </a:cubicBezTo>
                    <a:cubicBezTo>
                      <a:pt x="12093" y="7925"/>
                      <a:pt x="12367" y="7791"/>
                      <a:pt x="12558" y="7696"/>
                    </a:cubicBezTo>
                    <a:cubicBezTo>
                      <a:pt x="12744" y="7593"/>
                      <a:pt x="12850" y="7533"/>
                      <a:pt x="12850" y="7533"/>
                    </a:cubicBezTo>
                    <a:cubicBezTo>
                      <a:pt x="12850" y="7533"/>
                      <a:pt x="11908" y="5813"/>
                      <a:pt x="11908" y="5813"/>
                    </a:cubicBezTo>
                    <a:close/>
                    <a:moveTo>
                      <a:pt x="13358" y="8459"/>
                    </a:moveTo>
                    <a:cubicBezTo>
                      <a:pt x="13358" y="8459"/>
                      <a:pt x="13249" y="8520"/>
                      <a:pt x="13059" y="8626"/>
                    </a:cubicBezTo>
                    <a:cubicBezTo>
                      <a:pt x="12865" y="8722"/>
                      <a:pt x="12587" y="8858"/>
                      <a:pt x="12252" y="9022"/>
                    </a:cubicBezTo>
                    <a:cubicBezTo>
                      <a:pt x="11918" y="9188"/>
                      <a:pt x="11529" y="9379"/>
                      <a:pt x="11112" y="9585"/>
                    </a:cubicBezTo>
                    <a:cubicBezTo>
                      <a:pt x="10904" y="9689"/>
                      <a:pt x="10688" y="9796"/>
                      <a:pt x="10469" y="9905"/>
                    </a:cubicBezTo>
                    <a:cubicBezTo>
                      <a:pt x="10245" y="10002"/>
                      <a:pt x="10017" y="10099"/>
                      <a:pt x="9789" y="10198"/>
                    </a:cubicBezTo>
                    <a:cubicBezTo>
                      <a:pt x="8872" y="10579"/>
                      <a:pt x="7981" y="11020"/>
                      <a:pt x="7273" y="11260"/>
                    </a:cubicBezTo>
                    <a:cubicBezTo>
                      <a:pt x="6577" y="11523"/>
                      <a:pt x="6112" y="11699"/>
                      <a:pt x="6112" y="11699"/>
                    </a:cubicBezTo>
                    <a:lnTo>
                      <a:pt x="6805" y="13529"/>
                    </a:lnTo>
                    <a:cubicBezTo>
                      <a:pt x="6805" y="13529"/>
                      <a:pt x="7285" y="13347"/>
                      <a:pt x="8005" y="13074"/>
                    </a:cubicBezTo>
                    <a:cubicBezTo>
                      <a:pt x="8737" y="12825"/>
                      <a:pt x="9660" y="12373"/>
                      <a:pt x="10606" y="11977"/>
                    </a:cubicBezTo>
                    <a:cubicBezTo>
                      <a:pt x="11561" y="11593"/>
                      <a:pt x="12456" y="11088"/>
                      <a:pt x="13153" y="10762"/>
                    </a:cubicBezTo>
                    <a:cubicBezTo>
                      <a:pt x="13499" y="10593"/>
                      <a:pt x="13787" y="10452"/>
                      <a:pt x="13989" y="10353"/>
                    </a:cubicBezTo>
                    <a:cubicBezTo>
                      <a:pt x="14185" y="10244"/>
                      <a:pt x="14297" y="10181"/>
                      <a:pt x="14297" y="10181"/>
                    </a:cubicBezTo>
                    <a:cubicBezTo>
                      <a:pt x="14297" y="10181"/>
                      <a:pt x="13358" y="8459"/>
                      <a:pt x="13358" y="8459"/>
                    </a:cubicBezTo>
                    <a:close/>
                    <a:moveTo>
                      <a:pt x="14803" y="11110"/>
                    </a:moveTo>
                    <a:cubicBezTo>
                      <a:pt x="14803" y="11110"/>
                      <a:pt x="14689" y="11173"/>
                      <a:pt x="14489" y="11284"/>
                    </a:cubicBezTo>
                    <a:cubicBezTo>
                      <a:pt x="14283" y="11384"/>
                      <a:pt x="13991" y="11528"/>
                      <a:pt x="13639" y="11701"/>
                    </a:cubicBezTo>
                    <a:cubicBezTo>
                      <a:pt x="12929" y="12033"/>
                      <a:pt x="12017" y="12544"/>
                      <a:pt x="11046" y="12936"/>
                    </a:cubicBezTo>
                    <a:cubicBezTo>
                      <a:pt x="10083" y="13340"/>
                      <a:pt x="9142" y="13797"/>
                      <a:pt x="8398" y="14051"/>
                    </a:cubicBezTo>
                    <a:cubicBezTo>
                      <a:pt x="7665" y="14328"/>
                      <a:pt x="7176" y="14513"/>
                      <a:pt x="7176" y="14513"/>
                    </a:cubicBezTo>
                    <a:lnTo>
                      <a:pt x="7866" y="16344"/>
                    </a:lnTo>
                    <a:cubicBezTo>
                      <a:pt x="7866" y="16344"/>
                      <a:pt x="8370" y="16153"/>
                      <a:pt x="9127" y="15866"/>
                    </a:cubicBezTo>
                    <a:cubicBezTo>
                      <a:pt x="9894" y="15603"/>
                      <a:pt x="10868" y="15135"/>
                      <a:pt x="11861" y="14716"/>
                    </a:cubicBezTo>
                    <a:cubicBezTo>
                      <a:pt x="12863" y="14310"/>
                      <a:pt x="13806" y="13786"/>
                      <a:pt x="14539" y="13443"/>
                    </a:cubicBezTo>
                    <a:cubicBezTo>
                      <a:pt x="14901" y="13264"/>
                      <a:pt x="15203" y="13115"/>
                      <a:pt x="15415" y="13011"/>
                    </a:cubicBezTo>
                    <a:cubicBezTo>
                      <a:pt x="15622" y="12897"/>
                      <a:pt x="15739" y="12833"/>
                      <a:pt x="15739" y="12833"/>
                    </a:cubicBezTo>
                    <a:cubicBezTo>
                      <a:pt x="15739" y="12833"/>
                      <a:pt x="14803" y="11110"/>
                      <a:pt x="14803" y="11110"/>
                    </a:cubicBezTo>
                    <a:close/>
                    <a:moveTo>
                      <a:pt x="16244" y="13761"/>
                    </a:moveTo>
                    <a:cubicBezTo>
                      <a:pt x="16244" y="13761"/>
                      <a:pt x="16124" y="13827"/>
                      <a:pt x="15913" y="13941"/>
                    </a:cubicBezTo>
                    <a:cubicBezTo>
                      <a:pt x="15698" y="14047"/>
                      <a:pt x="15390" y="14198"/>
                      <a:pt x="15022" y="14380"/>
                    </a:cubicBezTo>
                    <a:cubicBezTo>
                      <a:pt x="14279" y="14731"/>
                      <a:pt x="13317" y="15261"/>
                      <a:pt x="12299" y="15674"/>
                    </a:cubicBezTo>
                    <a:cubicBezTo>
                      <a:pt x="11289" y="16103"/>
                      <a:pt x="10299" y="16575"/>
                      <a:pt x="9519" y="16844"/>
                    </a:cubicBezTo>
                    <a:cubicBezTo>
                      <a:pt x="8749" y="17136"/>
                      <a:pt x="8236" y="17329"/>
                      <a:pt x="8236" y="17329"/>
                    </a:cubicBezTo>
                    <a:lnTo>
                      <a:pt x="8923" y="19162"/>
                    </a:lnTo>
                    <a:cubicBezTo>
                      <a:pt x="8923" y="19162"/>
                      <a:pt x="9452" y="18962"/>
                      <a:pt x="10246" y="18661"/>
                    </a:cubicBezTo>
                    <a:cubicBezTo>
                      <a:pt x="11049" y="18383"/>
                      <a:pt x="12072" y="17900"/>
                      <a:pt x="13112" y="17456"/>
                    </a:cubicBezTo>
                    <a:cubicBezTo>
                      <a:pt x="14160" y="17029"/>
                      <a:pt x="15153" y="16487"/>
                      <a:pt x="15918" y="16122"/>
                    </a:cubicBezTo>
                    <a:cubicBezTo>
                      <a:pt x="16299" y="15935"/>
                      <a:pt x="16615" y="15779"/>
                      <a:pt x="16837" y="15670"/>
                    </a:cubicBezTo>
                    <a:cubicBezTo>
                      <a:pt x="17058" y="15560"/>
                      <a:pt x="17179" y="15486"/>
                      <a:pt x="17179" y="15486"/>
                    </a:cubicBezTo>
                    <a:cubicBezTo>
                      <a:pt x="17179" y="15486"/>
                      <a:pt x="16244" y="13761"/>
                      <a:pt x="16244" y="13761"/>
                    </a:cubicBezTo>
                    <a:close/>
                    <a:moveTo>
                      <a:pt x="3158" y="6366"/>
                    </a:moveTo>
                    <a:cubicBezTo>
                      <a:pt x="3158" y="6366"/>
                      <a:pt x="3071" y="6402"/>
                      <a:pt x="2934" y="6440"/>
                    </a:cubicBezTo>
                    <a:cubicBezTo>
                      <a:pt x="2798" y="6479"/>
                      <a:pt x="2617" y="6533"/>
                      <a:pt x="2435" y="6587"/>
                    </a:cubicBezTo>
                    <a:cubicBezTo>
                      <a:pt x="2074" y="6695"/>
                      <a:pt x="1712" y="6804"/>
                      <a:pt x="1712" y="6804"/>
                    </a:cubicBezTo>
                    <a:lnTo>
                      <a:pt x="2324" y="8660"/>
                    </a:lnTo>
                    <a:cubicBezTo>
                      <a:pt x="2324" y="8660"/>
                      <a:pt x="2700" y="8547"/>
                      <a:pt x="3075" y="8433"/>
                    </a:cubicBezTo>
                    <a:cubicBezTo>
                      <a:pt x="3263" y="8378"/>
                      <a:pt x="3451" y="8322"/>
                      <a:pt x="3592" y="8279"/>
                    </a:cubicBezTo>
                    <a:cubicBezTo>
                      <a:pt x="3734" y="8241"/>
                      <a:pt x="3825" y="8204"/>
                      <a:pt x="3825" y="8204"/>
                    </a:cubicBezTo>
                    <a:cubicBezTo>
                      <a:pt x="3825" y="8204"/>
                      <a:pt x="3158" y="6366"/>
                      <a:pt x="3158" y="6366"/>
                    </a:cubicBezTo>
                    <a:close/>
                    <a:moveTo>
                      <a:pt x="4184" y="9195"/>
                    </a:moveTo>
                    <a:lnTo>
                      <a:pt x="2653" y="9660"/>
                    </a:lnTo>
                    <a:lnTo>
                      <a:pt x="3262" y="11517"/>
                    </a:lnTo>
                    <a:lnTo>
                      <a:pt x="4849" y="11036"/>
                    </a:lnTo>
                    <a:cubicBezTo>
                      <a:pt x="4849" y="11036"/>
                      <a:pt x="4184" y="9195"/>
                      <a:pt x="4184" y="9195"/>
                    </a:cubicBezTo>
                    <a:close/>
                    <a:moveTo>
                      <a:pt x="5205" y="12027"/>
                    </a:moveTo>
                    <a:lnTo>
                      <a:pt x="3589" y="12517"/>
                    </a:lnTo>
                    <a:lnTo>
                      <a:pt x="4196" y="14377"/>
                    </a:lnTo>
                    <a:lnTo>
                      <a:pt x="5867" y="13868"/>
                    </a:lnTo>
                    <a:cubicBezTo>
                      <a:pt x="5867" y="13868"/>
                      <a:pt x="5205" y="12027"/>
                      <a:pt x="5205" y="12027"/>
                    </a:cubicBezTo>
                    <a:close/>
                    <a:moveTo>
                      <a:pt x="6221" y="14859"/>
                    </a:moveTo>
                    <a:lnTo>
                      <a:pt x="4522" y="15378"/>
                    </a:lnTo>
                    <a:lnTo>
                      <a:pt x="5125" y="17236"/>
                    </a:lnTo>
                    <a:lnTo>
                      <a:pt x="6880" y="16700"/>
                    </a:lnTo>
                    <a:cubicBezTo>
                      <a:pt x="6880" y="16700"/>
                      <a:pt x="6221" y="14859"/>
                      <a:pt x="6221" y="14859"/>
                    </a:cubicBezTo>
                    <a:close/>
                    <a:moveTo>
                      <a:pt x="7234" y="17691"/>
                    </a:moveTo>
                    <a:lnTo>
                      <a:pt x="5449" y="18238"/>
                    </a:lnTo>
                    <a:lnTo>
                      <a:pt x="6050" y="20098"/>
                    </a:lnTo>
                    <a:lnTo>
                      <a:pt x="7889" y="19532"/>
                    </a:lnTo>
                    <a:cubicBezTo>
                      <a:pt x="7889" y="19532"/>
                      <a:pt x="7234" y="17691"/>
                      <a:pt x="7234" y="17691"/>
                    </a:cubicBezTo>
                    <a:close/>
                    <a:moveTo>
                      <a:pt x="4715" y="7882"/>
                    </a:moveTo>
                    <a:lnTo>
                      <a:pt x="6196" y="7358"/>
                    </a:lnTo>
                    <a:lnTo>
                      <a:pt x="5442" y="5553"/>
                    </a:lnTo>
                    <a:lnTo>
                      <a:pt x="4015" y="6055"/>
                    </a:lnTo>
                    <a:cubicBezTo>
                      <a:pt x="4015" y="6055"/>
                      <a:pt x="4715" y="7882"/>
                      <a:pt x="4715" y="7882"/>
                    </a:cubicBezTo>
                    <a:close/>
                    <a:moveTo>
                      <a:pt x="7369" y="6798"/>
                    </a:moveTo>
                    <a:cubicBezTo>
                      <a:pt x="7369" y="6798"/>
                      <a:pt x="7732" y="6649"/>
                      <a:pt x="8095" y="6500"/>
                    </a:cubicBezTo>
                    <a:cubicBezTo>
                      <a:pt x="8277" y="6426"/>
                      <a:pt x="8459" y="6352"/>
                      <a:pt x="8595" y="6297"/>
                    </a:cubicBezTo>
                    <a:cubicBezTo>
                      <a:pt x="8733" y="6245"/>
                      <a:pt x="8819" y="6197"/>
                      <a:pt x="8819" y="6197"/>
                    </a:cubicBezTo>
                    <a:lnTo>
                      <a:pt x="7969" y="4431"/>
                    </a:lnTo>
                    <a:cubicBezTo>
                      <a:pt x="7969" y="4431"/>
                      <a:pt x="7886" y="4477"/>
                      <a:pt x="7754" y="4529"/>
                    </a:cubicBezTo>
                    <a:cubicBezTo>
                      <a:pt x="7623" y="4583"/>
                      <a:pt x="7447" y="4653"/>
                      <a:pt x="7271" y="4724"/>
                    </a:cubicBezTo>
                    <a:cubicBezTo>
                      <a:pt x="6922" y="4867"/>
                      <a:pt x="6572" y="5009"/>
                      <a:pt x="6572" y="5009"/>
                    </a:cubicBezTo>
                    <a:cubicBezTo>
                      <a:pt x="6572" y="5009"/>
                      <a:pt x="7369" y="6798"/>
                      <a:pt x="7369" y="6798"/>
                    </a:cubicBezTo>
                    <a:close/>
                    <a:moveTo>
                      <a:pt x="9751" y="0"/>
                    </a:moveTo>
                    <a:cubicBezTo>
                      <a:pt x="9751" y="0"/>
                      <a:pt x="12729" y="5196"/>
                      <a:pt x="15707" y="10392"/>
                    </a:cubicBezTo>
                    <a:cubicBezTo>
                      <a:pt x="18653" y="15607"/>
                      <a:pt x="21600" y="20820"/>
                      <a:pt x="21600" y="20820"/>
                    </a:cubicBezTo>
                    <a:cubicBezTo>
                      <a:pt x="21600" y="20820"/>
                      <a:pt x="21339" y="20859"/>
                      <a:pt x="20881" y="20926"/>
                    </a:cubicBezTo>
                    <a:cubicBezTo>
                      <a:pt x="20427" y="20997"/>
                      <a:pt x="19776" y="21089"/>
                      <a:pt x="18983" y="21157"/>
                    </a:cubicBezTo>
                    <a:cubicBezTo>
                      <a:pt x="18205" y="21230"/>
                      <a:pt x="17297" y="21315"/>
                      <a:pt x="16324" y="21406"/>
                    </a:cubicBezTo>
                    <a:cubicBezTo>
                      <a:pt x="15348" y="21465"/>
                      <a:pt x="14310" y="21502"/>
                      <a:pt x="13293" y="21542"/>
                    </a:cubicBezTo>
                    <a:cubicBezTo>
                      <a:pt x="12281" y="21600"/>
                      <a:pt x="11243" y="21554"/>
                      <a:pt x="10302" y="21550"/>
                    </a:cubicBezTo>
                    <a:cubicBezTo>
                      <a:pt x="9357" y="21541"/>
                      <a:pt x="8487" y="21522"/>
                      <a:pt x="7732" y="21459"/>
                    </a:cubicBezTo>
                    <a:cubicBezTo>
                      <a:pt x="6250" y="21354"/>
                      <a:pt x="5262" y="21285"/>
                      <a:pt x="5262" y="21285"/>
                    </a:cubicBezTo>
                    <a:cubicBezTo>
                      <a:pt x="5262" y="21285"/>
                      <a:pt x="3957" y="17015"/>
                      <a:pt x="2651" y="12745"/>
                    </a:cubicBezTo>
                    <a:cubicBezTo>
                      <a:pt x="1325" y="8482"/>
                      <a:pt x="0" y="4218"/>
                      <a:pt x="0" y="4218"/>
                    </a:cubicBezTo>
                    <a:lnTo>
                      <a:pt x="1543" y="3708"/>
                    </a:lnTo>
                    <a:lnTo>
                      <a:pt x="2093" y="5278"/>
                    </a:lnTo>
                    <a:cubicBezTo>
                      <a:pt x="2093" y="5278"/>
                      <a:pt x="2560" y="5146"/>
                      <a:pt x="3235" y="4874"/>
                    </a:cubicBezTo>
                    <a:cubicBezTo>
                      <a:pt x="3910" y="4604"/>
                      <a:pt x="4839" y="4310"/>
                      <a:pt x="5717" y="3896"/>
                    </a:cubicBezTo>
                    <a:cubicBezTo>
                      <a:pt x="6163" y="3705"/>
                      <a:pt x="6609" y="3514"/>
                      <a:pt x="7028" y="3336"/>
                    </a:cubicBezTo>
                    <a:cubicBezTo>
                      <a:pt x="7444" y="3154"/>
                      <a:pt x="7817" y="2949"/>
                      <a:pt x="8146" y="2794"/>
                    </a:cubicBezTo>
                    <a:cubicBezTo>
                      <a:pt x="8800" y="2475"/>
                      <a:pt x="9237" y="2262"/>
                      <a:pt x="9237" y="2262"/>
                    </a:cubicBezTo>
                    <a:lnTo>
                      <a:pt x="8421" y="740"/>
                    </a:lnTo>
                    <a:cubicBezTo>
                      <a:pt x="8421" y="740"/>
                      <a:pt x="8506" y="696"/>
                      <a:pt x="8633" y="633"/>
                    </a:cubicBezTo>
                    <a:cubicBezTo>
                      <a:pt x="8757" y="562"/>
                      <a:pt x="8923" y="467"/>
                      <a:pt x="9087" y="374"/>
                    </a:cubicBezTo>
                    <a:cubicBezTo>
                      <a:pt x="9419" y="186"/>
                      <a:pt x="9751" y="0"/>
                      <a:pt x="9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1" name="î$ḻíḋê">
                <a:extLst>
                  <a:ext uri="{FF2B5EF4-FFF2-40B4-BE49-F238E27FC236}">
                    <a16:creationId xmlns:a16="http://schemas.microsoft.com/office/drawing/2014/main" id="{EF9BDDF5-C9BB-4C61-B29A-65EA84575A48}"/>
                  </a:ext>
                </a:extLst>
              </p:cNvPr>
              <p:cNvSpPr/>
              <p:nvPr/>
            </p:nvSpPr>
            <p:spPr>
              <a:xfrm>
                <a:off x="2750393" y="6962893"/>
                <a:ext cx="614750" cy="66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3511" y="13159"/>
                    </a:moveTo>
                    <a:cubicBezTo>
                      <a:pt x="3511" y="13159"/>
                      <a:pt x="4137" y="13520"/>
                      <a:pt x="5131" y="13965"/>
                    </a:cubicBezTo>
                    <a:cubicBezTo>
                      <a:pt x="6112" y="14431"/>
                      <a:pt x="7421" y="15052"/>
                      <a:pt x="8729" y="15673"/>
                    </a:cubicBezTo>
                    <a:cubicBezTo>
                      <a:pt x="10070" y="16232"/>
                      <a:pt x="11410" y="16789"/>
                      <a:pt x="12415" y="17210"/>
                    </a:cubicBezTo>
                    <a:cubicBezTo>
                      <a:pt x="13413" y="17647"/>
                      <a:pt x="14102" y="17884"/>
                      <a:pt x="14102" y="17884"/>
                    </a:cubicBezTo>
                    <a:lnTo>
                      <a:pt x="15180" y="15489"/>
                    </a:lnTo>
                    <a:cubicBezTo>
                      <a:pt x="15180" y="15489"/>
                      <a:pt x="14509" y="15260"/>
                      <a:pt x="13539" y="14832"/>
                    </a:cubicBezTo>
                    <a:cubicBezTo>
                      <a:pt x="12560" y="14425"/>
                      <a:pt x="11256" y="13881"/>
                      <a:pt x="9951" y="13337"/>
                    </a:cubicBezTo>
                    <a:cubicBezTo>
                      <a:pt x="8676" y="12731"/>
                      <a:pt x="7403" y="12128"/>
                      <a:pt x="6447" y="11675"/>
                    </a:cubicBezTo>
                    <a:cubicBezTo>
                      <a:pt x="5480" y="11241"/>
                      <a:pt x="4871" y="10890"/>
                      <a:pt x="4871" y="10890"/>
                    </a:cubicBezTo>
                    <a:cubicBezTo>
                      <a:pt x="4871" y="10890"/>
                      <a:pt x="3511" y="13159"/>
                      <a:pt x="3511" y="13159"/>
                    </a:cubicBezTo>
                    <a:close/>
                    <a:moveTo>
                      <a:pt x="5910" y="9153"/>
                    </a:moveTo>
                    <a:cubicBezTo>
                      <a:pt x="5912" y="9153"/>
                      <a:pt x="6507" y="9497"/>
                      <a:pt x="7454" y="9921"/>
                    </a:cubicBezTo>
                    <a:cubicBezTo>
                      <a:pt x="8390" y="10365"/>
                      <a:pt x="9638" y="10957"/>
                      <a:pt x="10885" y="11549"/>
                    </a:cubicBezTo>
                    <a:cubicBezTo>
                      <a:pt x="12163" y="12082"/>
                      <a:pt x="13440" y="12615"/>
                      <a:pt x="14398" y="13014"/>
                    </a:cubicBezTo>
                    <a:cubicBezTo>
                      <a:pt x="15348" y="13432"/>
                      <a:pt x="16005" y="13657"/>
                      <a:pt x="16005" y="13657"/>
                    </a:cubicBezTo>
                    <a:lnTo>
                      <a:pt x="17084" y="11263"/>
                    </a:lnTo>
                    <a:cubicBezTo>
                      <a:pt x="17084" y="11263"/>
                      <a:pt x="16445" y="11044"/>
                      <a:pt x="15522" y="10638"/>
                    </a:cubicBezTo>
                    <a:cubicBezTo>
                      <a:pt x="14591" y="10248"/>
                      <a:pt x="13349" y="9730"/>
                      <a:pt x="12106" y="9213"/>
                    </a:cubicBezTo>
                    <a:cubicBezTo>
                      <a:pt x="10894" y="8638"/>
                      <a:pt x="9681" y="8061"/>
                      <a:pt x="8771" y="7629"/>
                    </a:cubicBezTo>
                    <a:cubicBezTo>
                      <a:pt x="7849" y="7221"/>
                      <a:pt x="7271" y="6884"/>
                      <a:pt x="7271" y="6884"/>
                    </a:cubicBezTo>
                    <a:cubicBezTo>
                      <a:pt x="7271" y="6884"/>
                      <a:pt x="5910" y="9153"/>
                      <a:pt x="5910" y="9153"/>
                    </a:cubicBezTo>
                    <a:close/>
                    <a:moveTo>
                      <a:pt x="8311" y="5146"/>
                    </a:moveTo>
                    <a:cubicBezTo>
                      <a:pt x="8311" y="5146"/>
                      <a:pt x="8876" y="5477"/>
                      <a:pt x="9778" y="5877"/>
                    </a:cubicBezTo>
                    <a:cubicBezTo>
                      <a:pt x="10668" y="6300"/>
                      <a:pt x="11854" y="6863"/>
                      <a:pt x="13041" y="7425"/>
                    </a:cubicBezTo>
                    <a:cubicBezTo>
                      <a:pt x="14256" y="7932"/>
                      <a:pt x="15471" y="8439"/>
                      <a:pt x="16382" y="8818"/>
                    </a:cubicBezTo>
                    <a:cubicBezTo>
                      <a:pt x="17284" y="9218"/>
                      <a:pt x="17910" y="9431"/>
                      <a:pt x="17910" y="9431"/>
                    </a:cubicBezTo>
                    <a:lnTo>
                      <a:pt x="18989" y="7035"/>
                    </a:lnTo>
                    <a:cubicBezTo>
                      <a:pt x="18989" y="7035"/>
                      <a:pt x="18381" y="6829"/>
                      <a:pt x="17505" y="6441"/>
                    </a:cubicBezTo>
                    <a:cubicBezTo>
                      <a:pt x="16620" y="6073"/>
                      <a:pt x="15441" y="5582"/>
                      <a:pt x="14262" y="5091"/>
                    </a:cubicBezTo>
                    <a:cubicBezTo>
                      <a:pt x="13110" y="4542"/>
                      <a:pt x="11958" y="3997"/>
                      <a:pt x="11095" y="3585"/>
                    </a:cubicBezTo>
                    <a:cubicBezTo>
                      <a:pt x="10218" y="3198"/>
                      <a:pt x="9670" y="2877"/>
                      <a:pt x="9670" y="2877"/>
                    </a:cubicBezTo>
                    <a:cubicBezTo>
                      <a:pt x="9670" y="2877"/>
                      <a:pt x="8311" y="5146"/>
                      <a:pt x="8311" y="5146"/>
                    </a:cubicBezTo>
                    <a:close/>
                    <a:moveTo>
                      <a:pt x="8227" y="18682"/>
                    </a:moveTo>
                    <a:cubicBezTo>
                      <a:pt x="8503" y="18140"/>
                      <a:pt x="8347" y="17550"/>
                      <a:pt x="7885" y="17354"/>
                    </a:cubicBezTo>
                    <a:cubicBezTo>
                      <a:pt x="7434" y="17137"/>
                      <a:pt x="6835" y="17395"/>
                      <a:pt x="6548" y="17932"/>
                    </a:cubicBezTo>
                    <a:cubicBezTo>
                      <a:pt x="6262" y="18467"/>
                      <a:pt x="6405" y="19080"/>
                      <a:pt x="6869" y="19302"/>
                    </a:cubicBezTo>
                    <a:cubicBezTo>
                      <a:pt x="7342" y="19502"/>
                      <a:pt x="7953" y="19219"/>
                      <a:pt x="8227" y="18682"/>
                    </a:cubicBezTo>
                    <a:close/>
                    <a:moveTo>
                      <a:pt x="0" y="14988"/>
                    </a:moveTo>
                    <a:lnTo>
                      <a:pt x="9390" y="0"/>
                    </a:lnTo>
                    <a:lnTo>
                      <a:pt x="10908" y="810"/>
                    </a:lnTo>
                    <a:lnTo>
                      <a:pt x="10710" y="1141"/>
                    </a:lnTo>
                    <a:cubicBezTo>
                      <a:pt x="10710" y="1141"/>
                      <a:pt x="11246" y="1454"/>
                      <a:pt x="12103" y="1832"/>
                    </a:cubicBezTo>
                    <a:cubicBezTo>
                      <a:pt x="12946" y="2233"/>
                      <a:pt x="14071" y="2768"/>
                      <a:pt x="15197" y="3303"/>
                    </a:cubicBezTo>
                    <a:cubicBezTo>
                      <a:pt x="16348" y="3782"/>
                      <a:pt x="17501" y="4262"/>
                      <a:pt x="18366" y="4623"/>
                    </a:cubicBezTo>
                    <a:cubicBezTo>
                      <a:pt x="19220" y="5002"/>
                      <a:pt x="19814" y="5204"/>
                      <a:pt x="19814" y="5204"/>
                    </a:cubicBezTo>
                    <a:lnTo>
                      <a:pt x="19970" y="4856"/>
                    </a:lnTo>
                    <a:lnTo>
                      <a:pt x="21600" y="5441"/>
                    </a:lnTo>
                    <a:lnTo>
                      <a:pt x="14736" y="21558"/>
                    </a:lnTo>
                    <a:cubicBezTo>
                      <a:pt x="14736" y="21558"/>
                      <a:pt x="14189" y="21563"/>
                      <a:pt x="13369" y="21573"/>
                    </a:cubicBezTo>
                    <a:cubicBezTo>
                      <a:pt x="12544" y="21588"/>
                      <a:pt x="11439" y="21600"/>
                      <a:pt x="10351" y="21540"/>
                    </a:cubicBezTo>
                    <a:cubicBezTo>
                      <a:pt x="8129" y="21450"/>
                      <a:pt x="5907" y="21363"/>
                      <a:pt x="5907" y="21363"/>
                    </a:cubicBezTo>
                    <a:cubicBezTo>
                      <a:pt x="5907" y="21363"/>
                      <a:pt x="4385" y="19785"/>
                      <a:pt x="2863" y="18207"/>
                    </a:cubicBezTo>
                    <a:cubicBezTo>
                      <a:pt x="2104" y="17447"/>
                      <a:pt x="1400" y="16616"/>
                      <a:pt x="873" y="16003"/>
                    </a:cubicBezTo>
                    <a:cubicBezTo>
                      <a:pt x="349" y="15395"/>
                      <a:pt x="0" y="14988"/>
                      <a:pt x="0" y="149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52" name="íSlïḑé">
                <a:extLst>
                  <a:ext uri="{FF2B5EF4-FFF2-40B4-BE49-F238E27FC236}">
                    <a16:creationId xmlns:a16="http://schemas.microsoft.com/office/drawing/2014/main" id="{40DE6310-3362-4439-8B6B-ED7C30A95A8D}"/>
                  </a:ext>
                </a:extLst>
              </p:cNvPr>
              <p:cNvSpPr/>
              <p:nvPr/>
            </p:nvSpPr>
            <p:spPr>
              <a:xfrm>
                <a:off x="940655" y="5807523"/>
                <a:ext cx="1208461" cy="959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5" y="7846"/>
                    </a:moveTo>
                    <a:cubicBezTo>
                      <a:pt x="19615" y="7846"/>
                      <a:pt x="19433" y="7494"/>
                      <a:pt x="19162" y="6966"/>
                    </a:cubicBezTo>
                    <a:cubicBezTo>
                      <a:pt x="18898" y="6431"/>
                      <a:pt x="18583" y="5691"/>
                      <a:pt x="18245" y="4968"/>
                    </a:cubicBezTo>
                    <a:cubicBezTo>
                      <a:pt x="17893" y="4255"/>
                      <a:pt x="17614" y="3492"/>
                      <a:pt x="17382" y="2935"/>
                    </a:cubicBezTo>
                    <a:cubicBezTo>
                      <a:pt x="17153" y="2377"/>
                      <a:pt x="17001" y="2004"/>
                      <a:pt x="17001" y="2004"/>
                    </a:cubicBezTo>
                    <a:lnTo>
                      <a:pt x="15717" y="2798"/>
                    </a:lnTo>
                    <a:cubicBezTo>
                      <a:pt x="15717" y="2798"/>
                      <a:pt x="15874" y="3182"/>
                      <a:pt x="16110" y="3757"/>
                    </a:cubicBezTo>
                    <a:cubicBezTo>
                      <a:pt x="16348" y="4330"/>
                      <a:pt x="16637" y="5115"/>
                      <a:pt x="16997" y="5851"/>
                    </a:cubicBezTo>
                    <a:cubicBezTo>
                      <a:pt x="17346" y="6594"/>
                      <a:pt x="17671" y="7356"/>
                      <a:pt x="17943" y="7906"/>
                    </a:cubicBezTo>
                    <a:cubicBezTo>
                      <a:pt x="18222" y="8451"/>
                      <a:pt x="18408" y="8814"/>
                      <a:pt x="18408" y="8814"/>
                    </a:cubicBezTo>
                    <a:cubicBezTo>
                      <a:pt x="18408" y="8814"/>
                      <a:pt x="19615" y="7846"/>
                      <a:pt x="19615" y="7846"/>
                    </a:cubicBezTo>
                    <a:close/>
                    <a:moveTo>
                      <a:pt x="17487" y="9552"/>
                    </a:moveTo>
                    <a:cubicBezTo>
                      <a:pt x="17487" y="9552"/>
                      <a:pt x="17297" y="9181"/>
                      <a:pt x="17012" y="8625"/>
                    </a:cubicBezTo>
                    <a:cubicBezTo>
                      <a:pt x="16734" y="8063"/>
                      <a:pt x="16401" y="7285"/>
                      <a:pt x="16045" y="6525"/>
                    </a:cubicBezTo>
                    <a:cubicBezTo>
                      <a:pt x="15677" y="5771"/>
                      <a:pt x="15381" y="4970"/>
                      <a:pt x="15138" y="4383"/>
                    </a:cubicBezTo>
                    <a:cubicBezTo>
                      <a:pt x="14897" y="3796"/>
                      <a:pt x="14737" y="3403"/>
                      <a:pt x="14737" y="3403"/>
                    </a:cubicBezTo>
                    <a:lnTo>
                      <a:pt x="13453" y="4197"/>
                    </a:lnTo>
                    <a:cubicBezTo>
                      <a:pt x="13453" y="4197"/>
                      <a:pt x="13618" y="4600"/>
                      <a:pt x="13865" y="5205"/>
                    </a:cubicBezTo>
                    <a:cubicBezTo>
                      <a:pt x="14116" y="5808"/>
                      <a:pt x="14421" y="6631"/>
                      <a:pt x="14798" y="7406"/>
                    </a:cubicBezTo>
                    <a:cubicBezTo>
                      <a:pt x="15164" y="8188"/>
                      <a:pt x="15507" y="8987"/>
                      <a:pt x="15792" y="9566"/>
                    </a:cubicBezTo>
                    <a:cubicBezTo>
                      <a:pt x="16085" y="10138"/>
                      <a:pt x="16281" y="10519"/>
                      <a:pt x="16281" y="10519"/>
                    </a:cubicBezTo>
                    <a:cubicBezTo>
                      <a:pt x="16281" y="10519"/>
                      <a:pt x="17487" y="9552"/>
                      <a:pt x="17487" y="9552"/>
                    </a:cubicBezTo>
                    <a:close/>
                    <a:moveTo>
                      <a:pt x="15359" y="11259"/>
                    </a:moveTo>
                    <a:cubicBezTo>
                      <a:pt x="15359" y="11259"/>
                      <a:pt x="15159" y="10869"/>
                      <a:pt x="14860" y="10285"/>
                    </a:cubicBezTo>
                    <a:cubicBezTo>
                      <a:pt x="14569" y="9694"/>
                      <a:pt x="14218" y="8879"/>
                      <a:pt x="13845" y="8079"/>
                    </a:cubicBezTo>
                    <a:cubicBezTo>
                      <a:pt x="13460" y="7288"/>
                      <a:pt x="13148" y="6449"/>
                      <a:pt x="12892" y="5833"/>
                    </a:cubicBezTo>
                    <a:cubicBezTo>
                      <a:pt x="12640" y="5215"/>
                      <a:pt x="12472" y="4803"/>
                      <a:pt x="12472" y="4803"/>
                    </a:cubicBezTo>
                    <a:lnTo>
                      <a:pt x="11189" y="5596"/>
                    </a:lnTo>
                    <a:cubicBezTo>
                      <a:pt x="11189" y="5596"/>
                      <a:pt x="11362" y="6019"/>
                      <a:pt x="11621" y="6654"/>
                    </a:cubicBezTo>
                    <a:cubicBezTo>
                      <a:pt x="11883" y="7286"/>
                      <a:pt x="12205" y="8148"/>
                      <a:pt x="12599" y="8961"/>
                    </a:cubicBezTo>
                    <a:cubicBezTo>
                      <a:pt x="12982" y="9781"/>
                      <a:pt x="13342" y="10618"/>
                      <a:pt x="13642" y="11224"/>
                    </a:cubicBezTo>
                    <a:cubicBezTo>
                      <a:pt x="13948" y="11825"/>
                      <a:pt x="14153" y="12226"/>
                      <a:pt x="14153" y="12226"/>
                    </a:cubicBezTo>
                    <a:cubicBezTo>
                      <a:pt x="14153" y="12226"/>
                      <a:pt x="15359" y="11259"/>
                      <a:pt x="15359" y="11259"/>
                    </a:cubicBezTo>
                    <a:close/>
                    <a:moveTo>
                      <a:pt x="13232" y="12964"/>
                    </a:moveTo>
                    <a:cubicBezTo>
                      <a:pt x="13232" y="12964"/>
                      <a:pt x="13023" y="12556"/>
                      <a:pt x="12710" y="11943"/>
                    </a:cubicBezTo>
                    <a:cubicBezTo>
                      <a:pt x="12405" y="11325"/>
                      <a:pt x="12036" y="10472"/>
                      <a:pt x="11647" y="9634"/>
                    </a:cubicBezTo>
                    <a:cubicBezTo>
                      <a:pt x="11245" y="8805"/>
                      <a:pt x="10916" y="7926"/>
                      <a:pt x="10649" y="7281"/>
                    </a:cubicBezTo>
                    <a:cubicBezTo>
                      <a:pt x="10385" y="6634"/>
                      <a:pt x="10208" y="6202"/>
                      <a:pt x="10208" y="6202"/>
                    </a:cubicBezTo>
                    <a:lnTo>
                      <a:pt x="8925" y="6996"/>
                    </a:lnTo>
                    <a:cubicBezTo>
                      <a:pt x="8925" y="6996"/>
                      <a:pt x="9105" y="7438"/>
                      <a:pt x="9376" y="8102"/>
                    </a:cubicBezTo>
                    <a:cubicBezTo>
                      <a:pt x="9650" y="8763"/>
                      <a:pt x="9988" y="9665"/>
                      <a:pt x="10400" y="10516"/>
                    </a:cubicBezTo>
                    <a:cubicBezTo>
                      <a:pt x="10800" y="11375"/>
                      <a:pt x="11178" y="12250"/>
                      <a:pt x="11491" y="12884"/>
                    </a:cubicBezTo>
                    <a:cubicBezTo>
                      <a:pt x="11812" y="13513"/>
                      <a:pt x="12026" y="13931"/>
                      <a:pt x="12026" y="13931"/>
                    </a:cubicBezTo>
                    <a:cubicBezTo>
                      <a:pt x="12026" y="13931"/>
                      <a:pt x="13232" y="12964"/>
                      <a:pt x="13232" y="12964"/>
                    </a:cubicBezTo>
                    <a:close/>
                    <a:moveTo>
                      <a:pt x="11103" y="14671"/>
                    </a:moveTo>
                    <a:cubicBezTo>
                      <a:pt x="11103" y="14671"/>
                      <a:pt x="10885" y="14244"/>
                      <a:pt x="10559" y="13603"/>
                    </a:cubicBezTo>
                    <a:cubicBezTo>
                      <a:pt x="10240" y="12957"/>
                      <a:pt x="9854" y="12065"/>
                      <a:pt x="9447" y="11189"/>
                    </a:cubicBezTo>
                    <a:cubicBezTo>
                      <a:pt x="9028" y="10322"/>
                      <a:pt x="8683" y="9404"/>
                      <a:pt x="8403" y="8730"/>
                    </a:cubicBezTo>
                    <a:cubicBezTo>
                      <a:pt x="8128" y="8053"/>
                      <a:pt x="7943" y="7602"/>
                      <a:pt x="7943" y="7602"/>
                    </a:cubicBezTo>
                    <a:lnTo>
                      <a:pt x="6661" y="8395"/>
                    </a:lnTo>
                    <a:cubicBezTo>
                      <a:pt x="6661" y="8395"/>
                      <a:pt x="6849" y="8856"/>
                      <a:pt x="7132" y="9550"/>
                    </a:cubicBezTo>
                    <a:cubicBezTo>
                      <a:pt x="7418" y="10241"/>
                      <a:pt x="7772" y="11182"/>
                      <a:pt x="8201" y="12071"/>
                    </a:cubicBezTo>
                    <a:cubicBezTo>
                      <a:pt x="8617" y="12968"/>
                      <a:pt x="9014" y="13881"/>
                      <a:pt x="9340" y="14543"/>
                    </a:cubicBezTo>
                    <a:cubicBezTo>
                      <a:pt x="9675" y="15200"/>
                      <a:pt x="9898" y="15637"/>
                      <a:pt x="9898" y="15637"/>
                    </a:cubicBezTo>
                    <a:cubicBezTo>
                      <a:pt x="9898" y="15637"/>
                      <a:pt x="11103" y="14671"/>
                      <a:pt x="11103" y="14671"/>
                    </a:cubicBezTo>
                    <a:close/>
                    <a:moveTo>
                      <a:pt x="8977" y="16376"/>
                    </a:moveTo>
                    <a:cubicBezTo>
                      <a:pt x="8977" y="16376"/>
                      <a:pt x="8750" y="15931"/>
                      <a:pt x="8409" y="15262"/>
                    </a:cubicBezTo>
                    <a:cubicBezTo>
                      <a:pt x="8077" y="14587"/>
                      <a:pt x="7672" y="13658"/>
                      <a:pt x="7249" y="12744"/>
                    </a:cubicBezTo>
                    <a:cubicBezTo>
                      <a:pt x="6812" y="11839"/>
                      <a:pt x="6451" y="10882"/>
                      <a:pt x="6160" y="10178"/>
                    </a:cubicBezTo>
                    <a:cubicBezTo>
                      <a:pt x="5872" y="9471"/>
                      <a:pt x="5680" y="9000"/>
                      <a:pt x="5680" y="9000"/>
                    </a:cubicBezTo>
                    <a:lnTo>
                      <a:pt x="4397" y="9793"/>
                    </a:lnTo>
                    <a:cubicBezTo>
                      <a:pt x="4397" y="9793"/>
                      <a:pt x="4593" y="10276"/>
                      <a:pt x="4887" y="10998"/>
                    </a:cubicBezTo>
                    <a:cubicBezTo>
                      <a:pt x="5185" y="11719"/>
                      <a:pt x="5556" y="12698"/>
                      <a:pt x="6002" y="13625"/>
                    </a:cubicBezTo>
                    <a:cubicBezTo>
                      <a:pt x="6435" y="14562"/>
                      <a:pt x="6850" y="15512"/>
                      <a:pt x="7190" y="16203"/>
                    </a:cubicBezTo>
                    <a:cubicBezTo>
                      <a:pt x="7538" y="16887"/>
                      <a:pt x="7771" y="17343"/>
                      <a:pt x="7771" y="17343"/>
                    </a:cubicBezTo>
                    <a:cubicBezTo>
                      <a:pt x="7771" y="17343"/>
                      <a:pt x="8977" y="16376"/>
                      <a:pt x="8977" y="16376"/>
                    </a:cubicBezTo>
                    <a:close/>
                    <a:moveTo>
                      <a:pt x="6849" y="18082"/>
                    </a:moveTo>
                    <a:cubicBezTo>
                      <a:pt x="6849" y="18082"/>
                      <a:pt x="6612" y="17618"/>
                      <a:pt x="6257" y="16922"/>
                    </a:cubicBezTo>
                    <a:cubicBezTo>
                      <a:pt x="5912" y="16220"/>
                      <a:pt x="5489" y="15253"/>
                      <a:pt x="5049" y="14300"/>
                    </a:cubicBezTo>
                    <a:cubicBezTo>
                      <a:pt x="4595" y="13356"/>
                      <a:pt x="4217" y="12360"/>
                      <a:pt x="3914" y="11627"/>
                    </a:cubicBezTo>
                    <a:cubicBezTo>
                      <a:pt x="3615" y="10891"/>
                      <a:pt x="3415" y="10399"/>
                      <a:pt x="3415" y="10399"/>
                    </a:cubicBezTo>
                    <a:lnTo>
                      <a:pt x="2132" y="11192"/>
                    </a:lnTo>
                    <a:cubicBezTo>
                      <a:pt x="2132" y="11192"/>
                      <a:pt x="2336" y="11695"/>
                      <a:pt x="2643" y="12447"/>
                    </a:cubicBezTo>
                    <a:cubicBezTo>
                      <a:pt x="2953" y="13197"/>
                      <a:pt x="3340" y="14215"/>
                      <a:pt x="3803" y="15181"/>
                    </a:cubicBezTo>
                    <a:cubicBezTo>
                      <a:pt x="4253" y="16155"/>
                      <a:pt x="4685" y="17143"/>
                      <a:pt x="5039" y="17863"/>
                    </a:cubicBezTo>
                    <a:cubicBezTo>
                      <a:pt x="5401" y="18574"/>
                      <a:pt x="5643" y="19049"/>
                      <a:pt x="5643" y="19049"/>
                    </a:cubicBezTo>
                    <a:cubicBezTo>
                      <a:pt x="5643" y="19049"/>
                      <a:pt x="6849" y="18082"/>
                      <a:pt x="6849" y="18082"/>
                    </a:cubicBezTo>
                    <a:close/>
                    <a:moveTo>
                      <a:pt x="21600" y="7588"/>
                    </a:moveTo>
                    <a:lnTo>
                      <a:pt x="4844" y="21600"/>
                    </a:lnTo>
                    <a:cubicBezTo>
                      <a:pt x="4844" y="21600"/>
                      <a:pt x="3828" y="20583"/>
                      <a:pt x="2811" y="19566"/>
                    </a:cubicBezTo>
                    <a:cubicBezTo>
                      <a:pt x="1819" y="18511"/>
                      <a:pt x="838" y="17396"/>
                      <a:pt x="838" y="17396"/>
                    </a:cubicBezTo>
                    <a:cubicBezTo>
                      <a:pt x="838" y="17396"/>
                      <a:pt x="770" y="16980"/>
                      <a:pt x="667" y="16355"/>
                    </a:cubicBezTo>
                    <a:cubicBezTo>
                      <a:pt x="566" y="15731"/>
                      <a:pt x="472" y="14880"/>
                      <a:pt x="364" y="14047"/>
                    </a:cubicBezTo>
                    <a:cubicBezTo>
                      <a:pt x="264" y="13216"/>
                      <a:pt x="163" y="12386"/>
                      <a:pt x="88" y="11764"/>
                    </a:cubicBezTo>
                    <a:cubicBezTo>
                      <a:pt x="35" y="11135"/>
                      <a:pt x="0" y="10717"/>
                      <a:pt x="0" y="10717"/>
                    </a:cubicBezTo>
                    <a:lnTo>
                      <a:pt x="18223" y="0"/>
                    </a:lnTo>
                    <a:cubicBezTo>
                      <a:pt x="18223" y="0"/>
                      <a:pt x="18267" y="124"/>
                      <a:pt x="18344" y="341"/>
                    </a:cubicBezTo>
                    <a:cubicBezTo>
                      <a:pt x="18414" y="563"/>
                      <a:pt x="18539" y="864"/>
                      <a:pt x="18690" y="1225"/>
                    </a:cubicBezTo>
                    <a:cubicBezTo>
                      <a:pt x="18837" y="1588"/>
                      <a:pt x="19010" y="2011"/>
                      <a:pt x="19194" y="2465"/>
                    </a:cubicBezTo>
                    <a:cubicBezTo>
                      <a:pt x="19286" y="2693"/>
                      <a:pt x="19380" y="2929"/>
                      <a:pt x="19475" y="3168"/>
                    </a:cubicBezTo>
                    <a:cubicBezTo>
                      <a:pt x="19582" y="3399"/>
                      <a:pt x="19691" y="3633"/>
                      <a:pt x="19800" y="3869"/>
                    </a:cubicBezTo>
                    <a:cubicBezTo>
                      <a:pt x="20235" y="4810"/>
                      <a:pt x="20646" y="5768"/>
                      <a:pt x="21018" y="6440"/>
                    </a:cubicBezTo>
                    <a:cubicBezTo>
                      <a:pt x="21367" y="7129"/>
                      <a:pt x="21600" y="7588"/>
                      <a:pt x="21600" y="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3" name="îṡ1idè">
                <a:extLst>
                  <a:ext uri="{FF2B5EF4-FFF2-40B4-BE49-F238E27FC236}">
                    <a16:creationId xmlns:a16="http://schemas.microsoft.com/office/drawing/2014/main" id="{EAC015F6-0D2A-4433-9591-7633E12DC958}"/>
                  </a:ext>
                </a:extLst>
              </p:cNvPr>
              <p:cNvSpPr/>
              <p:nvPr/>
            </p:nvSpPr>
            <p:spPr>
              <a:xfrm>
                <a:off x="20449" y="5173603"/>
                <a:ext cx="1787567" cy="64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00" y="7186"/>
                    </a:moveTo>
                    <a:lnTo>
                      <a:pt x="17925" y="3796"/>
                    </a:lnTo>
                    <a:lnTo>
                      <a:pt x="15885" y="4923"/>
                    </a:lnTo>
                    <a:lnTo>
                      <a:pt x="16175" y="8518"/>
                    </a:lnTo>
                    <a:cubicBezTo>
                      <a:pt x="16175" y="8518"/>
                      <a:pt x="18200" y="7186"/>
                      <a:pt x="18200" y="7186"/>
                    </a:cubicBezTo>
                    <a:close/>
                    <a:moveTo>
                      <a:pt x="15282" y="9104"/>
                    </a:moveTo>
                    <a:lnTo>
                      <a:pt x="14984" y="5419"/>
                    </a:lnTo>
                    <a:lnTo>
                      <a:pt x="12943" y="6540"/>
                    </a:lnTo>
                    <a:cubicBezTo>
                      <a:pt x="12943" y="6540"/>
                      <a:pt x="12958" y="6786"/>
                      <a:pt x="12990" y="7150"/>
                    </a:cubicBezTo>
                    <a:cubicBezTo>
                      <a:pt x="13020" y="7515"/>
                      <a:pt x="13059" y="8001"/>
                      <a:pt x="13099" y="8487"/>
                    </a:cubicBezTo>
                    <a:cubicBezTo>
                      <a:pt x="13178" y="9460"/>
                      <a:pt x="13257" y="10432"/>
                      <a:pt x="13257" y="10432"/>
                    </a:cubicBezTo>
                    <a:cubicBezTo>
                      <a:pt x="13257" y="10432"/>
                      <a:pt x="15282" y="9104"/>
                      <a:pt x="15282" y="9104"/>
                    </a:cubicBezTo>
                    <a:close/>
                    <a:moveTo>
                      <a:pt x="12363" y="11017"/>
                    </a:moveTo>
                    <a:cubicBezTo>
                      <a:pt x="12363" y="11017"/>
                      <a:pt x="12283" y="10022"/>
                      <a:pt x="12202" y="9027"/>
                    </a:cubicBezTo>
                    <a:cubicBezTo>
                      <a:pt x="12161" y="8529"/>
                      <a:pt x="12120" y="8032"/>
                      <a:pt x="12090" y="7659"/>
                    </a:cubicBezTo>
                    <a:cubicBezTo>
                      <a:pt x="12057" y="7288"/>
                      <a:pt x="12043" y="7036"/>
                      <a:pt x="12043" y="7036"/>
                    </a:cubicBezTo>
                    <a:lnTo>
                      <a:pt x="10002" y="8154"/>
                    </a:lnTo>
                    <a:cubicBezTo>
                      <a:pt x="10002" y="8154"/>
                      <a:pt x="10016" y="8419"/>
                      <a:pt x="10051" y="8810"/>
                    </a:cubicBezTo>
                    <a:cubicBezTo>
                      <a:pt x="10083" y="9203"/>
                      <a:pt x="10125" y="9725"/>
                      <a:pt x="10168" y="10249"/>
                    </a:cubicBezTo>
                    <a:cubicBezTo>
                      <a:pt x="10253" y="11295"/>
                      <a:pt x="10338" y="12341"/>
                      <a:pt x="10338" y="12341"/>
                    </a:cubicBezTo>
                    <a:cubicBezTo>
                      <a:pt x="10338" y="12341"/>
                      <a:pt x="12363" y="11017"/>
                      <a:pt x="12363" y="11017"/>
                    </a:cubicBezTo>
                    <a:close/>
                    <a:moveTo>
                      <a:pt x="9444" y="12925"/>
                    </a:moveTo>
                    <a:cubicBezTo>
                      <a:pt x="9444" y="12925"/>
                      <a:pt x="9358" y="11856"/>
                      <a:pt x="9270" y="10787"/>
                    </a:cubicBezTo>
                    <a:cubicBezTo>
                      <a:pt x="9227" y="10253"/>
                      <a:pt x="9183" y="9719"/>
                      <a:pt x="9151" y="9317"/>
                    </a:cubicBezTo>
                    <a:cubicBezTo>
                      <a:pt x="9116" y="8918"/>
                      <a:pt x="9101" y="8647"/>
                      <a:pt x="9101" y="8647"/>
                    </a:cubicBezTo>
                    <a:lnTo>
                      <a:pt x="7059" y="9763"/>
                    </a:lnTo>
                    <a:cubicBezTo>
                      <a:pt x="7059" y="9763"/>
                      <a:pt x="7075" y="10047"/>
                      <a:pt x="7111" y="10466"/>
                    </a:cubicBezTo>
                    <a:cubicBezTo>
                      <a:pt x="7145" y="10886"/>
                      <a:pt x="7191" y="11446"/>
                      <a:pt x="7236" y="12006"/>
                    </a:cubicBezTo>
                    <a:cubicBezTo>
                      <a:pt x="7328" y="13127"/>
                      <a:pt x="7419" y="14246"/>
                      <a:pt x="7419" y="14246"/>
                    </a:cubicBezTo>
                    <a:cubicBezTo>
                      <a:pt x="7419" y="14246"/>
                      <a:pt x="9444" y="12925"/>
                      <a:pt x="9444" y="12925"/>
                    </a:cubicBezTo>
                    <a:close/>
                    <a:moveTo>
                      <a:pt x="6525" y="14828"/>
                    </a:moveTo>
                    <a:cubicBezTo>
                      <a:pt x="6525" y="14828"/>
                      <a:pt x="6432" y="13686"/>
                      <a:pt x="6339" y="12543"/>
                    </a:cubicBezTo>
                    <a:cubicBezTo>
                      <a:pt x="6292" y="11971"/>
                      <a:pt x="6246" y="11401"/>
                      <a:pt x="6211" y="10972"/>
                    </a:cubicBezTo>
                    <a:cubicBezTo>
                      <a:pt x="6174" y="10546"/>
                      <a:pt x="6159" y="10254"/>
                      <a:pt x="6159" y="10254"/>
                    </a:cubicBezTo>
                    <a:lnTo>
                      <a:pt x="4117" y="11367"/>
                    </a:lnTo>
                    <a:cubicBezTo>
                      <a:pt x="4117" y="11367"/>
                      <a:pt x="4133" y="11669"/>
                      <a:pt x="4171" y="12116"/>
                    </a:cubicBezTo>
                    <a:cubicBezTo>
                      <a:pt x="4208" y="12564"/>
                      <a:pt x="4256" y="13161"/>
                      <a:pt x="4305" y="13758"/>
                    </a:cubicBezTo>
                    <a:cubicBezTo>
                      <a:pt x="4402" y="14951"/>
                      <a:pt x="4500" y="16144"/>
                      <a:pt x="4500" y="16144"/>
                    </a:cubicBezTo>
                    <a:cubicBezTo>
                      <a:pt x="4500" y="16144"/>
                      <a:pt x="6525" y="14828"/>
                      <a:pt x="6525" y="14828"/>
                    </a:cubicBezTo>
                    <a:close/>
                    <a:moveTo>
                      <a:pt x="3606" y="16726"/>
                    </a:moveTo>
                    <a:cubicBezTo>
                      <a:pt x="3606" y="16726"/>
                      <a:pt x="3507" y="15509"/>
                      <a:pt x="3407" y="14293"/>
                    </a:cubicBezTo>
                    <a:cubicBezTo>
                      <a:pt x="3358" y="13684"/>
                      <a:pt x="3308" y="13077"/>
                      <a:pt x="3271" y="12619"/>
                    </a:cubicBezTo>
                    <a:cubicBezTo>
                      <a:pt x="3232" y="12165"/>
                      <a:pt x="3216" y="11856"/>
                      <a:pt x="3216" y="11856"/>
                    </a:cubicBezTo>
                    <a:lnTo>
                      <a:pt x="1174" y="12965"/>
                    </a:lnTo>
                    <a:cubicBezTo>
                      <a:pt x="1174" y="12965"/>
                      <a:pt x="1191" y="13287"/>
                      <a:pt x="1231" y="13762"/>
                    </a:cubicBezTo>
                    <a:cubicBezTo>
                      <a:pt x="1270" y="14237"/>
                      <a:pt x="1321" y="14871"/>
                      <a:pt x="1372" y="15505"/>
                    </a:cubicBezTo>
                    <a:cubicBezTo>
                      <a:pt x="1476" y="16772"/>
                      <a:pt x="1579" y="18040"/>
                      <a:pt x="1579" y="18040"/>
                    </a:cubicBezTo>
                    <a:cubicBezTo>
                      <a:pt x="1579" y="18040"/>
                      <a:pt x="3606" y="16726"/>
                      <a:pt x="3606" y="16726"/>
                    </a:cubicBezTo>
                    <a:close/>
                    <a:moveTo>
                      <a:pt x="21600" y="6788"/>
                    </a:moveTo>
                    <a:lnTo>
                      <a:pt x="880" y="21600"/>
                    </a:lnTo>
                    <a:cubicBezTo>
                      <a:pt x="880" y="21600"/>
                      <a:pt x="806" y="20896"/>
                      <a:pt x="722" y="19821"/>
                    </a:cubicBezTo>
                    <a:cubicBezTo>
                      <a:pt x="634" y="18748"/>
                      <a:pt x="517" y="17319"/>
                      <a:pt x="400" y="15889"/>
                    </a:cubicBezTo>
                    <a:cubicBezTo>
                      <a:pt x="343" y="15174"/>
                      <a:pt x="286" y="14457"/>
                      <a:pt x="232" y="13786"/>
                    </a:cubicBezTo>
                    <a:cubicBezTo>
                      <a:pt x="189" y="13110"/>
                      <a:pt x="149" y="12479"/>
                      <a:pt x="114" y="11938"/>
                    </a:cubicBezTo>
                    <a:cubicBezTo>
                      <a:pt x="46" y="10856"/>
                      <a:pt x="0" y="10133"/>
                      <a:pt x="0" y="10133"/>
                    </a:cubicBezTo>
                    <a:lnTo>
                      <a:pt x="21064" y="0"/>
                    </a:lnTo>
                    <a:cubicBezTo>
                      <a:pt x="21064" y="0"/>
                      <a:pt x="21092" y="428"/>
                      <a:pt x="21132" y="1070"/>
                    </a:cubicBezTo>
                    <a:cubicBezTo>
                      <a:pt x="21154" y="1391"/>
                      <a:pt x="21173" y="1769"/>
                      <a:pt x="21203" y="2167"/>
                    </a:cubicBezTo>
                    <a:cubicBezTo>
                      <a:pt x="21237" y="2564"/>
                      <a:pt x="21273" y="2986"/>
                      <a:pt x="21310" y="3409"/>
                    </a:cubicBezTo>
                    <a:cubicBezTo>
                      <a:pt x="21380" y="4256"/>
                      <a:pt x="21449" y="5101"/>
                      <a:pt x="21502" y="5737"/>
                    </a:cubicBezTo>
                    <a:cubicBezTo>
                      <a:pt x="21548" y="6377"/>
                      <a:pt x="21600" y="6788"/>
                      <a:pt x="21600" y="6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85000" lnSpcReduction="20000"/>
              </a:bodyPr>
              <a:lstStyle/>
              <a:p>
                <a:endParaRPr sz="2000"/>
              </a:p>
            </p:txBody>
          </p:sp>
          <p:sp>
            <p:nvSpPr>
              <p:cNvPr id="54" name="iṩḻïḑe">
                <a:extLst>
                  <a:ext uri="{FF2B5EF4-FFF2-40B4-BE49-F238E27FC236}">
                    <a16:creationId xmlns:a16="http://schemas.microsoft.com/office/drawing/2014/main" id="{C127BFC8-134F-4D30-81F2-652E0D54FFCD}"/>
                  </a:ext>
                </a:extLst>
              </p:cNvPr>
              <p:cNvSpPr/>
              <p:nvPr/>
            </p:nvSpPr>
            <p:spPr>
              <a:xfrm>
                <a:off x="480552" y="6216503"/>
                <a:ext cx="2034724" cy="1527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5" y="17626"/>
                    </a:moveTo>
                    <a:cubicBezTo>
                      <a:pt x="8145" y="17626"/>
                      <a:pt x="8233" y="17757"/>
                      <a:pt x="8365" y="17954"/>
                    </a:cubicBezTo>
                    <a:cubicBezTo>
                      <a:pt x="8504" y="18143"/>
                      <a:pt x="8687" y="18395"/>
                      <a:pt x="8871" y="18648"/>
                    </a:cubicBezTo>
                    <a:cubicBezTo>
                      <a:pt x="9240" y="19151"/>
                      <a:pt x="9609" y="19654"/>
                      <a:pt x="9609" y="19654"/>
                    </a:cubicBezTo>
                    <a:lnTo>
                      <a:pt x="10919" y="17891"/>
                    </a:lnTo>
                    <a:cubicBezTo>
                      <a:pt x="10919" y="17891"/>
                      <a:pt x="10566" y="17409"/>
                      <a:pt x="10213" y="16927"/>
                    </a:cubicBezTo>
                    <a:cubicBezTo>
                      <a:pt x="10036" y="16687"/>
                      <a:pt x="9860" y="16446"/>
                      <a:pt x="9727" y="16264"/>
                    </a:cubicBezTo>
                    <a:cubicBezTo>
                      <a:pt x="9601" y="16075"/>
                      <a:pt x="9517" y="15950"/>
                      <a:pt x="9517" y="15950"/>
                    </a:cubicBezTo>
                    <a:cubicBezTo>
                      <a:pt x="9517" y="15950"/>
                      <a:pt x="8145" y="17626"/>
                      <a:pt x="8145" y="17626"/>
                    </a:cubicBezTo>
                    <a:close/>
                    <a:moveTo>
                      <a:pt x="10257" y="15048"/>
                    </a:moveTo>
                    <a:cubicBezTo>
                      <a:pt x="10257" y="15048"/>
                      <a:pt x="10339" y="15171"/>
                      <a:pt x="10462" y="15355"/>
                    </a:cubicBezTo>
                    <a:cubicBezTo>
                      <a:pt x="10591" y="15531"/>
                      <a:pt x="10763" y="15767"/>
                      <a:pt x="10935" y="16003"/>
                    </a:cubicBezTo>
                    <a:cubicBezTo>
                      <a:pt x="11280" y="16473"/>
                      <a:pt x="11625" y="16943"/>
                      <a:pt x="11625" y="16943"/>
                    </a:cubicBezTo>
                    <a:lnTo>
                      <a:pt x="12938" y="15183"/>
                    </a:lnTo>
                    <a:cubicBezTo>
                      <a:pt x="12938" y="15183"/>
                      <a:pt x="12608" y="14735"/>
                      <a:pt x="12279" y="14286"/>
                    </a:cubicBezTo>
                    <a:cubicBezTo>
                      <a:pt x="12114" y="14061"/>
                      <a:pt x="11950" y="13836"/>
                      <a:pt x="11826" y="13667"/>
                    </a:cubicBezTo>
                    <a:cubicBezTo>
                      <a:pt x="11709" y="13491"/>
                      <a:pt x="11631" y="13374"/>
                      <a:pt x="11631" y="13374"/>
                    </a:cubicBezTo>
                    <a:cubicBezTo>
                      <a:pt x="11631" y="13374"/>
                      <a:pt x="10257" y="15048"/>
                      <a:pt x="10257" y="15048"/>
                    </a:cubicBezTo>
                    <a:close/>
                    <a:moveTo>
                      <a:pt x="12372" y="12473"/>
                    </a:moveTo>
                    <a:cubicBezTo>
                      <a:pt x="12372" y="12473"/>
                      <a:pt x="12448" y="12588"/>
                      <a:pt x="12562" y="12759"/>
                    </a:cubicBezTo>
                    <a:cubicBezTo>
                      <a:pt x="12682" y="12923"/>
                      <a:pt x="12842" y="13143"/>
                      <a:pt x="13003" y="13362"/>
                    </a:cubicBezTo>
                    <a:cubicBezTo>
                      <a:pt x="13324" y="13799"/>
                      <a:pt x="13645" y="14237"/>
                      <a:pt x="13645" y="14237"/>
                    </a:cubicBezTo>
                    <a:lnTo>
                      <a:pt x="14959" y="12481"/>
                    </a:lnTo>
                    <a:cubicBezTo>
                      <a:pt x="14959" y="12481"/>
                      <a:pt x="14653" y="12064"/>
                      <a:pt x="14348" y="11648"/>
                    </a:cubicBezTo>
                    <a:cubicBezTo>
                      <a:pt x="14195" y="11440"/>
                      <a:pt x="14039" y="11235"/>
                      <a:pt x="13929" y="11075"/>
                    </a:cubicBezTo>
                    <a:cubicBezTo>
                      <a:pt x="13820" y="10911"/>
                      <a:pt x="13747" y="10803"/>
                      <a:pt x="13747" y="10803"/>
                    </a:cubicBezTo>
                    <a:cubicBezTo>
                      <a:pt x="13747" y="10803"/>
                      <a:pt x="12372" y="12473"/>
                      <a:pt x="12372" y="12473"/>
                    </a:cubicBezTo>
                    <a:close/>
                    <a:moveTo>
                      <a:pt x="14489" y="9903"/>
                    </a:moveTo>
                    <a:cubicBezTo>
                      <a:pt x="14489" y="9903"/>
                      <a:pt x="14560" y="10009"/>
                      <a:pt x="14665" y="10168"/>
                    </a:cubicBezTo>
                    <a:cubicBezTo>
                      <a:pt x="14772" y="10325"/>
                      <a:pt x="14925" y="10522"/>
                      <a:pt x="15073" y="10726"/>
                    </a:cubicBezTo>
                    <a:cubicBezTo>
                      <a:pt x="15370" y="11131"/>
                      <a:pt x="15667" y="11534"/>
                      <a:pt x="15667" y="11534"/>
                    </a:cubicBezTo>
                    <a:lnTo>
                      <a:pt x="16983" y="9781"/>
                    </a:lnTo>
                    <a:cubicBezTo>
                      <a:pt x="16983" y="9781"/>
                      <a:pt x="16702" y="9398"/>
                      <a:pt x="16420" y="9015"/>
                    </a:cubicBezTo>
                    <a:cubicBezTo>
                      <a:pt x="16280" y="8823"/>
                      <a:pt x="16134" y="8638"/>
                      <a:pt x="16034" y="8486"/>
                    </a:cubicBezTo>
                    <a:cubicBezTo>
                      <a:pt x="15934" y="8336"/>
                      <a:pt x="15867" y="8236"/>
                      <a:pt x="15867" y="8236"/>
                    </a:cubicBezTo>
                    <a:cubicBezTo>
                      <a:pt x="15867" y="8236"/>
                      <a:pt x="14489" y="9903"/>
                      <a:pt x="14489" y="9903"/>
                    </a:cubicBezTo>
                    <a:close/>
                    <a:moveTo>
                      <a:pt x="16610" y="7338"/>
                    </a:moveTo>
                    <a:cubicBezTo>
                      <a:pt x="16610" y="7338"/>
                      <a:pt x="16865" y="7731"/>
                      <a:pt x="17146" y="8094"/>
                    </a:cubicBezTo>
                    <a:cubicBezTo>
                      <a:pt x="17420" y="8466"/>
                      <a:pt x="17693" y="8837"/>
                      <a:pt x="17693" y="8837"/>
                    </a:cubicBezTo>
                    <a:lnTo>
                      <a:pt x="19011" y="7086"/>
                    </a:lnTo>
                    <a:cubicBezTo>
                      <a:pt x="19011" y="7086"/>
                      <a:pt x="18753" y="6736"/>
                      <a:pt x="18495" y="6386"/>
                    </a:cubicBezTo>
                    <a:cubicBezTo>
                      <a:pt x="18230" y="6046"/>
                      <a:pt x="17990" y="5673"/>
                      <a:pt x="17989" y="5673"/>
                    </a:cubicBezTo>
                    <a:cubicBezTo>
                      <a:pt x="17989" y="5673"/>
                      <a:pt x="16610" y="7338"/>
                      <a:pt x="16610" y="7338"/>
                    </a:cubicBezTo>
                    <a:close/>
                    <a:moveTo>
                      <a:pt x="7344" y="16423"/>
                    </a:moveTo>
                    <a:lnTo>
                      <a:pt x="8750" y="14798"/>
                    </a:lnTo>
                    <a:cubicBezTo>
                      <a:pt x="8750" y="14798"/>
                      <a:pt x="8406" y="14302"/>
                      <a:pt x="8096" y="13769"/>
                    </a:cubicBezTo>
                    <a:cubicBezTo>
                      <a:pt x="7778" y="13245"/>
                      <a:pt x="7461" y="12719"/>
                      <a:pt x="7461" y="12719"/>
                    </a:cubicBezTo>
                    <a:lnTo>
                      <a:pt x="5998" y="14253"/>
                    </a:lnTo>
                    <a:cubicBezTo>
                      <a:pt x="5998" y="14253"/>
                      <a:pt x="6329" y="14802"/>
                      <a:pt x="6661" y="15350"/>
                    </a:cubicBezTo>
                    <a:cubicBezTo>
                      <a:pt x="6826" y="15625"/>
                      <a:pt x="6991" y="15900"/>
                      <a:pt x="7126" y="16094"/>
                    </a:cubicBezTo>
                    <a:cubicBezTo>
                      <a:pt x="7257" y="16292"/>
                      <a:pt x="7344" y="16423"/>
                      <a:pt x="7344" y="16423"/>
                    </a:cubicBezTo>
                    <a:close/>
                    <a:moveTo>
                      <a:pt x="8249" y="11894"/>
                    </a:moveTo>
                    <a:cubicBezTo>
                      <a:pt x="8249" y="11894"/>
                      <a:pt x="8559" y="12406"/>
                      <a:pt x="8869" y="12919"/>
                    </a:cubicBezTo>
                    <a:cubicBezTo>
                      <a:pt x="9172" y="13439"/>
                      <a:pt x="9508" y="13923"/>
                      <a:pt x="9508" y="13923"/>
                    </a:cubicBezTo>
                    <a:lnTo>
                      <a:pt x="10915" y="12301"/>
                    </a:lnTo>
                    <a:cubicBezTo>
                      <a:pt x="10915" y="12301"/>
                      <a:pt x="10595" y="11839"/>
                      <a:pt x="10306" y="11342"/>
                    </a:cubicBezTo>
                    <a:cubicBezTo>
                      <a:pt x="10010" y="10853"/>
                      <a:pt x="9714" y="10363"/>
                      <a:pt x="9714" y="10363"/>
                    </a:cubicBezTo>
                    <a:cubicBezTo>
                      <a:pt x="9714" y="10363"/>
                      <a:pt x="8249" y="11894"/>
                      <a:pt x="8249" y="11894"/>
                    </a:cubicBezTo>
                    <a:close/>
                    <a:moveTo>
                      <a:pt x="10503" y="9540"/>
                    </a:moveTo>
                    <a:cubicBezTo>
                      <a:pt x="10503" y="9540"/>
                      <a:pt x="10791" y="10016"/>
                      <a:pt x="11080" y="10493"/>
                    </a:cubicBezTo>
                    <a:cubicBezTo>
                      <a:pt x="11361" y="10978"/>
                      <a:pt x="11673" y="11428"/>
                      <a:pt x="11673" y="11428"/>
                    </a:cubicBezTo>
                    <a:lnTo>
                      <a:pt x="13083" y="9808"/>
                    </a:lnTo>
                    <a:cubicBezTo>
                      <a:pt x="13083" y="9808"/>
                      <a:pt x="12787" y="9380"/>
                      <a:pt x="12519" y="8919"/>
                    </a:cubicBezTo>
                    <a:cubicBezTo>
                      <a:pt x="12244" y="8466"/>
                      <a:pt x="11969" y="8013"/>
                      <a:pt x="11969" y="8013"/>
                    </a:cubicBezTo>
                    <a:cubicBezTo>
                      <a:pt x="11969" y="8013"/>
                      <a:pt x="10503" y="9540"/>
                      <a:pt x="10503" y="9540"/>
                    </a:cubicBezTo>
                    <a:close/>
                    <a:moveTo>
                      <a:pt x="12759" y="7191"/>
                    </a:moveTo>
                    <a:cubicBezTo>
                      <a:pt x="12759" y="7191"/>
                      <a:pt x="13027" y="7632"/>
                      <a:pt x="13294" y="8071"/>
                    </a:cubicBezTo>
                    <a:cubicBezTo>
                      <a:pt x="13554" y="8520"/>
                      <a:pt x="13843" y="8937"/>
                      <a:pt x="13843" y="8937"/>
                    </a:cubicBezTo>
                    <a:lnTo>
                      <a:pt x="15254" y="7321"/>
                    </a:lnTo>
                    <a:cubicBezTo>
                      <a:pt x="15254" y="7321"/>
                      <a:pt x="14981" y="6925"/>
                      <a:pt x="14735" y="6500"/>
                    </a:cubicBezTo>
                    <a:cubicBezTo>
                      <a:pt x="14481" y="6083"/>
                      <a:pt x="14227" y="5666"/>
                      <a:pt x="14227" y="5666"/>
                    </a:cubicBezTo>
                    <a:cubicBezTo>
                      <a:pt x="14227" y="5666"/>
                      <a:pt x="12759" y="7191"/>
                      <a:pt x="12759" y="7191"/>
                    </a:cubicBezTo>
                    <a:close/>
                    <a:moveTo>
                      <a:pt x="15018" y="4847"/>
                    </a:moveTo>
                    <a:cubicBezTo>
                      <a:pt x="15018" y="4847"/>
                      <a:pt x="15265" y="5251"/>
                      <a:pt x="15511" y="5655"/>
                    </a:cubicBezTo>
                    <a:cubicBezTo>
                      <a:pt x="15750" y="6068"/>
                      <a:pt x="16015" y="6451"/>
                      <a:pt x="16015" y="6451"/>
                    </a:cubicBezTo>
                    <a:lnTo>
                      <a:pt x="17428" y="4837"/>
                    </a:lnTo>
                    <a:cubicBezTo>
                      <a:pt x="17428" y="4837"/>
                      <a:pt x="17366" y="4746"/>
                      <a:pt x="17274" y="4609"/>
                    </a:cubicBezTo>
                    <a:cubicBezTo>
                      <a:pt x="17181" y="4472"/>
                      <a:pt x="17071" y="4276"/>
                      <a:pt x="16953" y="4087"/>
                    </a:cubicBezTo>
                    <a:cubicBezTo>
                      <a:pt x="16721" y="3706"/>
                      <a:pt x="16488" y="3325"/>
                      <a:pt x="16488" y="3325"/>
                    </a:cubicBezTo>
                    <a:cubicBezTo>
                      <a:pt x="16488" y="3325"/>
                      <a:pt x="15018" y="4847"/>
                      <a:pt x="15018" y="4847"/>
                    </a:cubicBezTo>
                    <a:close/>
                    <a:moveTo>
                      <a:pt x="21600" y="5088"/>
                    </a:moveTo>
                    <a:cubicBezTo>
                      <a:pt x="21600" y="5088"/>
                      <a:pt x="18666" y="9207"/>
                      <a:pt x="15732" y="13325"/>
                    </a:cubicBezTo>
                    <a:cubicBezTo>
                      <a:pt x="12813" y="17463"/>
                      <a:pt x="9894" y="21600"/>
                      <a:pt x="9894" y="21600"/>
                    </a:cubicBezTo>
                    <a:cubicBezTo>
                      <a:pt x="9894" y="21600"/>
                      <a:pt x="9741" y="21568"/>
                      <a:pt x="9473" y="21512"/>
                    </a:cubicBezTo>
                    <a:cubicBezTo>
                      <a:pt x="9206" y="21454"/>
                      <a:pt x="8812" y="21382"/>
                      <a:pt x="8360" y="21254"/>
                    </a:cubicBezTo>
                    <a:cubicBezTo>
                      <a:pt x="7453" y="21003"/>
                      <a:pt x="6195" y="20667"/>
                      <a:pt x="4969" y="20189"/>
                    </a:cubicBezTo>
                    <a:cubicBezTo>
                      <a:pt x="4355" y="19954"/>
                      <a:pt x="3715" y="19725"/>
                      <a:pt x="3142" y="19463"/>
                    </a:cubicBezTo>
                    <a:cubicBezTo>
                      <a:pt x="2565" y="19205"/>
                      <a:pt x="2021" y="18952"/>
                      <a:pt x="1552" y="18728"/>
                    </a:cubicBezTo>
                    <a:cubicBezTo>
                      <a:pt x="1080" y="18506"/>
                      <a:pt x="690" y="18307"/>
                      <a:pt x="424" y="18158"/>
                    </a:cubicBezTo>
                    <a:cubicBezTo>
                      <a:pt x="154" y="18011"/>
                      <a:pt x="0" y="17926"/>
                      <a:pt x="0" y="17926"/>
                    </a:cubicBezTo>
                    <a:cubicBezTo>
                      <a:pt x="0" y="17926"/>
                      <a:pt x="4568" y="13426"/>
                      <a:pt x="9135" y="8925"/>
                    </a:cubicBezTo>
                    <a:cubicBezTo>
                      <a:pt x="13724" y="4462"/>
                      <a:pt x="18313" y="0"/>
                      <a:pt x="18313" y="0"/>
                    </a:cubicBezTo>
                    <a:cubicBezTo>
                      <a:pt x="18313" y="0"/>
                      <a:pt x="18364" y="97"/>
                      <a:pt x="18441" y="243"/>
                    </a:cubicBezTo>
                    <a:cubicBezTo>
                      <a:pt x="18521" y="386"/>
                      <a:pt x="18616" y="588"/>
                      <a:pt x="18728" y="773"/>
                    </a:cubicBezTo>
                    <a:cubicBezTo>
                      <a:pt x="18949" y="1146"/>
                      <a:pt x="19171" y="1519"/>
                      <a:pt x="19171" y="1519"/>
                    </a:cubicBezTo>
                    <a:lnTo>
                      <a:pt x="17889" y="2898"/>
                    </a:lnTo>
                    <a:cubicBezTo>
                      <a:pt x="17889" y="2898"/>
                      <a:pt x="18229" y="3483"/>
                      <a:pt x="18610" y="4021"/>
                    </a:cubicBezTo>
                    <a:cubicBezTo>
                      <a:pt x="18794" y="4297"/>
                      <a:pt x="18979" y="4572"/>
                      <a:pt x="19117" y="4779"/>
                    </a:cubicBezTo>
                    <a:cubicBezTo>
                      <a:pt x="19258" y="4982"/>
                      <a:pt x="19359" y="5109"/>
                      <a:pt x="19359" y="5109"/>
                    </a:cubicBezTo>
                    <a:lnTo>
                      <a:pt x="20532" y="3640"/>
                    </a:lnTo>
                    <a:cubicBezTo>
                      <a:pt x="20532" y="3640"/>
                      <a:pt x="20795" y="4007"/>
                      <a:pt x="21058" y="4374"/>
                    </a:cubicBezTo>
                    <a:cubicBezTo>
                      <a:pt x="21188" y="4561"/>
                      <a:pt x="21320" y="4744"/>
                      <a:pt x="21427" y="4870"/>
                    </a:cubicBezTo>
                    <a:cubicBezTo>
                      <a:pt x="21531" y="5001"/>
                      <a:pt x="21600" y="5088"/>
                      <a:pt x="21600" y="5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5" name="îşļïďê">
                <a:extLst>
                  <a:ext uri="{FF2B5EF4-FFF2-40B4-BE49-F238E27FC236}">
                    <a16:creationId xmlns:a16="http://schemas.microsoft.com/office/drawing/2014/main" id="{5CF1B4FB-536E-49E1-BCBA-945DA7566D4E}"/>
                  </a:ext>
                </a:extLst>
              </p:cNvPr>
              <p:cNvSpPr/>
              <p:nvPr/>
            </p:nvSpPr>
            <p:spPr>
              <a:xfrm>
                <a:off x="746389" y="5470114"/>
                <a:ext cx="1179080" cy="742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61" y="8137"/>
                    </a:moveTo>
                    <a:lnTo>
                      <a:pt x="17963" y="5979"/>
                    </a:lnTo>
                    <a:lnTo>
                      <a:pt x="16164" y="6997"/>
                    </a:lnTo>
                    <a:lnTo>
                      <a:pt x="16682" y="9235"/>
                    </a:lnTo>
                    <a:cubicBezTo>
                      <a:pt x="16682" y="9235"/>
                      <a:pt x="18461" y="8137"/>
                      <a:pt x="18461" y="8137"/>
                    </a:cubicBezTo>
                    <a:close/>
                    <a:moveTo>
                      <a:pt x="15724" y="9825"/>
                    </a:moveTo>
                    <a:lnTo>
                      <a:pt x="15195" y="7542"/>
                    </a:lnTo>
                    <a:lnTo>
                      <a:pt x="13395" y="8555"/>
                    </a:lnTo>
                    <a:lnTo>
                      <a:pt x="13944" y="10919"/>
                    </a:lnTo>
                    <a:cubicBezTo>
                      <a:pt x="13944" y="10919"/>
                      <a:pt x="15724" y="9825"/>
                      <a:pt x="15724" y="9825"/>
                    </a:cubicBezTo>
                    <a:close/>
                    <a:moveTo>
                      <a:pt x="12986" y="11507"/>
                    </a:moveTo>
                    <a:lnTo>
                      <a:pt x="12425" y="9100"/>
                    </a:lnTo>
                    <a:lnTo>
                      <a:pt x="10624" y="10108"/>
                    </a:lnTo>
                    <a:lnTo>
                      <a:pt x="11205" y="12597"/>
                    </a:lnTo>
                    <a:cubicBezTo>
                      <a:pt x="11205" y="12597"/>
                      <a:pt x="12986" y="11507"/>
                      <a:pt x="12986" y="11507"/>
                    </a:cubicBezTo>
                    <a:close/>
                    <a:moveTo>
                      <a:pt x="10245" y="13183"/>
                    </a:moveTo>
                    <a:lnTo>
                      <a:pt x="9655" y="10650"/>
                    </a:lnTo>
                    <a:lnTo>
                      <a:pt x="7853" y="11653"/>
                    </a:lnTo>
                    <a:lnTo>
                      <a:pt x="8463" y="14269"/>
                    </a:lnTo>
                    <a:cubicBezTo>
                      <a:pt x="8463" y="14269"/>
                      <a:pt x="10245" y="13183"/>
                      <a:pt x="10245" y="13183"/>
                    </a:cubicBezTo>
                    <a:close/>
                    <a:moveTo>
                      <a:pt x="7503" y="14852"/>
                    </a:moveTo>
                    <a:lnTo>
                      <a:pt x="6882" y="12193"/>
                    </a:lnTo>
                    <a:lnTo>
                      <a:pt x="5078" y="13193"/>
                    </a:lnTo>
                    <a:lnTo>
                      <a:pt x="5720" y="15933"/>
                    </a:lnTo>
                    <a:cubicBezTo>
                      <a:pt x="5720" y="15933"/>
                      <a:pt x="7503" y="14852"/>
                      <a:pt x="7503" y="14852"/>
                    </a:cubicBezTo>
                    <a:close/>
                    <a:moveTo>
                      <a:pt x="17710" y="4731"/>
                    </a:moveTo>
                    <a:lnTo>
                      <a:pt x="17281" y="2539"/>
                    </a:lnTo>
                    <a:lnTo>
                      <a:pt x="15455" y="3426"/>
                    </a:lnTo>
                    <a:lnTo>
                      <a:pt x="15902" y="5700"/>
                    </a:lnTo>
                    <a:cubicBezTo>
                      <a:pt x="15902" y="5700"/>
                      <a:pt x="17710" y="4731"/>
                      <a:pt x="17710" y="4731"/>
                    </a:cubicBezTo>
                    <a:close/>
                    <a:moveTo>
                      <a:pt x="14927" y="6221"/>
                    </a:moveTo>
                    <a:lnTo>
                      <a:pt x="14472" y="3902"/>
                    </a:lnTo>
                    <a:lnTo>
                      <a:pt x="12645" y="4783"/>
                    </a:lnTo>
                    <a:lnTo>
                      <a:pt x="13118" y="7185"/>
                    </a:lnTo>
                    <a:cubicBezTo>
                      <a:pt x="13118" y="7185"/>
                      <a:pt x="14927" y="6221"/>
                      <a:pt x="14927" y="6221"/>
                    </a:cubicBezTo>
                    <a:close/>
                    <a:moveTo>
                      <a:pt x="12144" y="7703"/>
                    </a:moveTo>
                    <a:lnTo>
                      <a:pt x="11661" y="5257"/>
                    </a:lnTo>
                    <a:lnTo>
                      <a:pt x="9833" y="6135"/>
                    </a:lnTo>
                    <a:lnTo>
                      <a:pt x="10334" y="8664"/>
                    </a:lnTo>
                    <a:cubicBezTo>
                      <a:pt x="10334" y="8664"/>
                      <a:pt x="12144" y="7703"/>
                      <a:pt x="12144" y="7703"/>
                    </a:cubicBezTo>
                    <a:close/>
                    <a:moveTo>
                      <a:pt x="9359" y="9180"/>
                    </a:moveTo>
                    <a:lnTo>
                      <a:pt x="8848" y="6606"/>
                    </a:lnTo>
                    <a:lnTo>
                      <a:pt x="7020" y="7479"/>
                    </a:lnTo>
                    <a:lnTo>
                      <a:pt x="7547" y="10136"/>
                    </a:lnTo>
                    <a:cubicBezTo>
                      <a:pt x="7547" y="10136"/>
                      <a:pt x="9359" y="9180"/>
                      <a:pt x="9359" y="9180"/>
                    </a:cubicBezTo>
                    <a:close/>
                    <a:moveTo>
                      <a:pt x="6572" y="10649"/>
                    </a:moveTo>
                    <a:lnTo>
                      <a:pt x="6035" y="7947"/>
                    </a:lnTo>
                    <a:lnTo>
                      <a:pt x="4206" y="8816"/>
                    </a:lnTo>
                    <a:lnTo>
                      <a:pt x="4760" y="11601"/>
                    </a:lnTo>
                    <a:cubicBezTo>
                      <a:pt x="4760" y="11601"/>
                      <a:pt x="6572" y="10649"/>
                      <a:pt x="6572" y="10649"/>
                    </a:cubicBezTo>
                    <a:close/>
                    <a:moveTo>
                      <a:pt x="21600" y="7682"/>
                    </a:moveTo>
                    <a:cubicBezTo>
                      <a:pt x="21600" y="7682"/>
                      <a:pt x="16205" y="11188"/>
                      <a:pt x="10809" y="14694"/>
                    </a:cubicBezTo>
                    <a:cubicBezTo>
                      <a:pt x="5405" y="18147"/>
                      <a:pt x="0" y="21600"/>
                      <a:pt x="0" y="21600"/>
                    </a:cubicBezTo>
                    <a:cubicBezTo>
                      <a:pt x="0" y="21600"/>
                      <a:pt x="166" y="20683"/>
                      <a:pt x="415" y="19307"/>
                    </a:cubicBezTo>
                    <a:cubicBezTo>
                      <a:pt x="678" y="17938"/>
                      <a:pt x="990" y="16170"/>
                      <a:pt x="1393" y="14409"/>
                    </a:cubicBezTo>
                    <a:cubicBezTo>
                      <a:pt x="1792" y="12647"/>
                      <a:pt x="2202" y="10936"/>
                      <a:pt x="2515" y="9680"/>
                    </a:cubicBezTo>
                    <a:cubicBezTo>
                      <a:pt x="2665" y="9053"/>
                      <a:pt x="2817" y="8524"/>
                      <a:pt x="2917" y="8159"/>
                    </a:cubicBezTo>
                    <a:cubicBezTo>
                      <a:pt x="3019" y="7795"/>
                      <a:pt x="3077" y="7587"/>
                      <a:pt x="3077" y="7587"/>
                    </a:cubicBezTo>
                    <a:cubicBezTo>
                      <a:pt x="3077" y="7587"/>
                      <a:pt x="7272" y="5704"/>
                      <a:pt x="11467" y="3823"/>
                    </a:cubicBezTo>
                    <a:cubicBezTo>
                      <a:pt x="15656" y="1912"/>
                      <a:pt x="19846" y="0"/>
                      <a:pt x="19846" y="0"/>
                    </a:cubicBezTo>
                    <a:cubicBezTo>
                      <a:pt x="19846" y="0"/>
                      <a:pt x="19942" y="598"/>
                      <a:pt x="20079" y="1177"/>
                    </a:cubicBezTo>
                    <a:cubicBezTo>
                      <a:pt x="20205" y="1761"/>
                      <a:pt x="20330" y="2344"/>
                      <a:pt x="20330" y="2344"/>
                    </a:cubicBezTo>
                    <a:lnTo>
                      <a:pt x="18785" y="3143"/>
                    </a:lnTo>
                    <a:cubicBezTo>
                      <a:pt x="18785" y="3143"/>
                      <a:pt x="18946" y="3983"/>
                      <a:pt x="19107" y="4823"/>
                    </a:cubicBezTo>
                    <a:cubicBezTo>
                      <a:pt x="19297" y="5648"/>
                      <a:pt x="19487" y="6473"/>
                      <a:pt x="19487" y="6473"/>
                    </a:cubicBezTo>
                    <a:lnTo>
                      <a:pt x="21062" y="5531"/>
                    </a:lnTo>
                    <a:cubicBezTo>
                      <a:pt x="21062" y="5531"/>
                      <a:pt x="21195" y="6070"/>
                      <a:pt x="21328" y="6608"/>
                    </a:cubicBezTo>
                    <a:cubicBezTo>
                      <a:pt x="21394" y="6879"/>
                      <a:pt x="21460" y="7149"/>
                      <a:pt x="21509" y="7351"/>
                    </a:cubicBezTo>
                    <a:cubicBezTo>
                      <a:pt x="21557" y="7554"/>
                      <a:pt x="21600" y="7682"/>
                      <a:pt x="21600" y="7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10000"/>
              </a:bodyPr>
              <a:lstStyle/>
              <a:p>
                <a:endParaRPr sz="2000"/>
              </a:p>
            </p:txBody>
          </p:sp>
          <p:sp>
            <p:nvSpPr>
              <p:cNvPr id="56" name="íšľîḓê">
                <a:extLst>
                  <a:ext uri="{FF2B5EF4-FFF2-40B4-BE49-F238E27FC236}">
                    <a16:creationId xmlns:a16="http://schemas.microsoft.com/office/drawing/2014/main" id="{41F45E80-9CC7-4D60-823D-53E693B83E35}"/>
                  </a:ext>
                </a:extLst>
              </p:cNvPr>
              <p:cNvSpPr/>
              <p:nvPr/>
            </p:nvSpPr>
            <p:spPr>
              <a:xfrm>
                <a:off x="1922208" y="6635708"/>
                <a:ext cx="1102981" cy="1418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80" y="6778"/>
                    </a:moveTo>
                    <a:cubicBezTo>
                      <a:pt x="19080" y="6778"/>
                      <a:pt x="18995" y="6743"/>
                      <a:pt x="18876" y="6676"/>
                    </a:cubicBezTo>
                    <a:cubicBezTo>
                      <a:pt x="18757" y="6612"/>
                      <a:pt x="18597" y="6527"/>
                      <a:pt x="18436" y="6441"/>
                    </a:cubicBezTo>
                    <a:cubicBezTo>
                      <a:pt x="18116" y="6271"/>
                      <a:pt x="17795" y="6102"/>
                      <a:pt x="17795" y="6102"/>
                    </a:cubicBezTo>
                    <a:lnTo>
                      <a:pt x="16667" y="7424"/>
                    </a:lnTo>
                    <a:cubicBezTo>
                      <a:pt x="16667" y="7424"/>
                      <a:pt x="17000" y="7600"/>
                      <a:pt x="17333" y="7775"/>
                    </a:cubicBezTo>
                    <a:cubicBezTo>
                      <a:pt x="17500" y="7864"/>
                      <a:pt x="17665" y="7952"/>
                      <a:pt x="17790" y="8018"/>
                    </a:cubicBezTo>
                    <a:cubicBezTo>
                      <a:pt x="17914" y="8087"/>
                      <a:pt x="18001" y="8125"/>
                      <a:pt x="18001" y="8125"/>
                    </a:cubicBezTo>
                    <a:cubicBezTo>
                      <a:pt x="18001" y="8125"/>
                      <a:pt x="19080" y="6778"/>
                      <a:pt x="19080" y="6778"/>
                    </a:cubicBezTo>
                    <a:close/>
                    <a:moveTo>
                      <a:pt x="17420" y="8850"/>
                    </a:moveTo>
                    <a:cubicBezTo>
                      <a:pt x="17420" y="8850"/>
                      <a:pt x="17314" y="8804"/>
                      <a:pt x="17139" y="8712"/>
                    </a:cubicBezTo>
                    <a:cubicBezTo>
                      <a:pt x="16962" y="8622"/>
                      <a:pt x="16710" y="8494"/>
                      <a:pt x="16406" y="8340"/>
                    </a:cubicBezTo>
                    <a:cubicBezTo>
                      <a:pt x="15801" y="8030"/>
                      <a:pt x="14975" y="7640"/>
                      <a:pt x="14205" y="7185"/>
                    </a:cubicBezTo>
                    <a:cubicBezTo>
                      <a:pt x="13420" y="6746"/>
                      <a:pt x="12628" y="6317"/>
                      <a:pt x="12075" y="5951"/>
                    </a:cubicBezTo>
                    <a:cubicBezTo>
                      <a:pt x="11507" y="5602"/>
                      <a:pt x="11128" y="5368"/>
                      <a:pt x="11128" y="5368"/>
                    </a:cubicBezTo>
                    <a:lnTo>
                      <a:pt x="9824" y="6589"/>
                    </a:lnTo>
                    <a:cubicBezTo>
                      <a:pt x="9824" y="6589"/>
                      <a:pt x="10216" y="6831"/>
                      <a:pt x="10804" y="7193"/>
                    </a:cubicBezTo>
                    <a:cubicBezTo>
                      <a:pt x="11378" y="7570"/>
                      <a:pt x="12196" y="8018"/>
                      <a:pt x="13009" y="8471"/>
                    </a:cubicBezTo>
                    <a:cubicBezTo>
                      <a:pt x="13808" y="8941"/>
                      <a:pt x="14661" y="9348"/>
                      <a:pt x="15289" y="9667"/>
                    </a:cubicBezTo>
                    <a:cubicBezTo>
                      <a:pt x="15603" y="9827"/>
                      <a:pt x="15865" y="9959"/>
                      <a:pt x="16048" y="10052"/>
                    </a:cubicBezTo>
                    <a:cubicBezTo>
                      <a:pt x="16231" y="10146"/>
                      <a:pt x="16338" y="10196"/>
                      <a:pt x="16338" y="10196"/>
                    </a:cubicBezTo>
                    <a:cubicBezTo>
                      <a:pt x="16338" y="10196"/>
                      <a:pt x="17420" y="8850"/>
                      <a:pt x="17420" y="8850"/>
                    </a:cubicBezTo>
                    <a:close/>
                    <a:moveTo>
                      <a:pt x="15755" y="10920"/>
                    </a:moveTo>
                    <a:cubicBezTo>
                      <a:pt x="15755" y="10920"/>
                      <a:pt x="15328" y="10704"/>
                      <a:pt x="14686" y="10382"/>
                    </a:cubicBezTo>
                    <a:cubicBezTo>
                      <a:pt x="14046" y="10057"/>
                      <a:pt x="13179" y="9641"/>
                      <a:pt x="12365" y="9163"/>
                    </a:cubicBezTo>
                    <a:cubicBezTo>
                      <a:pt x="11536" y="8703"/>
                      <a:pt x="10704" y="8245"/>
                      <a:pt x="10119" y="7862"/>
                    </a:cubicBezTo>
                    <a:cubicBezTo>
                      <a:pt x="9520" y="7493"/>
                      <a:pt x="9121" y="7246"/>
                      <a:pt x="9121" y="7246"/>
                    </a:cubicBezTo>
                    <a:lnTo>
                      <a:pt x="7815" y="8466"/>
                    </a:lnTo>
                    <a:cubicBezTo>
                      <a:pt x="7815" y="8466"/>
                      <a:pt x="8228" y="8720"/>
                      <a:pt x="8847" y="9102"/>
                    </a:cubicBezTo>
                    <a:cubicBezTo>
                      <a:pt x="9159" y="9288"/>
                      <a:pt x="9507" y="9526"/>
                      <a:pt x="9911" y="9747"/>
                    </a:cubicBezTo>
                    <a:cubicBezTo>
                      <a:pt x="10311" y="9970"/>
                      <a:pt x="10740" y="10209"/>
                      <a:pt x="11168" y="10447"/>
                    </a:cubicBezTo>
                    <a:cubicBezTo>
                      <a:pt x="12009" y="10941"/>
                      <a:pt x="12903" y="11374"/>
                      <a:pt x="13566" y="11708"/>
                    </a:cubicBezTo>
                    <a:cubicBezTo>
                      <a:pt x="14229" y="12043"/>
                      <a:pt x="14670" y="12266"/>
                      <a:pt x="14670" y="12266"/>
                    </a:cubicBezTo>
                    <a:cubicBezTo>
                      <a:pt x="14670" y="12266"/>
                      <a:pt x="15755" y="10920"/>
                      <a:pt x="15755" y="10920"/>
                    </a:cubicBezTo>
                    <a:close/>
                    <a:moveTo>
                      <a:pt x="14085" y="12990"/>
                    </a:moveTo>
                    <a:cubicBezTo>
                      <a:pt x="14085" y="12990"/>
                      <a:pt x="13635" y="12763"/>
                      <a:pt x="12962" y="12422"/>
                    </a:cubicBezTo>
                    <a:cubicBezTo>
                      <a:pt x="12287" y="12083"/>
                      <a:pt x="11379" y="11640"/>
                      <a:pt x="10522" y="11139"/>
                    </a:cubicBezTo>
                    <a:cubicBezTo>
                      <a:pt x="10086" y="10896"/>
                      <a:pt x="9651" y="10653"/>
                      <a:pt x="9242" y="10426"/>
                    </a:cubicBezTo>
                    <a:cubicBezTo>
                      <a:pt x="8833" y="10199"/>
                      <a:pt x="8478" y="9959"/>
                      <a:pt x="8160" y="9769"/>
                    </a:cubicBezTo>
                    <a:cubicBezTo>
                      <a:pt x="7530" y="9380"/>
                      <a:pt x="7111" y="9121"/>
                      <a:pt x="7111" y="9121"/>
                    </a:cubicBezTo>
                    <a:lnTo>
                      <a:pt x="5802" y="10340"/>
                    </a:lnTo>
                    <a:cubicBezTo>
                      <a:pt x="5802" y="10340"/>
                      <a:pt x="6235" y="10607"/>
                      <a:pt x="6885" y="11007"/>
                    </a:cubicBezTo>
                    <a:cubicBezTo>
                      <a:pt x="7213" y="11204"/>
                      <a:pt x="7581" y="11450"/>
                      <a:pt x="8001" y="11686"/>
                    </a:cubicBezTo>
                    <a:cubicBezTo>
                      <a:pt x="8423" y="11921"/>
                      <a:pt x="8872" y="12172"/>
                      <a:pt x="9322" y="12422"/>
                    </a:cubicBezTo>
                    <a:cubicBezTo>
                      <a:pt x="10207" y="12939"/>
                      <a:pt x="11142" y="13398"/>
                      <a:pt x="11839" y="13748"/>
                    </a:cubicBezTo>
                    <a:cubicBezTo>
                      <a:pt x="12535" y="14099"/>
                      <a:pt x="12999" y="14333"/>
                      <a:pt x="12999" y="14333"/>
                    </a:cubicBezTo>
                    <a:cubicBezTo>
                      <a:pt x="12999" y="14333"/>
                      <a:pt x="14085" y="12990"/>
                      <a:pt x="14085" y="12990"/>
                    </a:cubicBezTo>
                    <a:close/>
                    <a:moveTo>
                      <a:pt x="12414" y="15055"/>
                    </a:moveTo>
                    <a:cubicBezTo>
                      <a:pt x="12414" y="15055"/>
                      <a:pt x="11942" y="14818"/>
                      <a:pt x="11234" y="14460"/>
                    </a:cubicBezTo>
                    <a:cubicBezTo>
                      <a:pt x="10525" y="14106"/>
                      <a:pt x="9575" y="13637"/>
                      <a:pt x="8674" y="13112"/>
                    </a:cubicBezTo>
                    <a:cubicBezTo>
                      <a:pt x="8218" y="12857"/>
                      <a:pt x="7761" y="12603"/>
                      <a:pt x="7332" y="12365"/>
                    </a:cubicBezTo>
                    <a:cubicBezTo>
                      <a:pt x="6906" y="12122"/>
                      <a:pt x="6531" y="11874"/>
                      <a:pt x="6198" y="11673"/>
                    </a:cubicBezTo>
                    <a:cubicBezTo>
                      <a:pt x="5537" y="11266"/>
                      <a:pt x="5096" y="10995"/>
                      <a:pt x="5096" y="10995"/>
                    </a:cubicBezTo>
                    <a:lnTo>
                      <a:pt x="3785" y="12212"/>
                    </a:lnTo>
                    <a:cubicBezTo>
                      <a:pt x="3785" y="12212"/>
                      <a:pt x="4238" y="12492"/>
                      <a:pt x="4920" y="12911"/>
                    </a:cubicBezTo>
                    <a:cubicBezTo>
                      <a:pt x="5263" y="13119"/>
                      <a:pt x="5651" y="13373"/>
                      <a:pt x="6088" y="13623"/>
                    </a:cubicBezTo>
                    <a:cubicBezTo>
                      <a:pt x="6530" y="13869"/>
                      <a:pt x="7001" y="14132"/>
                      <a:pt x="7471" y="14395"/>
                    </a:cubicBezTo>
                    <a:cubicBezTo>
                      <a:pt x="7946" y="14652"/>
                      <a:pt x="8405" y="14930"/>
                      <a:pt x="8862" y="15157"/>
                    </a:cubicBezTo>
                    <a:cubicBezTo>
                      <a:pt x="9319" y="15387"/>
                      <a:pt x="9744" y="15601"/>
                      <a:pt x="10109" y="15784"/>
                    </a:cubicBezTo>
                    <a:cubicBezTo>
                      <a:pt x="10839" y="16151"/>
                      <a:pt x="11325" y="16397"/>
                      <a:pt x="11325" y="16397"/>
                    </a:cubicBezTo>
                    <a:cubicBezTo>
                      <a:pt x="11325" y="16397"/>
                      <a:pt x="12414" y="15055"/>
                      <a:pt x="12414" y="15055"/>
                    </a:cubicBezTo>
                    <a:close/>
                    <a:moveTo>
                      <a:pt x="12456" y="3042"/>
                    </a:moveTo>
                    <a:lnTo>
                      <a:pt x="11310" y="2228"/>
                    </a:lnTo>
                    <a:lnTo>
                      <a:pt x="9940" y="3403"/>
                    </a:lnTo>
                    <a:lnTo>
                      <a:pt x="11129" y="4247"/>
                    </a:lnTo>
                    <a:cubicBezTo>
                      <a:pt x="11129" y="4247"/>
                      <a:pt x="12456" y="3042"/>
                      <a:pt x="12456" y="3042"/>
                    </a:cubicBezTo>
                    <a:close/>
                    <a:moveTo>
                      <a:pt x="10414" y="4896"/>
                    </a:moveTo>
                    <a:lnTo>
                      <a:pt x="9201" y="4036"/>
                    </a:lnTo>
                    <a:lnTo>
                      <a:pt x="7828" y="5210"/>
                    </a:lnTo>
                    <a:lnTo>
                      <a:pt x="9085" y="6100"/>
                    </a:lnTo>
                    <a:cubicBezTo>
                      <a:pt x="9085" y="6100"/>
                      <a:pt x="10414" y="4896"/>
                      <a:pt x="10414" y="4896"/>
                    </a:cubicBezTo>
                    <a:close/>
                    <a:moveTo>
                      <a:pt x="8369" y="6747"/>
                    </a:moveTo>
                    <a:lnTo>
                      <a:pt x="7088" y="5842"/>
                    </a:lnTo>
                    <a:lnTo>
                      <a:pt x="5712" y="7015"/>
                    </a:lnTo>
                    <a:lnTo>
                      <a:pt x="7038" y="7949"/>
                    </a:lnTo>
                    <a:cubicBezTo>
                      <a:pt x="7038" y="7949"/>
                      <a:pt x="8369" y="6747"/>
                      <a:pt x="8369" y="6747"/>
                    </a:cubicBezTo>
                    <a:close/>
                    <a:moveTo>
                      <a:pt x="6320" y="8596"/>
                    </a:moveTo>
                    <a:lnTo>
                      <a:pt x="4971" y="7646"/>
                    </a:lnTo>
                    <a:lnTo>
                      <a:pt x="3593" y="8816"/>
                    </a:lnTo>
                    <a:lnTo>
                      <a:pt x="4986" y="9796"/>
                    </a:lnTo>
                    <a:cubicBezTo>
                      <a:pt x="4986" y="9796"/>
                      <a:pt x="6320" y="8596"/>
                      <a:pt x="6320" y="8596"/>
                    </a:cubicBezTo>
                    <a:close/>
                    <a:moveTo>
                      <a:pt x="4268" y="10443"/>
                    </a:moveTo>
                    <a:lnTo>
                      <a:pt x="2851" y="9447"/>
                    </a:lnTo>
                    <a:lnTo>
                      <a:pt x="1471" y="10617"/>
                    </a:lnTo>
                    <a:lnTo>
                      <a:pt x="2932" y="11642"/>
                    </a:lnTo>
                    <a:cubicBezTo>
                      <a:pt x="2932" y="11642"/>
                      <a:pt x="4268" y="10443"/>
                      <a:pt x="4268" y="10443"/>
                    </a:cubicBezTo>
                    <a:close/>
                    <a:moveTo>
                      <a:pt x="11871" y="4735"/>
                    </a:moveTo>
                    <a:lnTo>
                      <a:pt x="13112" y="5534"/>
                    </a:lnTo>
                    <a:lnTo>
                      <a:pt x="14366" y="4283"/>
                    </a:lnTo>
                    <a:lnTo>
                      <a:pt x="13171" y="3512"/>
                    </a:lnTo>
                    <a:cubicBezTo>
                      <a:pt x="13171" y="3512"/>
                      <a:pt x="11871" y="4735"/>
                      <a:pt x="11871" y="4735"/>
                    </a:cubicBezTo>
                    <a:close/>
                    <a:moveTo>
                      <a:pt x="14214" y="6122"/>
                    </a:moveTo>
                    <a:lnTo>
                      <a:pt x="15501" y="6875"/>
                    </a:lnTo>
                    <a:lnTo>
                      <a:pt x="16669" y="5576"/>
                    </a:lnTo>
                    <a:lnTo>
                      <a:pt x="15430" y="4848"/>
                    </a:lnTo>
                    <a:cubicBezTo>
                      <a:pt x="15430" y="4848"/>
                      <a:pt x="14214" y="6122"/>
                      <a:pt x="14214" y="6122"/>
                    </a:cubicBezTo>
                    <a:close/>
                    <a:moveTo>
                      <a:pt x="21600" y="5004"/>
                    </a:moveTo>
                    <a:cubicBezTo>
                      <a:pt x="21600" y="5004"/>
                      <a:pt x="18400" y="9160"/>
                      <a:pt x="15199" y="13316"/>
                    </a:cubicBezTo>
                    <a:cubicBezTo>
                      <a:pt x="11967" y="17458"/>
                      <a:pt x="8735" y="21600"/>
                      <a:pt x="8735" y="21600"/>
                    </a:cubicBezTo>
                    <a:cubicBezTo>
                      <a:pt x="8735" y="21600"/>
                      <a:pt x="8566" y="21436"/>
                      <a:pt x="8271" y="21150"/>
                    </a:cubicBezTo>
                    <a:cubicBezTo>
                      <a:pt x="7971" y="20873"/>
                      <a:pt x="7576" y="20438"/>
                      <a:pt x="7102" y="19933"/>
                    </a:cubicBezTo>
                    <a:cubicBezTo>
                      <a:pt x="6632" y="19422"/>
                      <a:pt x="6078" y="18846"/>
                      <a:pt x="5523" y="18206"/>
                    </a:cubicBezTo>
                    <a:cubicBezTo>
                      <a:pt x="4990" y="17559"/>
                      <a:pt x="4421" y="16871"/>
                      <a:pt x="3852" y="16182"/>
                    </a:cubicBezTo>
                    <a:cubicBezTo>
                      <a:pt x="2779" y="14776"/>
                      <a:pt x="1763" y="13402"/>
                      <a:pt x="1101" y="12321"/>
                    </a:cubicBezTo>
                    <a:cubicBezTo>
                      <a:pt x="765" y="11792"/>
                      <a:pt x="485" y="11351"/>
                      <a:pt x="289" y="11042"/>
                    </a:cubicBezTo>
                    <a:cubicBezTo>
                      <a:pt x="190" y="10891"/>
                      <a:pt x="120" y="10767"/>
                      <a:pt x="73" y="10682"/>
                    </a:cubicBezTo>
                    <a:cubicBezTo>
                      <a:pt x="25" y="10597"/>
                      <a:pt x="0" y="10552"/>
                      <a:pt x="0" y="10552"/>
                    </a:cubicBezTo>
                    <a:cubicBezTo>
                      <a:pt x="0" y="10552"/>
                      <a:pt x="3202" y="7919"/>
                      <a:pt x="6403" y="5286"/>
                    </a:cubicBezTo>
                    <a:cubicBezTo>
                      <a:pt x="9590" y="2643"/>
                      <a:pt x="12776" y="0"/>
                      <a:pt x="12776" y="0"/>
                    </a:cubicBezTo>
                    <a:lnTo>
                      <a:pt x="14040" y="849"/>
                    </a:lnTo>
                    <a:lnTo>
                      <a:pt x="12897" y="1866"/>
                    </a:lnTo>
                    <a:cubicBezTo>
                      <a:pt x="12897" y="1866"/>
                      <a:pt x="12990" y="1930"/>
                      <a:pt x="13153" y="2042"/>
                    </a:cubicBezTo>
                    <a:cubicBezTo>
                      <a:pt x="13318" y="2155"/>
                      <a:pt x="13543" y="2323"/>
                      <a:pt x="13842" y="2497"/>
                    </a:cubicBezTo>
                    <a:cubicBezTo>
                      <a:pt x="14135" y="2678"/>
                      <a:pt x="14476" y="2889"/>
                      <a:pt x="14842" y="3115"/>
                    </a:cubicBezTo>
                    <a:cubicBezTo>
                      <a:pt x="15206" y="3344"/>
                      <a:pt x="15589" y="3592"/>
                      <a:pt x="16002" y="3810"/>
                    </a:cubicBezTo>
                    <a:cubicBezTo>
                      <a:pt x="16817" y="4256"/>
                      <a:pt x="17603" y="4736"/>
                      <a:pt x="18245" y="5033"/>
                    </a:cubicBezTo>
                    <a:cubicBezTo>
                      <a:pt x="18871" y="5351"/>
                      <a:pt x="19289" y="5564"/>
                      <a:pt x="19289" y="5564"/>
                    </a:cubicBezTo>
                    <a:lnTo>
                      <a:pt x="20256" y="4385"/>
                    </a:lnTo>
                    <a:cubicBezTo>
                      <a:pt x="20256" y="4385"/>
                      <a:pt x="20338" y="4426"/>
                      <a:pt x="20461" y="4488"/>
                    </a:cubicBezTo>
                    <a:cubicBezTo>
                      <a:pt x="20581" y="4553"/>
                      <a:pt x="20749" y="4630"/>
                      <a:pt x="20921" y="4703"/>
                    </a:cubicBezTo>
                    <a:cubicBezTo>
                      <a:pt x="21261" y="4853"/>
                      <a:pt x="21600" y="5004"/>
                      <a:pt x="21600" y="50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7" name="îṣḻïdê">
                <a:extLst>
                  <a:ext uri="{FF2B5EF4-FFF2-40B4-BE49-F238E27FC236}">
                    <a16:creationId xmlns:a16="http://schemas.microsoft.com/office/drawing/2014/main" id="{3FEC63DB-A904-4DBF-9EFA-6867E927F781}"/>
                  </a:ext>
                </a:extLst>
              </p:cNvPr>
              <p:cNvSpPr/>
              <p:nvPr/>
            </p:nvSpPr>
            <p:spPr>
              <a:xfrm>
                <a:off x="1104247" y="4713500"/>
                <a:ext cx="646242" cy="465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57" y="2714"/>
                    </a:moveTo>
                    <a:cubicBezTo>
                      <a:pt x="6157" y="2714"/>
                      <a:pt x="6175" y="3689"/>
                      <a:pt x="6201" y="5151"/>
                    </a:cubicBezTo>
                    <a:cubicBezTo>
                      <a:pt x="6221" y="5881"/>
                      <a:pt x="6210" y="6737"/>
                      <a:pt x="6256" y="7648"/>
                    </a:cubicBezTo>
                    <a:cubicBezTo>
                      <a:pt x="6308" y="8558"/>
                      <a:pt x="6363" y="9529"/>
                      <a:pt x="6418" y="10499"/>
                    </a:cubicBezTo>
                    <a:cubicBezTo>
                      <a:pt x="6538" y="12439"/>
                      <a:pt x="6587" y="14388"/>
                      <a:pt x="6759" y="15830"/>
                    </a:cubicBezTo>
                    <a:cubicBezTo>
                      <a:pt x="6894" y="17275"/>
                      <a:pt x="6983" y="18240"/>
                      <a:pt x="6983" y="18240"/>
                    </a:cubicBezTo>
                    <a:lnTo>
                      <a:pt x="9632" y="17764"/>
                    </a:lnTo>
                    <a:cubicBezTo>
                      <a:pt x="9632" y="17764"/>
                      <a:pt x="9545" y="16825"/>
                      <a:pt x="9414" y="15418"/>
                    </a:cubicBezTo>
                    <a:cubicBezTo>
                      <a:pt x="9246" y="14017"/>
                      <a:pt x="9201" y="12114"/>
                      <a:pt x="9082" y="10227"/>
                    </a:cubicBezTo>
                    <a:cubicBezTo>
                      <a:pt x="9029" y="9281"/>
                      <a:pt x="8975" y="8336"/>
                      <a:pt x="8924" y="7450"/>
                    </a:cubicBezTo>
                    <a:cubicBezTo>
                      <a:pt x="8879" y="6564"/>
                      <a:pt x="8891" y="5729"/>
                      <a:pt x="8871" y="5018"/>
                    </a:cubicBezTo>
                    <a:cubicBezTo>
                      <a:pt x="8846" y="3592"/>
                      <a:pt x="8828" y="2644"/>
                      <a:pt x="8828" y="2644"/>
                    </a:cubicBezTo>
                    <a:cubicBezTo>
                      <a:pt x="8828" y="2644"/>
                      <a:pt x="6157" y="2714"/>
                      <a:pt x="6157" y="2714"/>
                    </a:cubicBezTo>
                    <a:close/>
                    <a:moveTo>
                      <a:pt x="10873" y="2590"/>
                    </a:moveTo>
                    <a:cubicBezTo>
                      <a:pt x="10873" y="2590"/>
                      <a:pt x="10889" y="3521"/>
                      <a:pt x="10914" y="4915"/>
                    </a:cubicBezTo>
                    <a:cubicBezTo>
                      <a:pt x="10933" y="5614"/>
                      <a:pt x="10920" y="6430"/>
                      <a:pt x="10966" y="7299"/>
                    </a:cubicBezTo>
                    <a:cubicBezTo>
                      <a:pt x="11015" y="8167"/>
                      <a:pt x="11068" y="9092"/>
                      <a:pt x="11121" y="10018"/>
                    </a:cubicBezTo>
                    <a:cubicBezTo>
                      <a:pt x="11237" y="11868"/>
                      <a:pt x="11279" y="13730"/>
                      <a:pt x="11446" y="15102"/>
                    </a:cubicBezTo>
                    <a:cubicBezTo>
                      <a:pt x="11574" y="16481"/>
                      <a:pt x="11660" y="17400"/>
                      <a:pt x="11660" y="17400"/>
                    </a:cubicBezTo>
                    <a:lnTo>
                      <a:pt x="14309" y="16924"/>
                    </a:lnTo>
                    <a:cubicBezTo>
                      <a:pt x="14309" y="16924"/>
                      <a:pt x="14226" y="16031"/>
                      <a:pt x="14101" y="14690"/>
                    </a:cubicBezTo>
                    <a:cubicBezTo>
                      <a:pt x="13938" y="13355"/>
                      <a:pt x="13898" y="11545"/>
                      <a:pt x="13785" y="9745"/>
                    </a:cubicBezTo>
                    <a:cubicBezTo>
                      <a:pt x="13734" y="8846"/>
                      <a:pt x="13682" y="7946"/>
                      <a:pt x="13633" y="7102"/>
                    </a:cubicBezTo>
                    <a:cubicBezTo>
                      <a:pt x="13589" y="6256"/>
                      <a:pt x="13602" y="5461"/>
                      <a:pt x="13584" y="4784"/>
                    </a:cubicBezTo>
                    <a:cubicBezTo>
                      <a:pt x="13560" y="3426"/>
                      <a:pt x="13544" y="2520"/>
                      <a:pt x="13544" y="2520"/>
                    </a:cubicBezTo>
                    <a:cubicBezTo>
                      <a:pt x="13544" y="2520"/>
                      <a:pt x="10873" y="2590"/>
                      <a:pt x="10873" y="2590"/>
                    </a:cubicBezTo>
                    <a:close/>
                    <a:moveTo>
                      <a:pt x="15587" y="2467"/>
                    </a:moveTo>
                    <a:cubicBezTo>
                      <a:pt x="15587" y="2467"/>
                      <a:pt x="15603" y="3353"/>
                      <a:pt x="15627" y="4681"/>
                    </a:cubicBezTo>
                    <a:cubicBezTo>
                      <a:pt x="15645" y="5344"/>
                      <a:pt x="15631" y="6123"/>
                      <a:pt x="15675" y="6950"/>
                    </a:cubicBezTo>
                    <a:cubicBezTo>
                      <a:pt x="15722" y="7776"/>
                      <a:pt x="15774" y="8657"/>
                      <a:pt x="15824" y="9538"/>
                    </a:cubicBezTo>
                    <a:cubicBezTo>
                      <a:pt x="15935" y="11297"/>
                      <a:pt x="15972" y="13070"/>
                      <a:pt x="16133" y="14375"/>
                    </a:cubicBezTo>
                    <a:cubicBezTo>
                      <a:pt x="16255" y="15686"/>
                      <a:pt x="16336" y="16562"/>
                      <a:pt x="16336" y="16562"/>
                    </a:cubicBezTo>
                    <a:lnTo>
                      <a:pt x="18986" y="16085"/>
                    </a:lnTo>
                    <a:cubicBezTo>
                      <a:pt x="18986" y="16085"/>
                      <a:pt x="18907" y="15238"/>
                      <a:pt x="18788" y="13963"/>
                    </a:cubicBezTo>
                    <a:cubicBezTo>
                      <a:pt x="18630" y="12696"/>
                      <a:pt x="18597" y="10974"/>
                      <a:pt x="18489" y="9265"/>
                    </a:cubicBezTo>
                    <a:cubicBezTo>
                      <a:pt x="18439" y="8409"/>
                      <a:pt x="18389" y="7554"/>
                      <a:pt x="18343" y="6753"/>
                    </a:cubicBezTo>
                    <a:cubicBezTo>
                      <a:pt x="18300" y="5950"/>
                      <a:pt x="18314" y="5194"/>
                      <a:pt x="18297" y="4548"/>
                    </a:cubicBezTo>
                    <a:cubicBezTo>
                      <a:pt x="18274" y="3257"/>
                      <a:pt x="18258" y="2395"/>
                      <a:pt x="18258" y="2395"/>
                    </a:cubicBezTo>
                    <a:cubicBezTo>
                      <a:pt x="18258" y="2395"/>
                      <a:pt x="15587" y="2467"/>
                      <a:pt x="15587" y="2467"/>
                    </a:cubicBezTo>
                    <a:close/>
                    <a:moveTo>
                      <a:pt x="3474" y="12081"/>
                    </a:moveTo>
                    <a:cubicBezTo>
                      <a:pt x="4087" y="12008"/>
                      <a:pt x="4554" y="11405"/>
                      <a:pt x="4517" y="10736"/>
                    </a:cubicBezTo>
                    <a:cubicBezTo>
                      <a:pt x="4480" y="10065"/>
                      <a:pt x="3953" y="9564"/>
                      <a:pt x="3338" y="9619"/>
                    </a:cubicBezTo>
                    <a:cubicBezTo>
                      <a:pt x="2725" y="9672"/>
                      <a:pt x="2258" y="10275"/>
                      <a:pt x="2296" y="10963"/>
                    </a:cubicBezTo>
                    <a:cubicBezTo>
                      <a:pt x="2334" y="11651"/>
                      <a:pt x="2862" y="12151"/>
                      <a:pt x="3474" y="12081"/>
                    </a:cubicBezTo>
                    <a:close/>
                    <a:moveTo>
                      <a:pt x="2801" y="0"/>
                    </a:moveTo>
                    <a:lnTo>
                      <a:pt x="20637" y="0"/>
                    </a:lnTo>
                    <a:lnTo>
                      <a:pt x="20690" y="2333"/>
                    </a:lnTo>
                    <a:lnTo>
                      <a:pt x="20302" y="2342"/>
                    </a:lnTo>
                    <a:cubicBezTo>
                      <a:pt x="20302" y="2342"/>
                      <a:pt x="20317" y="3184"/>
                      <a:pt x="20340" y="4447"/>
                    </a:cubicBezTo>
                    <a:cubicBezTo>
                      <a:pt x="20357" y="5076"/>
                      <a:pt x="20341" y="5816"/>
                      <a:pt x="20384" y="6601"/>
                    </a:cubicBezTo>
                    <a:cubicBezTo>
                      <a:pt x="20430" y="7385"/>
                      <a:pt x="20478" y="8220"/>
                      <a:pt x="20527" y="9057"/>
                    </a:cubicBezTo>
                    <a:cubicBezTo>
                      <a:pt x="20634" y="10727"/>
                      <a:pt x="20664" y="12411"/>
                      <a:pt x="20820" y="13648"/>
                    </a:cubicBezTo>
                    <a:cubicBezTo>
                      <a:pt x="20936" y="14892"/>
                      <a:pt x="21013" y="15722"/>
                      <a:pt x="21013" y="15722"/>
                    </a:cubicBezTo>
                    <a:lnTo>
                      <a:pt x="21398" y="15651"/>
                    </a:lnTo>
                    <a:lnTo>
                      <a:pt x="21600" y="17953"/>
                    </a:lnTo>
                    <a:lnTo>
                      <a:pt x="3958" y="21600"/>
                    </a:lnTo>
                    <a:cubicBezTo>
                      <a:pt x="3958" y="21600"/>
                      <a:pt x="2936" y="19080"/>
                      <a:pt x="1914" y="16559"/>
                    </a:cubicBezTo>
                    <a:cubicBezTo>
                      <a:pt x="1375" y="15284"/>
                      <a:pt x="932" y="13976"/>
                      <a:pt x="582" y="12989"/>
                    </a:cubicBezTo>
                    <a:cubicBezTo>
                      <a:pt x="233" y="11997"/>
                      <a:pt x="0" y="11336"/>
                      <a:pt x="0" y="11336"/>
                    </a:cubicBezTo>
                    <a:cubicBezTo>
                      <a:pt x="0" y="11336"/>
                      <a:pt x="157" y="10613"/>
                      <a:pt x="392" y="9527"/>
                    </a:cubicBezTo>
                    <a:cubicBezTo>
                      <a:pt x="509" y="8989"/>
                      <a:pt x="646" y="8361"/>
                      <a:pt x="792" y="7689"/>
                    </a:cubicBezTo>
                    <a:cubicBezTo>
                      <a:pt x="966" y="7020"/>
                      <a:pt x="1150" y="6308"/>
                      <a:pt x="1334" y="5594"/>
                    </a:cubicBezTo>
                    <a:cubicBezTo>
                      <a:pt x="2067" y="2797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55000" lnSpcReduction="20000"/>
              </a:bodyPr>
              <a:lstStyle/>
              <a:p>
                <a:endParaRPr sz="2000"/>
              </a:p>
            </p:txBody>
          </p:sp>
          <p:sp>
            <p:nvSpPr>
              <p:cNvPr id="58" name="íṧľïḓè">
                <a:extLst>
                  <a:ext uri="{FF2B5EF4-FFF2-40B4-BE49-F238E27FC236}">
                    <a16:creationId xmlns:a16="http://schemas.microsoft.com/office/drawing/2014/main" id="{C301752F-E96E-4D3D-BFD9-7C760E2F2EFD}"/>
                  </a:ext>
                </a:extLst>
              </p:cNvPr>
              <p:cNvSpPr/>
              <p:nvPr/>
            </p:nvSpPr>
            <p:spPr>
              <a:xfrm>
                <a:off x="5511012" y="3026455"/>
                <a:ext cx="254815" cy="296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26" y="11337"/>
                    </a:moveTo>
                    <a:lnTo>
                      <a:pt x="8665" y="14322"/>
                    </a:lnTo>
                    <a:lnTo>
                      <a:pt x="3475" y="15245"/>
                    </a:lnTo>
                    <a:lnTo>
                      <a:pt x="2773" y="21600"/>
                    </a:lnTo>
                    <a:lnTo>
                      <a:pt x="9021" y="21600"/>
                    </a:lnTo>
                    <a:lnTo>
                      <a:pt x="17321" y="20915"/>
                    </a:lnTo>
                    <a:lnTo>
                      <a:pt x="21600" y="16539"/>
                    </a:lnTo>
                    <a:lnTo>
                      <a:pt x="17046" y="15017"/>
                    </a:lnTo>
                    <a:lnTo>
                      <a:pt x="14555" y="12561"/>
                    </a:lnTo>
                    <a:lnTo>
                      <a:pt x="10800" y="7355"/>
                    </a:lnTo>
                    <a:lnTo>
                      <a:pt x="9021" y="0"/>
                    </a:lnTo>
                    <a:lnTo>
                      <a:pt x="1970" y="1223"/>
                    </a:lnTo>
                    <a:lnTo>
                      <a:pt x="0" y="3822"/>
                    </a:lnTo>
                    <a:lnTo>
                      <a:pt x="0" y="6741"/>
                    </a:lnTo>
                    <a:lnTo>
                      <a:pt x="3390" y="8729"/>
                    </a:lnTo>
                    <a:cubicBezTo>
                      <a:pt x="3390" y="8729"/>
                      <a:pt x="8226" y="11337"/>
                      <a:pt x="8226" y="11337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/>
              <a:p>
                <a:endParaRPr sz="2000"/>
              </a:p>
            </p:txBody>
          </p:sp>
          <p:sp>
            <p:nvSpPr>
              <p:cNvPr id="59" name="iSḻîďê">
                <a:extLst>
                  <a:ext uri="{FF2B5EF4-FFF2-40B4-BE49-F238E27FC236}">
                    <a16:creationId xmlns:a16="http://schemas.microsoft.com/office/drawing/2014/main" id="{025EB9A8-A801-4C02-98E7-2F2A7FABAFF2}"/>
                  </a:ext>
                </a:extLst>
              </p:cNvPr>
              <p:cNvSpPr/>
              <p:nvPr/>
            </p:nvSpPr>
            <p:spPr>
              <a:xfrm>
                <a:off x="5378093" y="3138925"/>
                <a:ext cx="167537" cy="149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8" y="10953"/>
                    </a:moveTo>
                    <a:lnTo>
                      <a:pt x="21600" y="3050"/>
                    </a:lnTo>
                    <a:lnTo>
                      <a:pt x="15327" y="0"/>
                    </a:lnTo>
                    <a:lnTo>
                      <a:pt x="6533" y="2284"/>
                    </a:lnTo>
                    <a:lnTo>
                      <a:pt x="0" y="14000"/>
                    </a:lnTo>
                    <a:lnTo>
                      <a:pt x="0" y="21600"/>
                    </a:lnTo>
                    <a:lnTo>
                      <a:pt x="7600" y="21600"/>
                    </a:lnTo>
                    <a:cubicBezTo>
                      <a:pt x="7600" y="21600"/>
                      <a:pt x="21028" y="10953"/>
                      <a:pt x="21028" y="10953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/>
              <a:p>
                <a:endParaRPr sz="2000"/>
              </a:p>
            </p:txBody>
          </p:sp>
          <p:grpSp>
            <p:nvGrpSpPr>
              <p:cNvPr id="60" name="ïšḻîďé">
                <a:extLst>
                  <a:ext uri="{FF2B5EF4-FFF2-40B4-BE49-F238E27FC236}">
                    <a16:creationId xmlns:a16="http://schemas.microsoft.com/office/drawing/2014/main" id="{89DC74DE-BFD2-497B-B191-B6F3134196CC}"/>
                  </a:ext>
                </a:extLst>
              </p:cNvPr>
              <p:cNvGrpSpPr/>
              <p:nvPr/>
            </p:nvGrpSpPr>
            <p:grpSpPr>
              <a:xfrm>
                <a:off x="1273630" y="1641712"/>
                <a:ext cx="6157710" cy="6157722"/>
                <a:chOff x="0" y="0"/>
                <a:chExt cx="6157708" cy="6157720"/>
              </a:xfrm>
            </p:grpSpPr>
            <p:sp>
              <p:nvSpPr>
                <p:cNvPr id="61" name="îṣļîḓè">
                  <a:extLst>
                    <a:ext uri="{FF2B5EF4-FFF2-40B4-BE49-F238E27FC236}">
                      <a16:creationId xmlns:a16="http://schemas.microsoft.com/office/drawing/2014/main" id="{8952D4C9-2907-4257-8FAB-897D157AD6F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157708" cy="6157720"/>
                </a:xfrm>
                <a:prstGeom prst="ellipse">
                  <a:avLst/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endParaRPr sz="2000"/>
                </a:p>
              </p:txBody>
            </p:sp>
            <p:sp>
              <p:nvSpPr>
                <p:cNvPr id="62" name="íṩ1iḍê">
                  <a:extLst>
                    <a:ext uri="{FF2B5EF4-FFF2-40B4-BE49-F238E27FC236}">
                      <a16:creationId xmlns:a16="http://schemas.microsoft.com/office/drawing/2014/main" id="{CCF8D7C5-EF92-4ABE-8B86-D0936A31FD5C}"/>
                    </a:ext>
                  </a:extLst>
                </p:cNvPr>
                <p:cNvSpPr/>
                <p:nvPr/>
              </p:nvSpPr>
              <p:spPr>
                <a:xfrm>
                  <a:off x="107431" y="513788"/>
                  <a:ext cx="5919074" cy="5306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78" y="0"/>
                      </a:moveTo>
                      <a:lnTo>
                        <a:pt x="5241" y="531"/>
                      </a:lnTo>
                      <a:lnTo>
                        <a:pt x="5825" y="531"/>
                      </a:lnTo>
                      <a:lnTo>
                        <a:pt x="5878" y="722"/>
                      </a:lnTo>
                      <a:lnTo>
                        <a:pt x="5727" y="881"/>
                      </a:lnTo>
                      <a:lnTo>
                        <a:pt x="6373" y="902"/>
                      </a:lnTo>
                      <a:lnTo>
                        <a:pt x="6471" y="1161"/>
                      </a:lnTo>
                      <a:lnTo>
                        <a:pt x="5743" y="1132"/>
                      </a:lnTo>
                      <a:lnTo>
                        <a:pt x="5708" y="932"/>
                      </a:lnTo>
                      <a:lnTo>
                        <a:pt x="5251" y="821"/>
                      </a:lnTo>
                      <a:lnTo>
                        <a:pt x="5008" y="671"/>
                      </a:lnTo>
                      <a:lnTo>
                        <a:pt x="4480" y="676"/>
                      </a:lnTo>
                      <a:cubicBezTo>
                        <a:pt x="2900" y="1948"/>
                        <a:pt x="1644" y="3688"/>
                        <a:pt x="868" y="5710"/>
                      </a:cubicBezTo>
                      <a:lnTo>
                        <a:pt x="868" y="6391"/>
                      </a:lnTo>
                      <a:lnTo>
                        <a:pt x="1318" y="6632"/>
                      </a:lnTo>
                      <a:lnTo>
                        <a:pt x="1318" y="7585"/>
                      </a:lnTo>
                      <a:lnTo>
                        <a:pt x="1748" y="8404"/>
                      </a:lnTo>
                      <a:lnTo>
                        <a:pt x="2097" y="8465"/>
                      </a:lnTo>
                      <a:lnTo>
                        <a:pt x="2143" y="8183"/>
                      </a:lnTo>
                      <a:lnTo>
                        <a:pt x="1730" y="7472"/>
                      </a:lnTo>
                      <a:lnTo>
                        <a:pt x="1649" y="6781"/>
                      </a:lnTo>
                      <a:lnTo>
                        <a:pt x="1892" y="6781"/>
                      </a:lnTo>
                      <a:lnTo>
                        <a:pt x="1994" y="7493"/>
                      </a:lnTo>
                      <a:lnTo>
                        <a:pt x="2592" y="8465"/>
                      </a:lnTo>
                      <a:lnTo>
                        <a:pt x="2437" y="8779"/>
                      </a:lnTo>
                      <a:lnTo>
                        <a:pt x="2817" y="9426"/>
                      </a:lnTo>
                      <a:lnTo>
                        <a:pt x="3759" y="9686"/>
                      </a:lnTo>
                      <a:lnTo>
                        <a:pt x="3759" y="9516"/>
                      </a:lnTo>
                      <a:lnTo>
                        <a:pt x="4137" y="9577"/>
                      </a:lnTo>
                      <a:lnTo>
                        <a:pt x="4101" y="9877"/>
                      </a:lnTo>
                      <a:lnTo>
                        <a:pt x="4397" y="9937"/>
                      </a:lnTo>
                      <a:lnTo>
                        <a:pt x="4855" y="10076"/>
                      </a:lnTo>
                      <a:lnTo>
                        <a:pt x="5501" y="10899"/>
                      </a:lnTo>
                      <a:lnTo>
                        <a:pt x="6328" y="10969"/>
                      </a:lnTo>
                      <a:lnTo>
                        <a:pt x="6408" y="11721"/>
                      </a:lnTo>
                      <a:lnTo>
                        <a:pt x="5843" y="12161"/>
                      </a:lnTo>
                      <a:lnTo>
                        <a:pt x="5816" y="12831"/>
                      </a:lnTo>
                      <a:lnTo>
                        <a:pt x="5736" y="13242"/>
                      </a:lnTo>
                      <a:lnTo>
                        <a:pt x="6552" y="14384"/>
                      </a:lnTo>
                      <a:lnTo>
                        <a:pt x="6615" y="14775"/>
                      </a:lnTo>
                      <a:cubicBezTo>
                        <a:pt x="6615" y="14775"/>
                        <a:pt x="6911" y="14865"/>
                        <a:pt x="6947" y="14865"/>
                      </a:cubicBezTo>
                      <a:cubicBezTo>
                        <a:pt x="6983" y="14865"/>
                        <a:pt x="7612" y="15396"/>
                        <a:pt x="7612" y="15396"/>
                      </a:cubicBezTo>
                      <a:lnTo>
                        <a:pt x="7612" y="17460"/>
                      </a:lnTo>
                      <a:lnTo>
                        <a:pt x="7837" y="17530"/>
                      </a:lnTo>
                      <a:lnTo>
                        <a:pt x="7684" y="18482"/>
                      </a:lnTo>
                      <a:lnTo>
                        <a:pt x="8062" y="19042"/>
                      </a:lnTo>
                      <a:lnTo>
                        <a:pt x="7991" y="19987"/>
                      </a:lnTo>
                      <a:lnTo>
                        <a:pt x="8489" y="20964"/>
                      </a:lnTo>
                      <a:lnTo>
                        <a:pt x="9130" y="21586"/>
                      </a:lnTo>
                      <a:lnTo>
                        <a:pt x="9773" y="21600"/>
                      </a:lnTo>
                      <a:lnTo>
                        <a:pt x="9836" y="21369"/>
                      </a:lnTo>
                      <a:lnTo>
                        <a:pt x="9363" y="20926"/>
                      </a:lnTo>
                      <a:lnTo>
                        <a:pt x="9390" y="20706"/>
                      </a:lnTo>
                      <a:lnTo>
                        <a:pt x="9475" y="20434"/>
                      </a:lnTo>
                      <a:lnTo>
                        <a:pt x="9494" y="20160"/>
                      </a:lnTo>
                      <a:lnTo>
                        <a:pt x="9173" y="20150"/>
                      </a:lnTo>
                      <a:lnTo>
                        <a:pt x="9012" y="19923"/>
                      </a:lnTo>
                      <a:lnTo>
                        <a:pt x="9278" y="19638"/>
                      </a:lnTo>
                      <a:lnTo>
                        <a:pt x="9313" y="19422"/>
                      </a:lnTo>
                      <a:lnTo>
                        <a:pt x="9017" y="19328"/>
                      </a:lnTo>
                      <a:lnTo>
                        <a:pt x="9034" y="19128"/>
                      </a:lnTo>
                      <a:lnTo>
                        <a:pt x="9457" y="19056"/>
                      </a:lnTo>
                      <a:lnTo>
                        <a:pt x="10100" y="18713"/>
                      </a:lnTo>
                      <a:lnTo>
                        <a:pt x="10315" y="18271"/>
                      </a:lnTo>
                      <a:lnTo>
                        <a:pt x="10837" y="17527"/>
                      </a:lnTo>
                      <a:lnTo>
                        <a:pt x="10989" y="17309"/>
                      </a:lnTo>
                      <a:lnTo>
                        <a:pt x="10837" y="16560"/>
                      </a:lnTo>
                      <a:lnTo>
                        <a:pt x="10835" y="16558"/>
                      </a:lnTo>
                      <a:lnTo>
                        <a:pt x="10837" y="16556"/>
                      </a:lnTo>
                      <a:lnTo>
                        <a:pt x="11042" y="16158"/>
                      </a:lnTo>
                      <a:lnTo>
                        <a:pt x="11662" y="16177"/>
                      </a:lnTo>
                      <a:lnTo>
                        <a:pt x="12080" y="15810"/>
                      </a:lnTo>
                      <a:lnTo>
                        <a:pt x="12213" y="14359"/>
                      </a:lnTo>
                      <a:lnTo>
                        <a:pt x="12677" y="13704"/>
                      </a:lnTo>
                      <a:lnTo>
                        <a:pt x="12757" y="13282"/>
                      </a:lnTo>
                      <a:lnTo>
                        <a:pt x="12336" y="13131"/>
                      </a:lnTo>
                      <a:lnTo>
                        <a:pt x="12057" y="12622"/>
                      </a:lnTo>
                      <a:lnTo>
                        <a:pt x="11105" y="12612"/>
                      </a:lnTo>
                      <a:lnTo>
                        <a:pt x="10837" y="12498"/>
                      </a:lnTo>
                      <a:lnTo>
                        <a:pt x="10351" y="12291"/>
                      </a:lnTo>
                      <a:lnTo>
                        <a:pt x="10315" y="11690"/>
                      </a:lnTo>
                      <a:lnTo>
                        <a:pt x="10063" y="11200"/>
                      </a:lnTo>
                      <a:lnTo>
                        <a:pt x="9382" y="11189"/>
                      </a:lnTo>
                      <a:lnTo>
                        <a:pt x="8987" y="10497"/>
                      </a:lnTo>
                      <a:lnTo>
                        <a:pt x="8636" y="10307"/>
                      </a:lnTo>
                      <a:lnTo>
                        <a:pt x="8618" y="10518"/>
                      </a:lnTo>
                      <a:lnTo>
                        <a:pt x="7981" y="10559"/>
                      </a:lnTo>
                      <a:lnTo>
                        <a:pt x="7747" y="10197"/>
                      </a:lnTo>
                      <a:lnTo>
                        <a:pt x="7082" y="10047"/>
                      </a:lnTo>
                      <a:lnTo>
                        <a:pt x="6535" y="10754"/>
                      </a:lnTo>
                      <a:lnTo>
                        <a:pt x="5673" y="10590"/>
                      </a:lnTo>
                      <a:lnTo>
                        <a:pt x="5609" y="9506"/>
                      </a:lnTo>
                      <a:lnTo>
                        <a:pt x="4981" y="9387"/>
                      </a:lnTo>
                      <a:lnTo>
                        <a:pt x="5232" y="8855"/>
                      </a:lnTo>
                      <a:lnTo>
                        <a:pt x="5160" y="8549"/>
                      </a:lnTo>
                      <a:lnTo>
                        <a:pt x="4334" y="9166"/>
                      </a:lnTo>
                      <a:lnTo>
                        <a:pt x="3814" y="9095"/>
                      </a:lnTo>
                      <a:lnTo>
                        <a:pt x="3628" y="8642"/>
                      </a:lnTo>
                      <a:lnTo>
                        <a:pt x="3742" y="8175"/>
                      </a:lnTo>
                      <a:lnTo>
                        <a:pt x="4028" y="7585"/>
                      </a:lnTo>
                      <a:lnTo>
                        <a:pt x="4688" y="7212"/>
                      </a:lnTo>
                      <a:lnTo>
                        <a:pt x="5963" y="7212"/>
                      </a:lnTo>
                      <a:lnTo>
                        <a:pt x="5959" y="7645"/>
                      </a:lnTo>
                      <a:lnTo>
                        <a:pt x="6418" y="7883"/>
                      </a:lnTo>
                      <a:lnTo>
                        <a:pt x="6382" y="7141"/>
                      </a:lnTo>
                      <a:lnTo>
                        <a:pt x="6711" y="6771"/>
                      </a:lnTo>
                      <a:lnTo>
                        <a:pt x="7378" y="6283"/>
                      </a:lnTo>
                      <a:lnTo>
                        <a:pt x="7423" y="5939"/>
                      </a:lnTo>
                      <a:lnTo>
                        <a:pt x="8088" y="5169"/>
                      </a:lnTo>
                      <a:lnTo>
                        <a:pt x="8795" y="4733"/>
                      </a:lnTo>
                      <a:lnTo>
                        <a:pt x="8732" y="4675"/>
                      </a:lnTo>
                      <a:lnTo>
                        <a:pt x="9211" y="4172"/>
                      </a:lnTo>
                      <a:lnTo>
                        <a:pt x="9385" y="4225"/>
                      </a:lnTo>
                      <a:lnTo>
                        <a:pt x="9466" y="4337"/>
                      </a:lnTo>
                      <a:lnTo>
                        <a:pt x="9648" y="4112"/>
                      </a:lnTo>
                      <a:lnTo>
                        <a:pt x="9692" y="4091"/>
                      </a:lnTo>
                      <a:lnTo>
                        <a:pt x="9494" y="4058"/>
                      </a:lnTo>
                      <a:lnTo>
                        <a:pt x="9292" y="3984"/>
                      </a:lnTo>
                      <a:lnTo>
                        <a:pt x="9292" y="3766"/>
                      </a:lnTo>
                      <a:lnTo>
                        <a:pt x="9399" y="3669"/>
                      </a:lnTo>
                      <a:lnTo>
                        <a:pt x="9634" y="3669"/>
                      </a:lnTo>
                      <a:lnTo>
                        <a:pt x="9742" y="3721"/>
                      </a:lnTo>
                      <a:lnTo>
                        <a:pt x="9837" y="3932"/>
                      </a:lnTo>
                      <a:lnTo>
                        <a:pt x="9951" y="3912"/>
                      </a:lnTo>
                      <a:lnTo>
                        <a:pt x="9951" y="3894"/>
                      </a:lnTo>
                      <a:lnTo>
                        <a:pt x="9985" y="3906"/>
                      </a:lnTo>
                      <a:lnTo>
                        <a:pt x="10315" y="3849"/>
                      </a:lnTo>
                      <a:lnTo>
                        <a:pt x="10362" y="3669"/>
                      </a:lnTo>
                      <a:lnTo>
                        <a:pt x="10550" y="3721"/>
                      </a:lnTo>
                      <a:lnTo>
                        <a:pt x="10550" y="3916"/>
                      </a:lnTo>
                      <a:lnTo>
                        <a:pt x="10376" y="4051"/>
                      </a:lnTo>
                      <a:lnTo>
                        <a:pt x="10401" y="4267"/>
                      </a:lnTo>
                      <a:lnTo>
                        <a:pt x="10837" y="4416"/>
                      </a:lnTo>
                      <a:lnTo>
                        <a:pt x="11002" y="4472"/>
                      </a:lnTo>
                      <a:cubicBezTo>
                        <a:pt x="11002" y="4472"/>
                        <a:pt x="11003" y="4476"/>
                        <a:pt x="11003" y="4481"/>
                      </a:cubicBezTo>
                      <a:lnTo>
                        <a:pt x="11141" y="4468"/>
                      </a:lnTo>
                      <a:lnTo>
                        <a:pt x="11150" y="4178"/>
                      </a:lnTo>
                      <a:lnTo>
                        <a:pt x="10837" y="4018"/>
                      </a:lnTo>
                      <a:lnTo>
                        <a:pt x="10674" y="3936"/>
                      </a:lnTo>
                      <a:lnTo>
                        <a:pt x="10647" y="3797"/>
                      </a:lnTo>
                      <a:lnTo>
                        <a:pt x="10837" y="3725"/>
                      </a:lnTo>
                      <a:lnTo>
                        <a:pt x="11042" y="3646"/>
                      </a:lnTo>
                      <a:lnTo>
                        <a:pt x="11060" y="3225"/>
                      </a:lnTo>
                      <a:lnTo>
                        <a:pt x="10837" y="3073"/>
                      </a:lnTo>
                      <a:lnTo>
                        <a:pt x="10647" y="2945"/>
                      </a:lnTo>
                      <a:lnTo>
                        <a:pt x="10621" y="2234"/>
                      </a:lnTo>
                      <a:lnTo>
                        <a:pt x="10055" y="2544"/>
                      </a:lnTo>
                      <a:lnTo>
                        <a:pt x="9848" y="2544"/>
                      </a:lnTo>
                      <a:lnTo>
                        <a:pt x="9901" y="2003"/>
                      </a:lnTo>
                      <a:lnTo>
                        <a:pt x="9132" y="1800"/>
                      </a:lnTo>
                      <a:lnTo>
                        <a:pt x="8814" y="2068"/>
                      </a:lnTo>
                      <a:lnTo>
                        <a:pt x="8814" y="2887"/>
                      </a:lnTo>
                      <a:lnTo>
                        <a:pt x="8241" y="3090"/>
                      </a:lnTo>
                      <a:lnTo>
                        <a:pt x="8011" y="3623"/>
                      </a:lnTo>
                      <a:lnTo>
                        <a:pt x="7762" y="3669"/>
                      </a:lnTo>
                      <a:lnTo>
                        <a:pt x="7762" y="2986"/>
                      </a:lnTo>
                      <a:lnTo>
                        <a:pt x="7224" y="2903"/>
                      </a:lnTo>
                      <a:lnTo>
                        <a:pt x="6955" y="2707"/>
                      </a:lnTo>
                      <a:lnTo>
                        <a:pt x="6846" y="2264"/>
                      </a:lnTo>
                      <a:lnTo>
                        <a:pt x="7809" y="1634"/>
                      </a:lnTo>
                      <a:lnTo>
                        <a:pt x="8281" y="1475"/>
                      </a:lnTo>
                      <a:lnTo>
                        <a:pt x="8328" y="1829"/>
                      </a:lnTo>
                      <a:lnTo>
                        <a:pt x="8592" y="1813"/>
                      </a:lnTo>
                      <a:lnTo>
                        <a:pt x="8612" y="1634"/>
                      </a:lnTo>
                      <a:lnTo>
                        <a:pt x="8886" y="1591"/>
                      </a:lnTo>
                      <a:lnTo>
                        <a:pt x="8891" y="1529"/>
                      </a:lnTo>
                      <a:lnTo>
                        <a:pt x="8773" y="1475"/>
                      </a:lnTo>
                      <a:lnTo>
                        <a:pt x="8746" y="1287"/>
                      </a:lnTo>
                      <a:lnTo>
                        <a:pt x="9084" y="1256"/>
                      </a:lnTo>
                      <a:lnTo>
                        <a:pt x="9287" y="1019"/>
                      </a:lnTo>
                      <a:lnTo>
                        <a:pt x="9298" y="1002"/>
                      </a:lnTo>
                      <a:lnTo>
                        <a:pt x="9301" y="1002"/>
                      </a:lnTo>
                      <a:lnTo>
                        <a:pt x="9363" y="932"/>
                      </a:lnTo>
                      <a:lnTo>
                        <a:pt x="10073" y="831"/>
                      </a:lnTo>
                      <a:lnTo>
                        <a:pt x="10386" y="1129"/>
                      </a:lnTo>
                      <a:lnTo>
                        <a:pt x="9565" y="1617"/>
                      </a:lnTo>
                      <a:lnTo>
                        <a:pt x="10611" y="1893"/>
                      </a:lnTo>
                      <a:lnTo>
                        <a:pt x="10746" y="1502"/>
                      </a:lnTo>
                      <a:lnTo>
                        <a:pt x="10837" y="1502"/>
                      </a:lnTo>
                      <a:lnTo>
                        <a:pt x="11204" y="1502"/>
                      </a:lnTo>
                      <a:lnTo>
                        <a:pt x="11367" y="1161"/>
                      </a:lnTo>
                      <a:lnTo>
                        <a:pt x="11042" y="1071"/>
                      </a:lnTo>
                      <a:lnTo>
                        <a:pt x="11042" y="641"/>
                      </a:lnTo>
                      <a:lnTo>
                        <a:pt x="10837" y="539"/>
                      </a:lnTo>
                      <a:lnTo>
                        <a:pt x="10028" y="139"/>
                      </a:lnTo>
                      <a:lnTo>
                        <a:pt x="9327" y="229"/>
                      </a:lnTo>
                      <a:lnTo>
                        <a:pt x="8932" y="460"/>
                      </a:lnTo>
                      <a:lnTo>
                        <a:pt x="8959" y="1022"/>
                      </a:lnTo>
                      <a:lnTo>
                        <a:pt x="8546" y="952"/>
                      </a:lnTo>
                      <a:lnTo>
                        <a:pt x="8482" y="641"/>
                      </a:lnTo>
                      <a:lnTo>
                        <a:pt x="8878" y="241"/>
                      </a:lnTo>
                      <a:lnTo>
                        <a:pt x="8160" y="200"/>
                      </a:lnTo>
                      <a:lnTo>
                        <a:pt x="7953" y="270"/>
                      </a:lnTo>
                      <a:lnTo>
                        <a:pt x="7863" y="541"/>
                      </a:lnTo>
                      <a:lnTo>
                        <a:pt x="8133" y="591"/>
                      </a:lnTo>
                      <a:lnTo>
                        <a:pt x="8079" y="891"/>
                      </a:lnTo>
                      <a:lnTo>
                        <a:pt x="7621" y="922"/>
                      </a:lnTo>
                      <a:lnTo>
                        <a:pt x="7549" y="1122"/>
                      </a:lnTo>
                      <a:lnTo>
                        <a:pt x="6885" y="1142"/>
                      </a:lnTo>
                      <a:cubicBezTo>
                        <a:pt x="6885" y="1142"/>
                        <a:pt x="6867" y="722"/>
                        <a:pt x="6840" y="722"/>
                      </a:cubicBezTo>
                      <a:cubicBezTo>
                        <a:pt x="6813" y="722"/>
                        <a:pt x="7361" y="711"/>
                        <a:pt x="7361" y="711"/>
                      </a:cubicBezTo>
                      <a:lnTo>
                        <a:pt x="7756" y="280"/>
                      </a:lnTo>
                      <a:lnTo>
                        <a:pt x="7540" y="160"/>
                      </a:lnTo>
                      <a:lnTo>
                        <a:pt x="7254" y="470"/>
                      </a:lnTo>
                      <a:lnTo>
                        <a:pt x="6777" y="441"/>
                      </a:lnTo>
                      <a:lnTo>
                        <a:pt x="6489" y="0"/>
                      </a:lnTo>
                      <a:lnTo>
                        <a:pt x="5878" y="0"/>
                      </a:lnTo>
                      <a:close/>
                      <a:moveTo>
                        <a:pt x="868" y="5710"/>
                      </a:moveTo>
                      <a:lnTo>
                        <a:pt x="868" y="5704"/>
                      </a:lnTo>
                      <a:cubicBezTo>
                        <a:pt x="850" y="5751"/>
                        <a:pt x="834" y="5800"/>
                        <a:pt x="816" y="5848"/>
                      </a:cubicBezTo>
                      <a:cubicBezTo>
                        <a:pt x="834" y="5802"/>
                        <a:pt x="851" y="5755"/>
                        <a:pt x="868" y="5710"/>
                      </a:cubicBezTo>
                      <a:close/>
                      <a:moveTo>
                        <a:pt x="17957" y="1411"/>
                      </a:moveTo>
                      <a:lnTo>
                        <a:pt x="17841" y="1640"/>
                      </a:lnTo>
                      <a:cubicBezTo>
                        <a:pt x="17841" y="1640"/>
                        <a:pt x="17342" y="1858"/>
                        <a:pt x="17342" y="1858"/>
                      </a:cubicBezTo>
                      <a:lnTo>
                        <a:pt x="17133" y="2113"/>
                      </a:lnTo>
                      <a:lnTo>
                        <a:pt x="17181" y="2409"/>
                      </a:lnTo>
                      <a:lnTo>
                        <a:pt x="17438" y="2449"/>
                      </a:lnTo>
                      <a:lnTo>
                        <a:pt x="17593" y="2882"/>
                      </a:lnTo>
                      <a:lnTo>
                        <a:pt x="18036" y="2682"/>
                      </a:lnTo>
                      <a:lnTo>
                        <a:pt x="18109" y="3260"/>
                      </a:lnTo>
                      <a:lnTo>
                        <a:pt x="17976" y="3260"/>
                      </a:lnTo>
                      <a:lnTo>
                        <a:pt x="17611" y="3200"/>
                      </a:lnTo>
                      <a:lnTo>
                        <a:pt x="17207" y="3276"/>
                      </a:lnTo>
                      <a:lnTo>
                        <a:pt x="16817" y="3891"/>
                      </a:lnTo>
                      <a:lnTo>
                        <a:pt x="16258" y="3989"/>
                      </a:lnTo>
                      <a:lnTo>
                        <a:pt x="16177" y="4523"/>
                      </a:lnTo>
                      <a:lnTo>
                        <a:pt x="16413" y="4585"/>
                      </a:lnTo>
                      <a:lnTo>
                        <a:pt x="16345" y="4928"/>
                      </a:lnTo>
                      <a:lnTo>
                        <a:pt x="15790" y="4803"/>
                      </a:lnTo>
                      <a:lnTo>
                        <a:pt x="15281" y="4928"/>
                      </a:lnTo>
                      <a:lnTo>
                        <a:pt x="15173" y="5244"/>
                      </a:lnTo>
                      <a:lnTo>
                        <a:pt x="15261" y="5907"/>
                      </a:lnTo>
                      <a:lnTo>
                        <a:pt x="15560" y="6063"/>
                      </a:lnTo>
                      <a:lnTo>
                        <a:pt x="16061" y="6059"/>
                      </a:lnTo>
                      <a:lnTo>
                        <a:pt x="16399" y="6025"/>
                      </a:lnTo>
                      <a:lnTo>
                        <a:pt x="16503" y="5725"/>
                      </a:lnTo>
                      <a:lnTo>
                        <a:pt x="17032" y="4958"/>
                      </a:lnTo>
                      <a:lnTo>
                        <a:pt x="17380" y="5037"/>
                      </a:lnTo>
                      <a:lnTo>
                        <a:pt x="17722" y="4692"/>
                      </a:lnTo>
                      <a:lnTo>
                        <a:pt x="17786" y="4962"/>
                      </a:lnTo>
                      <a:lnTo>
                        <a:pt x="18631" y="5597"/>
                      </a:lnTo>
                      <a:lnTo>
                        <a:pt x="18528" y="5752"/>
                      </a:lnTo>
                      <a:lnTo>
                        <a:pt x="18147" y="5729"/>
                      </a:lnTo>
                      <a:lnTo>
                        <a:pt x="18294" y="5960"/>
                      </a:lnTo>
                      <a:lnTo>
                        <a:pt x="18528" y="6018"/>
                      </a:lnTo>
                      <a:lnTo>
                        <a:pt x="18801" y="5890"/>
                      </a:lnTo>
                      <a:lnTo>
                        <a:pt x="18797" y="5521"/>
                      </a:lnTo>
                      <a:lnTo>
                        <a:pt x="18918" y="5453"/>
                      </a:lnTo>
                      <a:lnTo>
                        <a:pt x="18821" y="5338"/>
                      </a:lnTo>
                      <a:lnTo>
                        <a:pt x="18258" y="4988"/>
                      </a:lnTo>
                      <a:lnTo>
                        <a:pt x="18109" y="4523"/>
                      </a:lnTo>
                      <a:lnTo>
                        <a:pt x="18578" y="4523"/>
                      </a:lnTo>
                      <a:lnTo>
                        <a:pt x="18726" y="4688"/>
                      </a:lnTo>
                      <a:lnTo>
                        <a:pt x="19130" y="5075"/>
                      </a:lnTo>
                      <a:lnTo>
                        <a:pt x="19147" y="5544"/>
                      </a:lnTo>
                      <a:lnTo>
                        <a:pt x="19564" y="6039"/>
                      </a:lnTo>
                      <a:lnTo>
                        <a:pt x="19720" y="5359"/>
                      </a:lnTo>
                      <a:lnTo>
                        <a:pt x="20009" y="5183"/>
                      </a:lnTo>
                      <a:lnTo>
                        <a:pt x="20063" y="5739"/>
                      </a:lnTo>
                      <a:lnTo>
                        <a:pt x="20346" y="6086"/>
                      </a:lnTo>
                      <a:lnTo>
                        <a:pt x="20884" y="6076"/>
                      </a:lnTo>
                      <a:cubicBezTo>
                        <a:pt x="20253" y="4268"/>
                        <a:pt x="19240" y="2672"/>
                        <a:pt x="17957" y="1411"/>
                      </a:cubicBezTo>
                      <a:close/>
                      <a:moveTo>
                        <a:pt x="10045" y="4377"/>
                      </a:moveTo>
                      <a:cubicBezTo>
                        <a:pt x="10045" y="4377"/>
                        <a:pt x="9923" y="4379"/>
                        <a:pt x="9923" y="4379"/>
                      </a:cubicBezTo>
                      <a:lnTo>
                        <a:pt x="9859" y="4564"/>
                      </a:lnTo>
                      <a:lnTo>
                        <a:pt x="9549" y="4564"/>
                      </a:lnTo>
                      <a:lnTo>
                        <a:pt x="9549" y="4743"/>
                      </a:lnTo>
                      <a:lnTo>
                        <a:pt x="9623" y="4743"/>
                      </a:lnTo>
                      <a:cubicBezTo>
                        <a:pt x="9623" y="4743"/>
                        <a:pt x="9626" y="4780"/>
                        <a:pt x="9633" y="4830"/>
                      </a:cubicBezTo>
                      <a:lnTo>
                        <a:pt x="9823" y="4812"/>
                      </a:lnTo>
                      <a:lnTo>
                        <a:pt x="9941" y="4730"/>
                      </a:lnTo>
                      <a:lnTo>
                        <a:pt x="9972" y="4564"/>
                      </a:lnTo>
                      <a:lnTo>
                        <a:pt x="10126" y="4548"/>
                      </a:lnTo>
                      <a:lnTo>
                        <a:pt x="10187" y="4409"/>
                      </a:lnTo>
                      <a:lnTo>
                        <a:pt x="10045" y="4377"/>
                      </a:lnTo>
                      <a:close/>
                      <a:moveTo>
                        <a:pt x="9226" y="4572"/>
                      </a:moveTo>
                      <a:cubicBezTo>
                        <a:pt x="9226" y="4572"/>
                        <a:pt x="9125" y="4712"/>
                        <a:pt x="9125" y="4712"/>
                      </a:cubicBezTo>
                      <a:lnTo>
                        <a:pt x="9113" y="4886"/>
                      </a:lnTo>
                      <a:lnTo>
                        <a:pt x="9337" y="4865"/>
                      </a:lnTo>
                      <a:lnTo>
                        <a:pt x="9360" y="4689"/>
                      </a:lnTo>
                      <a:lnTo>
                        <a:pt x="9226" y="4572"/>
                      </a:lnTo>
                      <a:close/>
                      <a:moveTo>
                        <a:pt x="17863" y="5981"/>
                      </a:moveTo>
                      <a:lnTo>
                        <a:pt x="16651" y="6087"/>
                      </a:lnTo>
                      <a:lnTo>
                        <a:pt x="16274" y="6314"/>
                      </a:lnTo>
                      <a:lnTo>
                        <a:pt x="15794" y="6314"/>
                      </a:lnTo>
                      <a:lnTo>
                        <a:pt x="15558" y="6287"/>
                      </a:lnTo>
                      <a:lnTo>
                        <a:pt x="14973" y="6649"/>
                      </a:lnTo>
                      <a:lnTo>
                        <a:pt x="14973" y="7330"/>
                      </a:lnTo>
                      <a:lnTo>
                        <a:pt x="13778" y="8291"/>
                      </a:lnTo>
                      <a:lnTo>
                        <a:pt x="13877" y="8703"/>
                      </a:lnTo>
                      <a:lnTo>
                        <a:pt x="14119" y="8703"/>
                      </a:lnTo>
                      <a:lnTo>
                        <a:pt x="14056" y="9092"/>
                      </a:lnTo>
                      <a:lnTo>
                        <a:pt x="13886" y="9163"/>
                      </a:lnTo>
                      <a:lnTo>
                        <a:pt x="13877" y="10185"/>
                      </a:lnTo>
                      <a:lnTo>
                        <a:pt x="14909" y="11497"/>
                      </a:lnTo>
                      <a:lnTo>
                        <a:pt x="15358" y="11497"/>
                      </a:lnTo>
                      <a:lnTo>
                        <a:pt x="15386" y="11417"/>
                      </a:lnTo>
                      <a:lnTo>
                        <a:pt x="16194" y="11417"/>
                      </a:lnTo>
                      <a:lnTo>
                        <a:pt x="16427" y="11176"/>
                      </a:lnTo>
                      <a:lnTo>
                        <a:pt x="16885" y="11176"/>
                      </a:lnTo>
                      <a:lnTo>
                        <a:pt x="17136" y="11456"/>
                      </a:lnTo>
                      <a:lnTo>
                        <a:pt x="17819" y="11536"/>
                      </a:lnTo>
                      <a:lnTo>
                        <a:pt x="17730" y="12548"/>
                      </a:lnTo>
                      <a:lnTo>
                        <a:pt x="18488" y="14041"/>
                      </a:lnTo>
                      <a:lnTo>
                        <a:pt x="18088" y="14892"/>
                      </a:lnTo>
                      <a:lnTo>
                        <a:pt x="18116" y="15293"/>
                      </a:lnTo>
                      <a:lnTo>
                        <a:pt x="18430" y="15644"/>
                      </a:lnTo>
                      <a:lnTo>
                        <a:pt x="18430" y="16607"/>
                      </a:lnTo>
                      <a:lnTo>
                        <a:pt x="18843" y="17226"/>
                      </a:lnTo>
                      <a:lnTo>
                        <a:pt x="18843" y="18029"/>
                      </a:lnTo>
                      <a:lnTo>
                        <a:pt x="19182" y="18029"/>
                      </a:lnTo>
                      <a:cubicBezTo>
                        <a:pt x="20693" y="15958"/>
                        <a:pt x="21600" y="13318"/>
                        <a:pt x="21600" y="10441"/>
                      </a:cubicBezTo>
                      <a:cubicBezTo>
                        <a:pt x="21600" y="9264"/>
                        <a:pt x="21447" y="8128"/>
                        <a:pt x="21165" y="7053"/>
                      </a:cubicBezTo>
                      <a:lnTo>
                        <a:pt x="21124" y="7095"/>
                      </a:lnTo>
                      <a:cubicBezTo>
                        <a:pt x="21124" y="7095"/>
                        <a:pt x="20262" y="7095"/>
                        <a:pt x="20262" y="7095"/>
                      </a:cubicBezTo>
                      <a:lnTo>
                        <a:pt x="19736" y="6658"/>
                      </a:lnTo>
                      <a:lnTo>
                        <a:pt x="19185" y="6718"/>
                      </a:lnTo>
                      <a:lnTo>
                        <a:pt x="19185" y="7095"/>
                      </a:lnTo>
                      <a:lnTo>
                        <a:pt x="19009" y="7095"/>
                      </a:lnTo>
                      <a:lnTo>
                        <a:pt x="18820" y="6944"/>
                      </a:lnTo>
                      <a:lnTo>
                        <a:pt x="17863" y="6674"/>
                      </a:lnTo>
                      <a:lnTo>
                        <a:pt x="17863" y="5981"/>
                      </a:lnTo>
                      <a:close/>
                      <a:moveTo>
                        <a:pt x="57" y="9260"/>
                      </a:moveTo>
                      <a:cubicBezTo>
                        <a:pt x="23" y="9647"/>
                        <a:pt x="0" y="10037"/>
                        <a:pt x="0" y="10434"/>
                      </a:cubicBezTo>
                      <a:cubicBezTo>
                        <a:pt x="0" y="15421"/>
                        <a:pt x="2723" y="19699"/>
                        <a:pt x="6601" y="21524"/>
                      </a:cubicBezTo>
                      <a:cubicBezTo>
                        <a:pt x="2729" y="19689"/>
                        <a:pt x="5" y="15404"/>
                        <a:pt x="5" y="10423"/>
                      </a:cubicBezTo>
                      <a:cubicBezTo>
                        <a:pt x="5" y="10031"/>
                        <a:pt x="24" y="9643"/>
                        <a:pt x="57" y="9260"/>
                      </a:cubicBez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endParaRPr sz="2000"/>
                </a:p>
              </p:txBody>
            </p:sp>
          </p:grpSp>
        </p:grpSp>
        <p:grpSp>
          <p:nvGrpSpPr>
            <p:cNvPr id="7" name="îŝḻîḑe">
              <a:extLst>
                <a:ext uri="{FF2B5EF4-FFF2-40B4-BE49-F238E27FC236}">
                  <a16:creationId xmlns:a16="http://schemas.microsoft.com/office/drawing/2014/main" id="{A80696AB-A7D1-48BB-826E-D9AC350BAC4C}"/>
                </a:ext>
              </a:extLst>
            </p:cNvPr>
            <p:cNvGrpSpPr/>
            <p:nvPr/>
          </p:nvGrpSpPr>
          <p:grpSpPr>
            <a:xfrm>
              <a:off x="5842544" y="1654261"/>
              <a:ext cx="5765196" cy="2259623"/>
              <a:chOff x="5842544" y="1654263"/>
              <a:chExt cx="5765196" cy="2259623"/>
            </a:xfrm>
          </p:grpSpPr>
          <p:sp>
            <p:nvSpPr>
              <p:cNvPr id="20" name="íşḷiḑè">
                <a:extLst>
                  <a:ext uri="{FF2B5EF4-FFF2-40B4-BE49-F238E27FC236}">
                    <a16:creationId xmlns:a16="http://schemas.microsoft.com/office/drawing/2014/main" id="{2EC2EC5D-0B04-4C01-9E2A-DAC14246D874}"/>
                  </a:ext>
                </a:extLst>
              </p:cNvPr>
              <p:cNvSpPr/>
              <p:nvPr/>
            </p:nvSpPr>
            <p:spPr>
              <a:xfrm>
                <a:off x="5842544" y="1677785"/>
                <a:ext cx="929258" cy="81708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7" name="îṩľiḓé">
                <a:extLst>
                  <a:ext uri="{FF2B5EF4-FFF2-40B4-BE49-F238E27FC236}">
                    <a16:creationId xmlns:a16="http://schemas.microsoft.com/office/drawing/2014/main" id="{D12E342A-5876-4491-9366-92ADF6B40B57}"/>
                  </a:ext>
                </a:extLst>
              </p:cNvPr>
              <p:cNvGrpSpPr/>
              <p:nvPr/>
            </p:nvGrpSpPr>
            <p:grpSpPr>
              <a:xfrm>
                <a:off x="6928972" y="1654263"/>
                <a:ext cx="4678768" cy="2259623"/>
                <a:chOff x="669925" y="2614314"/>
                <a:chExt cx="3155184" cy="2259623"/>
              </a:xfrm>
            </p:grpSpPr>
            <p:sp>
              <p:nvSpPr>
                <p:cNvPr id="18" name="ïṧliḓê">
                  <a:extLst>
                    <a:ext uri="{FF2B5EF4-FFF2-40B4-BE49-F238E27FC236}">
                      <a16:creationId xmlns:a16="http://schemas.microsoft.com/office/drawing/2014/main" id="{BA1B3762-20ED-4EF4-A9C5-312A683F65BD}"/>
                    </a:ext>
                  </a:extLst>
                </p:cNvPr>
                <p:cNvSpPr txBox="1"/>
                <p:nvPr/>
              </p:nvSpPr>
              <p:spPr>
                <a:xfrm>
                  <a:off x="728765" y="3379570"/>
                  <a:ext cx="3096344" cy="149436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 smtClean="0"/>
                    <a:t>2009-2012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 smtClean="0"/>
                    <a:t>A </a:t>
                  </a:r>
                  <a:r>
                    <a:rPr lang="en-US" altLang="zh-CN" sz="1200" dirty="0"/>
                    <a:t>comprehensive </a:t>
                  </a:r>
                  <a:r>
                    <a:rPr lang="en-US" altLang="zh-CN" sz="1200" dirty="0" smtClean="0"/>
                    <a:t>evaluation was conducted for the National Reference Climate observation;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 smtClean="0"/>
                    <a:t>A new optimization scheme of RCN was proposed by experts team and was approved by CMA.</a:t>
                  </a:r>
                </a:p>
              </p:txBody>
            </p:sp>
            <p:sp>
              <p:nvSpPr>
                <p:cNvPr id="19" name="iṧḻíde">
                  <a:extLst>
                    <a:ext uri="{FF2B5EF4-FFF2-40B4-BE49-F238E27FC236}">
                      <a16:creationId xmlns:a16="http://schemas.microsoft.com/office/drawing/2014/main" id="{9EE7C815-B8F1-44A3-9F07-417CC825739E}"/>
                    </a:ext>
                  </a:extLst>
                </p:cNvPr>
                <p:cNvSpPr txBox="1"/>
                <p:nvPr/>
              </p:nvSpPr>
              <p:spPr>
                <a:xfrm>
                  <a:off x="669925" y="2614314"/>
                  <a:ext cx="3096344" cy="81297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>
                  <a:defPPr>
                    <a:defRPr lang="zh-CN"/>
                  </a:defPPr>
                  <a:lvl1pPr>
                    <a:defRPr sz="1400" b="1">
                      <a:solidFill>
                        <a:schemeClr val="accent1"/>
                      </a:solidFill>
                    </a:defRPr>
                  </a:lvl1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400" dirty="0" smtClean="0">
                      <a:solidFill>
                        <a:srgbClr val="FF0000"/>
                      </a:solidFill>
                    </a:rPr>
                    <a:t>Optimization of the Reference Climate </a:t>
                  </a:r>
                  <a:r>
                    <a:rPr lang="en-US" altLang="zh-CN" sz="2400" dirty="0">
                      <a:solidFill>
                        <a:srgbClr val="FF0000"/>
                      </a:solidFill>
                    </a:rPr>
                    <a:t>o</a:t>
                  </a:r>
                  <a:r>
                    <a:rPr lang="en-US" altLang="zh-CN" sz="2400" dirty="0" smtClean="0">
                      <a:solidFill>
                        <a:srgbClr val="FF0000"/>
                      </a:solidFill>
                    </a:rPr>
                    <a:t>bservation Network</a:t>
                  </a:r>
                  <a:endParaRPr lang="en-US" altLang="zh-CN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8" name="ïṥlïḑê">
              <a:extLst>
                <a:ext uri="{FF2B5EF4-FFF2-40B4-BE49-F238E27FC236}">
                  <a16:creationId xmlns:a16="http://schemas.microsoft.com/office/drawing/2014/main" id="{AFA83049-F8F1-4674-97CB-FA6DB0020219}"/>
                </a:ext>
              </a:extLst>
            </p:cNvPr>
            <p:cNvGrpSpPr/>
            <p:nvPr/>
          </p:nvGrpSpPr>
          <p:grpSpPr>
            <a:xfrm>
              <a:off x="5842544" y="3913884"/>
              <a:ext cx="5765194" cy="2390925"/>
              <a:chOff x="5842544" y="3913886"/>
              <a:chExt cx="5765194" cy="2390925"/>
            </a:xfrm>
          </p:grpSpPr>
          <p:sp>
            <p:nvSpPr>
              <p:cNvPr id="14" name="íşḻîḋé">
                <a:extLst>
                  <a:ext uri="{FF2B5EF4-FFF2-40B4-BE49-F238E27FC236}">
                    <a16:creationId xmlns:a16="http://schemas.microsoft.com/office/drawing/2014/main" id="{24F4254E-34C3-45EC-91AA-964796D3C8DE}"/>
                  </a:ext>
                </a:extLst>
              </p:cNvPr>
              <p:cNvSpPr/>
              <p:nvPr/>
            </p:nvSpPr>
            <p:spPr>
              <a:xfrm>
                <a:off x="5842544" y="3913886"/>
                <a:ext cx="964782" cy="76461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1" name="ïS1îďé">
                <a:extLst>
                  <a:ext uri="{FF2B5EF4-FFF2-40B4-BE49-F238E27FC236}">
                    <a16:creationId xmlns:a16="http://schemas.microsoft.com/office/drawing/2014/main" id="{E39E52FD-4DEF-4489-93E1-583D0B10F067}"/>
                  </a:ext>
                </a:extLst>
              </p:cNvPr>
              <p:cNvGrpSpPr/>
              <p:nvPr/>
            </p:nvGrpSpPr>
            <p:grpSpPr>
              <a:xfrm>
                <a:off x="6928972" y="4027212"/>
                <a:ext cx="4678766" cy="2277599"/>
                <a:chOff x="669925" y="2614314"/>
                <a:chExt cx="3155183" cy="2277599"/>
              </a:xfrm>
            </p:grpSpPr>
            <p:sp>
              <p:nvSpPr>
                <p:cNvPr id="12" name="îSľîḋé">
                  <a:extLst>
                    <a:ext uri="{FF2B5EF4-FFF2-40B4-BE49-F238E27FC236}">
                      <a16:creationId xmlns:a16="http://schemas.microsoft.com/office/drawing/2014/main" id="{41CFF902-6D53-4F65-8415-5D39DBDD570B}"/>
                    </a:ext>
                  </a:extLst>
                </p:cNvPr>
                <p:cNvSpPr txBox="1"/>
                <p:nvPr/>
              </p:nvSpPr>
              <p:spPr>
                <a:xfrm>
                  <a:off x="728764" y="3417398"/>
                  <a:ext cx="3096344" cy="147451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 smtClean="0"/>
                    <a:t>2014-2016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/>
                    <a:t>A comprehensive evaluation was conducted for the AWS network.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/>
                    <a:t>Some AWS were selected from the regional AWS network and were  upgraded to the national AWS network. </a:t>
                  </a:r>
                  <a:endParaRPr lang="en-US" altLang="zh-CN" sz="1200" dirty="0"/>
                </a:p>
              </p:txBody>
            </p:sp>
            <p:sp>
              <p:nvSpPr>
                <p:cNvPr id="13" name="îṡlîḓê">
                  <a:extLst>
                    <a:ext uri="{FF2B5EF4-FFF2-40B4-BE49-F238E27FC236}">
                      <a16:creationId xmlns:a16="http://schemas.microsoft.com/office/drawing/2014/main" id="{A13EC606-F65E-4862-8C63-97FC6E340D92}"/>
                    </a:ext>
                  </a:extLst>
                </p:cNvPr>
                <p:cNvSpPr txBox="1"/>
                <p:nvPr/>
              </p:nvSpPr>
              <p:spPr>
                <a:xfrm>
                  <a:off x="669925" y="2614314"/>
                  <a:ext cx="3096344" cy="65128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>
                  <a:defPPr>
                    <a:defRPr lang="zh-CN"/>
                  </a:defPPr>
                  <a:lvl1pPr>
                    <a:defRPr sz="1400" b="1">
                      <a:solidFill>
                        <a:schemeClr val="accent3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400" dirty="0">
                      <a:solidFill>
                        <a:schemeClr val="tx1"/>
                      </a:solidFill>
                    </a:rPr>
                    <a:t>Optimization </a:t>
                  </a:r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of the Surface AWS network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8363F54-80A0-4134-A8A5-0F64115F46AA}"/>
                </a:ext>
              </a:extLst>
            </p:cNvPr>
            <p:cNvCxnSpPr/>
            <p:nvPr/>
          </p:nvCxnSpPr>
          <p:spPr>
            <a:xfrm>
              <a:off x="6259845" y="3857942"/>
              <a:ext cx="526064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834" y="1822690"/>
            <a:ext cx="669668" cy="527273"/>
          </a:xfrm>
          <a:prstGeom prst="rect">
            <a:avLst/>
          </a:prstGeom>
        </p:spPr>
      </p:pic>
      <p:pic>
        <p:nvPicPr>
          <p:cNvPr id="64" name="内容占位符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3746" y="4027211"/>
            <a:ext cx="613818" cy="5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the Reference Climate observation </a:t>
            </a:r>
            <a:r>
              <a:rPr lang="en-US" altLang="zh-CN" dirty="0" smtClean="0"/>
              <a:t>Network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46120" y="5569357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2176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415068"/>
            <a:ext cx="10845800" cy="4728556"/>
            <a:chOff x="673100" y="1415068"/>
            <a:chExt cx="10845800" cy="4728556"/>
          </a:xfrm>
        </p:grpSpPr>
        <p:cxnSp>
          <p:nvCxnSpPr>
            <p:cNvPr id="6" name="肘形连接符 5">
              <a:extLst>
                <a:ext uri="{FF2B5EF4-FFF2-40B4-BE49-F238E27FC236}">
                  <a16:creationId xmlns:a16="http://schemas.microsoft.com/office/drawing/2014/main" id="{49AB014C-7339-435D-9162-3F3EBF9D53C1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H="1">
              <a:off x="2507013" y="1985421"/>
              <a:ext cx="3638189" cy="4678218"/>
            </a:xfrm>
            <a:prstGeom prst="bentConnector4">
              <a:avLst>
                <a:gd name="adj1" fmla="val -62"/>
                <a:gd name="adj2" fmla="val 100038"/>
              </a:avLst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Sḷîďè">
              <a:extLst>
                <a:ext uri="{FF2B5EF4-FFF2-40B4-BE49-F238E27FC236}">
                  <a16:creationId xmlns:a16="http://schemas.microsoft.com/office/drawing/2014/main" id="{83ED3E94-1CF1-4816-9B0F-4EE3CA02B40C}"/>
                </a:ext>
              </a:extLst>
            </p:cNvPr>
            <p:cNvSpPr txBox="1"/>
            <p:nvPr/>
          </p:nvSpPr>
          <p:spPr>
            <a:xfrm>
              <a:off x="2082429" y="1415068"/>
              <a:ext cx="4299551" cy="1024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sz="2000" b="1" dirty="0" smtClean="0">
                  <a:solidFill>
                    <a:srgbClr val="FF0000"/>
                  </a:solidFill>
                </a:rPr>
                <a:t>Step 1:</a:t>
              </a:r>
              <a:r>
                <a:rPr lang="en-US" sz="2000" b="1" dirty="0" smtClean="0"/>
                <a:t> </a:t>
              </a:r>
              <a:r>
                <a:rPr lang="en-US" sz="2000" dirty="0" smtClean="0"/>
                <a:t>State the requirements to the observation system by the experts from the area of climate science.</a:t>
              </a:r>
              <a:endParaRPr lang="en-US" sz="2000" dirty="0"/>
            </a:p>
          </p:txBody>
        </p:sp>
        <p:sp>
          <p:nvSpPr>
            <p:cNvPr id="8" name="iṡ1íḋê">
              <a:extLst>
                <a:ext uri="{FF2B5EF4-FFF2-40B4-BE49-F238E27FC236}">
                  <a16:creationId xmlns:a16="http://schemas.microsoft.com/office/drawing/2014/main" id="{93E4292C-A57F-4625-8045-C2AD71C3C341}"/>
                </a:ext>
              </a:extLst>
            </p:cNvPr>
            <p:cNvSpPr/>
            <p:nvPr/>
          </p:nvSpPr>
          <p:spPr>
            <a:xfrm>
              <a:off x="6381980" y="2275477"/>
              <a:ext cx="566474" cy="566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altLang="zh-CN" sz="2000" b="1" i="1" dirty="0"/>
                <a:t>1</a:t>
              </a:r>
              <a:endParaRPr lang="zh-CN" altLang="en-US" sz="2000" b="1" i="1" dirty="0"/>
            </a:p>
          </p:txBody>
        </p:sp>
        <p:grpSp>
          <p:nvGrpSpPr>
            <p:cNvPr id="9" name="îṥľiḑè">
              <a:extLst>
                <a:ext uri="{FF2B5EF4-FFF2-40B4-BE49-F238E27FC236}">
                  <a16:creationId xmlns:a16="http://schemas.microsoft.com/office/drawing/2014/main" id="{2895E42B-430D-4EAC-9ABA-936A1052AC87}"/>
                </a:ext>
              </a:extLst>
            </p:cNvPr>
            <p:cNvGrpSpPr/>
            <p:nvPr/>
          </p:nvGrpSpPr>
          <p:grpSpPr>
            <a:xfrm>
              <a:off x="7046121" y="2185274"/>
              <a:ext cx="4472779" cy="744682"/>
              <a:chOff x="7046121" y="2259290"/>
              <a:chExt cx="4472779" cy="744682"/>
            </a:xfrm>
          </p:grpSpPr>
          <p:sp>
            <p:nvSpPr>
              <p:cNvPr id="70" name="îSļïḋê">
                <a:extLst>
                  <a:ext uri="{FF2B5EF4-FFF2-40B4-BE49-F238E27FC236}">
                    <a16:creationId xmlns:a16="http://schemas.microsoft.com/office/drawing/2014/main" id="{06DFB059-4588-4325-B407-C688235F3EE8}"/>
                  </a:ext>
                </a:extLst>
              </p:cNvPr>
              <p:cNvSpPr/>
              <p:nvPr/>
            </p:nvSpPr>
            <p:spPr bwMode="auto">
              <a:xfrm>
                <a:off x="7046121" y="2672172"/>
                <a:ext cx="4472779" cy="3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 smtClean="0"/>
                  <a:t>Away </a:t>
                </a:r>
                <a:r>
                  <a:rPr lang="en-US" altLang="zh-CN" sz="1400" dirty="0"/>
                  <a:t>from the local </a:t>
                </a:r>
                <a:r>
                  <a:rPr lang="en-US" altLang="zh-CN" sz="1400" dirty="0" smtClean="0"/>
                  <a:t>influence</a:t>
                </a:r>
                <a:r>
                  <a:rPr lang="en-US" altLang="zh-CN" sz="1200" dirty="0" smtClean="0"/>
                  <a:t>.</a:t>
                </a:r>
                <a:endParaRPr lang="en-US" altLang="zh-CN" sz="1100" dirty="0"/>
              </a:p>
            </p:txBody>
          </p:sp>
          <p:sp>
            <p:nvSpPr>
              <p:cNvPr id="71" name="íšḷiḓè">
                <a:extLst>
                  <a:ext uri="{FF2B5EF4-FFF2-40B4-BE49-F238E27FC236}">
                    <a16:creationId xmlns:a16="http://schemas.microsoft.com/office/drawing/2014/main" id="{A994611E-6309-47A6-9C51-482C767FBFEF}"/>
                  </a:ext>
                </a:extLst>
              </p:cNvPr>
              <p:cNvSpPr txBox="1"/>
              <p:nvPr/>
            </p:nvSpPr>
            <p:spPr bwMode="auto">
              <a:xfrm>
                <a:off x="7046121" y="2259290"/>
                <a:ext cx="4472779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/>
                  <a:t>Representativeness</a:t>
                </a:r>
              </a:p>
            </p:txBody>
          </p:sp>
        </p:grpSp>
        <p:sp>
          <p:nvSpPr>
            <p:cNvPr id="10" name="is1idê">
              <a:extLst>
                <a:ext uri="{FF2B5EF4-FFF2-40B4-BE49-F238E27FC236}">
                  <a16:creationId xmlns:a16="http://schemas.microsoft.com/office/drawing/2014/main" id="{B7240C12-3AFC-46F0-AA0C-BBF0635D7332}"/>
                </a:ext>
              </a:extLst>
            </p:cNvPr>
            <p:cNvSpPr/>
            <p:nvPr/>
          </p:nvSpPr>
          <p:spPr>
            <a:xfrm>
              <a:off x="6381980" y="3247809"/>
              <a:ext cx="566474" cy="5664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altLang="zh-CN" sz="2000" b="1" i="1" dirty="0"/>
                <a:t>2</a:t>
              </a:r>
              <a:endParaRPr lang="zh-CN" altLang="en-US" sz="2000" b="1" i="1" dirty="0"/>
            </a:p>
          </p:txBody>
        </p:sp>
        <p:grpSp>
          <p:nvGrpSpPr>
            <p:cNvPr id="11" name="íṥḷíḋe">
              <a:extLst>
                <a:ext uri="{FF2B5EF4-FFF2-40B4-BE49-F238E27FC236}">
                  <a16:creationId xmlns:a16="http://schemas.microsoft.com/office/drawing/2014/main" id="{13E49B90-CEE7-4CCD-BA1E-E411F3A1232E}"/>
                </a:ext>
              </a:extLst>
            </p:cNvPr>
            <p:cNvGrpSpPr/>
            <p:nvPr/>
          </p:nvGrpSpPr>
          <p:grpSpPr>
            <a:xfrm>
              <a:off x="7046121" y="3157606"/>
              <a:ext cx="4472779" cy="744682"/>
              <a:chOff x="7046121" y="3231622"/>
              <a:chExt cx="4472779" cy="744682"/>
            </a:xfrm>
          </p:grpSpPr>
          <p:sp>
            <p:nvSpPr>
              <p:cNvPr id="68" name="îṩ1ïḓé">
                <a:extLst>
                  <a:ext uri="{FF2B5EF4-FFF2-40B4-BE49-F238E27FC236}">
                    <a16:creationId xmlns:a16="http://schemas.microsoft.com/office/drawing/2014/main" id="{195762CC-C825-479F-9CFC-1AED08099791}"/>
                  </a:ext>
                </a:extLst>
              </p:cNvPr>
              <p:cNvSpPr/>
              <p:nvPr/>
            </p:nvSpPr>
            <p:spPr bwMode="auto">
              <a:xfrm>
                <a:off x="7046121" y="3644504"/>
                <a:ext cx="4472779" cy="3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 smtClean="0"/>
                  <a:t>Lasting </a:t>
                </a:r>
                <a:r>
                  <a:rPr lang="en-US" altLang="zh-CN" sz="1400" dirty="0"/>
                  <a:t>for a long time without </a:t>
                </a:r>
                <a:r>
                  <a:rPr lang="en-US" altLang="zh-CN" sz="1400" dirty="0" smtClean="0"/>
                  <a:t>interference.</a:t>
                </a:r>
                <a:endParaRPr lang="en-US" altLang="zh-CN" sz="1400" dirty="0"/>
              </a:p>
            </p:txBody>
          </p:sp>
          <p:sp>
            <p:nvSpPr>
              <p:cNvPr id="69" name="íSḻîďe">
                <a:extLst>
                  <a:ext uri="{FF2B5EF4-FFF2-40B4-BE49-F238E27FC236}">
                    <a16:creationId xmlns:a16="http://schemas.microsoft.com/office/drawing/2014/main" id="{11B6F99B-EB19-4627-8A7E-7AEE26403AE5}"/>
                  </a:ext>
                </a:extLst>
              </p:cNvPr>
              <p:cNvSpPr txBox="1"/>
              <p:nvPr/>
            </p:nvSpPr>
            <p:spPr bwMode="auto">
              <a:xfrm>
                <a:off x="7046121" y="3231622"/>
                <a:ext cx="4472779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 smtClean="0"/>
                  <a:t>Sustainable</a:t>
                </a:r>
                <a:endParaRPr lang="en-US" altLang="zh-CN" b="1" dirty="0"/>
              </a:p>
            </p:txBody>
          </p:sp>
        </p:grpSp>
        <p:sp>
          <p:nvSpPr>
            <p:cNvPr id="12" name="ïşľïḍe">
              <a:extLst>
                <a:ext uri="{FF2B5EF4-FFF2-40B4-BE49-F238E27FC236}">
                  <a16:creationId xmlns:a16="http://schemas.microsoft.com/office/drawing/2014/main" id="{A02DFB26-98E9-4CF2-A748-983E940AEA12}"/>
                </a:ext>
              </a:extLst>
            </p:cNvPr>
            <p:cNvSpPr/>
            <p:nvPr/>
          </p:nvSpPr>
          <p:spPr>
            <a:xfrm>
              <a:off x="6381980" y="4220141"/>
              <a:ext cx="566474" cy="5664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altLang="zh-CN" sz="2000" b="1" i="1" dirty="0"/>
                <a:t>3</a:t>
              </a:r>
              <a:endParaRPr lang="zh-CN" altLang="en-US" sz="2000" b="1" i="1" dirty="0"/>
            </a:p>
          </p:txBody>
        </p:sp>
        <p:grpSp>
          <p:nvGrpSpPr>
            <p:cNvPr id="13" name="îśliḍè">
              <a:extLst>
                <a:ext uri="{FF2B5EF4-FFF2-40B4-BE49-F238E27FC236}">
                  <a16:creationId xmlns:a16="http://schemas.microsoft.com/office/drawing/2014/main" id="{40DA6E36-D45A-453D-9B5E-1D5E014E3D83}"/>
                </a:ext>
              </a:extLst>
            </p:cNvPr>
            <p:cNvGrpSpPr/>
            <p:nvPr/>
          </p:nvGrpSpPr>
          <p:grpSpPr>
            <a:xfrm>
              <a:off x="7046121" y="4084227"/>
              <a:ext cx="4472779" cy="790393"/>
              <a:chOff x="7046121" y="4158243"/>
              <a:chExt cx="4472779" cy="790393"/>
            </a:xfrm>
          </p:grpSpPr>
          <p:sp>
            <p:nvSpPr>
              <p:cNvPr id="66" name="ïṩļiḑê">
                <a:extLst>
                  <a:ext uri="{FF2B5EF4-FFF2-40B4-BE49-F238E27FC236}">
                    <a16:creationId xmlns:a16="http://schemas.microsoft.com/office/drawing/2014/main" id="{12E165D2-D060-4C75-A607-46837B1ABF65}"/>
                  </a:ext>
                </a:extLst>
              </p:cNvPr>
              <p:cNvSpPr/>
              <p:nvPr/>
            </p:nvSpPr>
            <p:spPr bwMode="auto">
              <a:xfrm>
                <a:off x="7046121" y="4616836"/>
                <a:ext cx="4472779" cy="3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M</a:t>
                </a:r>
                <a:r>
                  <a:rPr lang="en-US" altLang="zh-CN" sz="1400" dirty="0" smtClean="0"/>
                  <a:t>eet </a:t>
                </a:r>
                <a:r>
                  <a:rPr lang="en-US" altLang="zh-CN" sz="1400" dirty="0"/>
                  <a:t>the GCOS </a:t>
                </a:r>
                <a:r>
                  <a:rPr lang="en-US" altLang="zh-CN" sz="1400" dirty="0" smtClean="0"/>
                  <a:t>requirements.</a:t>
                </a:r>
                <a:endParaRPr lang="en-US" altLang="zh-CN" sz="1400" dirty="0"/>
              </a:p>
            </p:txBody>
          </p:sp>
          <p:sp>
            <p:nvSpPr>
              <p:cNvPr id="67" name="ïṥliḓê">
                <a:extLst>
                  <a:ext uri="{FF2B5EF4-FFF2-40B4-BE49-F238E27FC236}">
                    <a16:creationId xmlns:a16="http://schemas.microsoft.com/office/drawing/2014/main" id="{4C5D4023-EF7E-48E9-AC5F-AEFAD1D2D02B}"/>
                  </a:ext>
                </a:extLst>
              </p:cNvPr>
              <p:cNvSpPr txBox="1"/>
              <p:nvPr/>
            </p:nvSpPr>
            <p:spPr bwMode="auto">
              <a:xfrm>
                <a:off x="7046121" y="4158243"/>
                <a:ext cx="4472779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U</a:t>
                </a:r>
                <a:r>
                  <a:rPr lang="en-US" altLang="zh-CN" b="1" dirty="0" smtClean="0"/>
                  <a:t>ncertainty (</a:t>
                </a:r>
                <a:r>
                  <a:rPr lang="en-US" altLang="zh-CN" b="1" dirty="0"/>
                  <a:t>Accuracy </a:t>
                </a:r>
                <a:r>
                  <a:rPr lang="en-US" altLang="zh-CN" b="1" dirty="0" smtClean="0"/>
                  <a:t>)</a:t>
                </a:r>
                <a:endParaRPr lang="en-US" altLang="zh-CN" b="1" dirty="0"/>
              </a:p>
            </p:txBody>
          </p:sp>
        </p:grpSp>
        <p:sp>
          <p:nvSpPr>
            <p:cNvPr id="14" name="íşlíďê">
              <a:extLst>
                <a:ext uri="{FF2B5EF4-FFF2-40B4-BE49-F238E27FC236}">
                  <a16:creationId xmlns:a16="http://schemas.microsoft.com/office/drawing/2014/main" id="{AC239B55-15F0-4223-B366-D2D8AE2F6F0E}"/>
                </a:ext>
              </a:extLst>
            </p:cNvPr>
            <p:cNvSpPr/>
            <p:nvPr/>
          </p:nvSpPr>
          <p:spPr>
            <a:xfrm>
              <a:off x="6381980" y="5192472"/>
              <a:ext cx="566474" cy="5664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altLang="zh-CN" sz="2000" b="1" i="1" dirty="0"/>
                <a:t>4</a:t>
              </a:r>
              <a:endParaRPr lang="zh-CN" altLang="en-US" sz="2000" b="1" i="1" dirty="0"/>
            </a:p>
          </p:txBody>
        </p:sp>
        <p:grpSp>
          <p:nvGrpSpPr>
            <p:cNvPr id="15" name="íṥlïḓè">
              <a:extLst>
                <a:ext uri="{FF2B5EF4-FFF2-40B4-BE49-F238E27FC236}">
                  <a16:creationId xmlns:a16="http://schemas.microsoft.com/office/drawing/2014/main" id="{FD966447-B0C8-4214-94C8-BEB13EE11606}"/>
                </a:ext>
              </a:extLst>
            </p:cNvPr>
            <p:cNvGrpSpPr/>
            <p:nvPr/>
          </p:nvGrpSpPr>
          <p:grpSpPr>
            <a:xfrm>
              <a:off x="7046121" y="5102269"/>
              <a:ext cx="4472779" cy="744682"/>
              <a:chOff x="7046121" y="5176285"/>
              <a:chExt cx="4472779" cy="744682"/>
            </a:xfrm>
          </p:grpSpPr>
          <p:sp>
            <p:nvSpPr>
              <p:cNvPr id="64" name="ïṥľïḓe">
                <a:extLst>
                  <a:ext uri="{FF2B5EF4-FFF2-40B4-BE49-F238E27FC236}">
                    <a16:creationId xmlns:a16="http://schemas.microsoft.com/office/drawing/2014/main" id="{B2C42AB0-4882-4C84-B187-745262B03FA7}"/>
                  </a:ext>
                </a:extLst>
              </p:cNvPr>
              <p:cNvSpPr/>
              <p:nvPr/>
            </p:nvSpPr>
            <p:spPr bwMode="auto">
              <a:xfrm>
                <a:off x="7046121" y="5589167"/>
                <a:ext cx="4472779" cy="3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 smtClean="0"/>
                  <a:t>The </a:t>
                </a:r>
                <a:r>
                  <a:rPr lang="en-US" altLang="zh-CN" sz="1400" dirty="0"/>
                  <a:t>network should cover the whole </a:t>
                </a:r>
                <a:r>
                  <a:rPr lang="en-US" altLang="zh-CN" sz="1400" dirty="0" smtClean="0"/>
                  <a:t>country.</a:t>
                </a:r>
                <a:endParaRPr lang="en-US" altLang="zh-CN" sz="1400" dirty="0"/>
              </a:p>
            </p:txBody>
          </p:sp>
          <p:sp>
            <p:nvSpPr>
              <p:cNvPr id="65" name="iṥḻîḋê">
                <a:extLst>
                  <a:ext uri="{FF2B5EF4-FFF2-40B4-BE49-F238E27FC236}">
                    <a16:creationId xmlns:a16="http://schemas.microsoft.com/office/drawing/2014/main" id="{BF95A889-D87B-40BF-B61B-C6CA8F908D55}"/>
                  </a:ext>
                </a:extLst>
              </p:cNvPr>
              <p:cNvSpPr txBox="1"/>
              <p:nvPr/>
            </p:nvSpPr>
            <p:spPr bwMode="auto">
              <a:xfrm>
                <a:off x="7046121" y="5176285"/>
                <a:ext cx="4472779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 smtClean="0"/>
                  <a:t>The </a:t>
                </a:r>
                <a:r>
                  <a:rPr lang="en-US" altLang="zh-CN" b="1" dirty="0"/>
                  <a:t>coverage </a:t>
                </a:r>
              </a:p>
            </p:txBody>
          </p:sp>
        </p:grp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79975008-17AE-4EBB-A43A-41FE8E3B6F63}"/>
                </a:ext>
              </a:extLst>
            </p:cNvPr>
            <p:cNvCxnSpPr>
              <a:stCxn id="8" idx="4"/>
              <a:endCxn id="10" idx="0"/>
            </p:cNvCxnSpPr>
            <p:nvPr/>
          </p:nvCxnSpPr>
          <p:spPr>
            <a:xfrm>
              <a:off x="6665217" y="2841951"/>
              <a:ext cx="0" cy="405858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AE6E7C06-0FC8-455F-B754-C336A2DF8764}"/>
                </a:ext>
              </a:extLst>
            </p:cNvPr>
            <p:cNvCxnSpPr>
              <a:stCxn id="10" idx="4"/>
              <a:endCxn id="12" idx="0"/>
            </p:cNvCxnSpPr>
            <p:nvPr/>
          </p:nvCxnSpPr>
          <p:spPr>
            <a:xfrm>
              <a:off x="6665217" y="3814283"/>
              <a:ext cx="0" cy="405858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1C766D04-3451-4BF9-A376-B3DB80268E02}"/>
                </a:ext>
              </a:extLst>
            </p:cNvPr>
            <p:cNvCxnSpPr>
              <a:stCxn id="12" idx="4"/>
              <a:endCxn id="14" idx="0"/>
            </p:cNvCxnSpPr>
            <p:nvPr/>
          </p:nvCxnSpPr>
          <p:spPr>
            <a:xfrm>
              <a:off x="6665217" y="4786615"/>
              <a:ext cx="0" cy="405857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iṩ1ïdê">
              <a:extLst>
                <a:ext uri="{FF2B5EF4-FFF2-40B4-BE49-F238E27FC236}">
                  <a16:creationId xmlns:a16="http://schemas.microsoft.com/office/drawing/2014/main" id="{C586B97A-F0AF-41A7-86CA-2D4AE3C71CF7}"/>
                </a:ext>
              </a:extLst>
            </p:cNvPr>
            <p:cNvGrpSpPr/>
            <p:nvPr/>
          </p:nvGrpSpPr>
          <p:grpSpPr>
            <a:xfrm>
              <a:off x="673100" y="2505436"/>
              <a:ext cx="2627798" cy="3577441"/>
              <a:chOff x="673100" y="1451640"/>
              <a:chExt cx="2627798" cy="3577441"/>
            </a:xfrm>
          </p:grpSpPr>
          <p:sp>
            <p:nvSpPr>
              <p:cNvPr id="20" name="i$ļïḋé">
                <a:extLst>
                  <a:ext uri="{FF2B5EF4-FFF2-40B4-BE49-F238E27FC236}">
                    <a16:creationId xmlns:a16="http://schemas.microsoft.com/office/drawing/2014/main" id="{36AB5BF7-A2B5-4CFD-B4FE-34E9241697FC}"/>
                  </a:ext>
                </a:extLst>
              </p:cNvPr>
              <p:cNvSpPr/>
              <p:nvPr/>
            </p:nvSpPr>
            <p:spPr bwMode="auto">
              <a:xfrm>
                <a:off x="673100" y="1451640"/>
                <a:ext cx="2627798" cy="2625474"/>
              </a:xfrm>
              <a:prstGeom prst="ellipse">
                <a:avLst/>
              </a:prstGeom>
              <a:solidFill>
                <a:srgbClr val="94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iṩḻiďe">
                <a:extLst>
                  <a:ext uri="{FF2B5EF4-FFF2-40B4-BE49-F238E27FC236}">
                    <a16:creationId xmlns:a16="http://schemas.microsoft.com/office/drawing/2014/main" id="{D006E5C9-5D34-423D-AD44-9B107B4A2975}"/>
                  </a:ext>
                </a:extLst>
              </p:cNvPr>
              <p:cNvSpPr/>
              <p:nvPr/>
            </p:nvSpPr>
            <p:spPr bwMode="auto">
              <a:xfrm>
                <a:off x="1173521" y="1747240"/>
                <a:ext cx="789038" cy="2034275"/>
              </a:xfrm>
              <a:custGeom>
                <a:avLst/>
                <a:gdLst>
                  <a:gd name="T0" fmla="*/ 55 w 339"/>
                  <a:gd name="T1" fmla="*/ 819 h 874"/>
                  <a:gd name="T2" fmla="*/ 55 w 339"/>
                  <a:gd name="T3" fmla="*/ 56 h 874"/>
                  <a:gd name="T4" fmla="*/ 339 w 339"/>
                  <a:gd name="T5" fmla="*/ 56 h 874"/>
                  <a:gd name="T6" fmla="*/ 339 w 339"/>
                  <a:gd name="T7" fmla="*/ 0 h 874"/>
                  <a:gd name="T8" fmla="*/ 0 w 339"/>
                  <a:gd name="T9" fmla="*/ 0 h 874"/>
                  <a:gd name="T10" fmla="*/ 0 w 339"/>
                  <a:gd name="T11" fmla="*/ 874 h 874"/>
                  <a:gd name="T12" fmla="*/ 339 w 339"/>
                  <a:gd name="T13" fmla="*/ 874 h 874"/>
                  <a:gd name="T14" fmla="*/ 339 w 339"/>
                  <a:gd name="T15" fmla="*/ 819 h 874"/>
                  <a:gd name="T16" fmla="*/ 55 w 339"/>
                  <a:gd name="T17" fmla="*/ 819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74">
                    <a:moveTo>
                      <a:pt x="55" y="819"/>
                    </a:moveTo>
                    <a:lnTo>
                      <a:pt x="55" y="56"/>
                    </a:lnTo>
                    <a:lnTo>
                      <a:pt x="339" y="56"/>
                    </a:lnTo>
                    <a:lnTo>
                      <a:pt x="339" y="0"/>
                    </a:lnTo>
                    <a:lnTo>
                      <a:pt x="0" y="0"/>
                    </a:lnTo>
                    <a:lnTo>
                      <a:pt x="0" y="874"/>
                    </a:lnTo>
                    <a:lnTo>
                      <a:pt x="339" y="874"/>
                    </a:lnTo>
                    <a:lnTo>
                      <a:pt x="339" y="819"/>
                    </a:lnTo>
                    <a:lnTo>
                      <a:pt x="55" y="819"/>
                    </a:lnTo>
                    <a:close/>
                  </a:path>
                </a:pathLst>
              </a:cu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" name="íSliḍê">
                <a:extLst>
                  <a:ext uri="{FF2B5EF4-FFF2-40B4-BE49-F238E27FC236}">
                    <a16:creationId xmlns:a16="http://schemas.microsoft.com/office/drawing/2014/main" id="{F7A14AE0-3610-4771-88BC-47A353F1065A}"/>
                  </a:ext>
                </a:extLst>
              </p:cNvPr>
              <p:cNvSpPr/>
              <p:nvPr/>
            </p:nvSpPr>
            <p:spPr bwMode="auto">
              <a:xfrm>
                <a:off x="1962560" y="1747240"/>
                <a:ext cx="803004" cy="2034275"/>
              </a:xfrm>
              <a:custGeom>
                <a:avLst/>
                <a:gdLst>
                  <a:gd name="T0" fmla="*/ 345 w 345"/>
                  <a:gd name="T1" fmla="*/ 0 h 874"/>
                  <a:gd name="T2" fmla="*/ 0 w 345"/>
                  <a:gd name="T3" fmla="*/ 0 h 874"/>
                  <a:gd name="T4" fmla="*/ 0 w 345"/>
                  <a:gd name="T5" fmla="*/ 56 h 874"/>
                  <a:gd name="T6" fmla="*/ 289 w 345"/>
                  <a:gd name="T7" fmla="*/ 56 h 874"/>
                  <a:gd name="T8" fmla="*/ 289 w 345"/>
                  <a:gd name="T9" fmla="*/ 819 h 874"/>
                  <a:gd name="T10" fmla="*/ 0 w 345"/>
                  <a:gd name="T11" fmla="*/ 819 h 874"/>
                  <a:gd name="T12" fmla="*/ 0 w 345"/>
                  <a:gd name="T13" fmla="*/ 874 h 874"/>
                  <a:gd name="T14" fmla="*/ 345 w 345"/>
                  <a:gd name="T15" fmla="*/ 874 h 874"/>
                  <a:gd name="T16" fmla="*/ 345 w 345"/>
                  <a:gd name="T1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874">
                    <a:moveTo>
                      <a:pt x="345" y="0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289" y="56"/>
                    </a:lnTo>
                    <a:lnTo>
                      <a:pt x="289" y="819"/>
                    </a:lnTo>
                    <a:lnTo>
                      <a:pt x="0" y="819"/>
                    </a:lnTo>
                    <a:lnTo>
                      <a:pt x="0" y="874"/>
                    </a:lnTo>
                    <a:lnTo>
                      <a:pt x="345" y="874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3" name="ïṩ1îďê">
                <a:extLst>
                  <a:ext uri="{FF2B5EF4-FFF2-40B4-BE49-F238E27FC236}">
                    <a16:creationId xmlns:a16="http://schemas.microsoft.com/office/drawing/2014/main" id="{D0C4A216-D703-4236-89FA-A94CF89FAF0A}"/>
                  </a:ext>
                </a:extLst>
              </p:cNvPr>
              <p:cNvSpPr/>
              <p:nvPr/>
            </p:nvSpPr>
            <p:spPr bwMode="auto">
              <a:xfrm>
                <a:off x="1301537" y="1877582"/>
                <a:ext cx="661023" cy="17759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ïşḷíḋe">
                <a:extLst>
                  <a:ext uri="{FF2B5EF4-FFF2-40B4-BE49-F238E27FC236}">
                    <a16:creationId xmlns:a16="http://schemas.microsoft.com/office/drawing/2014/main" id="{91AE5215-88E8-4809-BF6C-6CCD899516E6}"/>
                  </a:ext>
                </a:extLst>
              </p:cNvPr>
              <p:cNvSpPr/>
              <p:nvPr/>
            </p:nvSpPr>
            <p:spPr bwMode="auto">
              <a:xfrm>
                <a:off x="1962560" y="1877582"/>
                <a:ext cx="672661" cy="1775919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ïśľíḋè">
                <a:extLst>
                  <a:ext uri="{FF2B5EF4-FFF2-40B4-BE49-F238E27FC236}">
                    <a16:creationId xmlns:a16="http://schemas.microsoft.com/office/drawing/2014/main" id="{53E51C70-9BF7-463E-9D2E-BBBAE5BD0DE1}"/>
                  </a:ext>
                </a:extLst>
              </p:cNvPr>
              <p:cNvSpPr/>
              <p:nvPr/>
            </p:nvSpPr>
            <p:spPr bwMode="auto">
              <a:xfrm>
                <a:off x="1396966" y="2101026"/>
                <a:ext cx="216462" cy="216462"/>
              </a:xfrm>
              <a:custGeom>
                <a:avLst/>
                <a:gdLst>
                  <a:gd name="T0" fmla="*/ 93 w 93"/>
                  <a:gd name="T1" fmla="*/ 93 h 93"/>
                  <a:gd name="T2" fmla="*/ 0 w 93"/>
                  <a:gd name="T3" fmla="*/ 93 h 93"/>
                  <a:gd name="T4" fmla="*/ 0 w 93"/>
                  <a:gd name="T5" fmla="*/ 0 h 93"/>
                  <a:gd name="T6" fmla="*/ 93 w 93"/>
                  <a:gd name="T7" fmla="*/ 0 h 93"/>
                  <a:gd name="T8" fmla="*/ 93 w 93"/>
                  <a:gd name="T9" fmla="*/ 93 h 93"/>
                  <a:gd name="T10" fmla="*/ 16 w 93"/>
                  <a:gd name="T11" fmla="*/ 77 h 93"/>
                  <a:gd name="T12" fmla="*/ 78 w 93"/>
                  <a:gd name="T13" fmla="*/ 77 h 93"/>
                  <a:gd name="T14" fmla="*/ 78 w 93"/>
                  <a:gd name="T15" fmla="*/ 15 h 93"/>
                  <a:gd name="T16" fmla="*/ 16 w 93"/>
                  <a:gd name="T17" fmla="*/ 15 h 93"/>
                  <a:gd name="T18" fmla="*/ 16 w 93"/>
                  <a:gd name="T19" fmla="*/ 7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3">
                    <a:moveTo>
                      <a:pt x="93" y="93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93"/>
                    </a:lnTo>
                    <a:close/>
                    <a:moveTo>
                      <a:pt x="16" y="77"/>
                    </a:moveTo>
                    <a:lnTo>
                      <a:pt x="78" y="77"/>
                    </a:lnTo>
                    <a:lnTo>
                      <a:pt x="78" y="15"/>
                    </a:lnTo>
                    <a:lnTo>
                      <a:pt x="16" y="15"/>
                    </a:lnTo>
                    <a:lnTo>
                      <a:pt x="16" y="77"/>
                    </a:lnTo>
                    <a:close/>
                  </a:path>
                </a:pathLst>
              </a:custGeom>
              <a:solidFill>
                <a:srgbClr val="009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iṩļîdè">
                <a:extLst>
                  <a:ext uri="{FF2B5EF4-FFF2-40B4-BE49-F238E27FC236}">
                    <a16:creationId xmlns:a16="http://schemas.microsoft.com/office/drawing/2014/main" id="{8849FE23-8406-404B-89A4-4B06A8DF570D}"/>
                  </a:ext>
                </a:extLst>
              </p:cNvPr>
              <p:cNvSpPr/>
              <p:nvPr/>
            </p:nvSpPr>
            <p:spPr bwMode="auto">
              <a:xfrm>
                <a:off x="1396966" y="2364040"/>
                <a:ext cx="216462" cy="216462"/>
              </a:xfrm>
              <a:custGeom>
                <a:avLst/>
                <a:gdLst>
                  <a:gd name="T0" fmla="*/ 93 w 93"/>
                  <a:gd name="T1" fmla="*/ 93 h 93"/>
                  <a:gd name="T2" fmla="*/ 0 w 93"/>
                  <a:gd name="T3" fmla="*/ 93 h 93"/>
                  <a:gd name="T4" fmla="*/ 0 w 93"/>
                  <a:gd name="T5" fmla="*/ 0 h 93"/>
                  <a:gd name="T6" fmla="*/ 93 w 93"/>
                  <a:gd name="T7" fmla="*/ 0 h 93"/>
                  <a:gd name="T8" fmla="*/ 93 w 93"/>
                  <a:gd name="T9" fmla="*/ 93 h 93"/>
                  <a:gd name="T10" fmla="*/ 16 w 93"/>
                  <a:gd name="T11" fmla="*/ 76 h 93"/>
                  <a:gd name="T12" fmla="*/ 78 w 93"/>
                  <a:gd name="T13" fmla="*/ 76 h 93"/>
                  <a:gd name="T14" fmla="*/ 78 w 93"/>
                  <a:gd name="T15" fmla="*/ 15 h 93"/>
                  <a:gd name="T16" fmla="*/ 16 w 93"/>
                  <a:gd name="T17" fmla="*/ 15 h 93"/>
                  <a:gd name="T18" fmla="*/ 16 w 93"/>
                  <a:gd name="T19" fmla="*/ 7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3">
                    <a:moveTo>
                      <a:pt x="93" y="93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93"/>
                    </a:lnTo>
                    <a:close/>
                    <a:moveTo>
                      <a:pt x="16" y="76"/>
                    </a:moveTo>
                    <a:lnTo>
                      <a:pt x="78" y="76"/>
                    </a:lnTo>
                    <a:lnTo>
                      <a:pt x="78" y="15"/>
                    </a:lnTo>
                    <a:lnTo>
                      <a:pt x="16" y="15"/>
                    </a:lnTo>
                    <a:lnTo>
                      <a:pt x="16" y="76"/>
                    </a:lnTo>
                    <a:close/>
                  </a:path>
                </a:pathLst>
              </a:custGeom>
              <a:solidFill>
                <a:srgbClr val="009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ïŝļíḍé">
                <a:extLst>
                  <a:ext uri="{FF2B5EF4-FFF2-40B4-BE49-F238E27FC236}">
                    <a16:creationId xmlns:a16="http://schemas.microsoft.com/office/drawing/2014/main" id="{66FA9091-E091-4C67-8DE1-B0FECD9EDC9A}"/>
                  </a:ext>
                </a:extLst>
              </p:cNvPr>
              <p:cNvSpPr/>
              <p:nvPr/>
            </p:nvSpPr>
            <p:spPr bwMode="auto">
              <a:xfrm>
                <a:off x="1396966" y="2624725"/>
                <a:ext cx="216462" cy="216462"/>
              </a:xfrm>
              <a:custGeom>
                <a:avLst/>
                <a:gdLst>
                  <a:gd name="T0" fmla="*/ 93 w 93"/>
                  <a:gd name="T1" fmla="*/ 93 h 93"/>
                  <a:gd name="T2" fmla="*/ 0 w 93"/>
                  <a:gd name="T3" fmla="*/ 93 h 93"/>
                  <a:gd name="T4" fmla="*/ 0 w 93"/>
                  <a:gd name="T5" fmla="*/ 0 h 93"/>
                  <a:gd name="T6" fmla="*/ 93 w 93"/>
                  <a:gd name="T7" fmla="*/ 0 h 93"/>
                  <a:gd name="T8" fmla="*/ 93 w 93"/>
                  <a:gd name="T9" fmla="*/ 93 h 93"/>
                  <a:gd name="T10" fmla="*/ 16 w 93"/>
                  <a:gd name="T11" fmla="*/ 77 h 93"/>
                  <a:gd name="T12" fmla="*/ 78 w 93"/>
                  <a:gd name="T13" fmla="*/ 77 h 93"/>
                  <a:gd name="T14" fmla="*/ 78 w 93"/>
                  <a:gd name="T15" fmla="*/ 15 h 93"/>
                  <a:gd name="T16" fmla="*/ 16 w 93"/>
                  <a:gd name="T17" fmla="*/ 15 h 93"/>
                  <a:gd name="T18" fmla="*/ 16 w 93"/>
                  <a:gd name="T19" fmla="*/ 7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3">
                    <a:moveTo>
                      <a:pt x="93" y="93"/>
                    </a:moveTo>
                    <a:lnTo>
                      <a:pt x="0" y="93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93"/>
                    </a:lnTo>
                    <a:close/>
                    <a:moveTo>
                      <a:pt x="16" y="77"/>
                    </a:moveTo>
                    <a:lnTo>
                      <a:pt x="78" y="77"/>
                    </a:lnTo>
                    <a:lnTo>
                      <a:pt x="78" y="15"/>
                    </a:lnTo>
                    <a:lnTo>
                      <a:pt x="16" y="15"/>
                    </a:lnTo>
                    <a:lnTo>
                      <a:pt x="16" y="77"/>
                    </a:lnTo>
                    <a:close/>
                  </a:path>
                </a:pathLst>
              </a:custGeom>
              <a:solidFill>
                <a:srgbClr val="009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ïšliḓê">
                <a:extLst>
                  <a:ext uri="{FF2B5EF4-FFF2-40B4-BE49-F238E27FC236}">
                    <a16:creationId xmlns:a16="http://schemas.microsoft.com/office/drawing/2014/main" id="{DFD342B8-973E-4CEA-B3A9-E2D8A61DF788}"/>
                  </a:ext>
                </a:extLst>
              </p:cNvPr>
              <p:cNvSpPr/>
              <p:nvPr/>
            </p:nvSpPr>
            <p:spPr bwMode="auto">
              <a:xfrm>
                <a:off x="1669289" y="2883082"/>
                <a:ext cx="251374" cy="41896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ṩlîdè">
                <a:extLst>
                  <a:ext uri="{FF2B5EF4-FFF2-40B4-BE49-F238E27FC236}">
                    <a16:creationId xmlns:a16="http://schemas.microsoft.com/office/drawing/2014/main" id="{606C0508-D1AB-430A-B3B8-7BCBFF345078}"/>
                  </a:ext>
                </a:extLst>
              </p:cNvPr>
              <p:cNvSpPr/>
              <p:nvPr/>
            </p:nvSpPr>
            <p:spPr bwMode="auto">
              <a:xfrm>
                <a:off x="1473774" y="2052148"/>
                <a:ext cx="256030" cy="209479"/>
              </a:xfrm>
              <a:custGeom>
                <a:avLst/>
                <a:gdLst>
                  <a:gd name="T0" fmla="*/ 102 w 110"/>
                  <a:gd name="T1" fmla="*/ 0 h 90"/>
                  <a:gd name="T2" fmla="*/ 23 w 110"/>
                  <a:gd name="T3" fmla="*/ 69 h 90"/>
                  <a:gd name="T4" fmla="*/ 7 w 110"/>
                  <a:gd name="T5" fmla="*/ 45 h 90"/>
                  <a:gd name="T6" fmla="*/ 0 w 110"/>
                  <a:gd name="T7" fmla="*/ 45 h 90"/>
                  <a:gd name="T8" fmla="*/ 21 w 110"/>
                  <a:gd name="T9" fmla="*/ 90 h 90"/>
                  <a:gd name="T10" fmla="*/ 110 w 110"/>
                  <a:gd name="T11" fmla="*/ 0 h 90"/>
                  <a:gd name="T12" fmla="*/ 102 w 110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90">
                    <a:moveTo>
                      <a:pt x="102" y="0"/>
                    </a:moveTo>
                    <a:lnTo>
                      <a:pt x="23" y="69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21" y="90"/>
                    </a:lnTo>
                    <a:lnTo>
                      <a:pt x="110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6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ïŝlïḋé">
                <a:extLst>
                  <a:ext uri="{FF2B5EF4-FFF2-40B4-BE49-F238E27FC236}">
                    <a16:creationId xmlns:a16="http://schemas.microsoft.com/office/drawing/2014/main" id="{A24BE378-CA4C-48F5-9C0D-1C49F58E2F64}"/>
                  </a:ext>
                </a:extLst>
              </p:cNvPr>
              <p:cNvSpPr/>
              <p:nvPr/>
            </p:nvSpPr>
            <p:spPr bwMode="auto">
              <a:xfrm>
                <a:off x="1473774" y="2317488"/>
                <a:ext cx="256030" cy="207152"/>
              </a:xfrm>
              <a:custGeom>
                <a:avLst/>
                <a:gdLst>
                  <a:gd name="T0" fmla="*/ 102 w 110"/>
                  <a:gd name="T1" fmla="*/ 0 h 89"/>
                  <a:gd name="T2" fmla="*/ 23 w 110"/>
                  <a:gd name="T3" fmla="*/ 68 h 89"/>
                  <a:gd name="T4" fmla="*/ 7 w 110"/>
                  <a:gd name="T5" fmla="*/ 44 h 89"/>
                  <a:gd name="T6" fmla="*/ 0 w 110"/>
                  <a:gd name="T7" fmla="*/ 44 h 89"/>
                  <a:gd name="T8" fmla="*/ 21 w 110"/>
                  <a:gd name="T9" fmla="*/ 89 h 89"/>
                  <a:gd name="T10" fmla="*/ 110 w 110"/>
                  <a:gd name="T11" fmla="*/ 0 h 89"/>
                  <a:gd name="T12" fmla="*/ 102 w 110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89">
                    <a:moveTo>
                      <a:pt x="102" y="0"/>
                    </a:moveTo>
                    <a:lnTo>
                      <a:pt x="23" y="68"/>
                    </a:lnTo>
                    <a:lnTo>
                      <a:pt x="7" y="44"/>
                    </a:lnTo>
                    <a:lnTo>
                      <a:pt x="0" y="44"/>
                    </a:lnTo>
                    <a:lnTo>
                      <a:pt x="21" y="89"/>
                    </a:lnTo>
                    <a:lnTo>
                      <a:pt x="110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6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ïşḷïďê">
                <a:extLst>
                  <a:ext uri="{FF2B5EF4-FFF2-40B4-BE49-F238E27FC236}">
                    <a16:creationId xmlns:a16="http://schemas.microsoft.com/office/drawing/2014/main" id="{5C6B3EFA-A6A1-47A0-A736-B8523C63E079}"/>
                  </a:ext>
                </a:extLst>
              </p:cNvPr>
              <p:cNvSpPr/>
              <p:nvPr/>
            </p:nvSpPr>
            <p:spPr bwMode="auto">
              <a:xfrm>
                <a:off x="1967215" y="1628534"/>
                <a:ext cx="463183" cy="339821"/>
              </a:xfrm>
              <a:custGeom>
                <a:avLst/>
                <a:gdLst>
                  <a:gd name="T0" fmla="*/ 132 w 132"/>
                  <a:gd name="T1" fmla="*/ 80 h 97"/>
                  <a:gd name="T2" fmla="*/ 89 w 132"/>
                  <a:gd name="T3" fmla="*/ 37 h 97"/>
                  <a:gd name="T4" fmla="*/ 38 w 132"/>
                  <a:gd name="T5" fmla="*/ 37 h 97"/>
                  <a:gd name="T6" fmla="*/ 0 w 132"/>
                  <a:gd name="T7" fmla="*/ 0 h 97"/>
                  <a:gd name="T8" fmla="*/ 0 w 132"/>
                  <a:gd name="T9" fmla="*/ 15 h 97"/>
                  <a:gd name="T10" fmla="*/ 23 w 132"/>
                  <a:gd name="T11" fmla="*/ 37 h 97"/>
                  <a:gd name="T12" fmla="*/ 0 w 132"/>
                  <a:gd name="T13" fmla="*/ 37 h 97"/>
                  <a:gd name="T14" fmla="*/ 0 w 132"/>
                  <a:gd name="T15" fmla="*/ 97 h 97"/>
                  <a:gd name="T16" fmla="*/ 132 w 132"/>
                  <a:gd name="T17" fmla="*/ 97 h 97"/>
                  <a:gd name="T18" fmla="*/ 132 w 132"/>
                  <a:gd name="T19" fmla="*/ 8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97">
                    <a:moveTo>
                      <a:pt x="132" y="80"/>
                    </a:moveTo>
                    <a:cubicBezTo>
                      <a:pt x="132" y="57"/>
                      <a:pt x="113" y="37"/>
                      <a:pt x="89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17"/>
                      <a:pt x="21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5"/>
                      <a:pt x="23" y="25"/>
                      <a:pt x="23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32" y="97"/>
                      <a:pt x="132" y="97"/>
                      <a:pt x="132" y="97"/>
                    </a:cubicBezTo>
                    <a:lnTo>
                      <a:pt x="132" y="80"/>
                    </a:lnTo>
                    <a:close/>
                  </a:path>
                </a:pathLst>
              </a:custGeom>
              <a:solidFill>
                <a:srgbClr val="DB53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i$lîḑè">
                <a:extLst>
                  <a:ext uri="{FF2B5EF4-FFF2-40B4-BE49-F238E27FC236}">
                    <a16:creationId xmlns:a16="http://schemas.microsoft.com/office/drawing/2014/main" id="{A96FCA21-D657-410A-ABC7-629B1960A674}"/>
                  </a:ext>
                </a:extLst>
              </p:cNvPr>
              <p:cNvSpPr/>
              <p:nvPr/>
            </p:nvSpPr>
            <p:spPr bwMode="auto">
              <a:xfrm>
                <a:off x="1504032" y="1628534"/>
                <a:ext cx="463183" cy="339821"/>
              </a:xfrm>
              <a:custGeom>
                <a:avLst/>
                <a:gdLst>
                  <a:gd name="T0" fmla="*/ 110 w 132"/>
                  <a:gd name="T1" fmla="*/ 37 h 97"/>
                  <a:gd name="T2" fmla="*/ 132 w 132"/>
                  <a:gd name="T3" fmla="*/ 15 h 97"/>
                  <a:gd name="T4" fmla="*/ 132 w 132"/>
                  <a:gd name="T5" fmla="*/ 0 h 97"/>
                  <a:gd name="T6" fmla="*/ 95 w 132"/>
                  <a:gd name="T7" fmla="*/ 37 h 97"/>
                  <a:gd name="T8" fmla="*/ 44 w 132"/>
                  <a:gd name="T9" fmla="*/ 37 h 97"/>
                  <a:gd name="T10" fmla="*/ 0 w 132"/>
                  <a:gd name="T11" fmla="*/ 80 h 97"/>
                  <a:gd name="T12" fmla="*/ 0 w 132"/>
                  <a:gd name="T13" fmla="*/ 97 h 97"/>
                  <a:gd name="T14" fmla="*/ 132 w 132"/>
                  <a:gd name="T15" fmla="*/ 97 h 97"/>
                  <a:gd name="T16" fmla="*/ 132 w 132"/>
                  <a:gd name="T17" fmla="*/ 37 h 97"/>
                  <a:gd name="T18" fmla="*/ 110 w 132"/>
                  <a:gd name="T19" fmla="*/ 3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97">
                    <a:moveTo>
                      <a:pt x="110" y="37"/>
                    </a:moveTo>
                    <a:cubicBezTo>
                      <a:pt x="110" y="25"/>
                      <a:pt x="120" y="15"/>
                      <a:pt x="132" y="15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12" y="0"/>
                      <a:pt x="95" y="17"/>
                      <a:pt x="95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20" y="37"/>
                      <a:pt x="0" y="57"/>
                      <a:pt x="0" y="8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32" y="97"/>
                      <a:pt x="132" y="97"/>
                      <a:pt x="132" y="97"/>
                    </a:cubicBezTo>
                    <a:cubicBezTo>
                      <a:pt x="132" y="37"/>
                      <a:pt x="132" y="37"/>
                      <a:pt x="132" y="37"/>
                    </a:cubicBezTo>
                    <a:lnTo>
                      <a:pt x="110" y="37"/>
                    </a:lnTo>
                    <a:close/>
                  </a:path>
                </a:pathLst>
              </a:custGeom>
              <a:solidFill>
                <a:srgbClr val="FF6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íṥľiḑè">
                <a:extLst>
                  <a:ext uri="{FF2B5EF4-FFF2-40B4-BE49-F238E27FC236}">
                    <a16:creationId xmlns:a16="http://schemas.microsoft.com/office/drawing/2014/main" id="{BF76FC9B-8922-4529-A2C6-8A1383607F5F}"/>
                  </a:ext>
                </a:extLst>
              </p:cNvPr>
              <p:cNvSpPr/>
              <p:nvPr/>
            </p:nvSpPr>
            <p:spPr bwMode="auto">
              <a:xfrm>
                <a:off x="1962560" y="2101026"/>
                <a:ext cx="544645" cy="41896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ïṧļîḓé">
                <a:extLst>
                  <a:ext uri="{FF2B5EF4-FFF2-40B4-BE49-F238E27FC236}">
                    <a16:creationId xmlns:a16="http://schemas.microsoft.com/office/drawing/2014/main" id="{B34FE2AE-7C30-41F4-84E2-A44ED7AC6A88}"/>
                  </a:ext>
                </a:extLst>
              </p:cNvPr>
              <p:cNvSpPr/>
              <p:nvPr/>
            </p:nvSpPr>
            <p:spPr bwMode="auto">
              <a:xfrm>
                <a:off x="1669289" y="2101026"/>
                <a:ext cx="293270" cy="41896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íṩľíḓè">
                <a:extLst>
                  <a:ext uri="{FF2B5EF4-FFF2-40B4-BE49-F238E27FC236}">
                    <a16:creationId xmlns:a16="http://schemas.microsoft.com/office/drawing/2014/main" id="{BEA588EE-5137-48CE-9BC7-58612513B31B}"/>
                  </a:ext>
                </a:extLst>
              </p:cNvPr>
              <p:cNvSpPr/>
              <p:nvPr/>
            </p:nvSpPr>
            <p:spPr bwMode="auto">
              <a:xfrm>
                <a:off x="1669289" y="2184819"/>
                <a:ext cx="293270" cy="46551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isľïḑé">
                <a:extLst>
                  <a:ext uri="{FF2B5EF4-FFF2-40B4-BE49-F238E27FC236}">
                    <a16:creationId xmlns:a16="http://schemas.microsoft.com/office/drawing/2014/main" id="{701D3E51-9DDD-4AB1-8521-32D10472F1B3}"/>
                  </a:ext>
                </a:extLst>
              </p:cNvPr>
              <p:cNvSpPr/>
              <p:nvPr/>
            </p:nvSpPr>
            <p:spPr bwMode="auto">
              <a:xfrm>
                <a:off x="1962560" y="2184819"/>
                <a:ext cx="544645" cy="46551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ïSḻíďé">
                <a:extLst>
                  <a:ext uri="{FF2B5EF4-FFF2-40B4-BE49-F238E27FC236}">
                    <a16:creationId xmlns:a16="http://schemas.microsoft.com/office/drawing/2014/main" id="{6B85F8B1-37D3-4771-8614-1F40F64B995D}"/>
                  </a:ext>
                </a:extLst>
              </p:cNvPr>
              <p:cNvSpPr/>
              <p:nvPr/>
            </p:nvSpPr>
            <p:spPr bwMode="auto">
              <a:xfrm>
                <a:off x="1669289" y="2624725"/>
                <a:ext cx="293270" cy="41896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8" name="ísḻïḍé">
                <a:extLst>
                  <a:ext uri="{FF2B5EF4-FFF2-40B4-BE49-F238E27FC236}">
                    <a16:creationId xmlns:a16="http://schemas.microsoft.com/office/drawing/2014/main" id="{9C2DA83D-D391-4C3B-9842-43F410E694F8}"/>
                  </a:ext>
                </a:extLst>
              </p:cNvPr>
              <p:cNvSpPr/>
              <p:nvPr/>
            </p:nvSpPr>
            <p:spPr bwMode="auto">
              <a:xfrm>
                <a:off x="1962560" y="2624725"/>
                <a:ext cx="544645" cy="41896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ïŝ1ïdè">
                <a:extLst>
                  <a:ext uri="{FF2B5EF4-FFF2-40B4-BE49-F238E27FC236}">
                    <a16:creationId xmlns:a16="http://schemas.microsoft.com/office/drawing/2014/main" id="{219B4544-345B-45DC-8F25-E8E5758B1BF0}"/>
                  </a:ext>
                </a:extLst>
              </p:cNvPr>
              <p:cNvSpPr/>
              <p:nvPr/>
            </p:nvSpPr>
            <p:spPr bwMode="auto">
              <a:xfrm>
                <a:off x="1962560" y="2713172"/>
                <a:ext cx="544645" cy="41896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0" name="i$liḑé">
                <a:extLst>
                  <a:ext uri="{FF2B5EF4-FFF2-40B4-BE49-F238E27FC236}">
                    <a16:creationId xmlns:a16="http://schemas.microsoft.com/office/drawing/2014/main" id="{5FD99F2B-2D00-44FA-926B-6C6730886EB8}"/>
                  </a:ext>
                </a:extLst>
              </p:cNvPr>
              <p:cNvSpPr/>
              <p:nvPr/>
            </p:nvSpPr>
            <p:spPr bwMode="auto">
              <a:xfrm>
                <a:off x="1669289" y="2713172"/>
                <a:ext cx="293270" cy="41896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íšļïḑè">
                <a:extLst>
                  <a:ext uri="{FF2B5EF4-FFF2-40B4-BE49-F238E27FC236}">
                    <a16:creationId xmlns:a16="http://schemas.microsoft.com/office/drawing/2014/main" id="{BE6AA348-71AA-4B54-8050-0F32A10ECADB}"/>
                  </a:ext>
                </a:extLst>
              </p:cNvPr>
              <p:cNvSpPr/>
              <p:nvPr/>
            </p:nvSpPr>
            <p:spPr bwMode="auto">
              <a:xfrm>
                <a:off x="1962560" y="2796963"/>
                <a:ext cx="544645" cy="44224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2" name="ïṡḻïḋé">
                <a:extLst>
                  <a:ext uri="{FF2B5EF4-FFF2-40B4-BE49-F238E27FC236}">
                    <a16:creationId xmlns:a16="http://schemas.microsoft.com/office/drawing/2014/main" id="{CEE319F5-6602-4C9F-A0EC-D08DE5E23889}"/>
                  </a:ext>
                </a:extLst>
              </p:cNvPr>
              <p:cNvSpPr/>
              <p:nvPr/>
            </p:nvSpPr>
            <p:spPr bwMode="auto">
              <a:xfrm>
                <a:off x="1669289" y="2796963"/>
                <a:ext cx="293270" cy="44224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íṩḻïdé">
                <a:extLst>
                  <a:ext uri="{FF2B5EF4-FFF2-40B4-BE49-F238E27FC236}">
                    <a16:creationId xmlns:a16="http://schemas.microsoft.com/office/drawing/2014/main" id="{FCC4C0C9-79F9-462F-A6AD-582DF8BC5EA8}"/>
                  </a:ext>
                </a:extLst>
              </p:cNvPr>
              <p:cNvSpPr/>
              <p:nvPr/>
            </p:nvSpPr>
            <p:spPr bwMode="auto">
              <a:xfrm>
                <a:off x="1962560" y="3236871"/>
                <a:ext cx="544645" cy="41896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4" name="ïṡḻïḑê">
                <a:extLst>
                  <a:ext uri="{FF2B5EF4-FFF2-40B4-BE49-F238E27FC236}">
                    <a16:creationId xmlns:a16="http://schemas.microsoft.com/office/drawing/2014/main" id="{76DB3E9D-E78B-45EE-A866-4148BC9B3750}"/>
                  </a:ext>
                </a:extLst>
              </p:cNvPr>
              <p:cNvSpPr/>
              <p:nvPr/>
            </p:nvSpPr>
            <p:spPr bwMode="auto">
              <a:xfrm>
                <a:off x="1396966" y="3236871"/>
                <a:ext cx="565594" cy="41896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5" name="í$1iḓè">
                <a:extLst>
                  <a:ext uri="{FF2B5EF4-FFF2-40B4-BE49-F238E27FC236}">
                    <a16:creationId xmlns:a16="http://schemas.microsoft.com/office/drawing/2014/main" id="{9F17D00D-16EC-46FE-8EF3-72372B9C1C5D}"/>
                  </a:ext>
                </a:extLst>
              </p:cNvPr>
              <p:cNvSpPr/>
              <p:nvPr/>
            </p:nvSpPr>
            <p:spPr bwMode="auto">
              <a:xfrm>
                <a:off x="1962560" y="2364040"/>
                <a:ext cx="544645" cy="41896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6" name="iŝľíďê">
                <a:extLst>
                  <a:ext uri="{FF2B5EF4-FFF2-40B4-BE49-F238E27FC236}">
                    <a16:creationId xmlns:a16="http://schemas.microsoft.com/office/drawing/2014/main" id="{54255FCC-09AB-4F0A-AA86-F43470C4D91B}"/>
                  </a:ext>
                </a:extLst>
              </p:cNvPr>
              <p:cNvSpPr/>
              <p:nvPr/>
            </p:nvSpPr>
            <p:spPr bwMode="auto">
              <a:xfrm>
                <a:off x="1669289" y="2364040"/>
                <a:ext cx="293270" cy="41896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7" name="iṣļîde">
                <a:extLst>
                  <a:ext uri="{FF2B5EF4-FFF2-40B4-BE49-F238E27FC236}">
                    <a16:creationId xmlns:a16="http://schemas.microsoft.com/office/drawing/2014/main" id="{51044346-350B-45B3-911A-B920A15C1EDB}"/>
                  </a:ext>
                </a:extLst>
              </p:cNvPr>
              <p:cNvSpPr/>
              <p:nvPr/>
            </p:nvSpPr>
            <p:spPr bwMode="auto">
              <a:xfrm>
                <a:off x="1669289" y="2450159"/>
                <a:ext cx="293270" cy="41896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8" name="îṧľîḑé">
                <a:extLst>
                  <a:ext uri="{FF2B5EF4-FFF2-40B4-BE49-F238E27FC236}">
                    <a16:creationId xmlns:a16="http://schemas.microsoft.com/office/drawing/2014/main" id="{472C4609-EB66-42FF-B1B2-85F48C902956}"/>
                  </a:ext>
                </a:extLst>
              </p:cNvPr>
              <p:cNvSpPr/>
              <p:nvPr/>
            </p:nvSpPr>
            <p:spPr bwMode="auto">
              <a:xfrm>
                <a:off x="1962560" y="2450159"/>
                <a:ext cx="435252" cy="41896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9" name="í$1îḋe">
                <a:extLst>
                  <a:ext uri="{FF2B5EF4-FFF2-40B4-BE49-F238E27FC236}">
                    <a16:creationId xmlns:a16="http://schemas.microsoft.com/office/drawing/2014/main" id="{6A60F8AA-8B5F-422D-9182-D44A114220FB}"/>
                  </a:ext>
                </a:extLst>
              </p:cNvPr>
              <p:cNvSpPr/>
              <p:nvPr/>
            </p:nvSpPr>
            <p:spPr bwMode="auto">
              <a:xfrm>
                <a:off x="1962560" y="2273266"/>
                <a:ext cx="239738" cy="44224"/>
              </a:xfrm>
              <a:prstGeom prst="rect">
                <a:avLst/>
              </a:prstGeom>
              <a:solidFill>
                <a:srgbClr val="34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0" name="îŝlîḑè">
                <a:extLst>
                  <a:ext uri="{FF2B5EF4-FFF2-40B4-BE49-F238E27FC236}">
                    <a16:creationId xmlns:a16="http://schemas.microsoft.com/office/drawing/2014/main" id="{630DE9EB-F725-4015-9BDB-56E662625D05}"/>
                  </a:ext>
                </a:extLst>
              </p:cNvPr>
              <p:cNvSpPr/>
              <p:nvPr/>
            </p:nvSpPr>
            <p:spPr bwMode="auto">
              <a:xfrm>
                <a:off x="1669289" y="2273266"/>
                <a:ext cx="293270" cy="44224"/>
              </a:xfrm>
              <a:prstGeom prst="rect">
                <a:avLst/>
              </a:prstGeom>
              <a:solidFill>
                <a:srgbClr val="4D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51" name="ïS1iḓé">
                <a:extLst>
                  <a:ext uri="{FF2B5EF4-FFF2-40B4-BE49-F238E27FC236}">
                    <a16:creationId xmlns:a16="http://schemas.microsoft.com/office/drawing/2014/main" id="{4EDAAC4A-372F-4BFB-A2C2-85091601BCD0}"/>
                  </a:ext>
                </a:extLst>
              </p:cNvPr>
              <p:cNvGrpSpPr/>
              <p:nvPr/>
            </p:nvGrpSpPr>
            <p:grpSpPr>
              <a:xfrm flipH="1">
                <a:off x="673100" y="2813257"/>
                <a:ext cx="1533853" cy="2215824"/>
                <a:chOff x="1857819" y="2813257"/>
                <a:chExt cx="1533853" cy="2215824"/>
              </a:xfrm>
            </p:grpSpPr>
            <p:sp>
              <p:nvSpPr>
                <p:cNvPr id="52" name="íŝļîḓé">
                  <a:extLst>
                    <a:ext uri="{FF2B5EF4-FFF2-40B4-BE49-F238E27FC236}">
                      <a16:creationId xmlns:a16="http://schemas.microsoft.com/office/drawing/2014/main" id="{B3F2D0DD-3A1D-4292-B61D-8C1E6C2C0C44}"/>
                    </a:ext>
                  </a:extLst>
                </p:cNvPr>
                <p:cNvSpPr/>
                <p:nvPr/>
              </p:nvSpPr>
              <p:spPr bwMode="auto">
                <a:xfrm>
                  <a:off x="2253502" y="3390488"/>
                  <a:ext cx="253703" cy="41896"/>
                </a:xfrm>
                <a:prstGeom prst="rect">
                  <a:avLst/>
                </a:prstGeom>
                <a:solidFill>
                  <a:srgbClr val="343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" name="iSļïďè">
                  <a:extLst>
                    <a:ext uri="{FF2B5EF4-FFF2-40B4-BE49-F238E27FC236}">
                      <a16:creationId xmlns:a16="http://schemas.microsoft.com/office/drawing/2014/main" id="{D5748D4F-1F9C-4253-8646-CC76139672F8}"/>
                    </a:ext>
                  </a:extLst>
                </p:cNvPr>
                <p:cNvSpPr/>
                <p:nvPr/>
              </p:nvSpPr>
              <p:spPr bwMode="auto">
                <a:xfrm>
                  <a:off x="2465309" y="2855152"/>
                  <a:ext cx="335167" cy="840245"/>
                </a:xfrm>
                <a:custGeom>
                  <a:avLst/>
                  <a:gdLst>
                    <a:gd name="T0" fmla="*/ 96 w 96"/>
                    <a:gd name="T1" fmla="*/ 232 h 240"/>
                    <a:gd name="T2" fmla="*/ 79 w 96"/>
                    <a:gd name="T3" fmla="*/ 198 h 240"/>
                    <a:gd name="T4" fmla="*/ 83 w 96"/>
                    <a:gd name="T5" fmla="*/ 78 h 240"/>
                    <a:gd name="T6" fmla="*/ 55 w 96"/>
                    <a:gd name="T7" fmla="*/ 43 h 240"/>
                    <a:gd name="T8" fmla="*/ 1 w 96"/>
                    <a:gd name="T9" fmla="*/ 1 h 240"/>
                    <a:gd name="T10" fmla="*/ 0 w 96"/>
                    <a:gd name="T11" fmla="*/ 0 h 240"/>
                    <a:gd name="T12" fmla="*/ 89 w 96"/>
                    <a:gd name="T13" fmla="*/ 240 h 240"/>
                    <a:gd name="T14" fmla="*/ 96 w 96"/>
                    <a:gd name="T15" fmla="*/ 232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6" h="240">
                      <a:moveTo>
                        <a:pt x="96" y="232"/>
                      </a:moveTo>
                      <a:cubicBezTo>
                        <a:pt x="79" y="198"/>
                        <a:pt x="79" y="198"/>
                        <a:pt x="79" y="198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83" y="78"/>
                        <a:pt x="86" y="56"/>
                        <a:pt x="55" y="43"/>
                      </a:cubicBezTo>
                      <a:cubicBezTo>
                        <a:pt x="55" y="43"/>
                        <a:pt x="18" y="23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89" y="240"/>
                        <a:pt x="89" y="240"/>
                        <a:pt x="89" y="240"/>
                      </a:cubicBezTo>
                      <a:lnTo>
                        <a:pt x="96" y="232"/>
                      </a:lnTo>
                      <a:close/>
                    </a:path>
                  </a:pathLst>
                </a:custGeom>
                <a:solidFill>
                  <a:srgbClr val="D1AD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" name="iślïḋê">
                  <a:extLst>
                    <a:ext uri="{FF2B5EF4-FFF2-40B4-BE49-F238E27FC236}">
                      <a16:creationId xmlns:a16="http://schemas.microsoft.com/office/drawing/2014/main" id="{3BF99A70-73B6-4D8D-AA99-161BF9548B20}"/>
                    </a:ext>
                  </a:extLst>
                </p:cNvPr>
                <p:cNvSpPr/>
                <p:nvPr/>
              </p:nvSpPr>
              <p:spPr bwMode="auto">
                <a:xfrm>
                  <a:off x="2118603" y="2813257"/>
                  <a:ext cx="661023" cy="1100930"/>
                </a:xfrm>
                <a:custGeom>
                  <a:avLst/>
                  <a:gdLst>
                    <a:gd name="T0" fmla="*/ 100 w 189"/>
                    <a:gd name="T1" fmla="*/ 12 h 315"/>
                    <a:gd name="T2" fmla="*/ 69 w 189"/>
                    <a:gd name="T3" fmla="*/ 5 h 315"/>
                    <a:gd name="T4" fmla="*/ 8 w 189"/>
                    <a:gd name="T5" fmla="*/ 11 h 315"/>
                    <a:gd name="T6" fmla="*/ 25 w 189"/>
                    <a:gd name="T7" fmla="*/ 43 h 315"/>
                    <a:gd name="T8" fmla="*/ 70 w 189"/>
                    <a:gd name="T9" fmla="*/ 37 h 315"/>
                    <a:gd name="T10" fmla="*/ 81 w 189"/>
                    <a:gd name="T11" fmla="*/ 104 h 315"/>
                    <a:gd name="T12" fmla="*/ 44 w 189"/>
                    <a:gd name="T13" fmla="*/ 82 h 315"/>
                    <a:gd name="T14" fmla="*/ 9 w 189"/>
                    <a:gd name="T15" fmla="*/ 104 h 315"/>
                    <a:gd name="T16" fmla="*/ 18 w 189"/>
                    <a:gd name="T17" fmla="*/ 114 h 315"/>
                    <a:gd name="T18" fmla="*/ 36 w 189"/>
                    <a:gd name="T19" fmla="*/ 147 h 315"/>
                    <a:gd name="T20" fmla="*/ 52 w 189"/>
                    <a:gd name="T21" fmla="*/ 183 h 315"/>
                    <a:gd name="T22" fmla="*/ 83 w 189"/>
                    <a:gd name="T23" fmla="*/ 216 h 315"/>
                    <a:gd name="T24" fmla="*/ 99 w 189"/>
                    <a:gd name="T25" fmla="*/ 234 h 315"/>
                    <a:gd name="T26" fmla="*/ 130 w 189"/>
                    <a:gd name="T27" fmla="*/ 315 h 315"/>
                    <a:gd name="T28" fmla="*/ 189 w 189"/>
                    <a:gd name="T29" fmla="*/ 252 h 315"/>
                    <a:gd name="T30" fmla="*/ 100 w 189"/>
                    <a:gd name="T31" fmla="*/ 12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9" h="315">
                      <a:moveTo>
                        <a:pt x="100" y="12"/>
                      </a:moveTo>
                      <a:cubicBezTo>
                        <a:pt x="96" y="9"/>
                        <a:pt x="83" y="0"/>
                        <a:pt x="69" y="5"/>
                      </a:cubicBezTo>
                      <a:cubicBezTo>
                        <a:pt x="69" y="5"/>
                        <a:pt x="26" y="18"/>
                        <a:pt x="8" y="11"/>
                      </a:cubicBezTo>
                      <a:cubicBezTo>
                        <a:pt x="8" y="11"/>
                        <a:pt x="0" y="30"/>
                        <a:pt x="25" y="43"/>
                      </a:cubicBezTo>
                      <a:cubicBezTo>
                        <a:pt x="25" y="43"/>
                        <a:pt x="48" y="47"/>
                        <a:pt x="70" y="37"/>
                      </a:cubicBezTo>
                      <a:cubicBezTo>
                        <a:pt x="70" y="37"/>
                        <a:pt x="102" y="65"/>
                        <a:pt x="81" y="104"/>
                      </a:cubicBezTo>
                      <a:cubicBezTo>
                        <a:pt x="81" y="104"/>
                        <a:pt x="62" y="111"/>
                        <a:pt x="44" y="82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11" y="107"/>
                        <a:pt x="14" y="110"/>
                        <a:pt x="18" y="114"/>
                      </a:cubicBezTo>
                      <a:cubicBezTo>
                        <a:pt x="18" y="114"/>
                        <a:pt x="29" y="127"/>
                        <a:pt x="36" y="147"/>
                      </a:cubicBezTo>
                      <a:cubicBezTo>
                        <a:pt x="52" y="183"/>
                        <a:pt x="52" y="183"/>
                        <a:pt x="52" y="183"/>
                      </a:cubicBezTo>
                      <a:cubicBezTo>
                        <a:pt x="52" y="183"/>
                        <a:pt x="66" y="209"/>
                        <a:pt x="83" y="216"/>
                      </a:cubicBezTo>
                      <a:cubicBezTo>
                        <a:pt x="83" y="216"/>
                        <a:pt x="97" y="223"/>
                        <a:pt x="99" y="234"/>
                      </a:cubicBezTo>
                      <a:cubicBezTo>
                        <a:pt x="130" y="315"/>
                        <a:pt x="130" y="315"/>
                        <a:pt x="130" y="315"/>
                      </a:cubicBezTo>
                      <a:cubicBezTo>
                        <a:pt x="189" y="252"/>
                        <a:pt x="189" y="252"/>
                        <a:pt x="189" y="252"/>
                      </a:cubicBez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E6B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" name="íŝļîḓé">
                  <a:extLst>
                    <a:ext uri="{FF2B5EF4-FFF2-40B4-BE49-F238E27FC236}">
                      <a16:creationId xmlns:a16="http://schemas.microsoft.com/office/drawing/2014/main" id="{D6CF514E-50AC-4847-B627-C330419F2C0B}"/>
                    </a:ext>
                  </a:extLst>
                </p:cNvPr>
                <p:cNvSpPr/>
                <p:nvPr/>
              </p:nvSpPr>
              <p:spPr bwMode="auto">
                <a:xfrm>
                  <a:off x="2404793" y="3579019"/>
                  <a:ext cx="318875" cy="339821"/>
                </a:xfrm>
                <a:custGeom>
                  <a:avLst/>
                  <a:gdLst>
                    <a:gd name="T0" fmla="*/ 0 w 91"/>
                    <a:gd name="T1" fmla="*/ 40 h 97"/>
                    <a:gd name="T2" fmla="*/ 23 w 91"/>
                    <a:gd name="T3" fmla="*/ 97 h 97"/>
                    <a:gd name="T4" fmla="*/ 91 w 91"/>
                    <a:gd name="T5" fmla="*/ 70 h 97"/>
                    <a:gd name="T6" fmla="*/ 63 w 91"/>
                    <a:gd name="T7" fmla="*/ 0 h 97"/>
                    <a:gd name="T8" fmla="*/ 0 w 91"/>
                    <a:gd name="T9" fmla="*/ 4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97">
                      <a:moveTo>
                        <a:pt x="0" y="40"/>
                      </a:moveTo>
                      <a:cubicBezTo>
                        <a:pt x="23" y="97"/>
                        <a:pt x="23" y="97"/>
                        <a:pt x="23" y="97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2" y="13"/>
                        <a:pt x="0" y="40"/>
                        <a:pt x="0" y="40"/>
                      </a:cubicBezTo>
                      <a:close/>
                    </a:path>
                  </a:pathLst>
                </a:custGeom>
                <a:solidFill>
                  <a:srgbClr val="FD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" name="iṥľiḓe">
                  <a:extLst>
                    <a:ext uri="{FF2B5EF4-FFF2-40B4-BE49-F238E27FC236}">
                      <a16:creationId xmlns:a16="http://schemas.microsoft.com/office/drawing/2014/main" id="{F3151F8E-7C3E-43F2-BA88-174C9BD97D7E}"/>
                    </a:ext>
                  </a:extLst>
                </p:cNvPr>
                <p:cNvSpPr/>
                <p:nvPr/>
              </p:nvSpPr>
              <p:spPr bwMode="auto">
                <a:xfrm>
                  <a:off x="2625909" y="3548761"/>
                  <a:ext cx="276978" cy="274651"/>
                </a:xfrm>
                <a:custGeom>
                  <a:avLst/>
                  <a:gdLst>
                    <a:gd name="T0" fmla="*/ 56 w 79"/>
                    <a:gd name="T1" fmla="*/ 1 h 79"/>
                    <a:gd name="T2" fmla="*/ 0 w 79"/>
                    <a:gd name="T3" fmla="*/ 9 h 79"/>
                    <a:gd name="T4" fmla="*/ 28 w 79"/>
                    <a:gd name="T5" fmla="*/ 79 h 79"/>
                    <a:gd name="T6" fmla="*/ 79 w 79"/>
                    <a:gd name="T7" fmla="*/ 59 h 79"/>
                    <a:gd name="T8" fmla="*/ 56 w 79"/>
                    <a:gd name="T9" fmla="*/ 1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9">
                      <a:moveTo>
                        <a:pt x="56" y="1"/>
                      </a:moveTo>
                      <a:cubicBezTo>
                        <a:pt x="35" y="0"/>
                        <a:pt x="16" y="3"/>
                        <a:pt x="0" y="9"/>
                      </a:cubicBezTo>
                      <a:cubicBezTo>
                        <a:pt x="28" y="79"/>
                        <a:pt x="28" y="79"/>
                        <a:pt x="28" y="79"/>
                      </a:cubicBezTo>
                      <a:cubicBezTo>
                        <a:pt x="79" y="59"/>
                        <a:pt x="79" y="59"/>
                        <a:pt x="79" y="59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CECE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" name="îṩḻiḋè">
                  <a:extLst>
                    <a:ext uri="{FF2B5EF4-FFF2-40B4-BE49-F238E27FC236}">
                      <a16:creationId xmlns:a16="http://schemas.microsoft.com/office/drawing/2014/main" id="{E7F1988C-B6F2-40CD-9B84-7496159E6B89}"/>
                    </a:ext>
                  </a:extLst>
                </p:cNvPr>
                <p:cNvSpPr/>
                <p:nvPr/>
              </p:nvSpPr>
              <p:spPr bwMode="auto">
                <a:xfrm>
                  <a:off x="2739960" y="3586002"/>
                  <a:ext cx="651712" cy="1317391"/>
                </a:xfrm>
                <a:custGeom>
                  <a:avLst/>
                  <a:gdLst>
                    <a:gd name="T0" fmla="*/ 5 w 186"/>
                    <a:gd name="T1" fmla="*/ 9 h 377"/>
                    <a:gd name="T2" fmla="*/ 0 w 186"/>
                    <a:gd name="T3" fmla="*/ 11 h 377"/>
                    <a:gd name="T4" fmla="*/ 147 w 186"/>
                    <a:gd name="T5" fmla="*/ 377 h 377"/>
                    <a:gd name="T6" fmla="*/ 151 w 186"/>
                    <a:gd name="T7" fmla="*/ 376 h 377"/>
                    <a:gd name="T8" fmla="*/ 177 w 186"/>
                    <a:gd name="T9" fmla="*/ 316 h 377"/>
                    <a:gd name="T10" fmla="*/ 64 w 186"/>
                    <a:gd name="T11" fmla="*/ 34 h 377"/>
                    <a:gd name="T12" fmla="*/ 5 w 186"/>
                    <a:gd name="T13" fmla="*/ 9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6" h="377">
                      <a:moveTo>
                        <a:pt x="5" y="9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47" y="377"/>
                        <a:pt x="147" y="377"/>
                        <a:pt x="147" y="377"/>
                      </a:cubicBezTo>
                      <a:cubicBezTo>
                        <a:pt x="151" y="376"/>
                        <a:pt x="151" y="376"/>
                        <a:pt x="151" y="376"/>
                      </a:cubicBezTo>
                      <a:cubicBezTo>
                        <a:pt x="175" y="366"/>
                        <a:pt x="186" y="340"/>
                        <a:pt x="177" y="316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54" y="11"/>
                        <a:pt x="28" y="0"/>
                        <a:pt x="5" y="9"/>
                      </a:cubicBezTo>
                      <a:close/>
                    </a:path>
                  </a:pathLst>
                </a:custGeom>
                <a:solidFill>
                  <a:srgbClr val="2E2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" name="íš1ïḍè">
                  <a:extLst>
                    <a:ext uri="{FF2B5EF4-FFF2-40B4-BE49-F238E27FC236}">
                      <a16:creationId xmlns:a16="http://schemas.microsoft.com/office/drawing/2014/main" id="{A550EA2A-C6B4-4124-816C-EBD9465D93CD}"/>
                    </a:ext>
                  </a:extLst>
                </p:cNvPr>
                <p:cNvSpPr/>
                <p:nvPr/>
              </p:nvSpPr>
              <p:spPr bwMode="auto">
                <a:xfrm>
                  <a:off x="2390925" y="3625570"/>
                  <a:ext cx="868175" cy="1403511"/>
                </a:xfrm>
                <a:custGeom>
                  <a:avLst/>
                  <a:gdLst>
                    <a:gd name="T0" fmla="*/ 35 w 248"/>
                    <a:gd name="T1" fmla="*/ 26 h 402"/>
                    <a:gd name="T2" fmla="*/ 10 w 248"/>
                    <a:gd name="T3" fmla="*/ 85 h 402"/>
                    <a:gd name="T4" fmla="*/ 122 w 248"/>
                    <a:gd name="T5" fmla="*/ 368 h 402"/>
                    <a:gd name="T6" fmla="*/ 182 w 248"/>
                    <a:gd name="T7" fmla="*/ 393 h 402"/>
                    <a:gd name="T8" fmla="*/ 248 w 248"/>
                    <a:gd name="T9" fmla="*/ 366 h 402"/>
                    <a:gd name="T10" fmla="*/ 101 w 248"/>
                    <a:gd name="T11" fmla="*/ 0 h 402"/>
                    <a:gd name="T12" fmla="*/ 35 w 248"/>
                    <a:gd name="T13" fmla="*/ 26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8" h="402">
                      <a:moveTo>
                        <a:pt x="35" y="26"/>
                      </a:moveTo>
                      <a:cubicBezTo>
                        <a:pt x="12" y="36"/>
                        <a:pt x="0" y="62"/>
                        <a:pt x="10" y="85"/>
                      </a:cubicBezTo>
                      <a:cubicBezTo>
                        <a:pt x="122" y="368"/>
                        <a:pt x="122" y="368"/>
                        <a:pt x="122" y="368"/>
                      </a:cubicBezTo>
                      <a:cubicBezTo>
                        <a:pt x="132" y="391"/>
                        <a:pt x="158" y="402"/>
                        <a:pt x="182" y="393"/>
                      </a:cubicBezTo>
                      <a:cubicBezTo>
                        <a:pt x="248" y="366"/>
                        <a:pt x="248" y="366"/>
                        <a:pt x="248" y="366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lnTo>
                        <a:pt x="35" y="26"/>
                      </a:lnTo>
                      <a:close/>
                    </a:path>
                  </a:pathLst>
                </a:custGeom>
                <a:solidFill>
                  <a:srgbClr val="4D4A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" name="ïṡlîḓe">
                  <a:extLst>
                    <a:ext uri="{FF2B5EF4-FFF2-40B4-BE49-F238E27FC236}">
                      <a16:creationId xmlns:a16="http://schemas.microsoft.com/office/drawing/2014/main" id="{BB862098-17F0-4010-80BF-2D998EC7352F}"/>
                    </a:ext>
                  </a:extLst>
                </p:cNvPr>
                <p:cNvSpPr/>
                <p:nvPr/>
              </p:nvSpPr>
              <p:spPr bwMode="auto">
                <a:xfrm>
                  <a:off x="2781855" y="3120492"/>
                  <a:ext cx="55861" cy="39569"/>
                </a:xfrm>
                <a:custGeom>
                  <a:avLst/>
                  <a:gdLst>
                    <a:gd name="T0" fmla="*/ 10 w 16"/>
                    <a:gd name="T1" fmla="*/ 10 h 11"/>
                    <a:gd name="T2" fmla="*/ 15 w 16"/>
                    <a:gd name="T3" fmla="*/ 7 h 11"/>
                    <a:gd name="T4" fmla="*/ 12 w 16"/>
                    <a:gd name="T5" fmla="*/ 2 h 11"/>
                    <a:gd name="T6" fmla="*/ 5 w 16"/>
                    <a:gd name="T7" fmla="*/ 1 h 11"/>
                    <a:gd name="T8" fmla="*/ 1 w 16"/>
                    <a:gd name="T9" fmla="*/ 3 h 11"/>
                    <a:gd name="T10" fmla="*/ 3 w 16"/>
                    <a:gd name="T11" fmla="*/ 8 h 11"/>
                    <a:gd name="T12" fmla="*/ 10 w 16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1">
                      <a:moveTo>
                        <a:pt x="10" y="10"/>
                      </a:moveTo>
                      <a:cubicBezTo>
                        <a:pt x="12" y="11"/>
                        <a:pt x="15" y="9"/>
                        <a:pt x="15" y="7"/>
                      </a:cubicBezTo>
                      <a:cubicBezTo>
                        <a:pt x="16" y="5"/>
                        <a:pt x="14" y="3"/>
                        <a:pt x="12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1" y="1"/>
                        <a:pt x="1" y="3"/>
                      </a:cubicBezTo>
                      <a:cubicBezTo>
                        <a:pt x="0" y="6"/>
                        <a:pt x="1" y="8"/>
                        <a:pt x="3" y="8"/>
                      </a:cubicBez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" name="ïṣľídê">
                  <a:extLst>
                    <a:ext uri="{FF2B5EF4-FFF2-40B4-BE49-F238E27FC236}">
                      <a16:creationId xmlns:a16="http://schemas.microsoft.com/office/drawing/2014/main" id="{20298055-83A0-430C-BDE1-51C289643343}"/>
                    </a:ext>
                  </a:extLst>
                </p:cNvPr>
                <p:cNvSpPr/>
                <p:nvPr/>
              </p:nvSpPr>
              <p:spPr bwMode="auto">
                <a:xfrm>
                  <a:off x="2439705" y="3099544"/>
                  <a:ext cx="328185" cy="104740"/>
                </a:xfrm>
                <a:custGeom>
                  <a:avLst/>
                  <a:gdLst>
                    <a:gd name="T0" fmla="*/ 90 w 94"/>
                    <a:gd name="T1" fmla="*/ 30 h 30"/>
                    <a:gd name="T2" fmla="*/ 94 w 94"/>
                    <a:gd name="T3" fmla="*/ 28 h 30"/>
                    <a:gd name="T4" fmla="*/ 92 w 94"/>
                    <a:gd name="T5" fmla="*/ 24 h 30"/>
                    <a:gd name="T6" fmla="*/ 4 w 94"/>
                    <a:gd name="T7" fmla="*/ 1 h 30"/>
                    <a:gd name="T8" fmla="*/ 0 w 94"/>
                    <a:gd name="T9" fmla="*/ 3 h 30"/>
                    <a:gd name="T10" fmla="*/ 3 w 94"/>
                    <a:gd name="T11" fmla="*/ 7 h 30"/>
                    <a:gd name="T12" fmla="*/ 90 w 94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30">
                      <a:moveTo>
                        <a:pt x="90" y="30"/>
                      </a:moveTo>
                      <a:cubicBezTo>
                        <a:pt x="92" y="30"/>
                        <a:pt x="93" y="29"/>
                        <a:pt x="94" y="28"/>
                      </a:cubicBezTo>
                      <a:cubicBezTo>
                        <a:pt x="94" y="26"/>
                        <a:pt x="93" y="24"/>
                        <a:pt x="92" y="24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1" y="1"/>
                        <a:pt x="0" y="3"/>
                      </a:cubicBezTo>
                      <a:cubicBezTo>
                        <a:pt x="0" y="5"/>
                        <a:pt x="1" y="6"/>
                        <a:pt x="3" y="7"/>
                      </a:cubicBezTo>
                      <a:lnTo>
                        <a:pt x="90" y="3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" name="îš1ïḑe">
                  <a:extLst>
                    <a:ext uri="{FF2B5EF4-FFF2-40B4-BE49-F238E27FC236}">
                      <a16:creationId xmlns:a16="http://schemas.microsoft.com/office/drawing/2014/main" id="{FFC8B0F1-52B4-4832-A98E-139221F1F433}"/>
                    </a:ext>
                  </a:extLst>
                </p:cNvPr>
                <p:cNvSpPr/>
                <p:nvPr/>
              </p:nvSpPr>
              <p:spPr bwMode="auto">
                <a:xfrm>
                  <a:off x="1857819" y="2880754"/>
                  <a:ext cx="951967" cy="288616"/>
                </a:xfrm>
                <a:custGeom>
                  <a:avLst/>
                  <a:gdLst>
                    <a:gd name="T0" fmla="*/ 263 w 272"/>
                    <a:gd name="T1" fmla="*/ 61 h 83"/>
                    <a:gd name="T2" fmla="*/ 32 w 272"/>
                    <a:gd name="T3" fmla="*/ 0 h 83"/>
                    <a:gd name="T4" fmla="*/ 32 w 272"/>
                    <a:gd name="T5" fmla="*/ 0 h 83"/>
                    <a:gd name="T6" fmla="*/ 0 w 272"/>
                    <a:gd name="T7" fmla="*/ 3 h 83"/>
                    <a:gd name="T8" fmla="*/ 27 w 272"/>
                    <a:gd name="T9" fmla="*/ 20 h 83"/>
                    <a:gd name="T10" fmla="*/ 27 w 272"/>
                    <a:gd name="T11" fmla="*/ 20 h 83"/>
                    <a:gd name="T12" fmla="*/ 258 w 272"/>
                    <a:gd name="T13" fmla="*/ 82 h 83"/>
                    <a:gd name="T14" fmla="*/ 271 w 272"/>
                    <a:gd name="T15" fmla="*/ 74 h 83"/>
                    <a:gd name="T16" fmla="*/ 263 w 272"/>
                    <a:gd name="T17" fmla="*/ 6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2" h="83">
                      <a:moveTo>
                        <a:pt x="263" y="61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58" y="82"/>
                        <a:pt x="258" y="82"/>
                        <a:pt x="258" y="82"/>
                      </a:cubicBezTo>
                      <a:cubicBezTo>
                        <a:pt x="264" y="83"/>
                        <a:pt x="269" y="80"/>
                        <a:pt x="271" y="74"/>
                      </a:cubicBezTo>
                      <a:cubicBezTo>
                        <a:pt x="272" y="69"/>
                        <a:pt x="269" y="63"/>
                        <a:pt x="263" y="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" name="işlíḋè">
                  <a:extLst>
                    <a:ext uri="{FF2B5EF4-FFF2-40B4-BE49-F238E27FC236}">
                      <a16:creationId xmlns:a16="http://schemas.microsoft.com/office/drawing/2014/main" id="{E6755C0D-861B-4A47-B4DC-DC2B72F3E24F}"/>
                    </a:ext>
                  </a:extLst>
                </p:cNvPr>
                <p:cNvSpPr/>
                <p:nvPr/>
              </p:nvSpPr>
              <p:spPr bwMode="auto">
                <a:xfrm>
                  <a:off x="2104637" y="2962317"/>
                  <a:ext cx="167583" cy="218789"/>
                </a:xfrm>
                <a:custGeom>
                  <a:avLst/>
                  <a:gdLst>
                    <a:gd name="T0" fmla="*/ 41 w 48"/>
                    <a:gd name="T1" fmla="*/ 29 h 63"/>
                    <a:gd name="T2" fmla="*/ 8 w 48"/>
                    <a:gd name="T3" fmla="*/ 0 h 63"/>
                    <a:gd name="T4" fmla="*/ 0 w 48"/>
                    <a:gd name="T5" fmla="*/ 7 h 63"/>
                    <a:gd name="T6" fmla="*/ 13 w 48"/>
                    <a:gd name="T7" fmla="*/ 9 h 63"/>
                    <a:gd name="T8" fmla="*/ 17 w 48"/>
                    <a:gd name="T9" fmla="*/ 24 h 63"/>
                    <a:gd name="T10" fmla="*/ 6 w 48"/>
                    <a:gd name="T11" fmla="*/ 36 h 63"/>
                    <a:gd name="T12" fmla="*/ 6 w 48"/>
                    <a:gd name="T13" fmla="*/ 41 h 63"/>
                    <a:gd name="T14" fmla="*/ 13 w 48"/>
                    <a:gd name="T15" fmla="*/ 63 h 63"/>
                    <a:gd name="T16" fmla="*/ 48 w 48"/>
                    <a:gd name="T17" fmla="*/ 41 h 63"/>
                    <a:gd name="T18" fmla="*/ 41 w 48"/>
                    <a:gd name="T19" fmla="*/ 2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63">
                      <a:moveTo>
                        <a:pt x="41" y="29"/>
                      </a:moveTo>
                      <a:cubicBezTo>
                        <a:pt x="41" y="29"/>
                        <a:pt x="28" y="0"/>
                        <a:pt x="8" y="0"/>
                      </a:cubicBezTo>
                      <a:cubicBezTo>
                        <a:pt x="8" y="0"/>
                        <a:pt x="1" y="0"/>
                        <a:pt x="0" y="7"/>
                      </a:cubicBezTo>
                      <a:cubicBezTo>
                        <a:pt x="4" y="5"/>
                        <a:pt x="9" y="4"/>
                        <a:pt x="13" y="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5" y="39"/>
                        <a:pt x="6" y="36"/>
                      </a:cubicBezTo>
                      <a:cubicBezTo>
                        <a:pt x="6" y="38"/>
                        <a:pt x="6" y="40"/>
                        <a:pt x="6" y="41"/>
                      </a:cubicBezTo>
                      <a:cubicBezTo>
                        <a:pt x="6" y="41"/>
                        <a:pt x="2" y="49"/>
                        <a:pt x="13" y="63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cubicBezTo>
                        <a:pt x="45" y="37"/>
                        <a:pt x="43" y="34"/>
                        <a:pt x="41" y="29"/>
                      </a:cubicBezTo>
                      <a:close/>
                    </a:path>
                  </a:pathLst>
                </a:custGeom>
                <a:solidFill>
                  <a:srgbClr val="E6B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" name="îṧ1ïḍè">
                  <a:extLst>
                    <a:ext uri="{FF2B5EF4-FFF2-40B4-BE49-F238E27FC236}">
                      <a16:creationId xmlns:a16="http://schemas.microsoft.com/office/drawing/2014/main" id="{B8667E85-7064-417E-B530-682859ECE7BF}"/>
                    </a:ext>
                  </a:extLst>
                </p:cNvPr>
                <p:cNvSpPr/>
                <p:nvPr/>
              </p:nvSpPr>
              <p:spPr bwMode="auto">
                <a:xfrm>
                  <a:off x="2099884" y="2971529"/>
                  <a:ext cx="60516" cy="121033"/>
                </a:xfrm>
                <a:custGeom>
                  <a:avLst/>
                  <a:gdLst>
                    <a:gd name="T0" fmla="*/ 6 w 17"/>
                    <a:gd name="T1" fmla="*/ 32 h 35"/>
                    <a:gd name="T2" fmla="*/ 17 w 17"/>
                    <a:gd name="T3" fmla="*/ 20 h 35"/>
                    <a:gd name="T4" fmla="*/ 13 w 17"/>
                    <a:gd name="T5" fmla="*/ 5 h 35"/>
                    <a:gd name="T6" fmla="*/ 0 w 17"/>
                    <a:gd name="T7" fmla="*/ 3 h 35"/>
                    <a:gd name="T8" fmla="*/ 0 w 17"/>
                    <a:gd name="T9" fmla="*/ 3 h 35"/>
                    <a:gd name="T10" fmla="*/ 6 w 17"/>
                    <a:gd name="T11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5">
                      <a:moveTo>
                        <a:pt x="6" y="32"/>
                      </a:moveTo>
                      <a:cubicBezTo>
                        <a:pt x="15" y="35"/>
                        <a:pt x="17" y="20"/>
                        <a:pt x="17" y="20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9" y="0"/>
                        <a:pt x="4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7" y="14"/>
                        <a:pt x="6" y="32"/>
                      </a:cubicBezTo>
                      <a:close/>
                    </a:path>
                  </a:pathLst>
                </a:custGeom>
                <a:solidFill>
                  <a:srgbClr val="E6DB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91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21643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9274" y="1349487"/>
            <a:ext cx="11170360" cy="4330402"/>
            <a:chOff x="599275" y="1356403"/>
            <a:chExt cx="11170360" cy="433040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8353550" y="3294028"/>
              <a:ext cx="3416085" cy="43530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 flipV="1">
              <a:off x="915829" y="2769436"/>
              <a:ext cx="2926327" cy="54227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íṩlîḋè"/>
            <p:cNvGrpSpPr/>
            <p:nvPr/>
          </p:nvGrpSpPr>
          <p:grpSpPr>
            <a:xfrm>
              <a:off x="3820838" y="2445455"/>
              <a:ext cx="4550289" cy="2328541"/>
              <a:chOff x="3058124" y="2083972"/>
              <a:chExt cx="6075752" cy="3109157"/>
            </a:xfrm>
          </p:grpSpPr>
          <p:sp>
            <p:nvSpPr>
              <p:cNvPr id="23" name="iṥļiḑé"/>
              <p:cNvSpPr/>
              <p:nvPr/>
            </p:nvSpPr>
            <p:spPr>
              <a:xfrm>
                <a:off x="4649388" y="2658718"/>
                <a:ext cx="152676" cy="263039"/>
              </a:xfrm>
              <a:custGeom>
                <a:avLst/>
                <a:gdLst/>
                <a:ahLst/>
                <a:cxnLst/>
                <a:rect l="l" t="t" r="r" b="b"/>
                <a:pathLst>
                  <a:path w="15099" h="21600" extrusionOk="0">
                    <a:moveTo>
                      <a:pt x="0" y="21600"/>
                    </a:moveTo>
                    <a:cubicBezTo>
                      <a:pt x="21600" y="16939"/>
                      <a:pt x="18555" y="2510"/>
                      <a:pt x="172" y="0"/>
                    </a:cubicBezTo>
                    <a:cubicBezTo>
                      <a:pt x="172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 fontScale="40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ïṣļîḍè"/>
              <p:cNvSpPr/>
              <p:nvPr/>
            </p:nvSpPr>
            <p:spPr>
              <a:xfrm>
                <a:off x="3397121" y="2829927"/>
                <a:ext cx="237171" cy="353629"/>
              </a:xfrm>
              <a:custGeom>
                <a:avLst/>
                <a:gdLst/>
                <a:ahLst/>
                <a:cxnLst/>
                <a:rect l="l" t="t" r="r" b="b"/>
                <a:pathLst>
                  <a:path w="17496" h="18813" extrusionOk="0">
                    <a:moveTo>
                      <a:pt x="16800" y="14168"/>
                    </a:moveTo>
                    <a:lnTo>
                      <a:pt x="2400" y="0"/>
                    </a:lnTo>
                    <a:lnTo>
                      <a:pt x="0" y="17884"/>
                    </a:lnTo>
                    <a:cubicBezTo>
                      <a:pt x="0" y="17884"/>
                      <a:pt x="21600" y="21600"/>
                      <a:pt x="16800" y="1416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 fontScale="77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íṩlïḍê"/>
              <p:cNvSpPr/>
              <p:nvPr/>
            </p:nvSpPr>
            <p:spPr>
              <a:xfrm>
                <a:off x="3058124" y="3208643"/>
                <a:ext cx="1026675" cy="885710"/>
              </a:xfrm>
              <a:custGeom>
                <a:avLst/>
                <a:gdLst/>
                <a:ahLst/>
                <a:cxnLst/>
                <a:rect l="l" t="t" r="r" b="b"/>
                <a:pathLst>
                  <a:path w="21493" h="21600" extrusionOk="0">
                    <a:moveTo>
                      <a:pt x="21493" y="11060"/>
                    </a:moveTo>
                    <a:lnTo>
                      <a:pt x="17115" y="3713"/>
                    </a:lnTo>
                    <a:cubicBezTo>
                      <a:pt x="16336" y="2329"/>
                      <a:pt x="15169" y="3074"/>
                      <a:pt x="13320" y="4565"/>
                    </a:cubicBezTo>
                    <a:cubicBezTo>
                      <a:pt x="11471" y="6055"/>
                      <a:pt x="7190" y="8504"/>
                      <a:pt x="3493" y="4991"/>
                    </a:cubicBezTo>
                    <a:cubicBezTo>
                      <a:pt x="1644" y="3234"/>
                      <a:pt x="671" y="1424"/>
                      <a:pt x="708" y="0"/>
                    </a:cubicBezTo>
                    <a:cubicBezTo>
                      <a:pt x="-10" y="838"/>
                      <a:pt x="-107" y="6162"/>
                      <a:pt x="88" y="8824"/>
                    </a:cubicBezTo>
                    <a:cubicBezTo>
                      <a:pt x="282" y="11485"/>
                      <a:pt x="3201" y="17128"/>
                      <a:pt x="8942" y="15425"/>
                    </a:cubicBezTo>
                    <a:cubicBezTo>
                      <a:pt x="11569" y="14679"/>
                      <a:pt x="14488" y="12444"/>
                      <a:pt x="14779" y="12124"/>
                    </a:cubicBezTo>
                    <a:cubicBezTo>
                      <a:pt x="15071" y="11805"/>
                      <a:pt x="16142" y="13402"/>
                      <a:pt x="17309" y="15318"/>
                    </a:cubicBezTo>
                    <a:lnTo>
                      <a:pt x="21396" y="21600"/>
                    </a:lnTo>
                    <a:cubicBezTo>
                      <a:pt x="21396" y="21600"/>
                      <a:pt x="21493" y="11060"/>
                      <a:pt x="21493" y="110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îṣľíḋè"/>
              <p:cNvSpPr/>
              <p:nvPr/>
            </p:nvSpPr>
            <p:spPr>
              <a:xfrm>
                <a:off x="3086576" y="2497117"/>
                <a:ext cx="2968169" cy="1245941"/>
              </a:xfrm>
              <a:custGeom>
                <a:avLst/>
                <a:gdLst/>
                <a:ahLst/>
                <a:cxnLst/>
                <a:rect l="l" t="t" r="r" b="b"/>
                <a:pathLst>
                  <a:path w="21222" h="21111" extrusionOk="0">
                    <a:moveTo>
                      <a:pt x="2447" y="5622"/>
                    </a:moveTo>
                    <a:lnTo>
                      <a:pt x="7132" y="3699"/>
                    </a:lnTo>
                    <a:lnTo>
                      <a:pt x="7431" y="4956"/>
                    </a:lnTo>
                    <a:cubicBezTo>
                      <a:pt x="6866" y="5844"/>
                      <a:pt x="7132" y="8507"/>
                      <a:pt x="11186" y="6879"/>
                    </a:cubicBezTo>
                    <a:cubicBezTo>
                      <a:pt x="12748" y="5918"/>
                      <a:pt x="12516" y="3329"/>
                      <a:pt x="11186" y="2811"/>
                    </a:cubicBezTo>
                    <a:lnTo>
                      <a:pt x="15240" y="0"/>
                    </a:lnTo>
                    <a:lnTo>
                      <a:pt x="17500" y="5030"/>
                    </a:lnTo>
                    <a:cubicBezTo>
                      <a:pt x="16935" y="5770"/>
                      <a:pt x="16603" y="5696"/>
                      <a:pt x="15540" y="5400"/>
                    </a:cubicBezTo>
                    <a:cubicBezTo>
                      <a:pt x="14476" y="5104"/>
                      <a:pt x="13944" y="7693"/>
                      <a:pt x="14642" y="9173"/>
                    </a:cubicBezTo>
                    <a:cubicBezTo>
                      <a:pt x="15340" y="10652"/>
                      <a:pt x="17234" y="10800"/>
                      <a:pt x="18264" y="9321"/>
                    </a:cubicBezTo>
                    <a:cubicBezTo>
                      <a:pt x="18730" y="8581"/>
                      <a:pt x="18730" y="8581"/>
                      <a:pt x="18730" y="8581"/>
                    </a:cubicBezTo>
                    <a:lnTo>
                      <a:pt x="21222" y="12945"/>
                    </a:lnTo>
                    <a:lnTo>
                      <a:pt x="17965" y="14795"/>
                    </a:lnTo>
                    <a:cubicBezTo>
                      <a:pt x="17367" y="14795"/>
                      <a:pt x="17234" y="16200"/>
                      <a:pt x="17965" y="16348"/>
                    </a:cubicBezTo>
                    <a:cubicBezTo>
                      <a:pt x="18696" y="16496"/>
                      <a:pt x="19328" y="17458"/>
                      <a:pt x="19162" y="18863"/>
                    </a:cubicBezTo>
                    <a:cubicBezTo>
                      <a:pt x="18996" y="20268"/>
                      <a:pt x="16902" y="21600"/>
                      <a:pt x="15041" y="20934"/>
                    </a:cubicBezTo>
                    <a:cubicBezTo>
                      <a:pt x="13180" y="20268"/>
                      <a:pt x="13911" y="18567"/>
                      <a:pt x="13812" y="17827"/>
                    </a:cubicBezTo>
                    <a:cubicBezTo>
                      <a:pt x="13712" y="17088"/>
                      <a:pt x="13479" y="16792"/>
                      <a:pt x="13280" y="16644"/>
                    </a:cubicBezTo>
                    <a:lnTo>
                      <a:pt x="7099" y="19751"/>
                    </a:lnTo>
                    <a:lnTo>
                      <a:pt x="5604" y="14647"/>
                    </a:lnTo>
                    <a:cubicBezTo>
                      <a:pt x="5338" y="13685"/>
                      <a:pt x="4939" y="14203"/>
                      <a:pt x="4308" y="15238"/>
                    </a:cubicBezTo>
                    <a:cubicBezTo>
                      <a:pt x="3676" y="16274"/>
                      <a:pt x="2214" y="17975"/>
                      <a:pt x="951" y="15534"/>
                    </a:cubicBezTo>
                    <a:cubicBezTo>
                      <a:pt x="-312" y="13093"/>
                      <a:pt x="-378" y="10504"/>
                      <a:pt x="1117" y="10208"/>
                    </a:cubicBezTo>
                    <a:cubicBezTo>
                      <a:pt x="2613" y="9912"/>
                      <a:pt x="3842" y="10134"/>
                      <a:pt x="3842" y="10134"/>
                    </a:cubicBezTo>
                    <a:cubicBezTo>
                      <a:pt x="3842" y="10134"/>
                      <a:pt x="2447" y="5622"/>
                      <a:pt x="2447" y="562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ïŝḻíḑé"/>
              <p:cNvSpPr/>
              <p:nvPr/>
            </p:nvSpPr>
            <p:spPr>
              <a:xfrm>
                <a:off x="6825051" y="2456950"/>
                <a:ext cx="454238" cy="306969"/>
              </a:xfrm>
              <a:custGeom>
                <a:avLst/>
                <a:gdLst/>
                <a:ahLst/>
                <a:cxnLst/>
                <a:rect l="l" t="t" r="r" b="b"/>
                <a:pathLst>
                  <a:path w="20347" h="18411" extrusionOk="0">
                    <a:moveTo>
                      <a:pt x="20347" y="17936"/>
                    </a:moveTo>
                    <a:cubicBezTo>
                      <a:pt x="10012" y="20814"/>
                      <a:pt x="-1253" y="9869"/>
                      <a:pt x="114" y="4713"/>
                    </a:cubicBezTo>
                    <a:cubicBezTo>
                      <a:pt x="1571" y="-786"/>
                      <a:pt x="9065" y="1309"/>
                      <a:pt x="13021" y="1832"/>
                    </a:cubicBezTo>
                    <a:cubicBezTo>
                      <a:pt x="16976" y="2356"/>
                      <a:pt x="20307" y="0"/>
                      <a:pt x="20307" y="0"/>
                    </a:cubicBezTo>
                    <a:cubicBezTo>
                      <a:pt x="20307" y="0"/>
                      <a:pt x="20347" y="17936"/>
                      <a:pt x="20347" y="1793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40" tIns="45720" rIns="91440" bIns="45720" anchor="ctr" anchorCtr="0">
                <a:normAutofit fontScale="62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íśľiḓé"/>
              <p:cNvSpPr/>
              <p:nvPr/>
            </p:nvSpPr>
            <p:spPr>
              <a:xfrm>
                <a:off x="5834461" y="2267592"/>
                <a:ext cx="223311" cy="154759"/>
              </a:xfrm>
              <a:custGeom>
                <a:avLst/>
                <a:gdLst/>
                <a:ahLst/>
                <a:cxnLst/>
                <a:rect l="l" t="t" r="r" b="b"/>
                <a:pathLst>
                  <a:path w="19010" h="20933" extrusionOk="0">
                    <a:moveTo>
                      <a:pt x="864" y="16"/>
                    </a:moveTo>
                    <a:cubicBezTo>
                      <a:pt x="1652" y="9523"/>
                      <a:pt x="12019" y="9040"/>
                      <a:pt x="15596" y="9040"/>
                    </a:cubicBezTo>
                    <a:cubicBezTo>
                      <a:pt x="19553" y="9040"/>
                      <a:pt x="21531" y="13174"/>
                      <a:pt x="13222" y="17307"/>
                    </a:cubicBezTo>
                    <a:cubicBezTo>
                      <a:pt x="13222" y="17307"/>
                      <a:pt x="7648" y="18833"/>
                      <a:pt x="1" y="20933"/>
                    </a:cubicBezTo>
                    <a:cubicBezTo>
                      <a:pt x="1" y="20933"/>
                      <a:pt x="-69" y="-667"/>
                      <a:pt x="864" y="1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 fontScale="25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išḷiḋè"/>
              <p:cNvSpPr/>
              <p:nvPr/>
            </p:nvSpPr>
            <p:spPr>
              <a:xfrm>
                <a:off x="5090203" y="2083972"/>
                <a:ext cx="2865239" cy="1179478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20841" extrusionOk="0">
                    <a:moveTo>
                      <a:pt x="7136" y="20841"/>
                    </a:moveTo>
                    <a:lnTo>
                      <a:pt x="4557" y="16290"/>
                    </a:lnTo>
                    <a:cubicBezTo>
                      <a:pt x="4557" y="16290"/>
                      <a:pt x="4557" y="16290"/>
                      <a:pt x="4075" y="17061"/>
                    </a:cubicBezTo>
                    <a:cubicBezTo>
                      <a:pt x="3009" y="18604"/>
                      <a:pt x="1049" y="18450"/>
                      <a:pt x="326" y="16907"/>
                    </a:cubicBezTo>
                    <a:cubicBezTo>
                      <a:pt x="-396" y="15364"/>
                      <a:pt x="154" y="12664"/>
                      <a:pt x="1255" y="12972"/>
                    </a:cubicBezTo>
                    <a:cubicBezTo>
                      <a:pt x="2356" y="13281"/>
                      <a:pt x="2700" y="13358"/>
                      <a:pt x="3284" y="12587"/>
                    </a:cubicBezTo>
                    <a:lnTo>
                      <a:pt x="1306" y="8149"/>
                    </a:lnTo>
                    <a:cubicBezTo>
                      <a:pt x="1306" y="8149"/>
                      <a:pt x="1152" y="7804"/>
                      <a:pt x="1840" y="7495"/>
                    </a:cubicBezTo>
                    <a:cubicBezTo>
                      <a:pt x="2528" y="7187"/>
                      <a:pt x="6655" y="5490"/>
                      <a:pt x="6655" y="5490"/>
                    </a:cubicBezTo>
                    <a:cubicBezTo>
                      <a:pt x="7377" y="4950"/>
                      <a:pt x="7205" y="4410"/>
                      <a:pt x="6861" y="4410"/>
                    </a:cubicBezTo>
                    <a:cubicBezTo>
                      <a:pt x="6517" y="4410"/>
                      <a:pt x="5451" y="4487"/>
                      <a:pt x="5589" y="2790"/>
                    </a:cubicBezTo>
                    <a:cubicBezTo>
                      <a:pt x="5726" y="1092"/>
                      <a:pt x="8409" y="-759"/>
                      <a:pt x="9750" y="321"/>
                    </a:cubicBezTo>
                    <a:cubicBezTo>
                      <a:pt x="11092" y="1401"/>
                      <a:pt x="10026" y="3252"/>
                      <a:pt x="10232" y="3561"/>
                    </a:cubicBezTo>
                    <a:cubicBezTo>
                      <a:pt x="10438" y="3870"/>
                      <a:pt x="14497" y="2558"/>
                      <a:pt x="14497" y="2558"/>
                    </a:cubicBezTo>
                    <a:lnTo>
                      <a:pt x="16217" y="6570"/>
                    </a:lnTo>
                    <a:cubicBezTo>
                      <a:pt x="16217" y="6570"/>
                      <a:pt x="15666" y="7264"/>
                      <a:pt x="15013" y="7110"/>
                    </a:cubicBezTo>
                    <a:cubicBezTo>
                      <a:pt x="14359" y="6955"/>
                      <a:pt x="13121" y="6338"/>
                      <a:pt x="12880" y="7958"/>
                    </a:cubicBezTo>
                    <a:cubicBezTo>
                      <a:pt x="12640" y="9578"/>
                      <a:pt x="14772" y="12818"/>
                      <a:pt x="16561" y="11352"/>
                    </a:cubicBezTo>
                    <a:cubicBezTo>
                      <a:pt x="17455" y="10581"/>
                      <a:pt x="18040" y="9655"/>
                      <a:pt x="18040" y="9655"/>
                    </a:cubicBezTo>
                    <a:lnTo>
                      <a:pt x="21204" y="15055"/>
                    </a:lnTo>
                    <a:lnTo>
                      <a:pt x="15288" y="17292"/>
                    </a:lnTo>
                    <a:cubicBezTo>
                      <a:pt x="14635" y="17524"/>
                      <a:pt x="14635" y="15981"/>
                      <a:pt x="14807" y="15132"/>
                    </a:cubicBezTo>
                    <a:cubicBezTo>
                      <a:pt x="14979" y="14284"/>
                      <a:pt x="13843" y="12895"/>
                      <a:pt x="12193" y="13204"/>
                    </a:cubicBezTo>
                    <a:cubicBezTo>
                      <a:pt x="10542" y="13512"/>
                      <a:pt x="9269" y="15750"/>
                      <a:pt x="9750" y="16598"/>
                    </a:cubicBezTo>
                    <a:cubicBezTo>
                      <a:pt x="10232" y="17447"/>
                      <a:pt x="11642" y="17678"/>
                      <a:pt x="11642" y="18681"/>
                    </a:cubicBezTo>
                    <a:cubicBezTo>
                      <a:pt x="11608" y="19375"/>
                      <a:pt x="9854" y="19838"/>
                      <a:pt x="9854" y="19838"/>
                    </a:cubicBezTo>
                    <a:cubicBezTo>
                      <a:pt x="9854" y="19838"/>
                      <a:pt x="7136" y="20841"/>
                      <a:pt x="7136" y="2084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i$ḻîḓe"/>
              <p:cNvSpPr/>
              <p:nvPr/>
            </p:nvSpPr>
            <p:spPr>
              <a:xfrm>
                <a:off x="8585328" y="3260287"/>
                <a:ext cx="548548" cy="537962"/>
              </a:xfrm>
              <a:custGeom>
                <a:avLst/>
                <a:gdLst/>
                <a:ahLst/>
                <a:cxnLst/>
                <a:rect l="l" t="t" r="r" b="b"/>
                <a:pathLst>
                  <a:path w="21468" h="21600" extrusionOk="0">
                    <a:moveTo>
                      <a:pt x="15511" y="21600"/>
                    </a:moveTo>
                    <a:lnTo>
                      <a:pt x="0" y="5678"/>
                    </a:lnTo>
                    <a:cubicBezTo>
                      <a:pt x="0" y="5678"/>
                      <a:pt x="909" y="4275"/>
                      <a:pt x="3456" y="4626"/>
                    </a:cubicBezTo>
                    <a:cubicBezTo>
                      <a:pt x="6003" y="4976"/>
                      <a:pt x="4729" y="7430"/>
                      <a:pt x="13824" y="6554"/>
                    </a:cubicBezTo>
                    <a:cubicBezTo>
                      <a:pt x="18940" y="6061"/>
                      <a:pt x="21063" y="3128"/>
                      <a:pt x="20355" y="0"/>
                    </a:cubicBezTo>
                    <a:cubicBezTo>
                      <a:pt x="21600" y="1339"/>
                      <a:pt x="21395" y="4231"/>
                      <a:pt x="21464" y="8175"/>
                    </a:cubicBezTo>
                    <a:cubicBezTo>
                      <a:pt x="21532" y="12120"/>
                      <a:pt x="20850" y="17576"/>
                      <a:pt x="20850" y="17576"/>
                    </a:cubicBezTo>
                    <a:cubicBezTo>
                      <a:pt x="20577" y="19679"/>
                      <a:pt x="19175" y="21154"/>
                      <a:pt x="15511" y="216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iṩḷîdè"/>
              <p:cNvSpPr/>
              <p:nvPr/>
            </p:nvSpPr>
            <p:spPr>
              <a:xfrm>
                <a:off x="8379655" y="3823557"/>
                <a:ext cx="637893" cy="48794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59" extrusionOk="0">
                    <a:moveTo>
                      <a:pt x="0" y="20088"/>
                    </a:moveTo>
                    <a:lnTo>
                      <a:pt x="354" y="3480"/>
                    </a:lnTo>
                    <a:lnTo>
                      <a:pt x="21285" y="24"/>
                    </a:lnTo>
                    <a:cubicBezTo>
                      <a:pt x="21541" y="-72"/>
                      <a:pt x="21600" y="72"/>
                      <a:pt x="21600" y="1296"/>
                    </a:cubicBezTo>
                    <a:cubicBezTo>
                      <a:pt x="21600" y="2520"/>
                      <a:pt x="20892" y="16920"/>
                      <a:pt x="20892" y="16920"/>
                    </a:cubicBezTo>
                    <a:cubicBezTo>
                      <a:pt x="20892" y="16920"/>
                      <a:pt x="5548" y="21456"/>
                      <a:pt x="5252" y="21456"/>
                    </a:cubicBezTo>
                    <a:cubicBezTo>
                      <a:pt x="2066" y="21528"/>
                      <a:pt x="0" y="20088"/>
                      <a:pt x="0" y="200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 lnSpcReduction="10000"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íšliḋê"/>
              <p:cNvSpPr/>
              <p:nvPr/>
            </p:nvSpPr>
            <p:spPr>
              <a:xfrm>
                <a:off x="6928899" y="4011980"/>
                <a:ext cx="1007383" cy="64449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710" y="7755"/>
                    </a:moveTo>
                    <a:lnTo>
                      <a:pt x="21538" y="0"/>
                    </a:lnTo>
                    <a:lnTo>
                      <a:pt x="21600" y="14741"/>
                    </a:lnTo>
                    <a:lnTo>
                      <a:pt x="0" y="21600"/>
                    </a:lnTo>
                    <a:lnTo>
                      <a:pt x="710" y="7755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ïṩ1ïḋe"/>
              <p:cNvSpPr/>
              <p:nvPr/>
            </p:nvSpPr>
            <p:spPr>
              <a:xfrm>
                <a:off x="7631389" y="3622723"/>
                <a:ext cx="770242" cy="658916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21100" extrusionOk="0">
                    <a:moveTo>
                      <a:pt x="7691" y="13498"/>
                    </a:moveTo>
                    <a:lnTo>
                      <a:pt x="7685" y="12362"/>
                    </a:lnTo>
                    <a:cubicBezTo>
                      <a:pt x="7685" y="12362"/>
                      <a:pt x="7685" y="12362"/>
                      <a:pt x="6159" y="9985"/>
                    </a:cubicBezTo>
                    <a:cubicBezTo>
                      <a:pt x="4633" y="7609"/>
                      <a:pt x="993" y="9007"/>
                      <a:pt x="172" y="6630"/>
                    </a:cubicBezTo>
                    <a:cubicBezTo>
                      <a:pt x="-650" y="4253"/>
                      <a:pt x="1346" y="618"/>
                      <a:pt x="9093" y="59"/>
                    </a:cubicBezTo>
                    <a:cubicBezTo>
                      <a:pt x="16841" y="-500"/>
                      <a:pt x="20950" y="2995"/>
                      <a:pt x="18954" y="5232"/>
                    </a:cubicBezTo>
                    <a:cubicBezTo>
                      <a:pt x="16959" y="7469"/>
                      <a:pt x="18133" y="9426"/>
                      <a:pt x="19424" y="9007"/>
                    </a:cubicBezTo>
                    <a:lnTo>
                      <a:pt x="19160" y="21100"/>
                    </a:lnTo>
                    <a:cubicBezTo>
                      <a:pt x="18015" y="20785"/>
                      <a:pt x="18077" y="17825"/>
                      <a:pt x="17311" y="15438"/>
                    </a:cubicBezTo>
                    <a:cubicBezTo>
                      <a:pt x="16739" y="13655"/>
                      <a:pt x="13874" y="11610"/>
                      <a:pt x="7691" y="1349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ï$ļîḓé"/>
              <p:cNvSpPr/>
              <p:nvPr/>
            </p:nvSpPr>
            <p:spPr>
              <a:xfrm>
                <a:off x="6049257" y="2825123"/>
                <a:ext cx="3061115" cy="1417001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1374" extrusionOk="0">
                    <a:moveTo>
                      <a:pt x="0" y="6557"/>
                    </a:moveTo>
                    <a:lnTo>
                      <a:pt x="2539" y="5701"/>
                    </a:lnTo>
                    <a:cubicBezTo>
                      <a:pt x="2539" y="5701"/>
                      <a:pt x="4179" y="5306"/>
                      <a:pt x="4211" y="4713"/>
                    </a:cubicBezTo>
                    <a:cubicBezTo>
                      <a:pt x="4211" y="3857"/>
                      <a:pt x="2893" y="3659"/>
                      <a:pt x="2443" y="2935"/>
                    </a:cubicBezTo>
                    <a:cubicBezTo>
                      <a:pt x="1993" y="2211"/>
                      <a:pt x="3182" y="301"/>
                      <a:pt x="4725" y="37"/>
                    </a:cubicBezTo>
                    <a:cubicBezTo>
                      <a:pt x="6268" y="-226"/>
                      <a:pt x="7329" y="959"/>
                      <a:pt x="7168" y="1684"/>
                    </a:cubicBezTo>
                    <a:cubicBezTo>
                      <a:pt x="7007" y="2408"/>
                      <a:pt x="7007" y="3725"/>
                      <a:pt x="7618" y="3528"/>
                    </a:cubicBezTo>
                    <a:lnTo>
                      <a:pt x="13146" y="1618"/>
                    </a:lnTo>
                    <a:cubicBezTo>
                      <a:pt x="13146" y="1618"/>
                      <a:pt x="13339" y="1420"/>
                      <a:pt x="13436" y="1486"/>
                    </a:cubicBezTo>
                    <a:cubicBezTo>
                      <a:pt x="13532" y="1552"/>
                      <a:pt x="15139" y="4581"/>
                      <a:pt x="15621" y="5108"/>
                    </a:cubicBezTo>
                    <a:cubicBezTo>
                      <a:pt x="16104" y="5635"/>
                      <a:pt x="16650" y="5964"/>
                      <a:pt x="16843" y="4647"/>
                    </a:cubicBezTo>
                    <a:cubicBezTo>
                      <a:pt x="17036" y="3330"/>
                      <a:pt x="18386" y="2672"/>
                      <a:pt x="19961" y="4054"/>
                    </a:cubicBezTo>
                    <a:cubicBezTo>
                      <a:pt x="21536" y="5437"/>
                      <a:pt x="21600" y="8664"/>
                      <a:pt x="19993" y="8994"/>
                    </a:cubicBezTo>
                    <a:cubicBezTo>
                      <a:pt x="18386" y="9323"/>
                      <a:pt x="18611" y="8401"/>
                      <a:pt x="18161" y="8269"/>
                    </a:cubicBezTo>
                    <a:cubicBezTo>
                      <a:pt x="17711" y="8137"/>
                      <a:pt x="17550" y="8664"/>
                      <a:pt x="17550" y="8664"/>
                    </a:cubicBezTo>
                    <a:lnTo>
                      <a:pt x="20507" y="15118"/>
                    </a:lnTo>
                    <a:lnTo>
                      <a:pt x="16232" y="16303"/>
                    </a:lnTo>
                    <a:cubicBezTo>
                      <a:pt x="15879" y="16501"/>
                      <a:pt x="15557" y="15579"/>
                      <a:pt x="16104" y="14525"/>
                    </a:cubicBezTo>
                    <a:cubicBezTo>
                      <a:pt x="16650" y="13472"/>
                      <a:pt x="15525" y="11825"/>
                      <a:pt x="13404" y="12089"/>
                    </a:cubicBezTo>
                    <a:cubicBezTo>
                      <a:pt x="11282" y="12352"/>
                      <a:pt x="10736" y="14064"/>
                      <a:pt x="10961" y="15184"/>
                    </a:cubicBezTo>
                    <a:cubicBezTo>
                      <a:pt x="11186" y="16303"/>
                      <a:pt x="12182" y="15645"/>
                      <a:pt x="12600" y="16764"/>
                    </a:cubicBezTo>
                    <a:cubicBezTo>
                      <a:pt x="13018" y="17884"/>
                      <a:pt x="13018" y="17884"/>
                      <a:pt x="13018" y="17884"/>
                    </a:cubicBezTo>
                    <a:lnTo>
                      <a:pt x="6300" y="21374"/>
                    </a:lnTo>
                    <a:lnTo>
                      <a:pt x="4211" y="15184"/>
                    </a:lnTo>
                    <a:cubicBezTo>
                      <a:pt x="3857" y="14196"/>
                      <a:pt x="4275" y="13472"/>
                      <a:pt x="5432" y="13933"/>
                    </a:cubicBezTo>
                    <a:cubicBezTo>
                      <a:pt x="6589" y="14394"/>
                      <a:pt x="8036" y="14394"/>
                      <a:pt x="8229" y="12813"/>
                    </a:cubicBezTo>
                    <a:cubicBezTo>
                      <a:pt x="8421" y="11233"/>
                      <a:pt x="6943" y="8730"/>
                      <a:pt x="5207" y="8862"/>
                    </a:cubicBezTo>
                    <a:cubicBezTo>
                      <a:pt x="3471" y="8994"/>
                      <a:pt x="3761" y="10837"/>
                      <a:pt x="2539" y="10837"/>
                    </a:cubicBezTo>
                    <a:cubicBezTo>
                      <a:pt x="1993" y="10772"/>
                      <a:pt x="1543" y="10245"/>
                      <a:pt x="1543" y="10245"/>
                    </a:cubicBezTo>
                    <a:cubicBezTo>
                      <a:pt x="1543" y="10245"/>
                      <a:pt x="0" y="6557"/>
                      <a:pt x="0" y="65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iṥľiḋe"/>
              <p:cNvSpPr/>
              <p:nvPr/>
            </p:nvSpPr>
            <p:spPr>
              <a:xfrm>
                <a:off x="4671723" y="3847442"/>
                <a:ext cx="592654" cy="446762"/>
              </a:xfrm>
              <a:custGeom>
                <a:avLst/>
                <a:gdLst/>
                <a:ahLst/>
                <a:cxnLst/>
                <a:rect l="l" t="t" r="r" b="b"/>
                <a:pathLst>
                  <a:path w="21435" h="18420" extrusionOk="0">
                    <a:moveTo>
                      <a:pt x="1723" y="1951"/>
                    </a:moveTo>
                    <a:cubicBezTo>
                      <a:pt x="7774" y="-2549"/>
                      <a:pt x="21264" y="1096"/>
                      <a:pt x="21432" y="9196"/>
                    </a:cubicBezTo>
                    <a:cubicBezTo>
                      <a:pt x="21600" y="17296"/>
                      <a:pt x="13868" y="19051"/>
                      <a:pt x="0" y="18241"/>
                    </a:cubicBezTo>
                    <a:cubicBezTo>
                      <a:pt x="0" y="18241"/>
                      <a:pt x="1723" y="1951"/>
                      <a:pt x="1723" y="195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îśḻïḋe"/>
              <p:cNvSpPr/>
              <p:nvPr/>
            </p:nvSpPr>
            <p:spPr>
              <a:xfrm>
                <a:off x="6366904" y="4242439"/>
                <a:ext cx="594902" cy="47805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945"/>
                    </a:lnTo>
                    <a:cubicBezTo>
                      <a:pt x="506" y="6115"/>
                      <a:pt x="1350" y="6115"/>
                      <a:pt x="6075" y="7299"/>
                    </a:cubicBezTo>
                    <a:cubicBezTo>
                      <a:pt x="9269" y="8099"/>
                      <a:pt x="14313" y="12233"/>
                      <a:pt x="11984" y="16473"/>
                    </a:cubicBezTo>
                    <a:lnTo>
                      <a:pt x="12066" y="21600"/>
                    </a:lnTo>
                    <a:lnTo>
                      <a:pt x="19237" y="19430"/>
                    </a:lnTo>
                    <a:cubicBezTo>
                      <a:pt x="20166" y="19134"/>
                      <a:pt x="20588" y="19036"/>
                      <a:pt x="20588" y="18148"/>
                    </a:cubicBezTo>
                    <a:cubicBezTo>
                      <a:pt x="20588" y="18148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ïšlïḓê"/>
              <p:cNvSpPr/>
              <p:nvPr/>
            </p:nvSpPr>
            <p:spPr>
              <a:xfrm>
                <a:off x="4070063" y="3661956"/>
                <a:ext cx="655322" cy="84259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080"/>
                    </a:moveTo>
                    <a:lnTo>
                      <a:pt x="153" y="0"/>
                    </a:lnTo>
                    <a:lnTo>
                      <a:pt x="10723" y="10968"/>
                    </a:lnTo>
                    <a:cubicBezTo>
                      <a:pt x="12255" y="11416"/>
                      <a:pt x="16085" y="8953"/>
                      <a:pt x="21600" y="6155"/>
                    </a:cubicBezTo>
                    <a:lnTo>
                      <a:pt x="20374" y="16676"/>
                    </a:lnTo>
                    <a:cubicBezTo>
                      <a:pt x="17464" y="18019"/>
                      <a:pt x="13021" y="21376"/>
                      <a:pt x="9957" y="21600"/>
                    </a:cubicBezTo>
                    <a:cubicBezTo>
                      <a:pt x="9957" y="21600"/>
                      <a:pt x="0" y="11080"/>
                      <a:pt x="0" y="1108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í$ļïḋê"/>
              <p:cNvSpPr/>
              <p:nvPr/>
            </p:nvSpPr>
            <p:spPr>
              <a:xfrm>
                <a:off x="4506870" y="4290317"/>
                <a:ext cx="253372" cy="856785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21600" extrusionOk="0">
                    <a:moveTo>
                      <a:pt x="20916" y="11557"/>
                    </a:moveTo>
                    <a:lnTo>
                      <a:pt x="7" y="0"/>
                    </a:lnTo>
                    <a:cubicBezTo>
                      <a:pt x="7" y="0"/>
                      <a:pt x="-92" y="8062"/>
                      <a:pt x="500" y="9961"/>
                    </a:cubicBezTo>
                    <a:cubicBezTo>
                      <a:pt x="1092" y="11859"/>
                      <a:pt x="7305" y="15161"/>
                      <a:pt x="10560" y="17390"/>
                    </a:cubicBezTo>
                    <a:cubicBezTo>
                      <a:pt x="12927" y="18546"/>
                      <a:pt x="21508" y="21600"/>
                      <a:pt x="21508" y="21600"/>
                    </a:cubicBezTo>
                    <a:cubicBezTo>
                      <a:pt x="21508" y="21600"/>
                      <a:pt x="20916" y="11557"/>
                      <a:pt x="20916" y="1155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iś1îḑé"/>
              <p:cNvSpPr/>
              <p:nvPr/>
            </p:nvSpPr>
            <p:spPr>
              <a:xfrm>
                <a:off x="4748120" y="4416405"/>
                <a:ext cx="1080585" cy="73612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19" extrusionOk="0">
                    <a:moveTo>
                      <a:pt x="21554" y="0"/>
                    </a:moveTo>
                    <a:lnTo>
                      <a:pt x="0" y="8806"/>
                    </a:lnTo>
                    <a:lnTo>
                      <a:pt x="139" y="20451"/>
                    </a:lnTo>
                    <a:cubicBezTo>
                      <a:pt x="139" y="21217"/>
                      <a:pt x="279" y="21600"/>
                      <a:pt x="1463" y="21504"/>
                    </a:cubicBezTo>
                    <a:cubicBezTo>
                      <a:pt x="2439" y="21217"/>
                      <a:pt x="21600" y="14038"/>
                      <a:pt x="21600" y="14038"/>
                    </a:cubicBezTo>
                    <a:cubicBezTo>
                      <a:pt x="21600" y="14038"/>
                      <a:pt x="21554" y="0"/>
                      <a:pt x="21554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íṥḷiḑé"/>
              <p:cNvSpPr/>
              <p:nvPr/>
            </p:nvSpPr>
            <p:spPr>
              <a:xfrm>
                <a:off x="5823237" y="4425051"/>
                <a:ext cx="913414" cy="768078"/>
              </a:xfrm>
              <a:custGeom>
                <a:avLst/>
                <a:gdLst/>
                <a:ahLst/>
                <a:cxnLst/>
                <a:rect l="l" t="t" r="r" b="b"/>
                <a:pathLst>
                  <a:path w="20963" h="20541" extrusionOk="0">
                    <a:moveTo>
                      <a:pt x="20360" y="2583"/>
                    </a:moveTo>
                    <a:cubicBezTo>
                      <a:pt x="20462" y="3014"/>
                      <a:pt x="20459" y="3463"/>
                      <a:pt x="20314" y="3919"/>
                    </a:cubicBezTo>
                    <a:cubicBezTo>
                      <a:pt x="19875" y="5304"/>
                      <a:pt x="18132" y="6754"/>
                      <a:pt x="14080" y="7939"/>
                    </a:cubicBezTo>
                    <a:cubicBezTo>
                      <a:pt x="3306" y="11092"/>
                      <a:pt x="106" y="7122"/>
                      <a:pt x="1173" y="3036"/>
                    </a:cubicBezTo>
                    <a:cubicBezTo>
                      <a:pt x="1386" y="467"/>
                      <a:pt x="0" y="0"/>
                      <a:pt x="0" y="0"/>
                    </a:cubicBezTo>
                    <a:lnTo>
                      <a:pt x="53" y="12843"/>
                    </a:lnTo>
                    <a:cubicBezTo>
                      <a:pt x="1493" y="13894"/>
                      <a:pt x="-427" y="18010"/>
                      <a:pt x="3173" y="19586"/>
                    </a:cubicBezTo>
                    <a:cubicBezTo>
                      <a:pt x="6773" y="21162"/>
                      <a:pt x="19573" y="21600"/>
                      <a:pt x="20853" y="14332"/>
                    </a:cubicBezTo>
                    <a:cubicBezTo>
                      <a:pt x="21173" y="11355"/>
                      <a:pt x="20693" y="6597"/>
                      <a:pt x="20693" y="6597"/>
                    </a:cubicBezTo>
                    <a:cubicBezTo>
                      <a:pt x="20693" y="6597"/>
                      <a:pt x="20360" y="2583"/>
                      <a:pt x="20360" y="258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iśļiḍê"/>
              <p:cNvSpPr/>
              <p:nvPr/>
            </p:nvSpPr>
            <p:spPr>
              <a:xfrm>
                <a:off x="4076172" y="3260287"/>
                <a:ext cx="3167521" cy="1518206"/>
              </a:xfrm>
              <a:custGeom>
                <a:avLst/>
                <a:gdLst/>
                <a:ahLst/>
                <a:cxnLst/>
                <a:rect l="l" t="t" r="r" b="b"/>
                <a:pathLst>
                  <a:path w="21428" h="20579" extrusionOk="0">
                    <a:moveTo>
                      <a:pt x="0" y="5444"/>
                    </a:moveTo>
                    <a:lnTo>
                      <a:pt x="5848" y="2959"/>
                    </a:lnTo>
                    <a:cubicBezTo>
                      <a:pt x="6037" y="3077"/>
                      <a:pt x="6257" y="3314"/>
                      <a:pt x="6351" y="3906"/>
                    </a:cubicBezTo>
                    <a:cubicBezTo>
                      <a:pt x="6445" y="4498"/>
                      <a:pt x="5754" y="5859"/>
                      <a:pt x="7514" y="6391"/>
                    </a:cubicBezTo>
                    <a:cubicBezTo>
                      <a:pt x="9275" y="6924"/>
                      <a:pt x="11256" y="5859"/>
                      <a:pt x="11413" y="4734"/>
                    </a:cubicBezTo>
                    <a:cubicBezTo>
                      <a:pt x="11570" y="3610"/>
                      <a:pt x="10973" y="2841"/>
                      <a:pt x="10281" y="2722"/>
                    </a:cubicBezTo>
                    <a:cubicBezTo>
                      <a:pt x="9590" y="2604"/>
                      <a:pt x="9715" y="1479"/>
                      <a:pt x="10281" y="1479"/>
                    </a:cubicBezTo>
                    <a:lnTo>
                      <a:pt x="13362" y="0"/>
                    </a:lnTo>
                    <a:lnTo>
                      <a:pt x="14872" y="3314"/>
                    </a:lnTo>
                    <a:cubicBezTo>
                      <a:pt x="14872" y="3314"/>
                      <a:pt x="15312" y="3787"/>
                      <a:pt x="15846" y="3847"/>
                    </a:cubicBezTo>
                    <a:cubicBezTo>
                      <a:pt x="17041" y="3847"/>
                      <a:pt x="16758" y="2190"/>
                      <a:pt x="18456" y="2071"/>
                    </a:cubicBezTo>
                    <a:cubicBezTo>
                      <a:pt x="20154" y="1953"/>
                      <a:pt x="21600" y="4202"/>
                      <a:pt x="21411" y="5622"/>
                    </a:cubicBezTo>
                    <a:cubicBezTo>
                      <a:pt x="21223" y="7042"/>
                      <a:pt x="19808" y="7042"/>
                      <a:pt x="18676" y="6628"/>
                    </a:cubicBezTo>
                    <a:cubicBezTo>
                      <a:pt x="17544" y="6214"/>
                      <a:pt x="17135" y="6865"/>
                      <a:pt x="17481" y="7752"/>
                    </a:cubicBezTo>
                    <a:lnTo>
                      <a:pt x="19525" y="13315"/>
                    </a:lnTo>
                    <a:lnTo>
                      <a:pt x="15500" y="14499"/>
                    </a:lnTo>
                    <a:cubicBezTo>
                      <a:pt x="15595" y="15150"/>
                      <a:pt x="15752" y="15150"/>
                      <a:pt x="16632" y="15505"/>
                    </a:cubicBezTo>
                    <a:cubicBezTo>
                      <a:pt x="17513" y="15860"/>
                      <a:pt x="19148" y="18404"/>
                      <a:pt x="15972" y="20002"/>
                    </a:cubicBezTo>
                    <a:cubicBezTo>
                      <a:pt x="12797" y="21600"/>
                      <a:pt x="11853" y="19588"/>
                      <a:pt x="12168" y="17517"/>
                    </a:cubicBezTo>
                    <a:cubicBezTo>
                      <a:pt x="12231" y="16215"/>
                      <a:pt x="11822" y="15978"/>
                      <a:pt x="11822" y="15978"/>
                    </a:cubicBezTo>
                    <a:lnTo>
                      <a:pt x="4528" y="20061"/>
                    </a:lnTo>
                    <a:lnTo>
                      <a:pt x="2861" y="13848"/>
                    </a:lnTo>
                    <a:cubicBezTo>
                      <a:pt x="2861" y="13848"/>
                      <a:pt x="3113" y="12842"/>
                      <a:pt x="4307" y="13315"/>
                    </a:cubicBezTo>
                    <a:cubicBezTo>
                      <a:pt x="5502" y="13788"/>
                      <a:pt x="7892" y="13552"/>
                      <a:pt x="7860" y="10889"/>
                    </a:cubicBezTo>
                    <a:cubicBezTo>
                      <a:pt x="7829" y="8226"/>
                      <a:pt x="5534" y="7220"/>
                      <a:pt x="4402" y="8699"/>
                    </a:cubicBezTo>
                    <a:cubicBezTo>
                      <a:pt x="3270" y="10179"/>
                      <a:pt x="2484" y="11481"/>
                      <a:pt x="2169" y="11244"/>
                    </a:cubicBezTo>
                    <a:cubicBezTo>
                      <a:pt x="2169" y="11244"/>
                      <a:pt x="0" y="5444"/>
                      <a:pt x="0" y="54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9" name="íṥḻíḑe"/>
            <p:cNvGrpSpPr/>
            <p:nvPr/>
          </p:nvGrpSpPr>
          <p:grpSpPr>
            <a:xfrm>
              <a:off x="8392227" y="3122455"/>
              <a:ext cx="3232859" cy="1212946"/>
              <a:chOff x="8142413" y="3149510"/>
              <a:chExt cx="3491156" cy="1212946"/>
            </a:xfrm>
          </p:grpSpPr>
          <p:sp>
            <p:nvSpPr>
              <p:cNvPr id="21" name="ïslïďè">
                <a:extLst>
                  <a:ext uri="{FF2B5EF4-FFF2-40B4-BE49-F238E27FC236}">
                    <a16:creationId xmlns:a16="http://schemas.microsoft.com/office/drawing/2014/main" id="{87EB3514-D7F5-4C66-B77B-52D91FCE33B1}"/>
                  </a:ext>
                </a:extLst>
              </p:cNvPr>
              <p:cNvSpPr/>
              <p:nvPr/>
            </p:nvSpPr>
            <p:spPr bwMode="auto">
              <a:xfrm rot="381311" flipH="1">
                <a:off x="8142413" y="3483659"/>
                <a:ext cx="3491156" cy="87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To analysis </a:t>
                </a:r>
                <a:r>
                  <a:rPr lang="en-US" altLang="zh-CN" dirty="0" smtClean="0"/>
                  <a:t>the representative, homogeneity, </a:t>
                </a:r>
                <a:r>
                  <a:rPr lang="en-US" altLang="zh-CN" dirty="0"/>
                  <a:t>and </a:t>
                </a:r>
                <a:r>
                  <a:rPr lang="en-US" altLang="zh-CN" dirty="0" smtClean="0"/>
                  <a:t>uncertainty.</a:t>
                </a:r>
                <a:endParaRPr lang="en-US" altLang="zh-CN" dirty="0"/>
              </a:p>
            </p:txBody>
          </p:sp>
          <p:sp>
            <p:nvSpPr>
              <p:cNvPr id="22" name="ïSļîḍè">
                <a:extLst>
                  <a:ext uri="{FF2B5EF4-FFF2-40B4-BE49-F238E27FC236}">
                    <a16:creationId xmlns:a16="http://schemas.microsoft.com/office/drawing/2014/main" id="{6FA8394A-C750-42B5-8172-8693CBBD3803}"/>
                  </a:ext>
                </a:extLst>
              </p:cNvPr>
              <p:cNvSpPr txBox="1"/>
              <p:nvPr/>
            </p:nvSpPr>
            <p:spPr bwMode="auto">
              <a:xfrm rot="369242" flipH="1">
                <a:off x="8395735" y="3149510"/>
                <a:ext cx="3135748" cy="40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 smtClean="0"/>
                  <a:t>Data and metadata</a:t>
                </a:r>
                <a:endParaRPr lang="en-US" altLang="zh-CN" sz="2000" b="1" dirty="0"/>
              </a:p>
            </p:txBody>
          </p:sp>
        </p:grpSp>
        <p:grpSp>
          <p:nvGrpSpPr>
            <p:cNvPr id="10" name="iśliḋè"/>
            <p:cNvGrpSpPr/>
            <p:nvPr/>
          </p:nvGrpSpPr>
          <p:grpSpPr>
            <a:xfrm>
              <a:off x="599275" y="2468999"/>
              <a:ext cx="4698715" cy="1413765"/>
              <a:chOff x="596781" y="2488072"/>
              <a:chExt cx="5074129" cy="1413765"/>
            </a:xfrm>
          </p:grpSpPr>
          <p:sp>
            <p:nvSpPr>
              <p:cNvPr id="19" name="ïslîďê">
                <a:extLst>
                  <a:ext uri="{FF2B5EF4-FFF2-40B4-BE49-F238E27FC236}">
                    <a16:creationId xmlns:a16="http://schemas.microsoft.com/office/drawing/2014/main" id="{87EB3514-D7F5-4C66-B77B-52D91FCE33B1}"/>
                  </a:ext>
                </a:extLst>
              </p:cNvPr>
              <p:cNvSpPr/>
              <p:nvPr/>
            </p:nvSpPr>
            <p:spPr bwMode="auto">
              <a:xfrm rot="633868" flipH="1">
                <a:off x="730765" y="3147055"/>
                <a:ext cx="4940145" cy="754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 smtClean="0"/>
                  <a:t>To estimate the influence of the surrounding </a:t>
                </a:r>
                <a:r>
                  <a:rPr lang="en-US" altLang="zh-CN" sz="1400" dirty="0"/>
                  <a:t>environment </a:t>
                </a:r>
              </a:p>
            </p:txBody>
          </p:sp>
          <p:sp>
            <p:nvSpPr>
              <p:cNvPr id="20" name="ïšḷíḋê">
                <a:extLst>
                  <a:ext uri="{FF2B5EF4-FFF2-40B4-BE49-F238E27FC236}">
                    <a16:creationId xmlns:a16="http://schemas.microsoft.com/office/drawing/2014/main" id="{6FA8394A-C750-42B5-8172-8693CBBD3803}"/>
                  </a:ext>
                </a:extLst>
              </p:cNvPr>
              <p:cNvSpPr txBox="1"/>
              <p:nvPr/>
            </p:nvSpPr>
            <p:spPr bwMode="auto">
              <a:xfrm rot="600028" flipH="1">
                <a:off x="596781" y="2488072"/>
                <a:ext cx="3135749" cy="40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 smtClean="0"/>
                  <a:t>Field Survey </a:t>
                </a:r>
                <a:endParaRPr lang="en-US" altLang="zh-CN" sz="2000" b="1" dirty="0"/>
              </a:p>
            </p:txBody>
          </p:sp>
        </p:grpSp>
        <p:grpSp>
          <p:nvGrpSpPr>
            <p:cNvPr id="11" name="îṡ1idé"/>
            <p:cNvGrpSpPr/>
            <p:nvPr/>
          </p:nvGrpSpPr>
          <p:grpSpPr>
            <a:xfrm>
              <a:off x="6606624" y="1412888"/>
              <a:ext cx="4008068" cy="755742"/>
              <a:chOff x="5772157" y="848663"/>
              <a:chExt cx="4008068" cy="755742"/>
            </a:xfrm>
          </p:grpSpPr>
          <p:sp>
            <p:nvSpPr>
              <p:cNvPr id="17" name="íṧlîďè">
                <a:extLst>
                  <a:ext uri="{FF2B5EF4-FFF2-40B4-BE49-F238E27FC236}">
                    <a16:creationId xmlns:a16="http://schemas.microsoft.com/office/drawing/2014/main" id="{87EB3514-D7F5-4C66-B77B-52D91FCE33B1}"/>
                  </a:ext>
                </a:extLst>
              </p:cNvPr>
              <p:cNvSpPr/>
              <p:nvPr/>
            </p:nvSpPr>
            <p:spPr bwMode="auto">
              <a:xfrm rot="20559444" flipH="1">
                <a:off x="5933299" y="1289713"/>
                <a:ext cx="3846926" cy="31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600" dirty="0"/>
                  <a:t>Make sure the site is stable</a:t>
                </a:r>
              </a:p>
            </p:txBody>
          </p:sp>
          <p:sp>
            <p:nvSpPr>
              <p:cNvPr id="18" name="íSḷîde">
                <a:extLst>
                  <a:ext uri="{FF2B5EF4-FFF2-40B4-BE49-F238E27FC236}">
                    <a16:creationId xmlns:a16="http://schemas.microsoft.com/office/drawing/2014/main" id="{6FA8394A-C750-42B5-8172-8693CBBD3803}"/>
                  </a:ext>
                </a:extLst>
              </p:cNvPr>
              <p:cNvSpPr txBox="1"/>
              <p:nvPr/>
            </p:nvSpPr>
            <p:spPr bwMode="auto">
              <a:xfrm rot="20716455" flipH="1">
                <a:off x="5772157" y="848663"/>
                <a:ext cx="3846926" cy="40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 smtClean="0"/>
                  <a:t>City </a:t>
                </a:r>
                <a:r>
                  <a:rPr lang="en-US" altLang="zh-CN" sz="2000" b="1" dirty="0"/>
                  <a:t>developing </a:t>
                </a:r>
                <a:r>
                  <a:rPr lang="en-US" altLang="zh-CN" sz="2000" b="1" dirty="0" smtClean="0"/>
                  <a:t>plan </a:t>
                </a:r>
                <a:endParaRPr lang="en-US" altLang="zh-CN" sz="2000" b="1" dirty="0"/>
              </a:p>
            </p:txBody>
          </p:sp>
        </p:grpSp>
        <p:grpSp>
          <p:nvGrpSpPr>
            <p:cNvPr id="12" name="îś1iḋè"/>
            <p:cNvGrpSpPr/>
            <p:nvPr/>
          </p:nvGrpSpPr>
          <p:grpSpPr>
            <a:xfrm>
              <a:off x="1060431" y="4621909"/>
              <a:ext cx="4031975" cy="776055"/>
              <a:chOff x="6381143" y="1718977"/>
              <a:chExt cx="4031975" cy="776055"/>
            </a:xfrm>
          </p:grpSpPr>
          <p:sp>
            <p:nvSpPr>
              <p:cNvPr id="15" name="îṡľîḓé">
                <a:extLst>
                  <a:ext uri="{FF2B5EF4-FFF2-40B4-BE49-F238E27FC236}">
                    <a16:creationId xmlns:a16="http://schemas.microsoft.com/office/drawing/2014/main" id="{87EB3514-D7F5-4C66-B77B-52D91FCE33B1}"/>
                  </a:ext>
                </a:extLst>
              </p:cNvPr>
              <p:cNvSpPr/>
              <p:nvPr/>
            </p:nvSpPr>
            <p:spPr bwMode="auto">
              <a:xfrm rot="20619912" flipH="1">
                <a:off x="6381143" y="2180340"/>
                <a:ext cx="4031975" cy="31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400" dirty="0" smtClean="0"/>
                  <a:t>To estimate the influence of the urbanization.</a:t>
                </a:r>
                <a:endParaRPr lang="en-US" altLang="zh-CN" sz="1400" dirty="0"/>
              </a:p>
            </p:txBody>
          </p:sp>
          <p:sp>
            <p:nvSpPr>
              <p:cNvPr id="16" name="iṧlíḋè">
                <a:extLst>
                  <a:ext uri="{FF2B5EF4-FFF2-40B4-BE49-F238E27FC236}">
                    <a16:creationId xmlns:a16="http://schemas.microsoft.com/office/drawing/2014/main" id="{6FA8394A-C750-42B5-8172-8693CBBD3803}"/>
                  </a:ext>
                </a:extLst>
              </p:cNvPr>
              <p:cNvSpPr txBox="1"/>
              <p:nvPr/>
            </p:nvSpPr>
            <p:spPr bwMode="auto">
              <a:xfrm rot="20712998" flipH="1">
                <a:off x="6533104" y="1718977"/>
                <a:ext cx="3846926" cy="40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2000" b="1" dirty="0"/>
                  <a:t>Satellite  images and land use 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 flipV="1">
              <a:off x="6495192" y="1356403"/>
              <a:ext cx="3716663" cy="112033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114989" y="4556119"/>
              <a:ext cx="3827552" cy="11306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the Reference Climate observation Network</a:t>
            </a:r>
            <a:endParaRPr lang="zh-CN" altLang="en-US" dirty="0"/>
          </a:p>
        </p:txBody>
      </p:sp>
      <p:sp>
        <p:nvSpPr>
          <p:cNvPr id="43" name="îSḷîďè">
            <a:extLst>
              <a:ext uri="{FF2B5EF4-FFF2-40B4-BE49-F238E27FC236}">
                <a16:creationId xmlns:a16="http://schemas.microsoft.com/office/drawing/2014/main" id="{83ED3E94-1CF1-4816-9B0F-4EE3CA02B40C}"/>
              </a:ext>
            </a:extLst>
          </p:cNvPr>
          <p:cNvSpPr txBox="1"/>
          <p:nvPr/>
        </p:nvSpPr>
        <p:spPr>
          <a:xfrm>
            <a:off x="713026" y="1201175"/>
            <a:ext cx="4299551" cy="10240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000" b="1" dirty="0" smtClean="0">
                <a:solidFill>
                  <a:srgbClr val="FF0000"/>
                </a:solidFill>
              </a:rPr>
              <a:t>Step 2:</a:t>
            </a:r>
            <a:r>
              <a:rPr lang="en-US" sz="2000" b="1" dirty="0" smtClean="0"/>
              <a:t> </a:t>
            </a:r>
            <a:r>
              <a:rPr lang="en-US" sz="2000" dirty="0" smtClean="0"/>
              <a:t>A</a:t>
            </a:r>
            <a:r>
              <a:rPr lang="en-US" sz="2000" dirty="0"/>
              <a:t> </a:t>
            </a:r>
            <a:r>
              <a:rPr lang="en-US" sz="2000" dirty="0" smtClean="0"/>
              <a:t>review </a:t>
            </a:r>
            <a:r>
              <a:rPr lang="en-US" sz="2000" dirty="0"/>
              <a:t>of the </a:t>
            </a:r>
            <a:r>
              <a:rPr lang="en-US" sz="2000" dirty="0" smtClean="0"/>
              <a:t>existing observing system according to the requirements</a:t>
            </a:r>
            <a:endParaRPr lang="en-US" sz="2000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1566">
            <a:off x="3745152" y="5197093"/>
            <a:ext cx="1874182" cy="89761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4926">
            <a:off x="915829" y="3564949"/>
            <a:ext cx="2699119" cy="643516"/>
          </a:xfrm>
          <a:prstGeom prst="rect">
            <a:avLst/>
          </a:prstGeom>
        </p:spPr>
      </p:pic>
      <p:pic>
        <p:nvPicPr>
          <p:cNvPr id="50" name="Picture 2" descr="E:\探测中心\稿件\站网优化设计报告-0903\2010\201011\成气院\遥感图像处理第八次-20101202\遥感图像处理第八次-20101202\58319 桐城2k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5760">
            <a:off x="2319059" y="6064648"/>
            <a:ext cx="660011" cy="66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E:\探测中心\稿件\站网优化设计报告-0903\2010\201011\成气院\遥感图像处理第八次-20101202\遥感图像处理第八次-20101202\58319 桐城2km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827">
            <a:off x="3008714" y="5777118"/>
            <a:ext cx="660635" cy="6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443">
            <a:off x="10106748" y="1038936"/>
            <a:ext cx="1259318" cy="12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2" y="4683812"/>
            <a:ext cx="1891213" cy="12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48" y="4436354"/>
            <a:ext cx="1766786" cy="16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Critical Review (Gaps </a:t>
            </a:r>
            <a:r>
              <a:rPr lang="en-US" altLang="zh-CN" dirty="0" smtClean="0"/>
              <a:t>analysis)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1" y="3271098"/>
            <a:ext cx="3066053" cy="220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气候小区_基准站-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154" y="3322081"/>
            <a:ext cx="2625635" cy="209953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9" y="3246252"/>
            <a:ext cx="3152459" cy="22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8842" y="3246252"/>
            <a:ext cx="3056752" cy="21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30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9709" y="1771717"/>
            <a:ext cx="10953810" cy="1930263"/>
            <a:chOff x="600503" y="1837510"/>
            <a:chExt cx="10953803" cy="1930262"/>
          </a:xfrm>
        </p:grpSpPr>
        <p:sp>
          <p:nvSpPr>
            <p:cNvPr id="36" name="íSḻïḑe">
              <a:extLst>
                <a:ext uri="{FF2B5EF4-FFF2-40B4-BE49-F238E27FC236}">
                  <a16:creationId xmlns:a16="http://schemas.microsoft.com/office/drawing/2014/main" id="{65AEDDB5-2D9F-4C51-B931-0C840C2F95E6}"/>
                </a:ext>
              </a:extLst>
            </p:cNvPr>
            <p:cNvSpPr txBox="1"/>
            <p:nvPr/>
          </p:nvSpPr>
          <p:spPr>
            <a:xfrm>
              <a:off x="600503" y="2658960"/>
              <a:ext cx="528329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Coverage analysis 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íṩľiḓê"/>
            <p:cNvGrpSpPr/>
            <p:nvPr/>
          </p:nvGrpSpPr>
          <p:grpSpPr>
            <a:xfrm>
              <a:off x="673099" y="1837510"/>
              <a:ext cx="5292968" cy="1800200"/>
              <a:chOff x="669925" y="1837510"/>
              <a:chExt cx="1737094" cy="1800200"/>
            </a:xfrm>
          </p:grpSpPr>
          <p:sp>
            <p:nvSpPr>
              <p:cNvPr id="33" name="iŝḻíḓé">
                <a:extLst>
                  <a:ext uri="{FF2B5EF4-FFF2-40B4-BE49-F238E27FC236}">
                    <a16:creationId xmlns:a16="http://schemas.microsoft.com/office/drawing/2014/main" id="{AC06EAAC-2D40-427B-8E7F-B61F0B7726BF}"/>
                  </a:ext>
                </a:extLst>
              </p:cNvPr>
              <p:cNvSpPr/>
              <p:nvPr/>
            </p:nvSpPr>
            <p:spPr>
              <a:xfrm>
                <a:off x="669925" y="1837510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ï$líďè">
                <a:extLst>
                  <a:ext uri="{FF2B5EF4-FFF2-40B4-BE49-F238E27FC236}">
                    <a16:creationId xmlns:a16="http://schemas.microsoft.com/office/drawing/2014/main" id="{5A509550-092F-4B72-BA8E-09AD36141505}"/>
                  </a:ext>
                </a:extLst>
              </p:cNvPr>
              <p:cNvSpPr/>
              <p:nvPr/>
            </p:nvSpPr>
            <p:spPr>
              <a:xfrm flipH="1">
                <a:off x="2171930" y="1837510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26" name="iṥľîḍe">
              <a:extLst>
                <a:ext uri="{FF2B5EF4-FFF2-40B4-BE49-F238E27FC236}">
                  <a16:creationId xmlns:a16="http://schemas.microsoft.com/office/drawing/2014/main" id="{C8F09DFA-6248-4473-ADA0-E69B2393F19B}"/>
                </a:ext>
              </a:extLst>
            </p:cNvPr>
            <p:cNvSpPr txBox="1"/>
            <p:nvPr/>
          </p:nvSpPr>
          <p:spPr>
            <a:xfrm>
              <a:off x="6271007" y="2514694"/>
              <a:ext cx="5283299" cy="846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3765">
                <a:buSzPct val="25000"/>
                <a:defRPr/>
              </a:pPr>
              <a:r>
                <a:rPr lang="de-DE" sz="2000" b="1" dirty="0" smtClean="0">
                  <a:solidFill>
                    <a:srgbClr val="000000"/>
                  </a:solidFill>
                </a:rPr>
                <a:t>Capabilities 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to </a:t>
              </a:r>
              <a:r>
                <a:rPr lang="en-US" sz="2000" b="1" dirty="0">
                  <a:solidFill>
                    <a:srgbClr val="000000"/>
                  </a:solidFill>
                </a:rPr>
                <a:t>monitor </a:t>
              </a:r>
              <a:endParaRPr lang="en-US" sz="2000" b="1" dirty="0" smtClean="0">
                <a:solidFill>
                  <a:srgbClr val="000000"/>
                </a:solidFill>
              </a:endParaRPr>
            </a:p>
            <a:p>
              <a:pPr lvl="0" algn="ctr" defTabSz="913765">
                <a:buSzPct val="25000"/>
                <a:defRPr/>
              </a:pPr>
              <a:r>
                <a:rPr lang="en-US" sz="2000" b="1" dirty="0" smtClean="0">
                  <a:solidFill>
                    <a:srgbClr val="000000"/>
                  </a:solidFill>
                </a:rPr>
                <a:t>temperature </a:t>
              </a:r>
              <a:r>
                <a:rPr lang="en-US" sz="2000" b="1" dirty="0">
                  <a:solidFill>
                    <a:srgbClr val="000000"/>
                  </a:solidFill>
                </a:rPr>
                <a:t>and 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precipitation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ï$lïḋê"/>
            <p:cNvGrpSpPr/>
            <p:nvPr/>
          </p:nvGrpSpPr>
          <p:grpSpPr>
            <a:xfrm>
              <a:off x="6225924" y="1837510"/>
              <a:ext cx="5292968" cy="1800200"/>
              <a:chOff x="2492301" y="1837510"/>
              <a:chExt cx="1737094" cy="1800200"/>
            </a:xfrm>
          </p:grpSpPr>
          <p:sp>
            <p:nvSpPr>
              <p:cNvPr id="23" name="íŝľiďé">
                <a:extLst>
                  <a:ext uri="{FF2B5EF4-FFF2-40B4-BE49-F238E27FC236}">
                    <a16:creationId xmlns:a16="http://schemas.microsoft.com/office/drawing/2014/main" id="{5A81FA1A-E29E-41B6-8B7E-7DB147CA55A1}"/>
                  </a:ext>
                </a:extLst>
              </p:cNvPr>
              <p:cNvSpPr/>
              <p:nvPr/>
            </p:nvSpPr>
            <p:spPr>
              <a:xfrm>
                <a:off x="2492301" y="1837510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ï$lídè">
                <a:extLst>
                  <a:ext uri="{FF2B5EF4-FFF2-40B4-BE49-F238E27FC236}">
                    <a16:creationId xmlns:a16="http://schemas.microsoft.com/office/drawing/2014/main" id="{63905601-7A50-4832-B1D8-47688189979E}"/>
                  </a:ext>
                </a:extLst>
              </p:cNvPr>
              <p:cNvSpPr/>
              <p:nvPr/>
            </p:nvSpPr>
            <p:spPr>
              <a:xfrm flipH="1">
                <a:off x="3994306" y="1837510"/>
                <a:ext cx="235089" cy="1800200"/>
              </a:xfrm>
              <a:prstGeom prst="leftBracket">
                <a:avLst>
                  <a:gd name="adj" fmla="val 92990"/>
                </a:avLst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22" name="ïṩḷïďe">
              <a:extLst>
                <a:ext uri="{FF2B5EF4-FFF2-40B4-BE49-F238E27FC236}">
                  <a16:creationId xmlns:a16="http://schemas.microsoft.com/office/drawing/2014/main" id="{6F2EC6B6-B931-49DC-96F1-10F1F7CDC463}"/>
                </a:ext>
              </a:extLst>
            </p:cNvPr>
            <p:cNvSpPr/>
            <p:nvPr/>
          </p:nvSpPr>
          <p:spPr bwMode="auto">
            <a:xfrm>
              <a:off x="8683107" y="3507646"/>
              <a:ext cx="382753" cy="260126"/>
            </a:xfrm>
            <a:custGeom>
              <a:avLst/>
              <a:gdLst>
                <a:gd name="connsiteX0" fmla="*/ 437011 w 604816"/>
                <a:gd name="connsiteY0" fmla="*/ 83550 h 411044"/>
                <a:gd name="connsiteX1" fmla="*/ 604816 w 604816"/>
                <a:gd name="connsiteY1" fmla="*/ 214450 h 411044"/>
                <a:gd name="connsiteX2" fmla="*/ 539177 w 604816"/>
                <a:gd name="connsiteY2" fmla="*/ 317799 h 411044"/>
                <a:gd name="connsiteX3" fmla="*/ 523523 w 604816"/>
                <a:gd name="connsiteY3" fmla="*/ 340690 h 411044"/>
                <a:gd name="connsiteX4" fmla="*/ 528878 w 604816"/>
                <a:gd name="connsiteY4" fmla="*/ 400177 h 411044"/>
                <a:gd name="connsiteX5" fmla="*/ 462004 w 604816"/>
                <a:gd name="connsiteY5" fmla="*/ 353300 h 411044"/>
                <a:gd name="connsiteX6" fmla="*/ 440033 w 604816"/>
                <a:gd name="connsiteY6" fmla="*/ 345213 h 411044"/>
                <a:gd name="connsiteX7" fmla="*/ 437011 w 604816"/>
                <a:gd name="connsiteY7" fmla="*/ 345350 h 411044"/>
                <a:gd name="connsiteX8" fmla="*/ 338279 w 604816"/>
                <a:gd name="connsiteY8" fmla="*/ 319992 h 411044"/>
                <a:gd name="connsiteX9" fmla="*/ 269207 w 604816"/>
                <a:gd name="connsiteY9" fmla="*/ 214450 h 411044"/>
                <a:gd name="connsiteX10" fmla="*/ 272091 w 604816"/>
                <a:gd name="connsiteY10" fmla="*/ 190189 h 411044"/>
                <a:gd name="connsiteX11" fmla="*/ 280467 w 604816"/>
                <a:gd name="connsiteY11" fmla="*/ 167299 h 411044"/>
                <a:gd name="connsiteX12" fmla="*/ 342948 w 604816"/>
                <a:gd name="connsiteY12" fmla="*/ 106166 h 411044"/>
                <a:gd name="connsiteX13" fmla="*/ 355581 w 604816"/>
                <a:gd name="connsiteY13" fmla="*/ 100135 h 411044"/>
                <a:gd name="connsiteX14" fmla="*/ 358602 w 604816"/>
                <a:gd name="connsiteY14" fmla="*/ 98765 h 411044"/>
                <a:gd name="connsiteX15" fmla="*/ 417375 w 604816"/>
                <a:gd name="connsiteY15" fmla="*/ 84509 h 411044"/>
                <a:gd name="connsiteX16" fmla="*/ 437011 w 604816"/>
                <a:gd name="connsiteY16" fmla="*/ 83550 h 411044"/>
                <a:gd name="connsiteX17" fmla="*/ 213353 w 604816"/>
                <a:gd name="connsiteY17" fmla="*/ 0 h 411044"/>
                <a:gd name="connsiteX18" fmla="*/ 340760 w 604816"/>
                <a:gd name="connsiteY18" fmla="*/ 33580 h 411044"/>
                <a:gd name="connsiteX19" fmla="*/ 331973 w 604816"/>
                <a:gd name="connsiteY19" fmla="*/ 37143 h 411044"/>
                <a:gd name="connsiteX20" fmla="*/ 327031 w 604816"/>
                <a:gd name="connsiteY20" fmla="*/ 39336 h 411044"/>
                <a:gd name="connsiteX21" fmla="*/ 310418 w 604816"/>
                <a:gd name="connsiteY21" fmla="*/ 47423 h 411044"/>
                <a:gd name="connsiteX22" fmla="*/ 306849 w 604816"/>
                <a:gd name="connsiteY22" fmla="*/ 49479 h 411044"/>
                <a:gd name="connsiteX23" fmla="*/ 294630 w 604816"/>
                <a:gd name="connsiteY23" fmla="*/ 56743 h 411044"/>
                <a:gd name="connsiteX24" fmla="*/ 289413 w 604816"/>
                <a:gd name="connsiteY24" fmla="*/ 60307 h 411044"/>
                <a:gd name="connsiteX25" fmla="*/ 279528 w 604816"/>
                <a:gd name="connsiteY25" fmla="*/ 67297 h 411044"/>
                <a:gd name="connsiteX26" fmla="*/ 274585 w 604816"/>
                <a:gd name="connsiteY26" fmla="*/ 71134 h 411044"/>
                <a:gd name="connsiteX27" fmla="*/ 264425 w 604816"/>
                <a:gd name="connsiteY27" fmla="*/ 79906 h 411044"/>
                <a:gd name="connsiteX28" fmla="*/ 261130 w 604816"/>
                <a:gd name="connsiteY28" fmla="*/ 82784 h 411044"/>
                <a:gd name="connsiteX29" fmla="*/ 249186 w 604816"/>
                <a:gd name="connsiteY29" fmla="*/ 95120 h 411044"/>
                <a:gd name="connsiteX30" fmla="*/ 246165 w 604816"/>
                <a:gd name="connsiteY30" fmla="*/ 98683 h 411044"/>
                <a:gd name="connsiteX31" fmla="*/ 238203 w 604816"/>
                <a:gd name="connsiteY31" fmla="*/ 108552 h 411044"/>
                <a:gd name="connsiteX32" fmla="*/ 234770 w 604816"/>
                <a:gd name="connsiteY32" fmla="*/ 113349 h 411044"/>
                <a:gd name="connsiteX33" fmla="*/ 228317 w 604816"/>
                <a:gd name="connsiteY33" fmla="*/ 123080 h 411044"/>
                <a:gd name="connsiteX34" fmla="*/ 225434 w 604816"/>
                <a:gd name="connsiteY34" fmla="*/ 127877 h 411044"/>
                <a:gd name="connsiteX35" fmla="*/ 218844 w 604816"/>
                <a:gd name="connsiteY35" fmla="*/ 140487 h 411044"/>
                <a:gd name="connsiteX36" fmla="*/ 217609 w 604816"/>
                <a:gd name="connsiteY36" fmla="*/ 142954 h 411044"/>
                <a:gd name="connsiteX37" fmla="*/ 211430 w 604816"/>
                <a:gd name="connsiteY37" fmla="*/ 158442 h 411044"/>
                <a:gd name="connsiteX38" fmla="*/ 209920 w 604816"/>
                <a:gd name="connsiteY38" fmla="*/ 163102 h 411044"/>
                <a:gd name="connsiteX39" fmla="*/ 206763 w 604816"/>
                <a:gd name="connsiteY39" fmla="*/ 174752 h 411044"/>
                <a:gd name="connsiteX40" fmla="*/ 205527 w 604816"/>
                <a:gd name="connsiteY40" fmla="*/ 180371 h 411044"/>
                <a:gd name="connsiteX41" fmla="*/ 203467 w 604816"/>
                <a:gd name="connsiteY41" fmla="*/ 192159 h 411044"/>
                <a:gd name="connsiteX42" fmla="*/ 202781 w 604816"/>
                <a:gd name="connsiteY42" fmla="*/ 197367 h 411044"/>
                <a:gd name="connsiteX43" fmla="*/ 201820 w 604816"/>
                <a:gd name="connsiteY43" fmla="*/ 214499 h 411044"/>
                <a:gd name="connsiteX44" fmla="*/ 203467 w 604816"/>
                <a:gd name="connsiteY44" fmla="*/ 236155 h 411044"/>
                <a:gd name="connsiteX45" fmla="*/ 204154 w 604816"/>
                <a:gd name="connsiteY45" fmla="*/ 241637 h 411044"/>
                <a:gd name="connsiteX46" fmla="*/ 208822 w 604816"/>
                <a:gd name="connsiteY46" fmla="*/ 262608 h 411044"/>
                <a:gd name="connsiteX47" fmla="*/ 208959 w 604816"/>
                <a:gd name="connsiteY47" fmla="*/ 263019 h 411044"/>
                <a:gd name="connsiteX48" fmla="*/ 216373 w 604816"/>
                <a:gd name="connsiteY48" fmla="*/ 282893 h 411044"/>
                <a:gd name="connsiteX49" fmla="*/ 218707 w 604816"/>
                <a:gd name="connsiteY49" fmla="*/ 287827 h 411044"/>
                <a:gd name="connsiteX50" fmla="*/ 229004 w 604816"/>
                <a:gd name="connsiteY50" fmla="*/ 307152 h 411044"/>
                <a:gd name="connsiteX51" fmla="*/ 229416 w 604816"/>
                <a:gd name="connsiteY51" fmla="*/ 307700 h 411044"/>
                <a:gd name="connsiteX52" fmla="*/ 242321 w 604816"/>
                <a:gd name="connsiteY52" fmla="*/ 325381 h 411044"/>
                <a:gd name="connsiteX53" fmla="*/ 245616 w 604816"/>
                <a:gd name="connsiteY53" fmla="*/ 329630 h 411044"/>
                <a:gd name="connsiteX54" fmla="*/ 249186 w 604816"/>
                <a:gd name="connsiteY54" fmla="*/ 333742 h 411044"/>
                <a:gd name="connsiteX55" fmla="*/ 213490 w 604816"/>
                <a:gd name="connsiteY55" fmla="*/ 336209 h 411044"/>
                <a:gd name="connsiteX56" fmla="*/ 213353 w 604816"/>
                <a:gd name="connsiteY56" fmla="*/ 336209 h 411044"/>
                <a:gd name="connsiteX57" fmla="*/ 187679 w 604816"/>
                <a:gd name="connsiteY57" fmla="*/ 344159 h 411044"/>
                <a:gd name="connsiteX58" fmla="*/ 87318 w 604816"/>
                <a:gd name="connsiteY58" fmla="*/ 411044 h 411044"/>
                <a:gd name="connsiteX59" fmla="*/ 99674 w 604816"/>
                <a:gd name="connsiteY59" fmla="*/ 324148 h 411044"/>
                <a:gd name="connsiteX60" fmla="*/ 84023 w 604816"/>
                <a:gd name="connsiteY60" fmla="*/ 301259 h 411044"/>
                <a:gd name="connsiteX61" fmla="*/ 0 w 604816"/>
                <a:gd name="connsiteY61" fmla="*/ 168036 h 411044"/>
                <a:gd name="connsiteX62" fmla="*/ 213353 w 604816"/>
                <a:gd name="connsiteY62" fmla="*/ 0 h 4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4816" h="411044">
                  <a:moveTo>
                    <a:pt x="437011" y="83550"/>
                  </a:moveTo>
                  <a:cubicBezTo>
                    <a:pt x="529565" y="83550"/>
                    <a:pt x="604816" y="142215"/>
                    <a:pt x="604816" y="214450"/>
                  </a:cubicBezTo>
                  <a:cubicBezTo>
                    <a:pt x="604816" y="254885"/>
                    <a:pt x="580922" y="292579"/>
                    <a:pt x="539177" y="317799"/>
                  </a:cubicBezTo>
                  <a:cubicBezTo>
                    <a:pt x="530938" y="322871"/>
                    <a:pt x="525308" y="331095"/>
                    <a:pt x="523523" y="340690"/>
                  </a:cubicBezTo>
                  <a:cubicBezTo>
                    <a:pt x="519953" y="360564"/>
                    <a:pt x="522974" y="381125"/>
                    <a:pt x="528878" y="400177"/>
                  </a:cubicBezTo>
                  <a:cubicBezTo>
                    <a:pt x="505122" y="387156"/>
                    <a:pt x="481366" y="370022"/>
                    <a:pt x="462004" y="353300"/>
                  </a:cubicBezTo>
                  <a:cubicBezTo>
                    <a:pt x="455824" y="348091"/>
                    <a:pt x="448134" y="345213"/>
                    <a:pt x="440033" y="345213"/>
                  </a:cubicBezTo>
                  <a:cubicBezTo>
                    <a:pt x="438934" y="345213"/>
                    <a:pt x="437835" y="345350"/>
                    <a:pt x="437011" y="345350"/>
                  </a:cubicBezTo>
                  <a:cubicBezTo>
                    <a:pt x="401308" y="345350"/>
                    <a:pt x="367253" y="336577"/>
                    <a:pt x="338279" y="319992"/>
                  </a:cubicBezTo>
                  <a:cubicBezTo>
                    <a:pt x="295023" y="295183"/>
                    <a:pt x="269207" y="255844"/>
                    <a:pt x="269207" y="214450"/>
                  </a:cubicBezTo>
                  <a:cubicBezTo>
                    <a:pt x="269207" y="206089"/>
                    <a:pt x="270168" y="198002"/>
                    <a:pt x="272091" y="190189"/>
                  </a:cubicBezTo>
                  <a:cubicBezTo>
                    <a:pt x="274013" y="182239"/>
                    <a:pt x="276760" y="174563"/>
                    <a:pt x="280467" y="167299"/>
                  </a:cubicBezTo>
                  <a:cubicBezTo>
                    <a:pt x="292826" y="142352"/>
                    <a:pt x="314797" y="121107"/>
                    <a:pt x="342948" y="106166"/>
                  </a:cubicBezTo>
                  <a:cubicBezTo>
                    <a:pt x="347067" y="103973"/>
                    <a:pt x="351187" y="102054"/>
                    <a:pt x="355581" y="100135"/>
                  </a:cubicBezTo>
                  <a:cubicBezTo>
                    <a:pt x="356542" y="99724"/>
                    <a:pt x="357503" y="99176"/>
                    <a:pt x="358602" y="98765"/>
                  </a:cubicBezTo>
                  <a:cubicBezTo>
                    <a:pt x="376454" y="91363"/>
                    <a:pt x="396228" y="86428"/>
                    <a:pt x="417375" y="84509"/>
                  </a:cubicBezTo>
                  <a:cubicBezTo>
                    <a:pt x="423829" y="83824"/>
                    <a:pt x="430283" y="83550"/>
                    <a:pt x="437011" y="83550"/>
                  </a:cubicBezTo>
                  <a:close/>
                  <a:moveTo>
                    <a:pt x="213353" y="0"/>
                  </a:moveTo>
                  <a:cubicBezTo>
                    <a:pt x="259757" y="0"/>
                    <a:pt x="304377" y="12061"/>
                    <a:pt x="340760" y="33580"/>
                  </a:cubicBezTo>
                  <a:cubicBezTo>
                    <a:pt x="337740" y="34676"/>
                    <a:pt x="334856" y="36047"/>
                    <a:pt x="331973" y="37143"/>
                  </a:cubicBezTo>
                  <a:cubicBezTo>
                    <a:pt x="330326" y="37966"/>
                    <a:pt x="328678" y="38514"/>
                    <a:pt x="327031" y="39336"/>
                  </a:cubicBezTo>
                  <a:cubicBezTo>
                    <a:pt x="321264" y="41803"/>
                    <a:pt x="315773" y="44545"/>
                    <a:pt x="310418" y="47423"/>
                  </a:cubicBezTo>
                  <a:cubicBezTo>
                    <a:pt x="309183" y="48108"/>
                    <a:pt x="308084" y="48793"/>
                    <a:pt x="306849" y="49479"/>
                  </a:cubicBezTo>
                  <a:cubicBezTo>
                    <a:pt x="302730" y="51809"/>
                    <a:pt x="298611" y="54139"/>
                    <a:pt x="294630" y="56743"/>
                  </a:cubicBezTo>
                  <a:cubicBezTo>
                    <a:pt x="292845" y="57839"/>
                    <a:pt x="291060" y="59073"/>
                    <a:pt x="289413" y="60307"/>
                  </a:cubicBezTo>
                  <a:cubicBezTo>
                    <a:pt x="285980" y="62500"/>
                    <a:pt x="282685" y="64830"/>
                    <a:pt x="279528" y="67297"/>
                  </a:cubicBezTo>
                  <a:cubicBezTo>
                    <a:pt x="277880" y="68530"/>
                    <a:pt x="276233" y="69901"/>
                    <a:pt x="274585" y="71134"/>
                  </a:cubicBezTo>
                  <a:cubicBezTo>
                    <a:pt x="271015" y="74013"/>
                    <a:pt x="267720" y="76891"/>
                    <a:pt x="264425" y="79906"/>
                  </a:cubicBezTo>
                  <a:cubicBezTo>
                    <a:pt x="263327" y="80866"/>
                    <a:pt x="262229" y="81825"/>
                    <a:pt x="261130" y="82784"/>
                  </a:cubicBezTo>
                  <a:cubicBezTo>
                    <a:pt x="257012" y="86759"/>
                    <a:pt x="253030" y="90871"/>
                    <a:pt x="249186" y="95120"/>
                  </a:cubicBezTo>
                  <a:cubicBezTo>
                    <a:pt x="248088" y="96216"/>
                    <a:pt x="247264" y="97450"/>
                    <a:pt x="246165" y="98683"/>
                  </a:cubicBezTo>
                  <a:cubicBezTo>
                    <a:pt x="243420" y="101836"/>
                    <a:pt x="240811" y="105125"/>
                    <a:pt x="238203" y="108552"/>
                  </a:cubicBezTo>
                  <a:cubicBezTo>
                    <a:pt x="237104" y="110197"/>
                    <a:pt x="235869" y="111704"/>
                    <a:pt x="234770" y="113349"/>
                  </a:cubicBezTo>
                  <a:cubicBezTo>
                    <a:pt x="232573" y="116501"/>
                    <a:pt x="230377" y="119791"/>
                    <a:pt x="228317" y="123080"/>
                  </a:cubicBezTo>
                  <a:cubicBezTo>
                    <a:pt x="227356" y="124725"/>
                    <a:pt x="226395" y="126233"/>
                    <a:pt x="225434" y="127877"/>
                  </a:cubicBezTo>
                  <a:cubicBezTo>
                    <a:pt x="223100" y="132126"/>
                    <a:pt x="220904" y="136238"/>
                    <a:pt x="218844" y="140487"/>
                  </a:cubicBezTo>
                  <a:cubicBezTo>
                    <a:pt x="218432" y="141309"/>
                    <a:pt x="218021" y="142132"/>
                    <a:pt x="217609" y="142954"/>
                  </a:cubicBezTo>
                  <a:cubicBezTo>
                    <a:pt x="215275" y="148025"/>
                    <a:pt x="213215" y="153233"/>
                    <a:pt x="211430" y="158442"/>
                  </a:cubicBezTo>
                  <a:cubicBezTo>
                    <a:pt x="210881" y="159949"/>
                    <a:pt x="210469" y="161457"/>
                    <a:pt x="209920" y="163102"/>
                  </a:cubicBezTo>
                  <a:cubicBezTo>
                    <a:pt x="208685" y="166940"/>
                    <a:pt x="207724" y="170777"/>
                    <a:pt x="206763" y="174752"/>
                  </a:cubicBezTo>
                  <a:cubicBezTo>
                    <a:pt x="206213" y="176671"/>
                    <a:pt x="205801" y="178453"/>
                    <a:pt x="205527" y="180371"/>
                  </a:cubicBezTo>
                  <a:cubicBezTo>
                    <a:pt x="204703" y="184209"/>
                    <a:pt x="204017" y="188184"/>
                    <a:pt x="203467" y="192159"/>
                  </a:cubicBezTo>
                  <a:cubicBezTo>
                    <a:pt x="203193" y="193940"/>
                    <a:pt x="202918" y="195585"/>
                    <a:pt x="202781" y="197367"/>
                  </a:cubicBezTo>
                  <a:cubicBezTo>
                    <a:pt x="202232" y="203123"/>
                    <a:pt x="201820" y="208743"/>
                    <a:pt x="201820" y="214499"/>
                  </a:cubicBezTo>
                  <a:cubicBezTo>
                    <a:pt x="201820" y="221901"/>
                    <a:pt x="202506" y="229028"/>
                    <a:pt x="203467" y="236155"/>
                  </a:cubicBezTo>
                  <a:cubicBezTo>
                    <a:pt x="203605" y="238074"/>
                    <a:pt x="203879" y="239719"/>
                    <a:pt x="204154" y="241637"/>
                  </a:cubicBezTo>
                  <a:cubicBezTo>
                    <a:pt x="205390" y="248627"/>
                    <a:pt x="206763" y="255755"/>
                    <a:pt x="208822" y="262608"/>
                  </a:cubicBezTo>
                  <a:cubicBezTo>
                    <a:pt x="208822" y="262745"/>
                    <a:pt x="208959" y="262882"/>
                    <a:pt x="208959" y="263019"/>
                  </a:cubicBezTo>
                  <a:cubicBezTo>
                    <a:pt x="211019" y="269735"/>
                    <a:pt x="213627" y="276451"/>
                    <a:pt x="216373" y="282893"/>
                  </a:cubicBezTo>
                  <a:cubicBezTo>
                    <a:pt x="217197" y="284537"/>
                    <a:pt x="217883" y="286182"/>
                    <a:pt x="218707" y="287827"/>
                  </a:cubicBezTo>
                  <a:cubicBezTo>
                    <a:pt x="221727" y="294406"/>
                    <a:pt x="225160" y="300847"/>
                    <a:pt x="229004" y="307152"/>
                  </a:cubicBezTo>
                  <a:cubicBezTo>
                    <a:pt x="229141" y="307289"/>
                    <a:pt x="229278" y="307563"/>
                    <a:pt x="229416" y="307700"/>
                  </a:cubicBezTo>
                  <a:cubicBezTo>
                    <a:pt x="233260" y="313731"/>
                    <a:pt x="237653" y="319625"/>
                    <a:pt x="242321" y="325381"/>
                  </a:cubicBezTo>
                  <a:cubicBezTo>
                    <a:pt x="243420" y="326752"/>
                    <a:pt x="244518" y="328122"/>
                    <a:pt x="245616" y="329630"/>
                  </a:cubicBezTo>
                  <a:cubicBezTo>
                    <a:pt x="246852" y="331001"/>
                    <a:pt x="247950" y="332371"/>
                    <a:pt x="249186" y="333742"/>
                  </a:cubicBezTo>
                  <a:cubicBezTo>
                    <a:pt x="237379" y="335387"/>
                    <a:pt x="225572" y="336209"/>
                    <a:pt x="213490" y="336209"/>
                  </a:cubicBezTo>
                  <a:lnTo>
                    <a:pt x="213353" y="336209"/>
                  </a:lnTo>
                  <a:cubicBezTo>
                    <a:pt x="204154" y="335661"/>
                    <a:pt x="194681" y="337991"/>
                    <a:pt x="187679" y="344159"/>
                  </a:cubicBezTo>
                  <a:cubicBezTo>
                    <a:pt x="158847" y="368692"/>
                    <a:pt x="122602" y="394323"/>
                    <a:pt x="87318" y="411044"/>
                  </a:cubicBezTo>
                  <a:cubicBezTo>
                    <a:pt x="97890" y="384317"/>
                    <a:pt x="105029" y="353479"/>
                    <a:pt x="99674" y="324148"/>
                  </a:cubicBezTo>
                  <a:cubicBezTo>
                    <a:pt x="98027" y="314691"/>
                    <a:pt x="92261" y="306330"/>
                    <a:pt x="84023" y="301259"/>
                  </a:cubicBezTo>
                  <a:cubicBezTo>
                    <a:pt x="30616" y="268912"/>
                    <a:pt x="0" y="220393"/>
                    <a:pt x="0" y="168036"/>
                  </a:cubicBezTo>
                  <a:cubicBezTo>
                    <a:pt x="0" y="75383"/>
                    <a:pt x="95693" y="0"/>
                    <a:pt x="2133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square" lIns="91440" tIns="45720" rIns="91440" bIns="45720" anchor="ctr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91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Statements of Guidance ( </a:t>
            </a:r>
            <a:r>
              <a:rPr lang="en-US" altLang="zh-CN" dirty="0" err="1"/>
              <a:t>SoG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62544" y="6403930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5" name="25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03941" y="3334191"/>
            <a:ext cx="2525404" cy="1803748"/>
            <a:chOff x="5003941" y="2757414"/>
            <a:chExt cx="2525404" cy="1762271"/>
          </a:xfrm>
        </p:grpSpPr>
        <p:sp>
          <p:nvSpPr>
            <p:cNvPr id="6" name="íṧlidé">
              <a:extLst>
                <a:ext uri="{FF2B5EF4-FFF2-40B4-BE49-F238E27FC236}">
                  <a16:creationId xmlns:a16="http://schemas.microsoft.com/office/drawing/2014/main" id="{18FE9C92-BF82-429A-87C9-BF5DC57DD593}"/>
                </a:ext>
              </a:extLst>
            </p:cNvPr>
            <p:cNvSpPr/>
            <p:nvPr/>
          </p:nvSpPr>
          <p:spPr bwMode="auto">
            <a:xfrm>
              <a:off x="5003941" y="2757414"/>
              <a:ext cx="1161737" cy="1762271"/>
            </a:xfrm>
            <a:custGeom>
              <a:avLst/>
              <a:gdLst>
                <a:gd name="T0" fmla="*/ 1226 w 6380"/>
                <a:gd name="T1" fmla="*/ 9676 h 9678"/>
                <a:gd name="T2" fmla="*/ 1034 w 6380"/>
                <a:gd name="T3" fmla="*/ 9652 h 9678"/>
                <a:gd name="T4" fmla="*/ 846 w 6380"/>
                <a:gd name="T5" fmla="*/ 9600 h 9678"/>
                <a:gd name="T6" fmla="*/ 666 w 6380"/>
                <a:gd name="T7" fmla="*/ 9518 h 9678"/>
                <a:gd name="T8" fmla="*/ 500 w 6380"/>
                <a:gd name="T9" fmla="*/ 9408 h 9678"/>
                <a:gd name="T10" fmla="*/ 348 w 6380"/>
                <a:gd name="T11" fmla="*/ 9268 h 9678"/>
                <a:gd name="T12" fmla="*/ 262 w 6380"/>
                <a:gd name="T13" fmla="*/ 9168 h 9678"/>
                <a:gd name="T14" fmla="*/ 156 w 6380"/>
                <a:gd name="T15" fmla="*/ 9004 h 9678"/>
                <a:gd name="T16" fmla="*/ 78 w 6380"/>
                <a:gd name="T17" fmla="*/ 8832 h 9678"/>
                <a:gd name="T18" fmla="*/ 26 w 6380"/>
                <a:gd name="T19" fmla="*/ 8652 h 9678"/>
                <a:gd name="T20" fmla="*/ 2 w 6380"/>
                <a:gd name="T21" fmla="*/ 8466 h 9678"/>
                <a:gd name="T22" fmla="*/ 4 w 6380"/>
                <a:gd name="T23" fmla="*/ 8282 h 9678"/>
                <a:gd name="T24" fmla="*/ 32 w 6380"/>
                <a:gd name="T25" fmla="*/ 8098 h 9678"/>
                <a:gd name="T26" fmla="*/ 88 w 6380"/>
                <a:gd name="T27" fmla="*/ 7918 h 9678"/>
                <a:gd name="T28" fmla="*/ 168 w 6380"/>
                <a:gd name="T29" fmla="*/ 7748 h 9678"/>
                <a:gd name="T30" fmla="*/ 276 w 6380"/>
                <a:gd name="T31" fmla="*/ 7588 h 9678"/>
                <a:gd name="T32" fmla="*/ 410 w 6380"/>
                <a:gd name="T33" fmla="*/ 7442 h 9678"/>
                <a:gd name="T34" fmla="*/ 410 w 6380"/>
                <a:gd name="T35" fmla="*/ 2234 h 9678"/>
                <a:gd name="T36" fmla="*/ 276 w 6380"/>
                <a:gd name="T37" fmla="*/ 2090 h 9678"/>
                <a:gd name="T38" fmla="*/ 168 w 6380"/>
                <a:gd name="T39" fmla="*/ 1930 h 9678"/>
                <a:gd name="T40" fmla="*/ 88 w 6380"/>
                <a:gd name="T41" fmla="*/ 1760 h 9678"/>
                <a:gd name="T42" fmla="*/ 32 w 6380"/>
                <a:gd name="T43" fmla="*/ 1580 h 9678"/>
                <a:gd name="T44" fmla="*/ 4 w 6380"/>
                <a:gd name="T45" fmla="*/ 1396 h 9678"/>
                <a:gd name="T46" fmla="*/ 2 w 6380"/>
                <a:gd name="T47" fmla="*/ 1210 h 9678"/>
                <a:gd name="T48" fmla="*/ 26 w 6380"/>
                <a:gd name="T49" fmla="*/ 1026 h 9678"/>
                <a:gd name="T50" fmla="*/ 78 w 6380"/>
                <a:gd name="T51" fmla="*/ 846 h 9678"/>
                <a:gd name="T52" fmla="*/ 156 w 6380"/>
                <a:gd name="T53" fmla="*/ 672 h 9678"/>
                <a:gd name="T54" fmla="*/ 262 w 6380"/>
                <a:gd name="T55" fmla="*/ 510 h 9678"/>
                <a:gd name="T56" fmla="*/ 348 w 6380"/>
                <a:gd name="T57" fmla="*/ 410 h 9678"/>
                <a:gd name="T58" fmla="*/ 492 w 6380"/>
                <a:gd name="T59" fmla="*/ 276 h 9678"/>
                <a:gd name="T60" fmla="*/ 652 w 6380"/>
                <a:gd name="T61" fmla="*/ 168 h 9678"/>
                <a:gd name="T62" fmla="*/ 822 w 6380"/>
                <a:gd name="T63" fmla="*/ 86 h 9678"/>
                <a:gd name="T64" fmla="*/ 1002 w 6380"/>
                <a:gd name="T65" fmla="*/ 32 h 9678"/>
                <a:gd name="T66" fmla="*/ 1186 w 6380"/>
                <a:gd name="T67" fmla="*/ 4 h 9678"/>
                <a:gd name="T68" fmla="*/ 1372 w 6380"/>
                <a:gd name="T69" fmla="*/ 2 h 9678"/>
                <a:gd name="T70" fmla="*/ 1556 w 6380"/>
                <a:gd name="T71" fmla="*/ 26 h 9678"/>
                <a:gd name="T72" fmla="*/ 1736 w 6380"/>
                <a:gd name="T73" fmla="*/ 78 h 9678"/>
                <a:gd name="T74" fmla="*/ 1910 w 6380"/>
                <a:gd name="T75" fmla="*/ 156 h 9678"/>
                <a:gd name="T76" fmla="*/ 2072 w 6380"/>
                <a:gd name="T77" fmla="*/ 262 h 9678"/>
                <a:gd name="T78" fmla="*/ 5970 w 6380"/>
                <a:gd name="T79" fmla="*/ 3896 h 9678"/>
                <a:gd name="T80" fmla="*/ 6062 w 6380"/>
                <a:gd name="T81" fmla="*/ 3992 h 9678"/>
                <a:gd name="T82" fmla="*/ 6180 w 6380"/>
                <a:gd name="T83" fmla="*/ 4150 h 9678"/>
                <a:gd name="T84" fmla="*/ 6274 w 6380"/>
                <a:gd name="T85" fmla="*/ 4324 h 9678"/>
                <a:gd name="T86" fmla="*/ 6338 w 6380"/>
                <a:gd name="T87" fmla="*/ 4510 h 9678"/>
                <a:gd name="T88" fmla="*/ 6374 w 6380"/>
                <a:gd name="T89" fmla="*/ 4706 h 9678"/>
                <a:gd name="T90" fmla="*/ 6380 w 6380"/>
                <a:gd name="T91" fmla="*/ 4838 h 9678"/>
                <a:gd name="T92" fmla="*/ 6364 w 6380"/>
                <a:gd name="T93" fmla="*/ 5038 h 9678"/>
                <a:gd name="T94" fmla="*/ 6320 w 6380"/>
                <a:gd name="T95" fmla="*/ 5230 h 9678"/>
                <a:gd name="T96" fmla="*/ 6246 w 6380"/>
                <a:gd name="T97" fmla="*/ 5412 h 9678"/>
                <a:gd name="T98" fmla="*/ 6144 w 6380"/>
                <a:gd name="T99" fmla="*/ 5582 h 9678"/>
                <a:gd name="T100" fmla="*/ 6018 w 6380"/>
                <a:gd name="T101" fmla="*/ 5736 h 9678"/>
                <a:gd name="T102" fmla="*/ 2174 w 6380"/>
                <a:gd name="T103" fmla="*/ 9330 h 9678"/>
                <a:gd name="T104" fmla="*/ 2026 w 6380"/>
                <a:gd name="T105" fmla="*/ 9448 h 9678"/>
                <a:gd name="T106" fmla="*/ 1868 w 6380"/>
                <a:gd name="T107" fmla="*/ 9542 h 9678"/>
                <a:gd name="T108" fmla="*/ 1700 w 6380"/>
                <a:gd name="T109" fmla="*/ 9612 h 9678"/>
                <a:gd name="T110" fmla="*/ 1528 w 6380"/>
                <a:gd name="T111" fmla="*/ 9656 h 9678"/>
                <a:gd name="T112" fmla="*/ 1350 w 6380"/>
                <a:gd name="T113" fmla="*/ 9676 h 9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0" h="9678">
                  <a:moveTo>
                    <a:pt x="1292" y="9678"/>
                  </a:moveTo>
                  <a:lnTo>
                    <a:pt x="1292" y="9678"/>
                  </a:lnTo>
                  <a:lnTo>
                    <a:pt x="1226" y="9676"/>
                  </a:lnTo>
                  <a:lnTo>
                    <a:pt x="1162" y="9672"/>
                  </a:lnTo>
                  <a:lnTo>
                    <a:pt x="1098" y="9664"/>
                  </a:lnTo>
                  <a:lnTo>
                    <a:pt x="1034" y="9652"/>
                  </a:lnTo>
                  <a:lnTo>
                    <a:pt x="970" y="9638"/>
                  </a:lnTo>
                  <a:lnTo>
                    <a:pt x="908" y="9620"/>
                  </a:lnTo>
                  <a:lnTo>
                    <a:pt x="846" y="9600"/>
                  </a:lnTo>
                  <a:lnTo>
                    <a:pt x="786" y="9576"/>
                  </a:lnTo>
                  <a:lnTo>
                    <a:pt x="726" y="9548"/>
                  </a:lnTo>
                  <a:lnTo>
                    <a:pt x="666" y="9518"/>
                  </a:lnTo>
                  <a:lnTo>
                    <a:pt x="610" y="9484"/>
                  </a:lnTo>
                  <a:lnTo>
                    <a:pt x="554" y="9448"/>
                  </a:lnTo>
                  <a:lnTo>
                    <a:pt x="500" y="9408"/>
                  </a:lnTo>
                  <a:lnTo>
                    <a:pt x="446" y="9364"/>
                  </a:lnTo>
                  <a:lnTo>
                    <a:pt x="396" y="9318"/>
                  </a:lnTo>
                  <a:lnTo>
                    <a:pt x="348" y="9268"/>
                  </a:lnTo>
                  <a:lnTo>
                    <a:pt x="348" y="9268"/>
                  </a:lnTo>
                  <a:lnTo>
                    <a:pt x="304" y="9218"/>
                  </a:lnTo>
                  <a:lnTo>
                    <a:pt x="262" y="9168"/>
                  </a:lnTo>
                  <a:lnTo>
                    <a:pt x="224" y="9114"/>
                  </a:lnTo>
                  <a:lnTo>
                    <a:pt x="188" y="9060"/>
                  </a:lnTo>
                  <a:lnTo>
                    <a:pt x="156" y="9004"/>
                  </a:lnTo>
                  <a:lnTo>
                    <a:pt x="128" y="8948"/>
                  </a:lnTo>
                  <a:lnTo>
                    <a:pt x="102" y="8890"/>
                  </a:lnTo>
                  <a:lnTo>
                    <a:pt x="78" y="8832"/>
                  </a:lnTo>
                  <a:lnTo>
                    <a:pt x="58" y="8772"/>
                  </a:lnTo>
                  <a:lnTo>
                    <a:pt x="42" y="8712"/>
                  </a:lnTo>
                  <a:lnTo>
                    <a:pt x="26" y="8652"/>
                  </a:lnTo>
                  <a:lnTo>
                    <a:pt x="16" y="8590"/>
                  </a:lnTo>
                  <a:lnTo>
                    <a:pt x="8" y="8528"/>
                  </a:lnTo>
                  <a:lnTo>
                    <a:pt x="2" y="8466"/>
                  </a:lnTo>
                  <a:lnTo>
                    <a:pt x="0" y="8404"/>
                  </a:lnTo>
                  <a:lnTo>
                    <a:pt x="0" y="8342"/>
                  </a:lnTo>
                  <a:lnTo>
                    <a:pt x="4" y="8282"/>
                  </a:lnTo>
                  <a:lnTo>
                    <a:pt x="10" y="8220"/>
                  </a:lnTo>
                  <a:lnTo>
                    <a:pt x="20" y="8158"/>
                  </a:lnTo>
                  <a:lnTo>
                    <a:pt x="32" y="8098"/>
                  </a:lnTo>
                  <a:lnTo>
                    <a:pt x="48" y="8036"/>
                  </a:lnTo>
                  <a:lnTo>
                    <a:pt x="66" y="7978"/>
                  </a:lnTo>
                  <a:lnTo>
                    <a:pt x="88" y="7918"/>
                  </a:lnTo>
                  <a:lnTo>
                    <a:pt x="112" y="7860"/>
                  </a:lnTo>
                  <a:lnTo>
                    <a:pt x="138" y="7804"/>
                  </a:lnTo>
                  <a:lnTo>
                    <a:pt x="168" y="7748"/>
                  </a:lnTo>
                  <a:lnTo>
                    <a:pt x="202" y="7694"/>
                  </a:lnTo>
                  <a:lnTo>
                    <a:pt x="238" y="7640"/>
                  </a:lnTo>
                  <a:lnTo>
                    <a:pt x="276" y="7588"/>
                  </a:lnTo>
                  <a:lnTo>
                    <a:pt x="318" y="7538"/>
                  </a:lnTo>
                  <a:lnTo>
                    <a:pt x="362" y="7490"/>
                  </a:lnTo>
                  <a:lnTo>
                    <a:pt x="410" y="7442"/>
                  </a:lnTo>
                  <a:lnTo>
                    <a:pt x="3196" y="4838"/>
                  </a:lnTo>
                  <a:lnTo>
                    <a:pt x="410" y="2234"/>
                  </a:lnTo>
                  <a:lnTo>
                    <a:pt x="410" y="2234"/>
                  </a:lnTo>
                  <a:lnTo>
                    <a:pt x="362" y="2188"/>
                  </a:lnTo>
                  <a:lnTo>
                    <a:pt x="318" y="2140"/>
                  </a:lnTo>
                  <a:lnTo>
                    <a:pt x="276" y="2090"/>
                  </a:lnTo>
                  <a:lnTo>
                    <a:pt x="238" y="2038"/>
                  </a:lnTo>
                  <a:lnTo>
                    <a:pt x="202" y="1984"/>
                  </a:lnTo>
                  <a:lnTo>
                    <a:pt x="168" y="1930"/>
                  </a:lnTo>
                  <a:lnTo>
                    <a:pt x="138" y="1874"/>
                  </a:lnTo>
                  <a:lnTo>
                    <a:pt x="112" y="1818"/>
                  </a:lnTo>
                  <a:lnTo>
                    <a:pt x="88" y="1760"/>
                  </a:lnTo>
                  <a:lnTo>
                    <a:pt x="66" y="1700"/>
                  </a:lnTo>
                  <a:lnTo>
                    <a:pt x="48" y="1640"/>
                  </a:lnTo>
                  <a:lnTo>
                    <a:pt x="32" y="1580"/>
                  </a:lnTo>
                  <a:lnTo>
                    <a:pt x="20" y="1520"/>
                  </a:lnTo>
                  <a:lnTo>
                    <a:pt x="10" y="1458"/>
                  </a:lnTo>
                  <a:lnTo>
                    <a:pt x="4" y="1396"/>
                  </a:lnTo>
                  <a:lnTo>
                    <a:pt x="0" y="1334"/>
                  </a:lnTo>
                  <a:lnTo>
                    <a:pt x="0" y="1272"/>
                  </a:lnTo>
                  <a:lnTo>
                    <a:pt x="2" y="1210"/>
                  </a:lnTo>
                  <a:lnTo>
                    <a:pt x="8" y="1148"/>
                  </a:lnTo>
                  <a:lnTo>
                    <a:pt x="16" y="1088"/>
                  </a:lnTo>
                  <a:lnTo>
                    <a:pt x="26" y="1026"/>
                  </a:lnTo>
                  <a:lnTo>
                    <a:pt x="42" y="966"/>
                  </a:lnTo>
                  <a:lnTo>
                    <a:pt x="58" y="906"/>
                  </a:lnTo>
                  <a:lnTo>
                    <a:pt x="78" y="846"/>
                  </a:lnTo>
                  <a:lnTo>
                    <a:pt x="102" y="788"/>
                  </a:lnTo>
                  <a:lnTo>
                    <a:pt x="128" y="730"/>
                  </a:lnTo>
                  <a:lnTo>
                    <a:pt x="156" y="672"/>
                  </a:lnTo>
                  <a:lnTo>
                    <a:pt x="188" y="618"/>
                  </a:lnTo>
                  <a:lnTo>
                    <a:pt x="224" y="562"/>
                  </a:lnTo>
                  <a:lnTo>
                    <a:pt x="262" y="510"/>
                  </a:lnTo>
                  <a:lnTo>
                    <a:pt x="304" y="458"/>
                  </a:lnTo>
                  <a:lnTo>
                    <a:pt x="348" y="410"/>
                  </a:lnTo>
                  <a:lnTo>
                    <a:pt x="348" y="410"/>
                  </a:lnTo>
                  <a:lnTo>
                    <a:pt x="394" y="362"/>
                  </a:lnTo>
                  <a:lnTo>
                    <a:pt x="442" y="318"/>
                  </a:lnTo>
                  <a:lnTo>
                    <a:pt x="492" y="276"/>
                  </a:lnTo>
                  <a:lnTo>
                    <a:pt x="544" y="236"/>
                  </a:lnTo>
                  <a:lnTo>
                    <a:pt x="598" y="200"/>
                  </a:lnTo>
                  <a:lnTo>
                    <a:pt x="652" y="168"/>
                  </a:lnTo>
                  <a:lnTo>
                    <a:pt x="708" y="138"/>
                  </a:lnTo>
                  <a:lnTo>
                    <a:pt x="764" y="112"/>
                  </a:lnTo>
                  <a:lnTo>
                    <a:pt x="822" y="86"/>
                  </a:lnTo>
                  <a:lnTo>
                    <a:pt x="882" y="66"/>
                  </a:lnTo>
                  <a:lnTo>
                    <a:pt x="942" y="48"/>
                  </a:lnTo>
                  <a:lnTo>
                    <a:pt x="1002" y="32"/>
                  </a:lnTo>
                  <a:lnTo>
                    <a:pt x="1062" y="20"/>
                  </a:lnTo>
                  <a:lnTo>
                    <a:pt x="1124" y="10"/>
                  </a:lnTo>
                  <a:lnTo>
                    <a:pt x="1186" y="4"/>
                  </a:lnTo>
                  <a:lnTo>
                    <a:pt x="1248" y="0"/>
                  </a:lnTo>
                  <a:lnTo>
                    <a:pt x="1310" y="0"/>
                  </a:lnTo>
                  <a:lnTo>
                    <a:pt x="1372" y="2"/>
                  </a:lnTo>
                  <a:lnTo>
                    <a:pt x="1434" y="8"/>
                  </a:lnTo>
                  <a:lnTo>
                    <a:pt x="1494" y="16"/>
                  </a:lnTo>
                  <a:lnTo>
                    <a:pt x="1556" y="26"/>
                  </a:lnTo>
                  <a:lnTo>
                    <a:pt x="1616" y="40"/>
                  </a:lnTo>
                  <a:lnTo>
                    <a:pt x="1676" y="58"/>
                  </a:lnTo>
                  <a:lnTo>
                    <a:pt x="1736" y="78"/>
                  </a:lnTo>
                  <a:lnTo>
                    <a:pt x="1796" y="102"/>
                  </a:lnTo>
                  <a:lnTo>
                    <a:pt x="1852" y="128"/>
                  </a:lnTo>
                  <a:lnTo>
                    <a:pt x="1910" y="156"/>
                  </a:lnTo>
                  <a:lnTo>
                    <a:pt x="1964" y="188"/>
                  </a:lnTo>
                  <a:lnTo>
                    <a:pt x="2020" y="224"/>
                  </a:lnTo>
                  <a:lnTo>
                    <a:pt x="2072" y="262"/>
                  </a:lnTo>
                  <a:lnTo>
                    <a:pt x="2124" y="302"/>
                  </a:lnTo>
                  <a:lnTo>
                    <a:pt x="2174" y="348"/>
                  </a:lnTo>
                  <a:lnTo>
                    <a:pt x="5970" y="3896"/>
                  </a:lnTo>
                  <a:lnTo>
                    <a:pt x="5970" y="3896"/>
                  </a:lnTo>
                  <a:lnTo>
                    <a:pt x="6018" y="3942"/>
                  </a:lnTo>
                  <a:lnTo>
                    <a:pt x="6062" y="3992"/>
                  </a:lnTo>
                  <a:lnTo>
                    <a:pt x="6106" y="4042"/>
                  </a:lnTo>
                  <a:lnTo>
                    <a:pt x="6144" y="4096"/>
                  </a:lnTo>
                  <a:lnTo>
                    <a:pt x="6180" y="4150"/>
                  </a:lnTo>
                  <a:lnTo>
                    <a:pt x="6214" y="4206"/>
                  </a:lnTo>
                  <a:lnTo>
                    <a:pt x="6246" y="4264"/>
                  </a:lnTo>
                  <a:lnTo>
                    <a:pt x="6274" y="4324"/>
                  </a:lnTo>
                  <a:lnTo>
                    <a:pt x="6298" y="4386"/>
                  </a:lnTo>
                  <a:lnTo>
                    <a:pt x="6320" y="4448"/>
                  </a:lnTo>
                  <a:lnTo>
                    <a:pt x="6338" y="4510"/>
                  </a:lnTo>
                  <a:lnTo>
                    <a:pt x="6352" y="4574"/>
                  </a:lnTo>
                  <a:lnTo>
                    <a:pt x="6364" y="4640"/>
                  </a:lnTo>
                  <a:lnTo>
                    <a:pt x="6374" y="4706"/>
                  </a:lnTo>
                  <a:lnTo>
                    <a:pt x="6378" y="4772"/>
                  </a:lnTo>
                  <a:lnTo>
                    <a:pt x="6380" y="4838"/>
                  </a:lnTo>
                  <a:lnTo>
                    <a:pt x="6380" y="4838"/>
                  </a:lnTo>
                  <a:lnTo>
                    <a:pt x="6378" y="4906"/>
                  </a:lnTo>
                  <a:lnTo>
                    <a:pt x="6374" y="4972"/>
                  </a:lnTo>
                  <a:lnTo>
                    <a:pt x="6364" y="5038"/>
                  </a:lnTo>
                  <a:lnTo>
                    <a:pt x="6352" y="5102"/>
                  </a:lnTo>
                  <a:lnTo>
                    <a:pt x="6338" y="5166"/>
                  </a:lnTo>
                  <a:lnTo>
                    <a:pt x="6320" y="5230"/>
                  </a:lnTo>
                  <a:lnTo>
                    <a:pt x="6298" y="5292"/>
                  </a:lnTo>
                  <a:lnTo>
                    <a:pt x="6274" y="5354"/>
                  </a:lnTo>
                  <a:lnTo>
                    <a:pt x="6246" y="5412"/>
                  </a:lnTo>
                  <a:lnTo>
                    <a:pt x="6214" y="5470"/>
                  </a:lnTo>
                  <a:lnTo>
                    <a:pt x="6180" y="5528"/>
                  </a:lnTo>
                  <a:lnTo>
                    <a:pt x="6144" y="5582"/>
                  </a:lnTo>
                  <a:lnTo>
                    <a:pt x="6106" y="5636"/>
                  </a:lnTo>
                  <a:lnTo>
                    <a:pt x="6062" y="5686"/>
                  </a:lnTo>
                  <a:lnTo>
                    <a:pt x="6018" y="5736"/>
                  </a:lnTo>
                  <a:lnTo>
                    <a:pt x="5970" y="5782"/>
                  </a:lnTo>
                  <a:lnTo>
                    <a:pt x="2174" y="9330"/>
                  </a:lnTo>
                  <a:lnTo>
                    <a:pt x="2174" y="9330"/>
                  </a:lnTo>
                  <a:lnTo>
                    <a:pt x="2126" y="9372"/>
                  </a:lnTo>
                  <a:lnTo>
                    <a:pt x="2076" y="9412"/>
                  </a:lnTo>
                  <a:lnTo>
                    <a:pt x="2026" y="9448"/>
                  </a:lnTo>
                  <a:lnTo>
                    <a:pt x="1974" y="9482"/>
                  </a:lnTo>
                  <a:lnTo>
                    <a:pt x="1922" y="9514"/>
                  </a:lnTo>
                  <a:lnTo>
                    <a:pt x="1868" y="9542"/>
                  </a:lnTo>
                  <a:lnTo>
                    <a:pt x="1814" y="9568"/>
                  </a:lnTo>
                  <a:lnTo>
                    <a:pt x="1758" y="9592"/>
                  </a:lnTo>
                  <a:lnTo>
                    <a:pt x="1700" y="9612"/>
                  </a:lnTo>
                  <a:lnTo>
                    <a:pt x="1644" y="9630"/>
                  </a:lnTo>
                  <a:lnTo>
                    <a:pt x="1586" y="9644"/>
                  </a:lnTo>
                  <a:lnTo>
                    <a:pt x="1528" y="9656"/>
                  </a:lnTo>
                  <a:lnTo>
                    <a:pt x="1468" y="9666"/>
                  </a:lnTo>
                  <a:lnTo>
                    <a:pt x="1410" y="9672"/>
                  </a:lnTo>
                  <a:lnTo>
                    <a:pt x="1350" y="9676"/>
                  </a:lnTo>
                  <a:lnTo>
                    <a:pt x="1292" y="9678"/>
                  </a:lnTo>
                  <a:lnTo>
                    <a:pt x="1292" y="967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iŝ1îḋé">
              <a:extLst>
                <a:ext uri="{FF2B5EF4-FFF2-40B4-BE49-F238E27FC236}">
                  <a16:creationId xmlns:a16="http://schemas.microsoft.com/office/drawing/2014/main" id="{16F361D0-3B9B-4C17-AD2C-29296C3CBB9C}"/>
                </a:ext>
              </a:extLst>
            </p:cNvPr>
            <p:cNvSpPr/>
            <p:nvPr/>
          </p:nvSpPr>
          <p:spPr bwMode="auto">
            <a:xfrm>
              <a:off x="6367608" y="2757414"/>
              <a:ext cx="1161737" cy="1762271"/>
            </a:xfrm>
            <a:custGeom>
              <a:avLst/>
              <a:gdLst>
                <a:gd name="T0" fmla="*/ 1226 w 6380"/>
                <a:gd name="T1" fmla="*/ 9676 h 9678"/>
                <a:gd name="T2" fmla="*/ 1034 w 6380"/>
                <a:gd name="T3" fmla="*/ 9652 h 9678"/>
                <a:gd name="T4" fmla="*/ 846 w 6380"/>
                <a:gd name="T5" fmla="*/ 9600 h 9678"/>
                <a:gd name="T6" fmla="*/ 666 w 6380"/>
                <a:gd name="T7" fmla="*/ 9518 h 9678"/>
                <a:gd name="T8" fmla="*/ 500 w 6380"/>
                <a:gd name="T9" fmla="*/ 9408 h 9678"/>
                <a:gd name="T10" fmla="*/ 348 w 6380"/>
                <a:gd name="T11" fmla="*/ 9268 h 9678"/>
                <a:gd name="T12" fmla="*/ 262 w 6380"/>
                <a:gd name="T13" fmla="*/ 9168 h 9678"/>
                <a:gd name="T14" fmla="*/ 156 w 6380"/>
                <a:gd name="T15" fmla="*/ 9004 h 9678"/>
                <a:gd name="T16" fmla="*/ 78 w 6380"/>
                <a:gd name="T17" fmla="*/ 8832 h 9678"/>
                <a:gd name="T18" fmla="*/ 26 w 6380"/>
                <a:gd name="T19" fmla="*/ 8652 h 9678"/>
                <a:gd name="T20" fmla="*/ 2 w 6380"/>
                <a:gd name="T21" fmla="*/ 8466 h 9678"/>
                <a:gd name="T22" fmla="*/ 4 w 6380"/>
                <a:gd name="T23" fmla="*/ 8282 h 9678"/>
                <a:gd name="T24" fmla="*/ 32 w 6380"/>
                <a:gd name="T25" fmla="*/ 8098 h 9678"/>
                <a:gd name="T26" fmla="*/ 88 w 6380"/>
                <a:gd name="T27" fmla="*/ 7918 h 9678"/>
                <a:gd name="T28" fmla="*/ 168 w 6380"/>
                <a:gd name="T29" fmla="*/ 7748 h 9678"/>
                <a:gd name="T30" fmla="*/ 276 w 6380"/>
                <a:gd name="T31" fmla="*/ 7588 h 9678"/>
                <a:gd name="T32" fmla="*/ 410 w 6380"/>
                <a:gd name="T33" fmla="*/ 7442 h 9678"/>
                <a:gd name="T34" fmla="*/ 410 w 6380"/>
                <a:gd name="T35" fmla="*/ 2234 h 9678"/>
                <a:gd name="T36" fmla="*/ 276 w 6380"/>
                <a:gd name="T37" fmla="*/ 2090 h 9678"/>
                <a:gd name="T38" fmla="*/ 168 w 6380"/>
                <a:gd name="T39" fmla="*/ 1930 h 9678"/>
                <a:gd name="T40" fmla="*/ 88 w 6380"/>
                <a:gd name="T41" fmla="*/ 1760 h 9678"/>
                <a:gd name="T42" fmla="*/ 32 w 6380"/>
                <a:gd name="T43" fmla="*/ 1580 h 9678"/>
                <a:gd name="T44" fmla="*/ 4 w 6380"/>
                <a:gd name="T45" fmla="*/ 1396 h 9678"/>
                <a:gd name="T46" fmla="*/ 2 w 6380"/>
                <a:gd name="T47" fmla="*/ 1210 h 9678"/>
                <a:gd name="T48" fmla="*/ 26 w 6380"/>
                <a:gd name="T49" fmla="*/ 1026 h 9678"/>
                <a:gd name="T50" fmla="*/ 78 w 6380"/>
                <a:gd name="T51" fmla="*/ 846 h 9678"/>
                <a:gd name="T52" fmla="*/ 156 w 6380"/>
                <a:gd name="T53" fmla="*/ 672 h 9678"/>
                <a:gd name="T54" fmla="*/ 262 w 6380"/>
                <a:gd name="T55" fmla="*/ 510 h 9678"/>
                <a:gd name="T56" fmla="*/ 348 w 6380"/>
                <a:gd name="T57" fmla="*/ 410 h 9678"/>
                <a:gd name="T58" fmla="*/ 492 w 6380"/>
                <a:gd name="T59" fmla="*/ 276 h 9678"/>
                <a:gd name="T60" fmla="*/ 652 w 6380"/>
                <a:gd name="T61" fmla="*/ 168 h 9678"/>
                <a:gd name="T62" fmla="*/ 822 w 6380"/>
                <a:gd name="T63" fmla="*/ 86 h 9678"/>
                <a:gd name="T64" fmla="*/ 1002 w 6380"/>
                <a:gd name="T65" fmla="*/ 32 h 9678"/>
                <a:gd name="T66" fmla="*/ 1186 w 6380"/>
                <a:gd name="T67" fmla="*/ 4 h 9678"/>
                <a:gd name="T68" fmla="*/ 1372 w 6380"/>
                <a:gd name="T69" fmla="*/ 2 h 9678"/>
                <a:gd name="T70" fmla="*/ 1556 w 6380"/>
                <a:gd name="T71" fmla="*/ 26 h 9678"/>
                <a:gd name="T72" fmla="*/ 1736 w 6380"/>
                <a:gd name="T73" fmla="*/ 78 h 9678"/>
                <a:gd name="T74" fmla="*/ 1910 w 6380"/>
                <a:gd name="T75" fmla="*/ 156 h 9678"/>
                <a:gd name="T76" fmla="*/ 2072 w 6380"/>
                <a:gd name="T77" fmla="*/ 262 h 9678"/>
                <a:gd name="T78" fmla="*/ 5970 w 6380"/>
                <a:gd name="T79" fmla="*/ 3896 h 9678"/>
                <a:gd name="T80" fmla="*/ 6062 w 6380"/>
                <a:gd name="T81" fmla="*/ 3992 h 9678"/>
                <a:gd name="T82" fmla="*/ 6180 w 6380"/>
                <a:gd name="T83" fmla="*/ 4150 h 9678"/>
                <a:gd name="T84" fmla="*/ 6274 w 6380"/>
                <a:gd name="T85" fmla="*/ 4324 h 9678"/>
                <a:gd name="T86" fmla="*/ 6338 w 6380"/>
                <a:gd name="T87" fmla="*/ 4510 h 9678"/>
                <a:gd name="T88" fmla="*/ 6374 w 6380"/>
                <a:gd name="T89" fmla="*/ 4706 h 9678"/>
                <a:gd name="T90" fmla="*/ 6380 w 6380"/>
                <a:gd name="T91" fmla="*/ 4838 h 9678"/>
                <a:gd name="T92" fmla="*/ 6364 w 6380"/>
                <a:gd name="T93" fmla="*/ 5038 h 9678"/>
                <a:gd name="T94" fmla="*/ 6320 w 6380"/>
                <a:gd name="T95" fmla="*/ 5230 h 9678"/>
                <a:gd name="T96" fmla="*/ 6246 w 6380"/>
                <a:gd name="T97" fmla="*/ 5412 h 9678"/>
                <a:gd name="T98" fmla="*/ 6144 w 6380"/>
                <a:gd name="T99" fmla="*/ 5582 h 9678"/>
                <a:gd name="T100" fmla="*/ 6018 w 6380"/>
                <a:gd name="T101" fmla="*/ 5736 h 9678"/>
                <a:gd name="T102" fmla="*/ 2174 w 6380"/>
                <a:gd name="T103" fmla="*/ 9330 h 9678"/>
                <a:gd name="T104" fmla="*/ 2026 w 6380"/>
                <a:gd name="T105" fmla="*/ 9448 h 9678"/>
                <a:gd name="T106" fmla="*/ 1868 w 6380"/>
                <a:gd name="T107" fmla="*/ 9542 h 9678"/>
                <a:gd name="T108" fmla="*/ 1700 w 6380"/>
                <a:gd name="T109" fmla="*/ 9612 h 9678"/>
                <a:gd name="T110" fmla="*/ 1528 w 6380"/>
                <a:gd name="T111" fmla="*/ 9656 h 9678"/>
                <a:gd name="T112" fmla="*/ 1350 w 6380"/>
                <a:gd name="T113" fmla="*/ 9676 h 9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0" h="9678">
                  <a:moveTo>
                    <a:pt x="1292" y="9678"/>
                  </a:moveTo>
                  <a:lnTo>
                    <a:pt x="1292" y="9678"/>
                  </a:lnTo>
                  <a:lnTo>
                    <a:pt x="1226" y="9676"/>
                  </a:lnTo>
                  <a:lnTo>
                    <a:pt x="1162" y="9672"/>
                  </a:lnTo>
                  <a:lnTo>
                    <a:pt x="1098" y="9664"/>
                  </a:lnTo>
                  <a:lnTo>
                    <a:pt x="1034" y="9652"/>
                  </a:lnTo>
                  <a:lnTo>
                    <a:pt x="970" y="9638"/>
                  </a:lnTo>
                  <a:lnTo>
                    <a:pt x="908" y="9620"/>
                  </a:lnTo>
                  <a:lnTo>
                    <a:pt x="846" y="9600"/>
                  </a:lnTo>
                  <a:lnTo>
                    <a:pt x="786" y="9576"/>
                  </a:lnTo>
                  <a:lnTo>
                    <a:pt x="726" y="9548"/>
                  </a:lnTo>
                  <a:lnTo>
                    <a:pt x="666" y="9518"/>
                  </a:lnTo>
                  <a:lnTo>
                    <a:pt x="610" y="9484"/>
                  </a:lnTo>
                  <a:lnTo>
                    <a:pt x="554" y="9448"/>
                  </a:lnTo>
                  <a:lnTo>
                    <a:pt x="500" y="9408"/>
                  </a:lnTo>
                  <a:lnTo>
                    <a:pt x="446" y="9364"/>
                  </a:lnTo>
                  <a:lnTo>
                    <a:pt x="396" y="9318"/>
                  </a:lnTo>
                  <a:lnTo>
                    <a:pt x="348" y="9268"/>
                  </a:lnTo>
                  <a:lnTo>
                    <a:pt x="348" y="9268"/>
                  </a:lnTo>
                  <a:lnTo>
                    <a:pt x="304" y="9218"/>
                  </a:lnTo>
                  <a:lnTo>
                    <a:pt x="262" y="9168"/>
                  </a:lnTo>
                  <a:lnTo>
                    <a:pt x="224" y="9114"/>
                  </a:lnTo>
                  <a:lnTo>
                    <a:pt x="188" y="9060"/>
                  </a:lnTo>
                  <a:lnTo>
                    <a:pt x="156" y="9004"/>
                  </a:lnTo>
                  <a:lnTo>
                    <a:pt x="128" y="8948"/>
                  </a:lnTo>
                  <a:lnTo>
                    <a:pt x="102" y="8890"/>
                  </a:lnTo>
                  <a:lnTo>
                    <a:pt x="78" y="8832"/>
                  </a:lnTo>
                  <a:lnTo>
                    <a:pt x="58" y="8772"/>
                  </a:lnTo>
                  <a:lnTo>
                    <a:pt x="42" y="8712"/>
                  </a:lnTo>
                  <a:lnTo>
                    <a:pt x="26" y="8652"/>
                  </a:lnTo>
                  <a:lnTo>
                    <a:pt x="16" y="8590"/>
                  </a:lnTo>
                  <a:lnTo>
                    <a:pt x="8" y="8528"/>
                  </a:lnTo>
                  <a:lnTo>
                    <a:pt x="2" y="8466"/>
                  </a:lnTo>
                  <a:lnTo>
                    <a:pt x="0" y="8404"/>
                  </a:lnTo>
                  <a:lnTo>
                    <a:pt x="0" y="8342"/>
                  </a:lnTo>
                  <a:lnTo>
                    <a:pt x="4" y="8282"/>
                  </a:lnTo>
                  <a:lnTo>
                    <a:pt x="10" y="8220"/>
                  </a:lnTo>
                  <a:lnTo>
                    <a:pt x="20" y="8158"/>
                  </a:lnTo>
                  <a:lnTo>
                    <a:pt x="32" y="8098"/>
                  </a:lnTo>
                  <a:lnTo>
                    <a:pt x="48" y="8036"/>
                  </a:lnTo>
                  <a:lnTo>
                    <a:pt x="66" y="7978"/>
                  </a:lnTo>
                  <a:lnTo>
                    <a:pt x="88" y="7918"/>
                  </a:lnTo>
                  <a:lnTo>
                    <a:pt x="112" y="7860"/>
                  </a:lnTo>
                  <a:lnTo>
                    <a:pt x="138" y="7804"/>
                  </a:lnTo>
                  <a:lnTo>
                    <a:pt x="168" y="7748"/>
                  </a:lnTo>
                  <a:lnTo>
                    <a:pt x="202" y="7694"/>
                  </a:lnTo>
                  <a:lnTo>
                    <a:pt x="238" y="7640"/>
                  </a:lnTo>
                  <a:lnTo>
                    <a:pt x="276" y="7588"/>
                  </a:lnTo>
                  <a:lnTo>
                    <a:pt x="318" y="7538"/>
                  </a:lnTo>
                  <a:lnTo>
                    <a:pt x="362" y="7490"/>
                  </a:lnTo>
                  <a:lnTo>
                    <a:pt x="410" y="7442"/>
                  </a:lnTo>
                  <a:lnTo>
                    <a:pt x="3196" y="4838"/>
                  </a:lnTo>
                  <a:lnTo>
                    <a:pt x="410" y="2234"/>
                  </a:lnTo>
                  <a:lnTo>
                    <a:pt x="410" y="2234"/>
                  </a:lnTo>
                  <a:lnTo>
                    <a:pt x="362" y="2188"/>
                  </a:lnTo>
                  <a:lnTo>
                    <a:pt x="318" y="2140"/>
                  </a:lnTo>
                  <a:lnTo>
                    <a:pt x="276" y="2090"/>
                  </a:lnTo>
                  <a:lnTo>
                    <a:pt x="238" y="2038"/>
                  </a:lnTo>
                  <a:lnTo>
                    <a:pt x="202" y="1984"/>
                  </a:lnTo>
                  <a:lnTo>
                    <a:pt x="168" y="1930"/>
                  </a:lnTo>
                  <a:lnTo>
                    <a:pt x="138" y="1874"/>
                  </a:lnTo>
                  <a:lnTo>
                    <a:pt x="112" y="1818"/>
                  </a:lnTo>
                  <a:lnTo>
                    <a:pt x="88" y="1760"/>
                  </a:lnTo>
                  <a:lnTo>
                    <a:pt x="66" y="1700"/>
                  </a:lnTo>
                  <a:lnTo>
                    <a:pt x="48" y="1640"/>
                  </a:lnTo>
                  <a:lnTo>
                    <a:pt x="32" y="1580"/>
                  </a:lnTo>
                  <a:lnTo>
                    <a:pt x="20" y="1520"/>
                  </a:lnTo>
                  <a:lnTo>
                    <a:pt x="10" y="1458"/>
                  </a:lnTo>
                  <a:lnTo>
                    <a:pt x="4" y="1396"/>
                  </a:lnTo>
                  <a:lnTo>
                    <a:pt x="0" y="1334"/>
                  </a:lnTo>
                  <a:lnTo>
                    <a:pt x="0" y="1272"/>
                  </a:lnTo>
                  <a:lnTo>
                    <a:pt x="2" y="1210"/>
                  </a:lnTo>
                  <a:lnTo>
                    <a:pt x="8" y="1148"/>
                  </a:lnTo>
                  <a:lnTo>
                    <a:pt x="16" y="1088"/>
                  </a:lnTo>
                  <a:lnTo>
                    <a:pt x="26" y="1026"/>
                  </a:lnTo>
                  <a:lnTo>
                    <a:pt x="42" y="966"/>
                  </a:lnTo>
                  <a:lnTo>
                    <a:pt x="58" y="906"/>
                  </a:lnTo>
                  <a:lnTo>
                    <a:pt x="78" y="846"/>
                  </a:lnTo>
                  <a:lnTo>
                    <a:pt x="102" y="788"/>
                  </a:lnTo>
                  <a:lnTo>
                    <a:pt x="128" y="730"/>
                  </a:lnTo>
                  <a:lnTo>
                    <a:pt x="156" y="672"/>
                  </a:lnTo>
                  <a:lnTo>
                    <a:pt x="188" y="618"/>
                  </a:lnTo>
                  <a:lnTo>
                    <a:pt x="224" y="562"/>
                  </a:lnTo>
                  <a:lnTo>
                    <a:pt x="262" y="510"/>
                  </a:lnTo>
                  <a:lnTo>
                    <a:pt x="304" y="458"/>
                  </a:lnTo>
                  <a:lnTo>
                    <a:pt x="348" y="410"/>
                  </a:lnTo>
                  <a:lnTo>
                    <a:pt x="348" y="410"/>
                  </a:lnTo>
                  <a:lnTo>
                    <a:pt x="394" y="362"/>
                  </a:lnTo>
                  <a:lnTo>
                    <a:pt x="442" y="318"/>
                  </a:lnTo>
                  <a:lnTo>
                    <a:pt x="492" y="276"/>
                  </a:lnTo>
                  <a:lnTo>
                    <a:pt x="544" y="236"/>
                  </a:lnTo>
                  <a:lnTo>
                    <a:pt x="598" y="200"/>
                  </a:lnTo>
                  <a:lnTo>
                    <a:pt x="652" y="168"/>
                  </a:lnTo>
                  <a:lnTo>
                    <a:pt x="708" y="138"/>
                  </a:lnTo>
                  <a:lnTo>
                    <a:pt x="764" y="112"/>
                  </a:lnTo>
                  <a:lnTo>
                    <a:pt x="822" y="86"/>
                  </a:lnTo>
                  <a:lnTo>
                    <a:pt x="882" y="66"/>
                  </a:lnTo>
                  <a:lnTo>
                    <a:pt x="942" y="48"/>
                  </a:lnTo>
                  <a:lnTo>
                    <a:pt x="1002" y="32"/>
                  </a:lnTo>
                  <a:lnTo>
                    <a:pt x="1062" y="20"/>
                  </a:lnTo>
                  <a:lnTo>
                    <a:pt x="1124" y="10"/>
                  </a:lnTo>
                  <a:lnTo>
                    <a:pt x="1186" y="4"/>
                  </a:lnTo>
                  <a:lnTo>
                    <a:pt x="1248" y="0"/>
                  </a:lnTo>
                  <a:lnTo>
                    <a:pt x="1310" y="0"/>
                  </a:lnTo>
                  <a:lnTo>
                    <a:pt x="1372" y="2"/>
                  </a:lnTo>
                  <a:lnTo>
                    <a:pt x="1434" y="8"/>
                  </a:lnTo>
                  <a:lnTo>
                    <a:pt x="1494" y="16"/>
                  </a:lnTo>
                  <a:lnTo>
                    <a:pt x="1556" y="26"/>
                  </a:lnTo>
                  <a:lnTo>
                    <a:pt x="1616" y="40"/>
                  </a:lnTo>
                  <a:lnTo>
                    <a:pt x="1676" y="58"/>
                  </a:lnTo>
                  <a:lnTo>
                    <a:pt x="1736" y="78"/>
                  </a:lnTo>
                  <a:lnTo>
                    <a:pt x="1796" y="102"/>
                  </a:lnTo>
                  <a:lnTo>
                    <a:pt x="1852" y="128"/>
                  </a:lnTo>
                  <a:lnTo>
                    <a:pt x="1910" y="156"/>
                  </a:lnTo>
                  <a:lnTo>
                    <a:pt x="1964" y="188"/>
                  </a:lnTo>
                  <a:lnTo>
                    <a:pt x="2020" y="224"/>
                  </a:lnTo>
                  <a:lnTo>
                    <a:pt x="2072" y="262"/>
                  </a:lnTo>
                  <a:lnTo>
                    <a:pt x="2124" y="302"/>
                  </a:lnTo>
                  <a:lnTo>
                    <a:pt x="2174" y="348"/>
                  </a:lnTo>
                  <a:lnTo>
                    <a:pt x="5970" y="3896"/>
                  </a:lnTo>
                  <a:lnTo>
                    <a:pt x="5970" y="3896"/>
                  </a:lnTo>
                  <a:lnTo>
                    <a:pt x="6018" y="3942"/>
                  </a:lnTo>
                  <a:lnTo>
                    <a:pt x="6062" y="3992"/>
                  </a:lnTo>
                  <a:lnTo>
                    <a:pt x="6106" y="4042"/>
                  </a:lnTo>
                  <a:lnTo>
                    <a:pt x="6144" y="4096"/>
                  </a:lnTo>
                  <a:lnTo>
                    <a:pt x="6180" y="4150"/>
                  </a:lnTo>
                  <a:lnTo>
                    <a:pt x="6214" y="4206"/>
                  </a:lnTo>
                  <a:lnTo>
                    <a:pt x="6246" y="4264"/>
                  </a:lnTo>
                  <a:lnTo>
                    <a:pt x="6274" y="4324"/>
                  </a:lnTo>
                  <a:lnTo>
                    <a:pt x="6298" y="4386"/>
                  </a:lnTo>
                  <a:lnTo>
                    <a:pt x="6320" y="4448"/>
                  </a:lnTo>
                  <a:lnTo>
                    <a:pt x="6338" y="4510"/>
                  </a:lnTo>
                  <a:lnTo>
                    <a:pt x="6352" y="4574"/>
                  </a:lnTo>
                  <a:lnTo>
                    <a:pt x="6364" y="4640"/>
                  </a:lnTo>
                  <a:lnTo>
                    <a:pt x="6374" y="4706"/>
                  </a:lnTo>
                  <a:lnTo>
                    <a:pt x="6378" y="4772"/>
                  </a:lnTo>
                  <a:lnTo>
                    <a:pt x="6380" y="4838"/>
                  </a:lnTo>
                  <a:lnTo>
                    <a:pt x="6380" y="4838"/>
                  </a:lnTo>
                  <a:lnTo>
                    <a:pt x="6378" y="4906"/>
                  </a:lnTo>
                  <a:lnTo>
                    <a:pt x="6374" y="4972"/>
                  </a:lnTo>
                  <a:lnTo>
                    <a:pt x="6364" y="5038"/>
                  </a:lnTo>
                  <a:lnTo>
                    <a:pt x="6352" y="5102"/>
                  </a:lnTo>
                  <a:lnTo>
                    <a:pt x="6338" y="5166"/>
                  </a:lnTo>
                  <a:lnTo>
                    <a:pt x="6320" y="5230"/>
                  </a:lnTo>
                  <a:lnTo>
                    <a:pt x="6298" y="5292"/>
                  </a:lnTo>
                  <a:lnTo>
                    <a:pt x="6274" y="5354"/>
                  </a:lnTo>
                  <a:lnTo>
                    <a:pt x="6246" y="5412"/>
                  </a:lnTo>
                  <a:lnTo>
                    <a:pt x="6214" y="5470"/>
                  </a:lnTo>
                  <a:lnTo>
                    <a:pt x="6180" y="5528"/>
                  </a:lnTo>
                  <a:lnTo>
                    <a:pt x="6144" y="5582"/>
                  </a:lnTo>
                  <a:lnTo>
                    <a:pt x="6106" y="5636"/>
                  </a:lnTo>
                  <a:lnTo>
                    <a:pt x="6062" y="5686"/>
                  </a:lnTo>
                  <a:lnTo>
                    <a:pt x="6018" y="5736"/>
                  </a:lnTo>
                  <a:lnTo>
                    <a:pt x="5970" y="5782"/>
                  </a:lnTo>
                  <a:lnTo>
                    <a:pt x="2174" y="9330"/>
                  </a:lnTo>
                  <a:lnTo>
                    <a:pt x="2174" y="9330"/>
                  </a:lnTo>
                  <a:lnTo>
                    <a:pt x="2126" y="9372"/>
                  </a:lnTo>
                  <a:lnTo>
                    <a:pt x="2076" y="9412"/>
                  </a:lnTo>
                  <a:lnTo>
                    <a:pt x="2026" y="9448"/>
                  </a:lnTo>
                  <a:lnTo>
                    <a:pt x="1974" y="9482"/>
                  </a:lnTo>
                  <a:lnTo>
                    <a:pt x="1922" y="9514"/>
                  </a:lnTo>
                  <a:lnTo>
                    <a:pt x="1868" y="9542"/>
                  </a:lnTo>
                  <a:lnTo>
                    <a:pt x="1814" y="9568"/>
                  </a:lnTo>
                  <a:lnTo>
                    <a:pt x="1758" y="9592"/>
                  </a:lnTo>
                  <a:lnTo>
                    <a:pt x="1700" y="9612"/>
                  </a:lnTo>
                  <a:lnTo>
                    <a:pt x="1644" y="9630"/>
                  </a:lnTo>
                  <a:lnTo>
                    <a:pt x="1586" y="9644"/>
                  </a:lnTo>
                  <a:lnTo>
                    <a:pt x="1528" y="9656"/>
                  </a:lnTo>
                  <a:lnTo>
                    <a:pt x="1468" y="9666"/>
                  </a:lnTo>
                  <a:lnTo>
                    <a:pt x="1410" y="9672"/>
                  </a:lnTo>
                  <a:lnTo>
                    <a:pt x="1350" y="9676"/>
                  </a:lnTo>
                  <a:lnTo>
                    <a:pt x="1292" y="9678"/>
                  </a:lnTo>
                  <a:lnTo>
                    <a:pt x="1292" y="9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7" name="Picture 6" descr="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0" y="2635642"/>
            <a:ext cx="4012340" cy="32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 rot="-5400000">
            <a:off x="-485747" y="4120674"/>
            <a:ext cx="1751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dirty="0">
                <a:latin typeface="Verdana" panose="020B0604030504040204" pitchFamily="34" charset="0"/>
              </a:rPr>
              <a:t>Ratio of coverage</a:t>
            </a:r>
            <a:endParaRPr lang="zh-CN" altLang="en-US" sz="1400" dirty="0">
              <a:latin typeface="Verdana" panose="020B0604030504040204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772248" y="6051947"/>
            <a:ext cx="1590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dirty="0">
                <a:latin typeface="Verdana" panose="020B0604030504040204" pitchFamily="34" charset="0"/>
              </a:rPr>
              <a:t>Station number</a:t>
            </a:r>
            <a:endParaRPr lang="zh-CN" altLang="en-US" sz="1400" dirty="0">
              <a:latin typeface="Verdana" panose="020B060403050404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149531" y="2821577"/>
            <a:ext cx="3585149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788230" y="2822247"/>
            <a:ext cx="0" cy="279478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58238" y="2987040"/>
            <a:ext cx="3585149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326673" y="2961584"/>
            <a:ext cx="36250" cy="265544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122317" y="6332715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The coverage cost curve</a:t>
            </a:r>
            <a:endParaRPr lang="zh-CN" altLang="en-US" b="1" dirty="0"/>
          </a:p>
        </p:txBody>
      </p:sp>
      <p:sp>
        <p:nvSpPr>
          <p:cNvPr id="28" name="矩形 27"/>
          <p:cNvSpPr/>
          <p:nvPr/>
        </p:nvSpPr>
        <p:spPr>
          <a:xfrm>
            <a:off x="3511591" y="1443873"/>
            <a:ext cx="6605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Degraded some stations from the density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Upgraded some good stations from the sparse region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Established some new stations at the west part of china</a:t>
            </a:r>
            <a:endParaRPr lang="zh-CN" altLang="en-US" dirty="0"/>
          </a:p>
        </p:txBody>
      </p:sp>
      <p:pic>
        <p:nvPicPr>
          <p:cNvPr id="29" name="Picture 3" descr="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75" y="2679520"/>
            <a:ext cx="3956665" cy="311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8753866" y="6104926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Optimization scheme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720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635726" y="535895"/>
            <a:ext cx="10972800" cy="66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dirty="0" smtClean="0"/>
              <a:t>Validation of the optimized scheme</a:t>
            </a:r>
            <a:endParaRPr lang="zh-CN" altLang="en-US" dirty="0" smtClean="0"/>
          </a:p>
        </p:txBody>
      </p:sp>
      <p:sp>
        <p:nvSpPr>
          <p:cNvPr id="27650" name="内容占位符 2"/>
          <p:cNvSpPr>
            <a:spLocks noGrp="1" noChangeArrowheads="1"/>
          </p:cNvSpPr>
          <p:nvPr>
            <p:ph idx="1"/>
          </p:nvPr>
        </p:nvSpPr>
        <p:spPr bwMode="auto">
          <a:xfrm>
            <a:off x="914400" y="1070773"/>
            <a:ext cx="100975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2400" dirty="0" smtClean="0"/>
              <a:t>The temperature </a:t>
            </a:r>
            <a:r>
              <a:rPr lang="en-US" altLang="zh-CN" sz="2400" dirty="0"/>
              <a:t>monitoring </a:t>
            </a:r>
            <a:r>
              <a:rPr lang="en-US" altLang="zh-CN" sz="2400" dirty="0" smtClean="0"/>
              <a:t>capability of 81% area reach to 98% ;</a:t>
            </a:r>
          </a:p>
          <a:p>
            <a:r>
              <a:rPr lang="en-GB" altLang="zh-CN" sz="2400" dirty="0" smtClean="0"/>
              <a:t>The precipitation monitoring capability of 62% area reach to 90%;</a:t>
            </a:r>
            <a:endParaRPr lang="zh-CN" altLang="en-US" sz="2400" dirty="0" smtClean="0"/>
          </a:p>
        </p:txBody>
      </p:sp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77" y="2536920"/>
            <a:ext cx="4332963" cy="27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184" y="2536920"/>
            <a:ext cx="4177530" cy="27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741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Practices of RRR Process by CMA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1865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1761" y="1446926"/>
            <a:ext cx="10286887" cy="4896727"/>
            <a:chOff x="1320853" y="1408082"/>
            <a:chExt cx="10286887" cy="4896727"/>
          </a:xfrm>
        </p:grpSpPr>
        <p:grpSp>
          <p:nvGrpSpPr>
            <p:cNvPr id="6" name="iśḷiḋé">
              <a:extLst>
                <a:ext uri="{FF2B5EF4-FFF2-40B4-BE49-F238E27FC236}">
                  <a16:creationId xmlns:a16="http://schemas.microsoft.com/office/drawing/2014/main" id="{414CDCAF-4CE8-4F4E-95B4-29F98EC30542}"/>
                </a:ext>
              </a:extLst>
            </p:cNvPr>
            <p:cNvGrpSpPr/>
            <p:nvPr/>
          </p:nvGrpSpPr>
          <p:grpSpPr>
            <a:xfrm>
              <a:off x="1320853" y="1408082"/>
              <a:ext cx="4248476" cy="4631163"/>
              <a:chOff x="0" y="0"/>
              <a:chExt cx="8646155" cy="9424966"/>
            </a:xfrm>
          </p:grpSpPr>
          <p:sp>
            <p:nvSpPr>
              <p:cNvPr id="22" name="iSḷîḓé">
                <a:extLst>
                  <a:ext uri="{FF2B5EF4-FFF2-40B4-BE49-F238E27FC236}">
                    <a16:creationId xmlns:a16="http://schemas.microsoft.com/office/drawing/2014/main" id="{FE304119-2DC3-402E-B9A2-90877C806BE5}"/>
                  </a:ext>
                </a:extLst>
              </p:cNvPr>
              <p:cNvSpPr/>
              <p:nvPr/>
            </p:nvSpPr>
            <p:spPr>
              <a:xfrm>
                <a:off x="991777" y="2576577"/>
                <a:ext cx="1204752" cy="978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2" y="19598"/>
                    </a:moveTo>
                    <a:cubicBezTo>
                      <a:pt x="16872" y="19598"/>
                      <a:pt x="17025" y="19232"/>
                      <a:pt x="17253" y="18684"/>
                    </a:cubicBezTo>
                    <a:cubicBezTo>
                      <a:pt x="17504" y="18150"/>
                      <a:pt x="17837" y="17437"/>
                      <a:pt x="18171" y="16724"/>
                    </a:cubicBezTo>
                    <a:cubicBezTo>
                      <a:pt x="18492" y="16003"/>
                      <a:pt x="18888" y="15335"/>
                      <a:pt x="19147" y="14807"/>
                    </a:cubicBezTo>
                    <a:cubicBezTo>
                      <a:pt x="19416" y="14286"/>
                      <a:pt x="19595" y="13938"/>
                      <a:pt x="19595" y="13938"/>
                    </a:cubicBezTo>
                    <a:lnTo>
                      <a:pt x="18405" y="12951"/>
                    </a:lnTo>
                    <a:cubicBezTo>
                      <a:pt x="18405" y="12951"/>
                      <a:pt x="18221" y="13309"/>
                      <a:pt x="17944" y="13846"/>
                    </a:cubicBezTo>
                    <a:cubicBezTo>
                      <a:pt x="17677" y="14389"/>
                      <a:pt x="17270" y="15077"/>
                      <a:pt x="16939" y="15820"/>
                    </a:cubicBezTo>
                    <a:cubicBezTo>
                      <a:pt x="16595" y="16554"/>
                      <a:pt x="16252" y="17287"/>
                      <a:pt x="15994" y="17838"/>
                    </a:cubicBezTo>
                    <a:cubicBezTo>
                      <a:pt x="15759" y="18402"/>
                      <a:pt x="15602" y="18779"/>
                      <a:pt x="15602" y="18779"/>
                    </a:cubicBezTo>
                    <a:cubicBezTo>
                      <a:pt x="15602" y="18779"/>
                      <a:pt x="16872" y="19598"/>
                      <a:pt x="16872" y="19598"/>
                    </a:cubicBezTo>
                    <a:close/>
                    <a:moveTo>
                      <a:pt x="14631" y="18153"/>
                    </a:moveTo>
                    <a:cubicBezTo>
                      <a:pt x="14631" y="18153"/>
                      <a:pt x="14792" y="17769"/>
                      <a:pt x="15033" y="17192"/>
                    </a:cubicBezTo>
                    <a:cubicBezTo>
                      <a:pt x="15296" y="16629"/>
                      <a:pt x="15647" y="15879"/>
                      <a:pt x="15998" y="15129"/>
                    </a:cubicBezTo>
                    <a:cubicBezTo>
                      <a:pt x="16337" y="14370"/>
                      <a:pt x="16752" y="13666"/>
                      <a:pt x="17026" y="13111"/>
                    </a:cubicBezTo>
                    <a:cubicBezTo>
                      <a:pt x="17308" y="12563"/>
                      <a:pt x="17497" y="12197"/>
                      <a:pt x="17497" y="12197"/>
                    </a:cubicBezTo>
                    <a:lnTo>
                      <a:pt x="16307" y="11211"/>
                    </a:lnTo>
                    <a:cubicBezTo>
                      <a:pt x="16307" y="11211"/>
                      <a:pt x="16113" y="11586"/>
                      <a:pt x="15822" y="12151"/>
                    </a:cubicBezTo>
                    <a:cubicBezTo>
                      <a:pt x="15541" y="12721"/>
                      <a:pt x="15115" y="13445"/>
                      <a:pt x="14766" y="14225"/>
                    </a:cubicBezTo>
                    <a:cubicBezTo>
                      <a:pt x="14405" y="14996"/>
                      <a:pt x="14044" y="15767"/>
                      <a:pt x="13774" y="16346"/>
                    </a:cubicBezTo>
                    <a:cubicBezTo>
                      <a:pt x="13526" y="16939"/>
                      <a:pt x="13360" y="17335"/>
                      <a:pt x="13360" y="17335"/>
                    </a:cubicBezTo>
                    <a:cubicBezTo>
                      <a:pt x="13360" y="17335"/>
                      <a:pt x="14631" y="18153"/>
                      <a:pt x="14631" y="18153"/>
                    </a:cubicBezTo>
                    <a:close/>
                    <a:moveTo>
                      <a:pt x="12389" y="16709"/>
                    </a:moveTo>
                    <a:cubicBezTo>
                      <a:pt x="12389" y="16709"/>
                      <a:pt x="12558" y="16305"/>
                      <a:pt x="12811" y="15699"/>
                    </a:cubicBezTo>
                    <a:cubicBezTo>
                      <a:pt x="13088" y="15108"/>
                      <a:pt x="13456" y="14321"/>
                      <a:pt x="13824" y="13533"/>
                    </a:cubicBezTo>
                    <a:cubicBezTo>
                      <a:pt x="14181" y="12737"/>
                      <a:pt x="14615" y="11998"/>
                      <a:pt x="14902" y="11415"/>
                    </a:cubicBezTo>
                    <a:cubicBezTo>
                      <a:pt x="15200" y="10840"/>
                      <a:pt x="15398" y="10456"/>
                      <a:pt x="15398" y="10456"/>
                    </a:cubicBezTo>
                    <a:lnTo>
                      <a:pt x="14209" y="9471"/>
                    </a:lnTo>
                    <a:cubicBezTo>
                      <a:pt x="14209" y="9471"/>
                      <a:pt x="14006" y="9864"/>
                      <a:pt x="13700" y="10455"/>
                    </a:cubicBezTo>
                    <a:cubicBezTo>
                      <a:pt x="13404" y="11052"/>
                      <a:pt x="12960" y="11813"/>
                      <a:pt x="12593" y="12630"/>
                    </a:cubicBezTo>
                    <a:cubicBezTo>
                      <a:pt x="12215" y="13438"/>
                      <a:pt x="11837" y="14247"/>
                      <a:pt x="11553" y="14854"/>
                    </a:cubicBezTo>
                    <a:cubicBezTo>
                      <a:pt x="11293" y="15476"/>
                      <a:pt x="11119" y="15890"/>
                      <a:pt x="11119" y="15890"/>
                    </a:cubicBezTo>
                    <a:cubicBezTo>
                      <a:pt x="11119" y="15890"/>
                      <a:pt x="12389" y="16709"/>
                      <a:pt x="12389" y="16709"/>
                    </a:cubicBezTo>
                    <a:close/>
                    <a:moveTo>
                      <a:pt x="10149" y="15265"/>
                    </a:moveTo>
                    <a:cubicBezTo>
                      <a:pt x="10149" y="15265"/>
                      <a:pt x="10326" y="14842"/>
                      <a:pt x="10591" y="14208"/>
                    </a:cubicBezTo>
                    <a:cubicBezTo>
                      <a:pt x="10881" y="13589"/>
                      <a:pt x="11266" y="12764"/>
                      <a:pt x="11652" y="11939"/>
                    </a:cubicBezTo>
                    <a:cubicBezTo>
                      <a:pt x="12027" y="11106"/>
                      <a:pt x="12479" y="10330"/>
                      <a:pt x="12781" y="9721"/>
                    </a:cubicBezTo>
                    <a:cubicBezTo>
                      <a:pt x="13093" y="9118"/>
                      <a:pt x="13301" y="8717"/>
                      <a:pt x="13301" y="8717"/>
                    </a:cubicBezTo>
                    <a:lnTo>
                      <a:pt x="12111" y="7730"/>
                    </a:lnTo>
                    <a:cubicBezTo>
                      <a:pt x="12111" y="7730"/>
                      <a:pt x="11898" y="8142"/>
                      <a:pt x="11578" y="8759"/>
                    </a:cubicBezTo>
                    <a:cubicBezTo>
                      <a:pt x="11268" y="9384"/>
                      <a:pt x="10805" y="10181"/>
                      <a:pt x="10420" y="11035"/>
                    </a:cubicBezTo>
                    <a:cubicBezTo>
                      <a:pt x="10025" y="11881"/>
                      <a:pt x="9629" y="12727"/>
                      <a:pt x="9332" y="13362"/>
                    </a:cubicBezTo>
                    <a:cubicBezTo>
                      <a:pt x="9060" y="14012"/>
                      <a:pt x="8878" y="14446"/>
                      <a:pt x="8878" y="14446"/>
                    </a:cubicBezTo>
                    <a:cubicBezTo>
                      <a:pt x="8878" y="14446"/>
                      <a:pt x="10149" y="15265"/>
                      <a:pt x="10149" y="15265"/>
                    </a:cubicBezTo>
                    <a:close/>
                    <a:moveTo>
                      <a:pt x="7906" y="13820"/>
                    </a:moveTo>
                    <a:cubicBezTo>
                      <a:pt x="7906" y="13820"/>
                      <a:pt x="8092" y="13378"/>
                      <a:pt x="8370" y="12715"/>
                    </a:cubicBezTo>
                    <a:cubicBezTo>
                      <a:pt x="8672" y="12069"/>
                      <a:pt x="9075" y="11205"/>
                      <a:pt x="9478" y="10343"/>
                    </a:cubicBezTo>
                    <a:cubicBezTo>
                      <a:pt x="9871" y="9473"/>
                      <a:pt x="10342" y="8661"/>
                      <a:pt x="10658" y="8024"/>
                    </a:cubicBezTo>
                    <a:cubicBezTo>
                      <a:pt x="10984" y="7395"/>
                      <a:pt x="11202" y="6976"/>
                      <a:pt x="11202" y="6976"/>
                    </a:cubicBezTo>
                    <a:lnTo>
                      <a:pt x="10013" y="5989"/>
                    </a:lnTo>
                    <a:cubicBezTo>
                      <a:pt x="10013" y="5989"/>
                      <a:pt x="9790" y="6420"/>
                      <a:pt x="9456" y="7064"/>
                    </a:cubicBezTo>
                    <a:cubicBezTo>
                      <a:pt x="9131" y="7715"/>
                      <a:pt x="8650" y="8549"/>
                      <a:pt x="8247" y="9440"/>
                    </a:cubicBezTo>
                    <a:cubicBezTo>
                      <a:pt x="7834" y="10323"/>
                      <a:pt x="7421" y="11207"/>
                      <a:pt x="7112" y="11870"/>
                    </a:cubicBezTo>
                    <a:cubicBezTo>
                      <a:pt x="6827" y="12549"/>
                      <a:pt x="6636" y="13002"/>
                      <a:pt x="6636" y="13002"/>
                    </a:cubicBezTo>
                    <a:cubicBezTo>
                      <a:pt x="6636" y="13002"/>
                      <a:pt x="7906" y="13820"/>
                      <a:pt x="7906" y="13820"/>
                    </a:cubicBezTo>
                    <a:close/>
                    <a:moveTo>
                      <a:pt x="5666" y="12376"/>
                    </a:moveTo>
                    <a:cubicBezTo>
                      <a:pt x="5666" y="12376"/>
                      <a:pt x="5860" y="11915"/>
                      <a:pt x="6150" y="11224"/>
                    </a:cubicBezTo>
                    <a:cubicBezTo>
                      <a:pt x="6465" y="10549"/>
                      <a:pt x="6886" y="9649"/>
                      <a:pt x="7306" y="8749"/>
                    </a:cubicBezTo>
                    <a:cubicBezTo>
                      <a:pt x="7717" y="7842"/>
                      <a:pt x="8206" y="6993"/>
                      <a:pt x="8537" y="6329"/>
                    </a:cubicBezTo>
                    <a:cubicBezTo>
                      <a:pt x="8878" y="5674"/>
                      <a:pt x="9105" y="5236"/>
                      <a:pt x="9105" y="5236"/>
                    </a:cubicBezTo>
                    <a:lnTo>
                      <a:pt x="7915" y="4249"/>
                    </a:lnTo>
                    <a:cubicBezTo>
                      <a:pt x="7915" y="4249"/>
                      <a:pt x="7682" y="4697"/>
                      <a:pt x="7334" y="5368"/>
                    </a:cubicBezTo>
                    <a:cubicBezTo>
                      <a:pt x="6994" y="6047"/>
                      <a:pt x="6495" y="6917"/>
                      <a:pt x="6074" y="7845"/>
                    </a:cubicBezTo>
                    <a:cubicBezTo>
                      <a:pt x="5644" y="8766"/>
                      <a:pt x="5214" y="9687"/>
                      <a:pt x="4891" y="10378"/>
                    </a:cubicBezTo>
                    <a:cubicBezTo>
                      <a:pt x="4594" y="11085"/>
                      <a:pt x="4395" y="11557"/>
                      <a:pt x="4395" y="11557"/>
                    </a:cubicBezTo>
                    <a:cubicBezTo>
                      <a:pt x="4395" y="11557"/>
                      <a:pt x="5666" y="12376"/>
                      <a:pt x="5666" y="12376"/>
                    </a:cubicBezTo>
                    <a:close/>
                    <a:moveTo>
                      <a:pt x="3424" y="10931"/>
                    </a:moveTo>
                    <a:cubicBezTo>
                      <a:pt x="3424" y="10931"/>
                      <a:pt x="3626" y="10451"/>
                      <a:pt x="3928" y="9731"/>
                    </a:cubicBezTo>
                    <a:cubicBezTo>
                      <a:pt x="4257" y="9028"/>
                      <a:pt x="4694" y="8091"/>
                      <a:pt x="5132" y="7153"/>
                    </a:cubicBezTo>
                    <a:cubicBezTo>
                      <a:pt x="5561" y="6209"/>
                      <a:pt x="6069" y="5324"/>
                      <a:pt x="6414" y="4633"/>
                    </a:cubicBezTo>
                    <a:cubicBezTo>
                      <a:pt x="6769" y="3950"/>
                      <a:pt x="7006" y="3495"/>
                      <a:pt x="7006" y="3495"/>
                    </a:cubicBezTo>
                    <a:lnTo>
                      <a:pt x="5817" y="2509"/>
                    </a:lnTo>
                    <a:cubicBezTo>
                      <a:pt x="5817" y="2509"/>
                      <a:pt x="5575" y="2974"/>
                      <a:pt x="5211" y="3673"/>
                    </a:cubicBezTo>
                    <a:cubicBezTo>
                      <a:pt x="4858" y="4379"/>
                      <a:pt x="4340" y="5285"/>
                      <a:pt x="3901" y="6250"/>
                    </a:cubicBezTo>
                    <a:cubicBezTo>
                      <a:pt x="3454" y="7208"/>
                      <a:pt x="3006" y="8167"/>
                      <a:pt x="2670" y="8886"/>
                    </a:cubicBezTo>
                    <a:cubicBezTo>
                      <a:pt x="2361" y="9622"/>
                      <a:pt x="2154" y="10112"/>
                      <a:pt x="2154" y="10112"/>
                    </a:cubicBezTo>
                    <a:cubicBezTo>
                      <a:pt x="2154" y="10112"/>
                      <a:pt x="3424" y="10931"/>
                      <a:pt x="3424" y="10931"/>
                    </a:cubicBezTo>
                    <a:close/>
                    <a:moveTo>
                      <a:pt x="18050" y="21600"/>
                    </a:moveTo>
                    <a:lnTo>
                      <a:pt x="0" y="10508"/>
                    </a:lnTo>
                    <a:cubicBezTo>
                      <a:pt x="0" y="10508"/>
                      <a:pt x="174" y="8934"/>
                      <a:pt x="381" y="7333"/>
                    </a:cubicBezTo>
                    <a:cubicBezTo>
                      <a:pt x="636" y="5746"/>
                      <a:pt x="890" y="4158"/>
                      <a:pt x="890" y="4158"/>
                    </a:cubicBezTo>
                    <a:cubicBezTo>
                      <a:pt x="890" y="4158"/>
                      <a:pt x="1137" y="3874"/>
                      <a:pt x="1525" y="3468"/>
                    </a:cubicBezTo>
                    <a:cubicBezTo>
                      <a:pt x="1919" y="3072"/>
                      <a:pt x="2444" y="2543"/>
                      <a:pt x="2969" y="2016"/>
                    </a:cubicBezTo>
                    <a:cubicBezTo>
                      <a:pt x="3995" y="953"/>
                      <a:pt x="5088" y="0"/>
                      <a:pt x="5088" y="0"/>
                    </a:cubicBezTo>
                    <a:lnTo>
                      <a:pt x="21600" y="14271"/>
                    </a:lnTo>
                    <a:cubicBezTo>
                      <a:pt x="21600" y="14271"/>
                      <a:pt x="21537" y="14379"/>
                      <a:pt x="21426" y="14570"/>
                    </a:cubicBezTo>
                    <a:cubicBezTo>
                      <a:pt x="21320" y="14763"/>
                      <a:pt x="21144" y="15021"/>
                      <a:pt x="20979" y="15367"/>
                    </a:cubicBezTo>
                    <a:cubicBezTo>
                      <a:pt x="20642" y="16052"/>
                      <a:pt x="20140" y="16927"/>
                      <a:pt x="19708" y="17853"/>
                    </a:cubicBezTo>
                    <a:cubicBezTo>
                      <a:pt x="19493" y="18316"/>
                      <a:pt x="19277" y="18779"/>
                      <a:pt x="19074" y="19213"/>
                    </a:cubicBezTo>
                    <a:cubicBezTo>
                      <a:pt x="18972" y="19429"/>
                      <a:pt x="18873" y="19638"/>
                      <a:pt x="18779" y="19836"/>
                    </a:cubicBezTo>
                    <a:cubicBezTo>
                      <a:pt x="18695" y="20040"/>
                      <a:pt x="18616" y="20234"/>
                      <a:pt x="18544" y="20413"/>
                    </a:cubicBezTo>
                    <a:cubicBezTo>
                      <a:pt x="18248" y="21125"/>
                      <a:pt x="18050" y="21600"/>
                      <a:pt x="1805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3" name="ïSlîdê">
                <a:extLst>
                  <a:ext uri="{FF2B5EF4-FFF2-40B4-BE49-F238E27FC236}">
                    <a16:creationId xmlns:a16="http://schemas.microsoft.com/office/drawing/2014/main" id="{E6F10BA6-2A0F-4877-B1DA-53B13FA99105}"/>
                  </a:ext>
                </a:extLst>
              </p:cNvPr>
              <p:cNvSpPr/>
              <p:nvPr/>
            </p:nvSpPr>
            <p:spPr>
              <a:xfrm>
                <a:off x="1247390" y="1380309"/>
                <a:ext cx="1396066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1" y="18174"/>
                    </a:moveTo>
                    <a:cubicBezTo>
                      <a:pt x="16881" y="18174"/>
                      <a:pt x="17174" y="17915"/>
                      <a:pt x="17467" y="17656"/>
                    </a:cubicBezTo>
                    <a:cubicBezTo>
                      <a:pt x="17610" y="17524"/>
                      <a:pt x="17763" y="17401"/>
                      <a:pt x="17880" y="17311"/>
                    </a:cubicBezTo>
                    <a:cubicBezTo>
                      <a:pt x="17996" y="17220"/>
                      <a:pt x="18073" y="17160"/>
                      <a:pt x="18073" y="17160"/>
                    </a:cubicBezTo>
                    <a:lnTo>
                      <a:pt x="16312" y="15295"/>
                    </a:lnTo>
                    <a:cubicBezTo>
                      <a:pt x="16312" y="15295"/>
                      <a:pt x="16230" y="15359"/>
                      <a:pt x="16108" y="15456"/>
                    </a:cubicBezTo>
                    <a:cubicBezTo>
                      <a:pt x="15985" y="15552"/>
                      <a:pt x="15822" y="15681"/>
                      <a:pt x="15670" y="15821"/>
                    </a:cubicBezTo>
                    <a:cubicBezTo>
                      <a:pt x="15360" y="16095"/>
                      <a:pt x="15049" y="16368"/>
                      <a:pt x="15049" y="16368"/>
                    </a:cubicBezTo>
                    <a:cubicBezTo>
                      <a:pt x="15049" y="16368"/>
                      <a:pt x="16881" y="18174"/>
                      <a:pt x="16881" y="18174"/>
                    </a:cubicBezTo>
                    <a:close/>
                    <a:moveTo>
                      <a:pt x="14241" y="15572"/>
                    </a:moveTo>
                    <a:cubicBezTo>
                      <a:pt x="14241" y="15572"/>
                      <a:pt x="14559" y="15292"/>
                      <a:pt x="14878" y="15011"/>
                    </a:cubicBezTo>
                    <a:cubicBezTo>
                      <a:pt x="15034" y="14868"/>
                      <a:pt x="15201" y="14735"/>
                      <a:pt x="15327" y="14637"/>
                    </a:cubicBezTo>
                    <a:cubicBezTo>
                      <a:pt x="15452" y="14538"/>
                      <a:pt x="15535" y="14472"/>
                      <a:pt x="15535" y="14472"/>
                    </a:cubicBezTo>
                    <a:lnTo>
                      <a:pt x="13776" y="12606"/>
                    </a:lnTo>
                    <a:cubicBezTo>
                      <a:pt x="13776" y="12606"/>
                      <a:pt x="13688" y="12676"/>
                      <a:pt x="13556" y="12780"/>
                    </a:cubicBezTo>
                    <a:cubicBezTo>
                      <a:pt x="13423" y="12885"/>
                      <a:pt x="13247" y="13023"/>
                      <a:pt x="13082" y="13175"/>
                    </a:cubicBezTo>
                    <a:cubicBezTo>
                      <a:pt x="12746" y="13471"/>
                      <a:pt x="12410" y="13766"/>
                      <a:pt x="12410" y="13766"/>
                    </a:cubicBezTo>
                    <a:cubicBezTo>
                      <a:pt x="12410" y="13766"/>
                      <a:pt x="14241" y="15572"/>
                      <a:pt x="14241" y="15572"/>
                    </a:cubicBezTo>
                    <a:close/>
                    <a:moveTo>
                      <a:pt x="11603" y="12970"/>
                    </a:moveTo>
                    <a:cubicBezTo>
                      <a:pt x="11603" y="12970"/>
                      <a:pt x="11947" y="12667"/>
                      <a:pt x="12290" y="12364"/>
                    </a:cubicBezTo>
                    <a:cubicBezTo>
                      <a:pt x="12459" y="12209"/>
                      <a:pt x="12640" y="12068"/>
                      <a:pt x="12775" y="11961"/>
                    </a:cubicBezTo>
                    <a:cubicBezTo>
                      <a:pt x="12910" y="11854"/>
                      <a:pt x="13000" y="11782"/>
                      <a:pt x="13000" y="11782"/>
                    </a:cubicBezTo>
                    <a:lnTo>
                      <a:pt x="11242" y="9915"/>
                    </a:lnTo>
                    <a:cubicBezTo>
                      <a:pt x="11242" y="9915"/>
                      <a:pt x="11147" y="9991"/>
                      <a:pt x="11006" y="10103"/>
                    </a:cubicBezTo>
                    <a:cubicBezTo>
                      <a:pt x="10864" y="10216"/>
                      <a:pt x="10674" y="10365"/>
                      <a:pt x="10496" y="10527"/>
                    </a:cubicBezTo>
                    <a:cubicBezTo>
                      <a:pt x="10135" y="10845"/>
                      <a:pt x="9774" y="11162"/>
                      <a:pt x="9774" y="11162"/>
                    </a:cubicBezTo>
                    <a:cubicBezTo>
                      <a:pt x="9774" y="11162"/>
                      <a:pt x="11603" y="12970"/>
                      <a:pt x="11603" y="12970"/>
                    </a:cubicBezTo>
                    <a:close/>
                    <a:moveTo>
                      <a:pt x="8967" y="10365"/>
                    </a:moveTo>
                    <a:cubicBezTo>
                      <a:pt x="8967" y="10365"/>
                      <a:pt x="9336" y="10040"/>
                      <a:pt x="9705" y="9716"/>
                    </a:cubicBezTo>
                    <a:cubicBezTo>
                      <a:pt x="9886" y="9550"/>
                      <a:pt x="10081" y="9399"/>
                      <a:pt x="10225" y="9284"/>
                    </a:cubicBezTo>
                    <a:cubicBezTo>
                      <a:pt x="10370" y="9168"/>
                      <a:pt x="10466" y="9091"/>
                      <a:pt x="10466" y="9091"/>
                    </a:cubicBezTo>
                    <a:lnTo>
                      <a:pt x="8709" y="7223"/>
                    </a:lnTo>
                    <a:cubicBezTo>
                      <a:pt x="8709" y="7223"/>
                      <a:pt x="8608" y="7304"/>
                      <a:pt x="8457" y="7425"/>
                    </a:cubicBezTo>
                    <a:cubicBezTo>
                      <a:pt x="8306" y="7546"/>
                      <a:pt x="8101" y="7705"/>
                      <a:pt x="7911" y="7878"/>
                    </a:cubicBezTo>
                    <a:cubicBezTo>
                      <a:pt x="7525" y="8218"/>
                      <a:pt x="7138" y="8558"/>
                      <a:pt x="7138" y="8558"/>
                    </a:cubicBezTo>
                    <a:cubicBezTo>
                      <a:pt x="7138" y="8558"/>
                      <a:pt x="8967" y="10365"/>
                      <a:pt x="8967" y="10365"/>
                    </a:cubicBezTo>
                    <a:close/>
                    <a:moveTo>
                      <a:pt x="6332" y="7760"/>
                    </a:moveTo>
                    <a:cubicBezTo>
                      <a:pt x="6332" y="7760"/>
                      <a:pt x="6726" y="7413"/>
                      <a:pt x="7120" y="7067"/>
                    </a:cubicBezTo>
                    <a:cubicBezTo>
                      <a:pt x="7314" y="6890"/>
                      <a:pt x="7523" y="6729"/>
                      <a:pt x="7677" y="6605"/>
                    </a:cubicBezTo>
                    <a:cubicBezTo>
                      <a:pt x="7831" y="6481"/>
                      <a:pt x="7934" y="6399"/>
                      <a:pt x="7934" y="6399"/>
                    </a:cubicBezTo>
                    <a:lnTo>
                      <a:pt x="6178" y="4530"/>
                    </a:lnTo>
                    <a:cubicBezTo>
                      <a:pt x="6178" y="4530"/>
                      <a:pt x="6070" y="4616"/>
                      <a:pt x="5910" y="4745"/>
                    </a:cubicBezTo>
                    <a:cubicBezTo>
                      <a:pt x="5750" y="4875"/>
                      <a:pt x="5531" y="5043"/>
                      <a:pt x="5329" y="5227"/>
                    </a:cubicBezTo>
                    <a:cubicBezTo>
                      <a:pt x="4917" y="5590"/>
                      <a:pt x="4506" y="5951"/>
                      <a:pt x="4506" y="5951"/>
                    </a:cubicBezTo>
                    <a:cubicBezTo>
                      <a:pt x="4506" y="5951"/>
                      <a:pt x="6332" y="7760"/>
                      <a:pt x="6332" y="7760"/>
                    </a:cubicBezTo>
                    <a:close/>
                    <a:moveTo>
                      <a:pt x="3699" y="5153"/>
                    </a:moveTo>
                    <a:cubicBezTo>
                      <a:pt x="3699" y="5153"/>
                      <a:pt x="4119" y="4784"/>
                      <a:pt x="4538" y="4415"/>
                    </a:cubicBezTo>
                    <a:cubicBezTo>
                      <a:pt x="4745" y="4227"/>
                      <a:pt x="4968" y="4057"/>
                      <a:pt x="5130" y="3924"/>
                    </a:cubicBezTo>
                    <a:cubicBezTo>
                      <a:pt x="5294" y="3793"/>
                      <a:pt x="5403" y="3705"/>
                      <a:pt x="5403" y="3705"/>
                    </a:cubicBezTo>
                    <a:lnTo>
                      <a:pt x="3649" y="1835"/>
                    </a:lnTo>
                    <a:cubicBezTo>
                      <a:pt x="3649" y="1835"/>
                      <a:pt x="3535" y="1927"/>
                      <a:pt x="3364" y="2064"/>
                    </a:cubicBezTo>
                    <a:cubicBezTo>
                      <a:pt x="3195" y="2202"/>
                      <a:pt x="2963" y="2379"/>
                      <a:pt x="2747" y="2575"/>
                    </a:cubicBezTo>
                    <a:cubicBezTo>
                      <a:pt x="2310" y="2959"/>
                      <a:pt x="1874" y="3343"/>
                      <a:pt x="1874" y="3343"/>
                    </a:cubicBezTo>
                    <a:cubicBezTo>
                      <a:pt x="1874" y="3343"/>
                      <a:pt x="3699" y="5153"/>
                      <a:pt x="3699" y="5153"/>
                    </a:cubicBezTo>
                    <a:close/>
                    <a:moveTo>
                      <a:pt x="19213" y="21600"/>
                    </a:moveTo>
                    <a:lnTo>
                      <a:pt x="0" y="3388"/>
                    </a:lnTo>
                    <a:cubicBezTo>
                      <a:pt x="0" y="3388"/>
                      <a:pt x="984" y="2521"/>
                      <a:pt x="1969" y="1653"/>
                    </a:cubicBezTo>
                    <a:cubicBezTo>
                      <a:pt x="2982" y="815"/>
                      <a:pt x="4017" y="0"/>
                      <a:pt x="4017" y="0"/>
                    </a:cubicBezTo>
                    <a:lnTo>
                      <a:pt x="21600" y="19568"/>
                    </a:lnTo>
                    <a:cubicBezTo>
                      <a:pt x="21600" y="19568"/>
                      <a:pt x="21448" y="19692"/>
                      <a:pt x="21219" y="19877"/>
                    </a:cubicBezTo>
                    <a:cubicBezTo>
                      <a:pt x="20994" y="20066"/>
                      <a:pt x="20674" y="20298"/>
                      <a:pt x="20384" y="20560"/>
                    </a:cubicBezTo>
                    <a:cubicBezTo>
                      <a:pt x="19799" y="21080"/>
                      <a:pt x="19213" y="21600"/>
                      <a:pt x="19213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4" name="ïsļíḍè">
                <a:extLst>
                  <a:ext uri="{FF2B5EF4-FFF2-40B4-BE49-F238E27FC236}">
                    <a16:creationId xmlns:a16="http://schemas.microsoft.com/office/drawing/2014/main" id="{B06ADEB4-8220-4DA9-BAAA-D55CE8664CD8}"/>
                  </a:ext>
                </a:extLst>
              </p:cNvPr>
              <p:cNvSpPr/>
              <p:nvPr/>
            </p:nvSpPr>
            <p:spPr>
              <a:xfrm>
                <a:off x="0" y="2770843"/>
                <a:ext cx="1959328" cy="130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25" y="10816"/>
                    </a:moveTo>
                    <a:cubicBezTo>
                      <a:pt x="4425" y="10816"/>
                      <a:pt x="4383" y="11011"/>
                      <a:pt x="4319" y="11305"/>
                    </a:cubicBezTo>
                    <a:cubicBezTo>
                      <a:pt x="4252" y="11597"/>
                      <a:pt x="4174" y="11991"/>
                      <a:pt x="4105" y="12389"/>
                    </a:cubicBezTo>
                    <a:cubicBezTo>
                      <a:pt x="3961" y="13183"/>
                      <a:pt x="3816" y="13976"/>
                      <a:pt x="3816" y="13976"/>
                    </a:cubicBezTo>
                    <a:lnTo>
                      <a:pt x="5687" y="14710"/>
                    </a:lnTo>
                    <a:cubicBezTo>
                      <a:pt x="5687" y="14710"/>
                      <a:pt x="5825" y="13950"/>
                      <a:pt x="5963" y="13191"/>
                    </a:cubicBezTo>
                    <a:cubicBezTo>
                      <a:pt x="6028" y="12809"/>
                      <a:pt x="6104" y="12433"/>
                      <a:pt x="6168" y="12153"/>
                    </a:cubicBezTo>
                    <a:cubicBezTo>
                      <a:pt x="6229" y="11872"/>
                      <a:pt x="6270" y="11685"/>
                      <a:pt x="6270" y="11685"/>
                    </a:cubicBezTo>
                    <a:cubicBezTo>
                      <a:pt x="6270" y="11685"/>
                      <a:pt x="4425" y="10816"/>
                      <a:pt x="4425" y="10816"/>
                    </a:cubicBezTo>
                    <a:close/>
                    <a:moveTo>
                      <a:pt x="7263" y="12155"/>
                    </a:moveTo>
                    <a:cubicBezTo>
                      <a:pt x="7263" y="12155"/>
                      <a:pt x="7223" y="12337"/>
                      <a:pt x="7164" y="12611"/>
                    </a:cubicBezTo>
                    <a:cubicBezTo>
                      <a:pt x="7102" y="12884"/>
                      <a:pt x="7026" y="13251"/>
                      <a:pt x="6963" y="13624"/>
                    </a:cubicBezTo>
                    <a:cubicBezTo>
                      <a:pt x="6828" y="14365"/>
                      <a:pt x="6694" y="15107"/>
                      <a:pt x="6694" y="15107"/>
                    </a:cubicBezTo>
                    <a:lnTo>
                      <a:pt x="8564" y="15845"/>
                    </a:lnTo>
                    <a:cubicBezTo>
                      <a:pt x="8564" y="15845"/>
                      <a:pt x="8692" y="15137"/>
                      <a:pt x="8820" y="14430"/>
                    </a:cubicBezTo>
                    <a:cubicBezTo>
                      <a:pt x="8879" y="14074"/>
                      <a:pt x="8953" y="13725"/>
                      <a:pt x="9012" y="13464"/>
                    </a:cubicBezTo>
                    <a:cubicBezTo>
                      <a:pt x="9069" y="13202"/>
                      <a:pt x="9106" y="13028"/>
                      <a:pt x="9106" y="13028"/>
                    </a:cubicBezTo>
                    <a:cubicBezTo>
                      <a:pt x="9106" y="13028"/>
                      <a:pt x="7263" y="12155"/>
                      <a:pt x="7263" y="12155"/>
                    </a:cubicBezTo>
                    <a:close/>
                    <a:moveTo>
                      <a:pt x="10099" y="13500"/>
                    </a:moveTo>
                    <a:cubicBezTo>
                      <a:pt x="10099" y="13500"/>
                      <a:pt x="10062" y="13670"/>
                      <a:pt x="10007" y="13924"/>
                    </a:cubicBezTo>
                    <a:cubicBezTo>
                      <a:pt x="9950" y="14178"/>
                      <a:pt x="9877" y="14518"/>
                      <a:pt x="9819" y="14865"/>
                    </a:cubicBezTo>
                    <a:cubicBezTo>
                      <a:pt x="9695" y="15555"/>
                      <a:pt x="9570" y="16243"/>
                      <a:pt x="9570" y="16243"/>
                    </a:cubicBezTo>
                    <a:lnTo>
                      <a:pt x="11439" y="16987"/>
                    </a:lnTo>
                    <a:cubicBezTo>
                      <a:pt x="11439" y="16987"/>
                      <a:pt x="11557" y="16331"/>
                      <a:pt x="11675" y="15676"/>
                    </a:cubicBezTo>
                    <a:cubicBezTo>
                      <a:pt x="11729" y="15346"/>
                      <a:pt x="11801" y="15023"/>
                      <a:pt x="11854" y="14782"/>
                    </a:cubicBezTo>
                    <a:cubicBezTo>
                      <a:pt x="11907" y="14539"/>
                      <a:pt x="11942" y="14378"/>
                      <a:pt x="11942" y="14378"/>
                    </a:cubicBezTo>
                    <a:cubicBezTo>
                      <a:pt x="11942" y="14378"/>
                      <a:pt x="10099" y="13500"/>
                      <a:pt x="10099" y="13500"/>
                    </a:cubicBezTo>
                    <a:close/>
                    <a:moveTo>
                      <a:pt x="12934" y="14853"/>
                    </a:moveTo>
                    <a:cubicBezTo>
                      <a:pt x="12934" y="14853"/>
                      <a:pt x="12900" y="15009"/>
                      <a:pt x="12849" y="15244"/>
                    </a:cubicBezTo>
                    <a:cubicBezTo>
                      <a:pt x="12798" y="15480"/>
                      <a:pt x="12726" y="15792"/>
                      <a:pt x="12674" y="16113"/>
                    </a:cubicBezTo>
                    <a:cubicBezTo>
                      <a:pt x="12560" y="16751"/>
                      <a:pt x="12446" y="17388"/>
                      <a:pt x="12446" y="17388"/>
                    </a:cubicBezTo>
                    <a:lnTo>
                      <a:pt x="14313" y="18135"/>
                    </a:lnTo>
                    <a:cubicBezTo>
                      <a:pt x="14313" y="18135"/>
                      <a:pt x="14421" y="17532"/>
                      <a:pt x="14529" y="16928"/>
                    </a:cubicBezTo>
                    <a:cubicBezTo>
                      <a:pt x="14577" y="16624"/>
                      <a:pt x="14647" y="16330"/>
                      <a:pt x="14695" y="16106"/>
                    </a:cubicBezTo>
                    <a:cubicBezTo>
                      <a:pt x="14743" y="15884"/>
                      <a:pt x="14775" y="15735"/>
                      <a:pt x="14775" y="15735"/>
                    </a:cubicBezTo>
                    <a:cubicBezTo>
                      <a:pt x="14775" y="15735"/>
                      <a:pt x="12934" y="14853"/>
                      <a:pt x="12934" y="14853"/>
                    </a:cubicBezTo>
                    <a:close/>
                    <a:moveTo>
                      <a:pt x="15767" y="16211"/>
                    </a:moveTo>
                    <a:cubicBezTo>
                      <a:pt x="15767" y="16211"/>
                      <a:pt x="15736" y="16356"/>
                      <a:pt x="15689" y="16572"/>
                    </a:cubicBezTo>
                    <a:cubicBezTo>
                      <a:pt x="15644" y="16788"/>
                      <a:pt x="15574" y="17073"/>
                      <a:pt x="15528" y="17368"/>
                    </a:cubicBezTo>
                    <a:cubicBezTo>
                      <a:pt x="15424" y="17954"/>
                      <a:pt x="15319" y="18539"/>
                      <a:pt x="15319" y="18539"/>
                    </a:cubicBezTo>
                    <a:lnTo>
                      <a:pt x="17186" y="19291"/>
                    </a:lnTo>
                    <a:cubicBezTo>
                      <a:pt x="17186" y="19291"/>
                      <a:pt x="17284" y="18739"/>
                      <a:pt x="17381" y="18188"/>
                    </a:cubicBezTo>
                    <a:cubicBezTo>
                      <a:pt x="17424" y="17909"/>
                      <a:pt x="17492" y="17642"/>
                      <a:pt x="17534" y="17438"/>
                    </a:cubicBezTo>
                    <a:cubicBezTo>
                      <a:pt x="17578" y="17234"/>
                      <a:pt x="17607" y="17098"/>
                      <a:pt x="17607" y="17098"/>
                    </a:cubicBezTo>
                    <a:cubicBezTo>
                      <a:pt x="17607" y="17098"/>
                      <a:pt x="15767" y="16211"/>
                      <a:pt x="15767" y="16211"/>
                    </a:cubicBezTo>
                    <a:close/>
                    <a:moveTo>
                      <a:pt x="4815" y="9028"/>
                    </a:moveTo>
                    <a:lnTo>
                      <a:pt x="6642" y="9974"/>
                    </a:lnTo>
                    <a:cubicBezTo>
                      <a:pt x="6642" y="9974"/>
                      <a:pt x="6680" y="9785"/>
                      <a:pt x="6748" y="9507"/>
                    </a:cubicBezTo>
                    <a:cubicBezTo>
                      <a:pt x="6818" y="9231"/>
                      <a:pt x="6911" y="8863"/>
                      <a:pt x="7004" y="8495"/>
                    </a:cubicBezTo>
                    <a:cubicBezTo>
                      <a:pt x="7192" y="7758"/>
                      <a:pt x="7380" y="7022"/>
                      <a:pt x="7380" y="7022"/>
                    </a:cubicBezTo>
                    <a:lnTo>
                      <a:pt x="5585" y="5945"/>
                    </a:lnTo>
                    <a:cubicBezTo>
                      <a:pt x="5585" y="5945"/>
                      <a:pt x="5389" y="6714"/>
                      <a:pt x="5192" y="7483"/>
                    </a:cubicBezTo>
                    <a:cubicBezTo>
                      <a:pt x="5095" y="7867"/>
                      <a:pt x="4997" y="8252"/>
                      <a:pt x="4924" y="8540"/>
                    </a:cubicBezTo>
                    <a:cubicBezTo>
                      <a:pt x="4859" y="8833"/>
                      <a:pt x="4815" y="9028"/>
                      <a:pt x="4815" y="9028"/>
                    </a:cubicBezTo>
                    <a:close/>
                    <a:moveTo>
                      <a:pt x="8345" y="7603"/>
                    </a:moveTo>
                    <a:cubicBezTo>
                      <a:pt x="8345" y="7603"/>
                      <a:pt x="8163" y="8322"/>
                      <a:pt x="7980" y="9040"/>
                    </a:cubicBezTo>
                    <a:cubicBezTo>
                      <a:pt x="7889" y="9400"/>
                      <a:pt x="7798" y="9759"/>
                      <a:pt x="7729" y="10029"/>
                    </a:cubicBezTo>
                    <a:cubicBezTo>
                      <a:pt x="7663" y="10299"/>
                      <a:pt x="7626" y="10484"/>
                      <a:pt x="7626" y="10484"/>
                    </a:cubicBezTo>
                    <a:lnTo>
                      <a:pt x="9452" y="11434"/>
                    </a:lnTo>
                    <a:cubicBezTo>
                      <a:pt x="9452" y="11434"/>
                      <a:pt x="9486" y="11257"/>
                      <a:pt x="9551" y="11000"/>
                    </a:cubicBezTo>
                    <a:cubicBezTo>
                      <a:pt x="9617" y="10743"/>
                      <a:pt x="9704" y="10400"/>
                      <a:pt x="9790" y="10057"/>
                    </a:cubicBezTo>
                    <a:cubicBezTo>
                      <a:pt x="9965" y="9371"/>
                      <a:pt x="10139" y="8685"/>
                      <a:pt x="10139" y="8685"/>
                    </a:cubicBezTo>
                    <a:cubicBezTo>
                      <a:pt x="10139" y="8685"/>
                      <a:pt x="8345" y="7603"/>
                      <a:pt x="8345" y="7603"/>
                    </a:cubicBezTo>
                    <a:close/>
                    <a:moveTo>
                      <a:pt x="11104" y="9268"/>
                    </a:moveTo>
                    <a:cubicBezTo>
                      <a:pt x="11104" y="9268"/>
                      <a:pt x="10935" y="9936"/>
                      <a:pt x="10765" y="10605"/>
                    </a:cubicBezTo>
                    <a:cubicBezTo>
                      <a:pt x="10680" y="10939"/>
                      <a:pt x="10596" y="11273"/>
                      <a:pt x="10532" y="11524"/>
                    </a:cubicBezTo>
                    <a:cubicBezTo>
                      <a:pt x="10467" y="11773"/>
                      <a:pt x="10435" y="11946"/>
                      <a:pt x="10435" y="11946"/>
                    </a:cubicBezTo>
                    <a:lnTo>
                      <a:pt x="12261" y="12900"/>
                    </a:lnTo>
                    <a:cubicBezTo>
                      <a:pt x="12260" y="12900"/>
                      <a:pt x="12290" y="12735"/>
                      <a:pt x="12353" y="12499"/>
                    </a:cubicBezTo>
                    <a:cubicBezTo>
                      <a:pt x="12414" y="12261"/>
                      <a:pt x="12494" y="11943"/>
                      <a:pt x="12575" y="11626"/>
                    </a:cubicBezTo>
                    <a:cubicBezTo>
                      <a:pt x="12736" y="10990"/>
                      <a:pt x="12896" y="10355"/>
                      <a:pt x="12896" y="10355"/>
                    </a:cubicBezTo>
                    <a:cubicBezTo>
                      <a:pt x="12896" y="10355"/>
                      <a:pt x="11104" y="9268"/>
                      <a:pt x="11104" y="9268"/>
                    </a:cubicBezTo>
                    <a:close/>
                    <a:moveTo>
                      <a:pt x="13861" y="10941"/>
                    </a:moveTo>
                    <a:cubicBezTo>
                      <a:pt x="13861" y="10941"/>
                      <a:pt x="13705" y="11558"/>
                      <a:pt x="13549" y="12177"/>
                    </a:cubicBezTo>
                    <a:cubicBezTo>
                      <a:pt x="13470" y="12486"/>
                      <a:pt x="13392" y="12794"/>
                      <a:pt x="13333" y="13026"/>
                    </a:cubicBezTo>
                    <a:cubicBezTo>
                      <a:pt x="13271" y="13256"/>
                      <a:pt x="13243" y="13416"/>
                      <a:pt x="13243" y="13416"/>
                    </a:cubicBezTo>
                    <a:lnTo>
                      <a:pt x="15067" y="14374"/>
                    </a:lnTo>
                    <a:cubicBezTo>
                      <a:pt x="15067" y="14374"/>
                      <a:pt x="15095" y="14223"/>
                      <a:pt x="15153" y="14006"/>
                    </a:cubicBezTo>
                    <a:cubicBezTo>
                      <a:pt x="15209" y="13786"/>
                      <a:pt x="15283" y="13494"/>
                      <a:pt x="15358" y="13202"/>
                    </a:cubicBezTo>
                    <a:cubicBezTo>
                      <a:pt x="15504" y="12616"/>
                      <a:pt x="15652" y="12031"/>
                      <a:pt x="15652" y="12031"/>
                    </a:cubicBezTo>
                    <a:cubicBezTo>
                      <a:pt x="15652" y="12031"/>
                      <a:pt x="13861" y="10941"/>
                      <a:pt x="13861" y="10941"/>
                    </a:cubicBezTo>
                    <a:close/>
                    <a:moveTo>
                      <a:pt x="16615" y="12619"/>
                    </a:moveTo>
                    <a:cubicBezTo>
                      <a:pt x="16615" y="12619"/>
                      <a:pt x="16473" y="13187"/>
                      <a:pt x="16331" y="13755"/>
                    </a:cubicBezTo>
                    <a:cubicBezTo>
                      <a:pt x="16259" y="14039"/>
                      <a:pt x="16187" y="14322"/>
                      <a:pt x="16133" y="14534"/>
                    </a:cubicBezTo>
                    <a:cubicBezTo>
                      <a:pt x="16076" y="14745"/>
                      <a:pt x="16049" y="14891"/>
                      <a:pt x="16049" y="14891"/>
                    </a:cubicBezTo>
                    <a:lnTo>
                      <a:pt x="17872" y="15855"/>
                    </a:lnTo>
                    <a:cubicBezTo>
                      <a:pt x="17872" y="15855"/>
                      <a:pt x="17899" y="15717"/>
                      <a:pt x="17952" y="15519"/>
                    </a:cubicBezTo>
                    <a:cubicBezTo>
                      <a:pt x="18003" y="15319"/>
                      <a:pt x="18071" y="15051"/>
                      <a:pt x="18138" y="14785"/>
                    </a:cubicBezTo>
                    <a:cubicBezTo>
                      <a:pt x="18272" y="14249"/>
                      <a:pt x="18405" y="13713"/>
                      <a:pt x="18405" y="13713"/>
                    </a:cubicBezTo>
                    <a:cubicBezTo>
                      <a:pt x="18405" y="13713"/>
                      <a:pt x="16615" y="12619"/>
                      <a:pt x="16615" y="12619"/>
                    </a:cubicBezTo>
                    <a:close/>
                    <a:moveTo>
                      <a:pt x="19874" y="21600"/>
                    </a:moveTo>
                    <a:cubicBezTo>
                      <a:pt x="19874" y="21600"/>
                      <a:pt x="15568" y="20059"/>
                      <a:pt x="11263" y="18518"/>
                    </a:cubicBezTo>
                    <a:cubicBezTo>
                      <a:pt x="6953" y="17007"/>
                      <a:pt x="2643" y="15497"/>
                      <a:pt x="2643" y="15497"/>
                    </a:cubicBezTo>
                    <a:cubicBezTo>
                      <a:pt x="2643" y="15497"/>
                      <a:pt x="2392" y="14603"/>
                      <a:pt x="2087" y="13230"/>
                    </a:cubicBezTo>
                    <a:cubicBezTo>
                      <a:pt x="1930" y="12541"/>
                      <a:pt x="1750" y="11727"/>
                      <a:pt x="1562" y="10838"/>
                    </a:cubicBezTo>
                    <a:cubicBezTo>
                      <a:pt x="1379" y="9952"/>
                      <a:pt x="1215" y="9003"/>
                      <a:pt x="1043" y="8029"/>
                    </a:cubicBezTo>
                    <a:cubicBezTo>
                      <a:pt x="685" y="6077"/>
                      <a:pt x="452" y="4098"/>
                      <a:pt x="256" y="2560"/>
                    </a:cubicBezTo>
                    <a:cubicBezTo>
                      <a:pt x="157" y="1790"/>
                      <a:pt x="111" y="1161"/>
                      <a:pt x="65" y="708"/>
                    </a:cubicBezTo>
                    <a:cubicBezTo>
                      <a:pt x="23" y="258"/>
                      <a:pt x="0" y="0"/>
                      <a:pt x="0" y="0"/>
                    </a:cubicBezTo>
                    <a:cubicBezTo>
                      <a:pt x="0" y="0"/>
                      <a:pt x="5408" y="3535"/>
                      <a:pt x="10815" y="7069"/>
                    </a:cubicBezTo>
                    <a:cubicBezTo>
                      <a:pt x="16208" y="10655"/>
                      <a:pt x="21600" y="14241"/>
                      <a:pt x="21600" y="14241"/>
                    </a:cubicBezTo>
                    <a:cubicBezTo>
                      <a:pt x="21600" y="14241"/>
                      <a:pt x="21446" y="14745"/>
                      <a:pt x="21293" y="15248"/>
                    </a:cubicBezTo>
                    <a:cubicBezTo>
                      <a:pt x="21157" y="15761"/>
                      <a:pt x="21022" y="16276"/>
                      <a:pt x="21022" y="16276"/>
                    </a:cubicBezTo>
                    <a:lnTo>
                      <a:pt x="19425" y="15352"/>
                    </a:lnTo>
                    <a:cubicBezTo>
                      <a:pt x="19425" y="15352"/>
                      <a:pt x="19375" y="15553"/>
                      <a:pt x="19299" y="15855"/>
                    </a:cubicBezTo>
                    <a:cubicBezTo>
                      <a:pt x="19219" y="16154"/>
                      <a:pt x="19120" y="16557"/>
                      <a:pt x="19040" y="16970"/>
                    </a:cubicBezTo>
                    <a:cubicBezTo>
                      <a:pt x="18952" y="17379"/>
                      <a:pt x="18865" y="17788"/>
                      <a:pt x="18799" y="18094"/>
                    </a:cubicBezTo>
                    <a:cubicBezTo>
                      <a:pt x="18732" y="18400"/>
                      <a:pt x="18691" y="18605"/>
                      <a:pt x="18691" y="18605"/>
                    </a:cubicBezTo>
                    <a:lnTo>
                      <a:pt x="20293" y="19327"/>
                    </a:lnTo>
                    <a:cubicBezTo>
                      <a:pt x="20293" y="19327"/>
                      <a:pt x="20187" y="19895"/>
                      <a:pt x="20081" y="20463"/>
                    </a:cubicBezTo>
                    <a:cubicBezTo>
                      <a:pt x="20026" y="20746"/>
                      <a:pt x="19971" y="21029"/>
                      <a:pt x="19930" y="21241"/>
                    </a:cubicBezTo>
                    <a:cubicBezTo>
                      <a:pt x="19892" y="21455"/>
                      <a:pt x="19874" y="21600"/>
                      <a:pt x="19874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5" name="işļïḑê">
                <a:extLst>
                  <a:ext uri="{FF2B5EF4-FFF2-40B4-BE49-F238E27FC236}">
                    <a16:creationId xmlns:a16="http://schemas.microsoft.com/office/drawing/2014/main" id="{5E7069D1-6B82-4AC5-AE22-5F38B480FE63}"/>
                  </a:ext>
                </a:extLst>
              </p:cNvPr>
              <p:cNvSpPr/>
              <p:nvPr/>
            </p:nvSpPr>
            <p:spPr>
              <a:xfrm>
                <a:off x="1237166" y="2280066"/>
                <a:ext cx="1184946" cy="878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6" y="18137"/>
                    </a:moveTo>
                    <a:cubicBezTo>
                      <a:pt x="16476" y="18137"/>
                      <a:pt x="16706" y="17760"/>
                      <a:pt x="16937" y="17385"/>
                    </a:cubicBezTo>
                    <a:cubicBezTo>
                      <a:pt x="17051" y="17196"/>
                      <a:pt x="17166" y="17008"/>
                      <a:pt x="17251" y="16866"/>
                    </a:cubicBezTo>
                    <a:cubicBezTo>
                      <a:pt x="17335" y="16722"/>
                      <a:pt x="17400" y="16637"/>
                      <a:pt x="17401" y="16638"/>
                    </a:cubicBezTo>
                    <a:lnTo>
                      <a:pt x="15955" y="14975"/>
                    </a:lnTo>
                    <a:cubicBezTo>
                      <a:pt x="15955" y="14975"/>
                      <a:pt x="15888" y="15064"/>
                      <a:pt x="15800" y="15211"/>
                    </a:cubicBezTo>
                    <a:cubicBezTo>
                      <a:pt x="15711" y="15358"/>
                      <a:pt x="15592" y="15554"/>
                      <a:pt x="15473" y="15750"/>
                    </a:cubicBezTo>
                    <a:cubicBezTo>
                      <a:pt x="15235" y="16140"/>
                      <a:pt x="14996" y="16531"/>
                      <a:pt x="14996" y="16531"/>
                    </a:cubicBezTo>
                    <a:cubicBezTo>
                      <a:pt x="14996" y="16531"/>
                      <a:pt x="16476" y="18137"/>
                      <a:pt x="16476" y="18137"/>
                    </a:cubicBezTo>
                    <a:close/>
                    <a:moveTo>
                      <a:pt x="14200" y="15665"/>
                    </a:moveTo>
                    <a:cubicBezTo>
                      <a:pt x="14200" y="15665"/>
                      <a:pt x="14443" y="15266"/>
                      <a:pt x="14686" y="14868"/>
                    </a:cubicBezTo>
                    <a:cubicBezTo>
                      <a:pt x="14807" y="14669"/>
                      <a:pt x="14928" y="14469"/>
                      <a:pt x="15019" y="14320"/>
                    </a:cubicBezTo>
                    <a:cubicBezTo>
                      <a:pt x="15111" y="14172"/>
                      <a:pt x="15178" y="14079"/>
                      <a:pt x="15178" y="14080"/>
                    </a:cubicBezTo>
                    <a:lnTo>
                      <a:pt x="13735" y="12414"/>
                    </a:lnTo>
                    <a:cubicBezTo>
                      <a:pt x="13735" y="12414"/>
                      <a:pt x="13668" y="12514"/>
                      <a:pt x="13569" y="12662"/>
                    </a:cubicBezTo>
                    <a:cubicBezTo>
                      <a:pt x="13475" y="12817"/>
                      <a:pt x="13350" y="13023"/>
                      <a:pt x="13225" y="13230"/>
                    </a:cubicBezTo>
                    <a:cubicBezTo>
                      <a:pt x="12973" y="13642"/>
                      <a:pt x="12722" y="14055"/>
                      <a:pt x="12722" y="14055"/>
                    </a:cubicBezTo>
                    <a:cubicBezTo>
                      <a:pt x="12722" y="14055"/>
                      <a:pt x="14200" y="15665"/>
                      <a:pt x="14200" y="15665"/>
                    </a:cubicBezTo>
                    <a:close/>
                    <a:moveTo>
                      <a:pt x="11926" y="13188"/>
                    </a:moveTo>
                    <a:cubicBezTo>
                      <a:pt x="11926" y="13188"/>
                      <a:pt x="12182" y="12768"/>
                      <a:pt x="12438" y="12347"/>
                    </a:cubicBezTo>
                    <a:cubicBezTo>
                      <a:pt x="12565" y="12136"/>
                      <a:pt x="12693" y="11927"/>
                      <a:pt x="12788" y="11769"/>
                    </a:cubicBezTo>
                    <a:cubicBezTo>
                      <a:pt x="12889" y="11617"/>
                      <a:pt x="12957" y="11517"/>
                      <a:pt x="12957" y="11517"/>
                    </a:cubicBezTo>
                    <a:lnTo>
                      <a:pt x="11516" y="9848"/>
                    </a:lnTo>
                    <a:cubicBezTo>
                      <a:pt x="11516" y="9848"/>
                      <a:pt x="11446" y="9952"/>
                      <a:pt x="11341" y="10108"/>
                    </a:cubicBezTo>
                    <a:cubicBezTo>
                      <a:pt x="11242" y="10272"/>
                      <a:pt x="11110" y="10489"/>
                      <a:pt x="10978" y="10706"/>
                    </a:cubicBezTo>
                    <a:cubicBezTo>
                      <a:pt x="10714" y="11141"/>
                      <a:pt x="10450" y="11576"/>
                      <a:pt x="10450" y="11576"/>
                    </a:cubicBezTo>
                    <a:cubicBezTo>
                      <a:pt x="10450" y="11576"/>
                      <a:pt x="11926" y="13188"/>
                      <a:pt x="11926" y="13188"/>
                    </a:cubicBezTo>
                    <a:close/>
                    <a:moveTo>
                      <a:pt x="9654" y="10706"/>
                    </a:moveTo>
                    <a:cubicBezTo>
                      <a:pt x="9654" y="10706"/>
                      <a:pt x="9923" y="10263"/>
                      <a:pt x="10192" y="9821"/>
                    </a:cubicBezTo>
                    <a:cubicBezTo>
                      <a:pt x="10327" y="9600"/>
                      <a:pt x="10461" y="9380"/>
                      <a:pt x="10562" y="9214"/>
                    </a:cubicBezTo>
                    <a:cubicBezTo>
                      <a:pt x="10669" y="9055"/>
                      <a:pt x="10740" y="8949"/>
                      <a:pt x="10740" y="8949"/>
                    </a:cubicBezTo>
                    <a:lnTo>
                      <a:pt x="9301" y="7278"/>
                    </a:lnTo>
                    <a:cubicBezTo>
                      <a:pt x="9301" y="7278"/>
                      <a:pt x="9227" y="7388"/>
                      <a:pt x="9117" y="7551"/>
                    </a:cubicBezTo>
                    <a:cubicBezTo>
                      <a:pt x="9013" y="7722"/>
                      <a:pt x="8873" y="7950"/>
                      <a:pt x="8734" y="8178"/>
                    </a:cubicBezTo>
                    <a:cubicBezTo>
                      <a:pt x="8457" y="8634"/>
                      <a:pt x="8179" y="9090"/>
                      <a:pt x="8179" y="9090"/>
                    </a:cubicBezTo>
                    <a:cubicBezTo>
                      <a:pt x="8179" y="9090"/>
                      <a:pt x="9654" y="10706"/>
                      <a:pt x="9654" y="10706"/>
                    </a:cubicBezTo>
                    <a:close/>
                    <a:moveTo>
                      <a:pt x="7386" y="8220"/>
                    </a:moveTo>
                    <a:cubicBezTo>
                      <a:pt x="7386" y="8220"/>
                      <a:pt x="7667" y="7756"/>
                      <a:pt x="7950" y="7291"/>
                    </a:cubicBezTo>
                    <a:cubicBezTo>
                      <a:pt x="8225" y="6820"/>
                      <a:pt x="8527" y="6378"/>
                      <a:pt x="8526" y="6378"/>
                    </a:cubicBezTo>
                    <a:lnTo>
                      <a:pt x="7088" y="4704"/>
                    </a:lnTo>
                    <a:cubicBezTo>
                      <a:pt x="7088" y="4704"/>
                      <a:pt x="6776" y="5158"/>
                      <a:pt x="6493" y="5644"/>
                    </a:cubicBezTo>
                    <a:cubicBezTo>
                      <a:pt x="6203" y="6123"/>
                      <a:pt x="5913" y="6601"/>
                      <a:pt x="5913" y="6601"/>
                    </a:cubicBezTo>
                    <a:cubicBezTo>
                      <a:pt x="5913" y="6601"/>
                      <a:pt x="7386" y="8220"/>
                      <a:pt x="7386" y="8220"/>
                    </a:cubicBezTo>
                    <a:close/>
                    <a:moveTo>
                      <a:pt x="17960" y="15817"/>
                    </a:moveTo>
                    <a:lnTo>
                      <a:pt x="18930" y="14372"/>
                    </a:lnTo>
                    <a:lnTo>
                      <a:pt x="17541" y="12625"/>
                    </a:lnTo>
                    <a:lnTo>
                      <a:pt x="16535" y="14123"/>
                    </a:lnTo>
                    <a:cubicBezTo>
                      <a:pt x="16535" y="14123"/>
                      <a:pt x="17960" y="15817"/>
                      <a:pt x="17960" y="15817"/>
                    </a:cubicBezTo>
                    <a:close/>
                    <a:moveTo>
                      <a:pt x="15767" y="13209"/>
                    </a:moveTo>
                    <a:lnTo>
                      <a:pt x="16793" y="11683"/>
                    </a:lnTo>
                    <a:lnTo>
                      <a:pt x="15407" y="9931"/>
                    </a:lnTo>
                    <a:lnTo>
                      <a:pt x="14344" y="11512"/>
                    </a:lnTo>
                    <a:cubicBezTo>
                      <a:pt x="14344" y="11512"/>
                      <a:pt x="15767" y="13209"/>
                      <a:pt x="15767" y="13209"/>
                    </a:cubicBezTo>
                    <a:close/>
                    <a:moveTo>
                      <a:pt x="13579" y="10597"/>
                    </a:moveTo>
                    <a:lnTo>
                      <a:pt x="14662" y="8989"/>
                    </a:lnTo>
                    <a:lnTo>
                      <a:pt x="13276" y="7234"/>
                    </a:lnTo>
                    <a:cubicBezTo>
                      <a:pt x="13276" y="7234"/>
                      <a:pt x="13201" y="7331"/>
                      <a:pt x="13098" y="7490"/>
                    </a:cubicBezTo>
                    <a:cubicBezTo>
                      <a:pt x="12994" y="7647"/>
                      <a:pt x="12855" y="7855"/>
                      <a:pt x="12715" y="8064"/>
                    </a:cubicBezTo>
                    <a:cubicBezTo>
                      <a:pt x="12436" y="8480"/>
                      <a:pt x="12157" y="8897"/>
                      <a:pt x="12157" y="8897"/>
                    </a:cubicBezTo>
                    <a:cubicBezTo>
                      <a:pt x="12157" y="8897"/>
                      <a:pt x="13579" y="10597"/>
                      <a:pt x="13579" y="10597"/>
                    </a:cubicBezTo>
                    <a:close/>
                    <a:moveTo>
                      <a:pt x="11392" y="7981"/>
                    </a:moveTo>
                    <a:cubicBezTo>
                      <a:pt x="11392" y="7981"/>
                      <a:pt x="11676" y="7557"/>
                      <a:pt x="11960" y="7133"/>
                    </a:cubicBezTo>
                    <a:cubicBezTo>
                      <a:pt x="12102" y="6921"/>
                      <a:pt x="12243" y="6709"/>
                      <a:pt x="12349" y="6549"/>
                    </a:cubicBezTo>
                    <a:cubicBezTo>
                      <a:pt x="12454" y="6388"/>
                      <a:pt x="12531" y="6289"/>
                      <a:pt x="12531" y="6289"/>
                    </a:cubicBezTo>
                    <a:lnTo>
                      <a:pt x="11149" y="4533"/>
                    </a:lnTo>
                    <a:cubicBezTo>
                      <a:pt x="11149" y="4533"/>
                      <a:pt x="11068" y="4633"/>
                      <a:pt x="10960" y="4800"/>
                    </a:cubicBezTo>
                    <a:cubicBezTo>
                      <a:pt x="10850" y="4964"/>
                      <a:pt x="10704" y="5183"/>
                      <a:pt x="10558" y="5403"/>
                    </a:cubicBezTo>
                    <a:cubicBezTo>
                      <a:pt x="10265" y="5840"/>
                      <a:pt x="9971" y="6278"/>
                      <a:pt x="9971" y="6278"/>
                    </a:cubicBezTo>
                    <a:cubicBezTo>
                      <a:pt x="9971" y="6278"/>
                      <a:pt x="11392" y="7981"/>
                      <a:pt x="11392" y="7981"/>
                    </a:cubicBezTo>
                    <a:close/>
                    <a:moveTo>
                      <a:pt x="9208" y="5360"/>
                    </a:moveTo>
                    <a:cubicBezTo>
                      <a:pt x="9208" y="5360"/>
                      <a:pt x="9506" y="4914"/>
                      <a:pt x="9803" y="4469"/>
                    </a:cubicBezTo>
                    <a:cubicBezTo>
                      <a:pt x="9952" y="4247"/>
                      <a:pt x="10101" y="4024"/>
                      <a:pt x="10213" y="3857"/>
                    </a:cubicBezTo>
                    <a:cubicBezTo>
                      <a:pt x="10322" y="3688"/>
                      <a:pt x="10405" y="3587"/>
                      <a:pt x="10405" y="3587"/>
                    </a:cubicBezTo>
                    <a:lnTo>
                      <a:pt x="9024" y="1828"/>
                    </a:lnTo>
                    <a:cubicBezTo>
                      <a:pt x="9024" y="1827"/>
                      <a:pt x="8940" y="1933"/>
                      <a:pt x="8825" y="2105"/>
                    </a:cubicBezTo>
                    <a:cubicBezTo>
                      <a:pt x="8710" y="2278"/>
                      <a:pt x="8557" y="2507"/>
                      <a:pt x="8404" y="2737"/>
                    </a:cubicBezTo>
                    <a:cubicBezTo>
                      <a:pt x="8097" y="3196"/>
                      <a:pt x="7790" y="3654"/>
                      <a:pt x="7790" y="3654"/>
                    </a:cubicBezTo>
                    <a:cubicBezTo>
                      <a:pt x="7790" y="3654"/>
                      <a:pt x="9208" y="5360"/>
                      <a:pt x="9208" y="5360"/>
                    </a:cubicBezTo>
                    <a:close/>
                    <a:moveTo>
                      <a:pt x="18278" y="21600"/>
                    </a:moveTo>
                    <a:cubicBezTo>
                      <a:pt x="18278" y="21600"/>
                      <a:pt x="13698" y="16804"/>
                      <a:pt x="9118" y="12009"/>
                    </a:cubicBezTo>
                    <a:cubicBezTo>
                      <a:pt x="4559" y="7177"/>
                      <a:pt x="0" y="2344"/>
                      <a:pt x="0" y="2344"/>
                    </a:cubicBezTo>
                    <a:cubicBezTo>
                      <a:pt x="0" y="2344"/>
                      <a:pt x="578" y="2148"/>
                      <a:pt x="1446" y="1853"/>
                    </a:cubicBezTo>
                    <a:cubicBezTo>
                      <a:pt x="2309" y="1570"/>
                      <a:pt x="3433" y="1197"/>
                      <a:pt x="4596" y="928"/>
                    </a:cubicBezTo>
                    <a:cubicBezTo>
                      <a:pt x="5748" y="646"/>
                      <a:pt x="6865" y="381"/>
                      <a:pt x="7714" y="226"/>
                    </a:cubicBezTo>
                    <a:cubicBezTo>
                      <a:pt x="8566" y="91"/>
                      <a:pt x="9135" y="0"/>
                      <a:pt x="9135" y="0"/>
                    </a:cubicBezTo>
                    <a:cubicBezTo>
                      <a:pt x="9135" y="0"/>
                      <a:pt x="12244" y="4082"/>
                      <a:pt x="15354" y="8165"/>
                    </a:cubicBezTo>
                    <a:cubicBezTo>
                      <a:pt x="18477" y="12228"/>
                      <a:pt x="21600" y="16292"/>
                      <a:pt x="21600" y="16292"/>
                    </a:cubicBezTo>
                    <a:cubicBezTo>
                      <a:pt x="21600" y="16292"/>
                      <a:pt x="21331" y="16671"/>
                      <a:pt x="21062" y="17050"/>
                    </a:cubicBezTo>
                    <a:cubicBezTo>
                      <a:pt x="20809" y="17449"/>
                      <a:pt x="20556" y="17848"/>
                      <a:pt x="20556" y="17848"/>
                    </a:cubicBezTo>
                    <a:lnTo>
                      <a:pt x="19354" y="16388"/>
                    </a:lnTo>
                    <a:cubicBezTo>
                      <a:pt x="19354" y="16388"/>
                      <a:pt x="18980" y="16938"/>
                      <a:pt x="18607" y="17488"/>
                    </a:cubicBezTo>
                    <a:cubicBezTo>
                      <a:pt x="18415" y="17758"/>
                      <a:pt x="18233" y="18039"/>
                      <a:pt x="18106" y="18260"/>
                    </a:cubicBezTo>
                    <a:cubicBezTo>
                      <a:pt x="17975" y="18477"/>
                      <a:pt x="17887" y="18621"/>
                      <a:pt x="17887" y="18621"/>
                    </a:cubicBezTo>
                    <a:lnTo>
                      <a:pt x="19181" y="20056"/>
                    </a:lnTo>
                    <a:cubicBezTo>
                      <a:pt x="19181" y="20056"/>
                      <a:pt x="18278" y="21600"/>
                      <a:pt x="18278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6" name="îṥḷíḍe">
                <a:extLst>
                  <a:ext uri="{FF2B5EF4-FFF2-40B4-BE49-F238E27FC236}">
                    <a16:creationId xmlns:a16="http://schemas.microsoft.com/office/drawing/2014/main" id="{A5E2F35E-CCF5-4179-ADFF-11F8DB9536ED}"/>
                  </a:ext>
                </a:extLst>
              </p:cNvPr>
              <p:cNvSpPr/>
              <p:nvPr/>
            </p:nvSpPr>
            <p:spPr>
              <a:xfrm>
                <a:off x="449878" y="3946662"/>
                <a:ext cx="1331768" cy="7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8" y="20109"/>
                    </a:moveTo>
                    <a:lnTo>
                      <a:pt x="18040" y="17886"/>
                    </a:lnTo>
                    <a:lnTo>
                      <a:pt x="16353" y="17710"/>
                    </a:lnTo>
                    <a:lnTo>
                      <a:pt x="16289" y="20016"/>
                    </a:lnTo>
                    <a:cubicBezTo>
                      <a:pt x="16289" y="20016"/>
                      <a:pt x="17978" y="20109"/>
                      <a:pt x="17978" y="20109"/>
                    </a:cubicBezTo>
                    <a:close/>
                    <a:moveTo>
                      <a:pt x="15380" y="19963"/>
                    </a:moveTo>
                    <a:cubicBezTo>
                      <a:pt x="15380" y="19963"/>
                      <a:pt x="15391" y="19271"/>
                      <a:pt x="15409" y="18233"/>
                    </a:cubicBezTo>
                    <a:cubicBezTo>
                      <a:pt x="15402" y="17192"/>
                      <a:pt x="15514" y="15821"/>
                      <a:pt x="15563" y="14442"/>
                    </a:cubicBezTo>
                    <a:cubicBezTo>
                      <a:pt x="15603" y="13060"/>
                      <a:pt x="15749" y="11703"/>
                      <a:pt x="15817" y="10674"/>
                    </a:cubicBezTo>
                    <a:cubicBezTo>
                      <a:pt x="15855" y="10162"/>
                      <a:pt x="15887" y="9735"/>
                      <a:pt x="15909" y="9435"/>
                    </a:cubicBezTo>
                    <a:cubicBezTo>
                      <a:pt x="15928" y="9136"/>
                      <a:pt x="15950" y="8967"/>
                      <a:pt x="15949" y="8967"/>
                    </a:cubicBezTo>
                    <a:lnTo>
                      <a:pt x="14284" y="8481"/>
                    </a:lnTo>
                    <a:cubicBezTo>
                      <a:pt x="14284" y="8481"/>
                      <a:pt x="14260" y="8655"/>
                      <a:pt x="14240" y="8965"/>
                    </a:cubicBezTo>
                    <a:cubicBezTo>
                      <a:pt x="14217" y="9275"/>
                      <a:pt x="14184" y="9718"/>
                      <a:pt x="14145" y="10249"/>
                    </a:cubicBezTo>
                    <a:cubicBezTo>
                      <a:pt x="14076" y="11313"/>
                      <a:pt x="13923" y="12719"/>
                      <a:pt x="13881" y="14150"/>
                    </a:cubicBezTo>
                    <a:cubicBezTo>
                      <a:pt x="13848" y="14863"/>
                      <a:pt x="13814" y="15576"/>
                      <a:pt x="13783" y="16244"/>
                    </a:cubicBezTo>
                    <a:cubicBezTo>
                      <a:pt x="13766" y="16578"/>
                      <a:pt x="13750" y="16901"/>
                      <a:pt x="13735" y="17207"/>
                    </a:cubicBezTo>
                    <a:cubicBezTo>
                      <a:pt x="13730" y="17515"/>
                      <a:pt x="13725" y="17806"/>
                      <a:pt x="13721" y="18075"/>
                    </a:cubicBezTo>
                    <a:cubicBezTo>
                      <a:pt x="13703" y="19149"/>
                      <a:pt x="13691" y="19866"/>
                      <a:pt x="13691" y="19866"/>
                    </a:cubicBezTo>
                    <a:cubicBezTo>
                      <a:pt x="13691" y="19866"/>
                      <a:pt x="15380" y="19963"/>
                      <a:pt x="15380" y="19963"/>
                    </a:cubicBezTo>
                    <a:close/>
                    <a:moveTo>
                      <a:pt x="12781" y="19812"/>
                    </a:moveTo>
                    <a:cubicBezTo>
                      <a:pt x="12782" y="19812"/>
                      <a:pt x="12804" y="16891"/>
                      <a:pt x="12975" y="13991"/>
                    </a:cubicBezTo>
                    <a:cubicBezTo>
                      <a:pt x="13018" y="12535"/>
                      <a:pt x="13174" y="11102"/>
                      <a:pt x="13243" y="10018"/>
                    </a:cubicBezTo>
                    <a:cubicBezTo>
                      <a:pt x="13284" y="9477"/>
                      <a:pt x="13318" y="9027"/>
                      <a:pt x="13341" y="8711"/>
                    </a:cubicBezTo>
                    <a:cubicBezTo>
                      <a:pt x="13361" y="8395"/>
                      <a:pt x="13386" y="8218"/>
                      <a:pt x="13386" y="8218"/>
                    </a:cubicBezTo>
                    <a:lnTo>
                      <a:pt x="11721" y="7727"/>
                    </a:lnTo>
                    <a:cubicBezTo>
                      <a:pt x="11721" y="7727"/>
                      <a:pt x="11694" y="7910"/>
                      <a:pt x="11673" y="8237"/>
                    </a:cubicBezTo>
                    <a:cubicBezTo>
                      <a:pt x="11649" y="8563"/>
                      <a:pt x="11614" y="9029"/>
                      <a:pt x="11572" y="9588"/>
                    </a:cubicBezTo>
                    <a:cubicBezTo>
                      <a:pt x="11501" y="10709"/>
                      <a:pt x="11339" y="12190"/>
                      <a:pt x="11294" y="13695"/>
                    </a:cubicBezTo>
                    <a:cubicBezTo>
                      <a:pt x="11238" y="15198"/>
                      <a:pt x="11125" y="16693"/>
                      <a:pt x="11124" y="17826"/>
                    </a:cubicBezTo>
                    <a:cubicBezTo>
                      <a:pt x="11106" y="18956"/>
                      <a:pt x="11093" y="19709"/>
                      <a:pt x="11093" y="19709"/>
                    </a:cubicBezTo>
                    <a:cubicBezTo>
                      <a:pt x="11093" y="19709"/>
                      <a:pt x="12781" y="19812"/>
                      <a:pt x="12781" y="19812"/>
                    </a:cubicBezTo>
                    <a:close/>
                    <a:moveTo>
                      <a:pt x="10182" y="19653"/>
                    </a:moveTo>
                    <a:cubicBezTo>
                      <a:pt x="10182" y="19653"/>
                      <a:pt x="10195" y="18886"/>
                      <a:pt x="10215" y="17736"/>
                    </a:cubicBezTo>
                    <a:cubicBezTo>
                      <a:pt x="10218" y="16584"/>
                      <a:pt x="10330" y="15063"/>
                      <a:pt x="10388" y="13534"/>
                    </a:cubicBezTo>
                    <a:cubicBezTo>
                      <a:pt x="10417" y="12769"/>
                      <a:pt x="10459" y="12008"/>
                      <a:pt x="10523" y="11298"/>
                    </a:cubicBezTo>
                    <a:cubicBezTo>
                      <a:pt x="10577" y="10588"/>
                      <a:pt x="10628" y="9924"/>
                      <a:pt x="10672" y="9355"/>
                    </a:cubicBezTo>
                    <a:cubicBezTo>
                      <a:pt x="10714" y="8786"/>
                      <a:pt x="10750" y="8312"/>
                      <a:pt x="10775" y="7981"/>
                    </a:cubicBezTo>
                    <a:cubicBezTo>
                      <a:pt x="10798" y="7648"/>
                      <a:pt x="10824" y="7462"/>
                      <a:pt x="10825" y="7462"/>
                    </a:cubicBezTo>
                    <a:lnTo>
                      <a:pt x="9160" y="6967"/>
                    </a:lnTo>
                    <a:cubicBezTo>
                      <a:pt x="9160" y="6967"/>
                      <a:pt x="9134" y="7160"/>
                      <a:pt x="9108" y="7502"/>
                    </a:cubicBezTo>
                    <a:cubicBezTo>
                      <a:pt x="9082" y="7844"/>
                      <a:pt x="9045" y="8334"/>
                      <a:pt x="9000" y="8921"/>
                    </a:cubicBezTo>
                    <a:cubicBezTo>
                      <a:pt x="8956" y="9508"/>
                      <a:pt x="8903" y="10192"/>
                      <a:pt x="8847" y="10927"/>
                    </a:cubicBezTo>
                    <a:cubicBezTo>
                      <a:pt x="8819" y="11294"/>
                      <a:pt x="8790" y="11673"/>
                      <a:pt x="8760" y="12058"/>
                    </a:cubicBezTo>
                    <a:cubicBezTo>
                      <a:pt x="8743" y="12446"/>
                      <a:pt x="8725" y="12840"/>
                      <a:pt x="8707" y="13233"/>
                    </a:cubicBezTo>
                    <a:cubicBezTo>
                      <a:pt x="8646" y="14810"/>
                      <a:pt x="8534" y="16381"/>
                      <a:pt x="8527" y="17569"/>
                    </a:cubicBezTo>
                    <a:cubicBezTo>
                      <a:pt x="8507" y="18755"/>
                      <a:pt x="8494" y="19546"/>
                      <a:pt x="8494" y="19546"/>
                    </a:cubicBezTo>
                    <a:cubicBezTo>
                      <a:pt x="8494" y="19546"/>
                      <a:pt x="10182" y="19653"/>
                      <a:pt x="10182" y="19653"/>
                    </a:cubicBezTo>
                    <a:close/>
                    <a:moveTo>
                      <a:pt x="7585" y="19488"/>
                    </a:moveTo>
                    <a:cubicBezTo>
                      <a:pt x="7585" y="19488"/>
                      <a:pt x="7598" y="18684"/>
                      <a:pt x="7618" y="17478"/>
                    </a:cubicBezTo>
                    <a:cubicBezTo>
                      <a:pt x="7627" y="16272"/>
                      <a:pt x="7739" y="14674"/>
                      <a:pt x="7802" y="13071"/>
                    </a:cubicBezTo>
                    <a:cubicBezTo>
                      <a:pt x="7820" y="12671"/>
                      <a:pt x="7838" y="12270"/>
                      <a:pt x="7856" y="11875"/>
                    </a:cubicBezTo>
                    <a:cubicBezTo>
                      <a:pt x="7886" y="11485"/>
                      <a:pt x="7916" y="11098"/>
                      <a:pt x="7945" y="10725"/>
                    </a:cubicBezTo>
                    <a:cubicBezTo>
                      <a:pt x="8002" y="9979"/>
                      <a:pt x="8055" y="9282"/>
                      <a:pt x="8100" y="8685"/>
                    </a:cubicBezTo>
                    <a:cubicBezTo>
                      <a:pt x="8146" y="8088"/>
                      <a:pt x="8183" y="7591"/>
                      <a:pt x="8210" y="7243"/>
                    </a:cubicBezTo>
                    <a:cubicBezTo>
                      <a:pt x="8238" y="6895"/>
                      <a:pt x="8263" y="6699"/>
                      <a:pt x="8263" y="6699"/>
                    </a:cubicBezTo>
                    <a:lnTo>
                      <a:pt x="6598" y="6200"/>
                    </a:lnTo>
                    <a:cubicBezTo>
                      <a:pt x="6598" y="6200"/>
                      <a:pt x="6577" y="6403"/>
                      <a:pt x="6542" y="6759"/>
                    </a:cubicBezTo>
                    <a:cubicBezTo>
                      <a:pt x="6514" y="7119"/>
                      <a:pt x="6475" y="7631"/>
                      <a:pt x="6429" y="8247"/>
                    </a:cubicBezTo>
                    <a:cubicBezTo>
                      <a:pt x="6382" y="8862"/>
                      <a:pt x="6327" y="9580"/>
                      <a:pt x="6268" y="10349"/>
                    </a:cubicBezTo>
                    <a:cubicBezTo>
                      <a:pt x="6239" y="10733"/>
                      <a:pt x="6209" y="11131"/>
                      <a:pt x="6178" y="11535"/>
                    </a:cubicBezTo>
                    <a:cubicBezTo>
                      <a:pt x="6159" y="11941"/>
                      <a:pt x="6139" y="12354"/>
                      <a:pt x="6120" y="12766"/>
                    </a:cubicBezTo>
                    <a:cubicBezTo>
                      <a:pt x="6054" y="14417"/>
                      <a:pt x="5943" y="16064"/>
                      <a:pt x="5931" y="17307"/>
                    </a:cubicBezTo>
                    <a:cubicBezTo>
                      <a:pt x="5910" y="18550"/>
                      <a:pt x="5896" y="19377"/>
                      <a:pt x="5896" y="19377"/>
                    </a:cubicBezTo>
                    <a:cubicBezTo>
                      <a:pt x="5896" y="19377"/>
                      <a:pt x="7585" y="19488"/>
                      <a:pt x="7585" y="19488"/>
                    </a:cubicBezTo>
                    <a:close/>
                    <a:moveTo>
                      <a:pt x="18664" y="8473"/>
                    </a:moveTo>
                    <a:lnTo>
                      <a:pt x="18918" y="6308"/>
                    </a:lnTo>
                    <a:lnTo>
                      <a:pt x="17265" y="5696"/>
                    </a:lnTo>
                    <a:lnTo>
                      <a:pt x="17002" y="7943"/>
                    </a:lnTo>
                    <a:cubicBezTo>
                      <a:pt x="17002" y="7943"/>
                      <a:pt x="18664" y="8473"/>
                      <a:pt x="18664" y="8473"/>
                    </a:cubicBezTo>
                    <a:close/>
                    <a:moveTo>
                      <a:pt x="16106" y="7657"/>
                    </a:moveTo>
                    <a:lnTo>
                      <a:pt x="16375" y="5365"/>
                    </a:lnTo>
                    <a:lnTo>
                      <a:pt x="14723" y="4749"/>
                    </a:lnTo>
                    <a:lnTo>
                      <a:pt x="14445" y="7124"/>
                    </a:lnTo>
                    <a:cubicBezTo>
                      <a:pt x="14445" y="7124"/>
                      <a:pt x="16106" y="7657"/>
                      <a:pt x="16106" y="7657"/>
                    </a:cubicBezTo>
                    <a:close/>
                    <a:moveTo>
                      <a:pt x="13551" y="6835"/>
                    </a:moveTo>
                    <a:lnTo>
                      <a:pt x="13833" y="4416"/>
                    </a:lnTo>
                    <a:lnTo>
                      <a:pt x="12180" y="3795"/>
                    </a:lnTo>
                    <a:lnTo>
                      <a:pt x="11890" y="6297"/>
                    </a:lnTo>
                    <a:cubicBezTo>
                      <a:pt x="11890" y="6297"/>
                      <a:pt x="13551" y="6835"/>
                      <a:pt x="13551" y="6835"/>
                    </a:cubicBezTo>
                    <a:close/>
                    <a:moveTo>
                      <a:pt x="10996" y="6006"/>
                    </a:moveTo>
                    <a:lnTo>
                      <a:pt x="11291" y="3460"/>
                    </a:lnTo>
                    <a:lnTo>
                      <a:pt x="9639" y="2836"/>
                    </a:lnTo>
                    <a:lnTo>
                      <a:pt x="9335" y="5464"/>
                    </a:lnTo>
                    <a:cubicBezTo>
                      <a:pt x="9335" y="5464"/>
                      <a:pt x="10996" y="6006"/>
                      <a:pt x="10996" y="6006"/>
                    </a:cubicBezTo>
                    <a:close/>
                    <a:moveTo>
                      <a:pt x="8441" y="5171"/>
                    </a:moveTo>
                    <a:lnTo>
                      <a:pt x="8751" y="2498"/>
                    </a:lnTo>
                    <a:lnTo>
                      <a:pt x="7100" y="1870"/>
                    </a:lnTo>
                    <a:lnTo>
                      <a:pt x="6781" y="4624"/>
                    </a:lnTo>
                    <a:cubicBezTo>
                      <a:pt x="6781" y="4624"/>
                      <a:pt x="8441" y="5171"/>
                      <a:pt x="8441" y="5171"/>
                    </a:cubicBezTo>
                    <a:close/>
                    <a:moveTo>
                      <a:pt x="16839" y="9300"/>
                    </a:moveTo>
                    <a:lnTo>
                      <a:pt x="16639" y="11573"/>
                    </a:lnTo>
                    <a:lnTo>
                      <a:pt x="18313" y="11970"/>
                    </a:lnTo>
                    <a:lnTo>
                      <a:pt x="18505" y="9779"/>
                    </a:lnTo>
                    <a:cubicBezTo>
                      <a:pt x="18505" y="9779"/>
                      <a:pt x="16839" y="9300"/>
                      <a:pt x="16839" y="9300"/>
                    </a:cubicBezTo>
                    <a:close/>
                    <a:moveTo>
                      <a:pt x="16532" y="13470"/>
                    </a:moveTo>
                    <a:lnTo>
                      <a:pt x="16401" y="15762"/>
                    </a:lnTo>
                    <a:lnTo>
                      <a:pt x="18085" y="16008"/>
                    </a:lnTo>
                    <a:lnTo>
                      <a:pt x="18212" y="13799"/>
                    </a:lnTo>
                    <a:cubicBezTo>
                      <a:pt x="18212" y="13799"/>
                      <a:pt x="16532" y="13470"/>
                      <a:pt x="16532" y="13470"/>
                    </a:cubicBezTo>
                    <a:close/>
                    <a:moveTo>
                      <a:pt x="20627" y="21600"/>
                    </a:moveTo>
                    <a:cubicBezTo>
                      <a:pt x="20627" y="21600"/>
                      <a:pt x="15470" y="21467"/>
                      <a:pt x="10313" y="21334"/>
                    </a:cubicBezTo>
                    <a:cubicBezTo>
                      <a:pt x="5157" y="21148"/>
                      <a:pt x="0" y="20963"/>
                      <a:pt x="0" y="20963"/>
                    </a:cubicBezTo>
                    <a:cubicBezTo>
                      <a:pt x="0" y="20963"/>
                      <a:pt x="345" y="19542"/>
                      <a:pt x="864" y="17411"/>
                    </a:cubicBezTo>
                    <a:cubicBezTo>
                      <a:pt x="1109" y="16359"/>
                      <a:pt x="1452" y="15148"/>
                      <a:pt x="1815" y="13872"/>
                    </a:cubicBezTo>
                    <a:cubicBezTo>
                      <a:pt x="2190" y="12598"/>
                      <a:pt x="2533" y="11250"/>
                      <a:pt x="2977" y="9943"/>
                    </a:cubicBezTo>
                    <a:cubicBezTo>
                      <a:pt x="3399" y="8655"/>
                      <a:pt x="3821" y="7365"/>
                      <a:pt x="4217" y="6157"/>
                    </a:cubicBezTo>
                    <a:cubicBezTo>
                      <a:pt x="4645" y="4996"/>
                      <a:pt x="5045" y="3913"/>
                      <a:pt x="5387" y="2984"/>
                    </a:cubicBezTo>
                    <a:cubicBezTo>
                      <a:pt x="5729" y="2070"/>
                      <a:pt x="6007" y="1319"/>
                      <a:pt x="6232" y="806"/>
                    </a:cubicBezTo>
                    <a:cubicBezTo>
                      <a:pt x="6447" y="293"/>
                      <a:pt x="6569" y="0"/>
                      <a:pt x="6569" y="0"/>
                    </a:cubicBezTo>
                    <a:cubicBezTo>
                      <a:pt x="6569" y="0"/>
                      <a:pt x="10325" y="1534"/>
                      <a:pt x="14081" y="3069"/>
                    </a:cubicBezTo>
                    <a:cubicBezTo>
                      <a:pt x="17840" y="4575"/>
                      <a:pt x="21600" y="6080"/>
                      <a:pt x="21600" y="6080"/>
                    </a:cubicBezTo>
                    <a:cubicBezTo>
                      <a:pt x="21600" y="6080"/>
                      <a:pt x="21580" y="6226"/>
                      <a:pt x="21550" y="6442"/>
                    </a:cubicBezTo>
                    <a:cubicBezTo>
                      <a:pt x="21521" y="6658"/>
                      <a:pt x="21476" y="6946"/>
                      <a:pt x="21452" y="7240"/>
                    </a:cubicBezTo>
                    <a:cubicBezTo>
                      <a:pt x="21393" y="7826"/>
                      <a:pt x="21334" y="8412"/>
                      <a:pt x="21334" y="8412"/>
                    </a:cubicBezTo>
                    <a:lnTo>
                      <a:pt x="19922" y="7934"/>
                    </a:lnTo>
                    <a:cubicBezTo>
                      <a:pt x="19922" y="7934"/>
                      <a:pt x="19845" y="8632"/>
                      <a:pt x="19731" y="9678"/>
                    </a:cubicBezTo>
                    <a:cubicBezTo>
                      <a:pt x="19620" y="10726"/>
                      <a:pt x="19539" y="12144"/>
                      <a:pt x="19414" y="13551"/>
                    </a:cubicBezTo>
                    <a:cubicBezTo>
                      <a:pt x="19328" y="14966"/>
                      <a:pt x="19277" y="16393"/>
                      <a:pt x="19214" y="17457"/>
                    </a:cubicBezTo>
                    <a:cubicBezTo>
                      <a:pt x="19187" y="17991"/>
                      <a:pt x="19194" y="18440"/>
                      <a:pt x="19184" y="18752"/>
                    </a:cubicBezTo>
                    <a:cubicBezTo>
                      <a:pt x="19179" y="19065"/>
                      <a:pt x="19176" y="19244"/>
                      <a:pt x="19176" y="19244"/>
                    </a:cubicBezTo>
                    <a:lnTo>
                      <a:pt x="20665" y="19353"/>
                    </a:lnTo>
                    <a:cubicBezTo>
                      <a:pt x="20665" y="19353"/>
                      <a:pt x="20627" y="21600"/>
                      <a:pt x="2062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endParaRPr sz="2000"/>
              </a:p>
            </p:txBody>
          </p:sp>
          <p:sp>
            <p:nvSpPr>
              <p:cNvPr id="27" name="îṩ1iḍê">
                <a:extLst>
                  <a:ext uri="{FF2B5EF4-FFF2-40B4-BE49-F238E27FC236}">
                    <a16:creationId xmlns:a16="http://schemas.microsoft.com/office/drawing/2014/main" id="{2928EDC4-4627-447B-A2DE-4520E9B1BF3B}"/>
                  </a:ext>
                </a:extLst>
              </p:cNvPr>
              <p:cNvSpPr/>
              <p:nvPr/>
            </p:nvSpPr>
            <p:spPr>
              <a:xfrm>
                <a:off x="2372087" y="2004004"/>
                <a:ext cx="652343" cy="67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3" y="3634"/>
                    </a:moveTo>
                    <a:cubicBezTo>
                      <a:pt x="12713" y="3634"/>
                      <a:pt x="12558" y="3710"/>
                      <a:pt x="12306" y="3873"/>
                    </a:cubicBezTo>
                    <a:cubicBezTo>
                      <a:pt x="12051" y="4031"/>
                      <a:pt x="11687" y="4256"/>
                      <a:pt x="11249" y="4527"/>
                    </a:cubicBezTo>
                    <a:cubicBezTo>
                      <a:pt x="10381" y="5078"/>
                      <a:pt x="9189" y="5762"/>
                      <a:pt x="8048" y="6519"/>
                    </a:cubicBezTo>
                    <a:cubicBezTo>
                      <a:pt x="6917" y="7292"/>
                      <a:pt x="5785" y="8063"/>
                      <a:pt x="4936" y="8643"/>
                    </a:cubicBezTo>
                    <a:cubicBezTo>
                      <a:pt x="4504" y="8922"/>
                      <a:pt x="4172" y="9191"/>
                      <a:pt x="3932" y="9370"/>
                    </a:cubicBezTo>
                    <a:cubicBezTo>
                      <a:pt x="3694" y="9551"/>
                      <a:pt x="3558" y="9654"/>
                      <a:pt x="3558" y="9654"/>
                    </a:cubicBezTo>
                    <a:lnTo>
                      <a:pt x="5168" y="11669"/>
                    </a:lnTo>
                    <a:cubicBezTo>
                      <a:pt x="5168" y="11669"/>
                      <a:pt x="5301" y="11568"/>
                      <a:pt x="5533" y="11393"/>
                    </a:cubicBezTo>
                    <a:cubicBezTo>
                      <a:pt x="5766" y="11218"/>
                      <a:pt x="6090" y="10956"/>
                      <a:pt x="6510" y="10684"/>
                    </a:cubicBezTo>
                    <a:cubicBezTo>
                      <a:pt x="7337" y="10120"/>
                      <a:pt x="8438" y="9368"/>
                      <a:pt x="9540" y="8616"/>
                    </a:cubicBezTo>
                    <a:cubicBezTo>
                      <a:pt x="10651" y="7880"/>
                      <a:pt x="11813" y="7214"/>
                      <a:pt x="12657" y="6678"/>
                    </a:cubicBezTo>
                    <a:cubicBezTo>
                      <a:pt x="13083" y="6414"/>
                      <a:pt x="13438" y="6193"/>
                      <a:pt x="13686" y="6040"/>
                    </a:cubicBezTo>
                    <a:cubicBezTo>
                      <a:pt x="13931" y="5881"/>
                      <a:pt x="14083" y="5808"/>
                      <a:pt x="14083" y="5808"/>
                    </a:cubicBezTo>
                    <a:cubicBezTo>
                      <a:pt x="14083" y="5808"/>
                      <a:pt x="12713" y="3634"/>
                      <a:pt x="12713" y="3634"/>
                    </a:cubicBezTo>
                    <a:close/>
                    <a:moveTo>
                      <a:pt x="15130" y="7470"/>
                    </a:moveTo>
                    <a:cubicBezTo>
                      <a:pt x="15130" y="7470"/>
                      <a:pt x="14982" y="7542"/>
                      <a:pt x="14742" y="7698"/>
                    </a:cubicBezTo>
                    <a:cubicBezTo>
                      <a:pt x="14499" y="7848"/>
                      <a:pt x="14152" y="8064"/>
                      <a:pt x="13735" y="8322"/>
                    </a:cubicBezTo>
                    <a:cubicBezTo>
                      <a:pt x="12908" y="8848"/>
                      <a:pt x="11770" y="9499"/>
                      <a:pt x="10682" y="10222"/>
                    </a:cubicBezTo>
                    <a:cubicBezTo>
                      <a:pt x="9603" y="10958"/>
                      <a:pt x="8524" y="11693"/>
                      <a:pt x="7715" y="12246"/>
                    </a:cubicBezTo>
                    <a:cubicBezTo>
                      <a:pt x="7302" y="12512"/>
                      <a:pt x="6985" y="12768"/>
                      <a:pt x="6757" y="12940"/>
                    </a:cubicBezTo>
                    <a:cubicBezTo>
                      <a:pt x="6530" y="13112"/>
                      <a:pt x="6400" y="13211"/>
                      <a:pt x="6400" y="13211"/>
                    </a:cubicBezTo>
                    <a:lnTo>
                      <a:pt x="8011" y="15226"/>
                    </a:lnTo>
                    <a:cubicBezTo>
                      <a:pt x="8011" y="15226"/>
                      <a:pt x="8137" y="15130"/>
                      <a:pt x="8357" y="14962"/>
                    </a:cubicBezTo>
                    <a:cubicBezTo>
                      <a:pt x="8579" y="14796"/>
                      <a:pt x="8887" y="14545"/>
                      <a:pt x="9288" y="14287"/>
                    </a:cubicBezTo>
                    <a:cubicBezTo>
                      <a:pt x="10075" y="13751"/>
                      <a:pt x="11125" y="13034"/>
                      <a:pt x="12174" y="12319"/>
                    </a:cubicBezTo>
                    <a:cubicBezTo>
                      <a:pt x="13232" y="11616"/>
                      <a:pt x="14339" y="10985"/>
                      <a:pt x="15143" y="10472"/>
                    </a:cubicBezTo>
                    <a:cubicBezTo>
                      <a:pt x="15548" y="10221"/>
                      <a:pt x="15886" y="10011"/>
                      <a:pt x="16122" y="9864"/>
                    </a:cubicBezTo>
                    <a:cubicBezTo>
                      <a:pt x="16355" y="9712"/>
                      <a:pt x="16499" y="9643"/>
                      <a:pt x="16499" y="9643"/>
                    </a:cubicBezTo>
                    <a:cubicBezTo>
                      <a:pt x="16499" y="9643"/>
                      <a:pt x="15130" y="7470"/>
                      <a:pt x="15130" y="7470"/>
                    </a:cubicBezTo>
                    <a:close/>
                    <a:moveTo>
                      <a:pt x="17547" y="11305"/>
                    </a:moveTo>
                    <a:cubicBezTo>
                      <a:pt x="17547" y="11305"/>
                      <a:pt x="17406" y="11374"/>
                      <a:pt x="17178" y="11522"/>
                    </a:cubicBezTo>
                    <a:cubicBezTo>
                      <a:pt x="16947" y="11666"/>
                      <a:pt x="16617" y="11871"/>
                      <a:pt x="16220" y="12117"/>
                    </a:cubicBezTo>
                    <a:cubicBezTo>
                      <a:pt x="15435" y="12619"/>
                      <a:pt x="14351" y="13236"/>
                      <a:pt x="13315" y="13923"/>
                    </a:cubicBezTo>
                    <a:cubicBezTo>
                      <a:pt x="12290" y="14624"/>
                      <a:pt x="11262" y="15324"/>
                      <a:pt x="10493" y="15849"/>
                    </a:cubicBezTo>
                    <a:cubicBezTo>
                      <a:pt x="10100" y="16101"/>
                      <a:pt x="9799" y="16346"/>
                      <a:pt x="9582" y="16509"/>
                    </a:cubicBezTo>
                    <a:cubicBezTo>
                      <a:pt x="9366" y="16674"/>
                      <a:pt x="9243" y="16768"/>
                      <a:pt x="9243" y="16768"/>
                    </a:cubicBezTo>
                    <a:lnTo>
                      <a:pt x="10854" y="18783"/>
                    </a:lnTo>
                    <a:cubicBezTo>
                      <a:pt x="10854" y="18783"/>
                      <a:pt x="10972" y="18692"/>
                      <a:pt x="11183" y="18532"/>
                    </a:cubicBezTo>
                    <a:cubicBezTo>
                      <a:pt x="11393" y="18374"/>
                      <a:pt x="11685" y="18134"/>
                      <a:pt x="12067" y="17891"/>
                    </a:cubicBezTo>
                    <a:cubicBezTo>
                      <a:pt x="12815" y="17381"/>
                      <a:pt x="13811" y="16700"/>
                      <a:pt x="14808" y="16021"/>
                    </a:cubicBezTo>
                    <a:cubicBezTo>
                      <a:pt x="15813" y="15353"/>
                      <a:pt x="16865" y="14755"/>
                      <a:pt x="17629" y="14267"/>
                    </a:cubicBezTo>
                    <a:cubicBezTo>
                      <a:pt x="18013" y="14028"/>
                      <a:pt x="18334" y="13828"/>
                      <a:pt x="18558" y="13689"/>
                    </a:cubicBezTo>
                    <a:cubicBezTo>
                      <a:pt x="18779" y="13544"/>
                      <a:pt x="18916" y="13479"/>
                      <a:pt x="18916" y="13479"/>
                    </a:cubicBezTo>
                    <a:cubicBezTo>
                      <a:pt x="18916" y="13479"/>
                      <a:pt x="17547" y="11305"/>
                      <a:pt x="17547" y="11305"/>
                    </a:cubicBezTo>
                    <a:close/>
                    <a:moveTo>
                      <a:pt x="5619" y="4655"/>
                    </a:moveTo>
                    <a:cubicBezTo>
                      <a:pt x="5969" y="5136"/>
                      <a:pt x="6568" y="5306"/>
                      <a:pt x="6958" y="5038"/>
                    </a:cubicBezTo>
                    <a:cubicBezTo>
                      <a:pt x="7343" y="4763"/>
                      <a:pt x="7400" y="4174"/>
                      <a:pt x="7062" y="3687"/>
                    </a:cubicBezTo>
                    <a:cubicBezTo>
                      <a:pt x="6724" y="3202"/>
                      <a:pt x="6108" y="3009"/>
                      <a:pt x="5713" y="3290"/>
                    </a:cubicBezTo>
                    <a:cubicBezTo>
                      <a:pt x="5313" y="3565"/>
                      <a:pt x="5271" y="4177"/>
                      <a:pt x="5619" y="4655"/>
                    </a:cubicBezTo>
                    <a:close/>
                    <a:moveTo>
                      <a:pt x="12751" y="0"/>
                    </a:moveTo>
                    <a:lnTo>
                      <a:pt x="21600" y="14673"/>
                    </a:lnTo>
                    <a:lnTo>
                      <a:pt x="20162" y="15457"/>
                    </a:lnTo>
                    <a:lnTo>
                      <a:pt x="19964" y="15142"/>
                    </a:lnTo>
                    <a:cubicBezTo>
                      <a:pt x="19964" y="15142"/>
                      <a:pt x="19831" y="15205"/>
                      <a:pt x="19614" y="15346"/>
                    </a:cubicBezTo>
                    <a:cubicBezTo>
                      <a:pt x="19394" y="15483"/>
                      <a:pt x="19081" y="15678"/>
                      <a:pt x="18706" y="15913"/>
                    </a:cubicBezTo>
                    <a:cubicBezTo>
                      <a:pt x="17961" y="16389"/>
                      <a:pt x="16932" y="16973"/>
                      <a:pt x="15950" y="17625"/>
                    </a:cubicBezTo>
                    <a:cubicBezTo>
                      <a:pt x="14976" y="18290"/>
                      <a:pt x="14002" y="18954"/>
                      <a:pt x="13271" y="19453"/>
                    </a:cubicBezTo>
                    <a:cubicBezTo>
                      <a:pt x="12897" y="19691"/>
                      <a:pt x="12613" y="19924"/>
                      <a:pt x="12407" y="20079"/>
                    </a:cubicBezTo>
                    <a:cubicBezTo>
                      <a:pt x="12203" y="20235"/>
                      <a:pt x="12085" y="20325"/>
                      <a:pt x="12085" y="20325"/>
                    </a:cubicBezTo>
                    <a:lnTo>
                      <a:pt x="12319" y="20617"/>
                    </a:lnTo>
                    <a:lnTo>
                      <a:pt x="11017" y="21600"/>
                    </a:lnTo>
                    <a:lnTo>
                      <a:pt x="0" y="8347"/>
                    </a:lnTo>
                    <a:cubicBezTo>
                      <a:pt x="0" y="8347"/>
                      <a:pt x="254" y="7918"/>
                      <a:pt x="635" y="7275"/>
                    </a:cubicBezTo>
                    <a:cubicBezTo>
                      <a:pt x="1027" y="6639"/>
                      <a:pt x="1516" y="5738"/>
                      <a:pt x="2078" y="4910"/>
                    </a:cubicBezTo>
                    <a:cubicBezTo>
                      <a:pt x="3211" y="3221"/>
                      <a:pt x="4343" y="1533"/>
                      <a:pt x="4343" y="1533"/>
                    </a:cubicBezTo>
                    <a:cubicBezTo>
                      <a:pt x="4343" y="1532"/>
                      <a:pt x="4853" y="1386"/>
                      <a:pt x="5660" y="1242"/>
                    </a:cubicBezTo>
                    <a:cubicBezTo>
                      <a:pt x="6451" y="1088"/>
                      <a:pt x="7506" y="883"/>
                      <a:pt x="8561" y="679"/>
                    </a:cubicBezTo>
                    <a:cubicBezTo>
                      <a:pt x="9604" y="474"/>
                      <a:pt x="10637" y="278"/>
                      <a:pt x="11438" y="183"/>
                    </a:cubicBezTo>
                    <a:cubicBezTo>
                      <a:pt x="12226" y="73"/>
                      <a:pt x="12751" y="0"/>
                      <a:pt x="12751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28" name="í$ļïďê">
                <a:extLst>
                  <a:ext uri="{FF2B5EF4-FFF2-40B4-BE49-F238E27FC236}">
                    <a16:creationId xmlns:a16="http://schemas.microsoft.com/office/drawing/2014/main" id="{38C5C7A5-E60C-401C-82F6-CF3ADA041763}"/>
                  </a:ext>
                </a:extLst>
              </p:cNvPr>
              <p:cNvSpPr/>
              <p:nvPr/>
            </p:nvSpPr>
            <p:spPr>
              <a:xfrm>
                <a:off x="4089805" y="899757"/>
                <a:ext cx="554002" cy="1228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9" y="19710"/>
                    </a:moveTo>
                    <a:cubicBezTo>
                      <a:pt x="4449" y="19710"/>
                      <a:pt x="5180" y="19702"/>
                      <a:pt x="6276" y="19691"/>
                    </a:cubicBezTo>
                    <a:cubicBezTo>
                      <a:pt x="7371" y="19686"/>
                      <a:pt x="8833" y="19636"/>
                      <a:pt x="10294" y="19675"/>
                    </a:cubicBezTo>
                    <a:cubicBezTo>
                      <a:pt x="11755" y="19691"/>
                      <a:pt x="13217" y="19706"/>
                      <a:pt x="14313" y="19717"/>
                    </a:cubicBezTo>
                    <a:cubicBezTo>
                      <a:pt x="15402" y="19756"/>
                      <a:pt x="16128" y="19783"/>
                      <a:pt x="16128" y="19783"/>
                    </a:cubicBezTo>
                    <a:lnTo>
                      <a:pt x="16339" y="18380"/>
                    </a:lnTo>
                    <a:cubicBezTo>
                      <a:pt x="16339" y="18380"/>
                      <a:pt x="15590" y="18353"/>
                      <a:pt x="14470" y="18313"/>
                    </a:cubicBezTo>
                    <a:cubicBezTo>
                      <a:pt x="13342" y="18301"/>
                      <a:pt x="11837" y="18285"/>
                      <a:pt x="10334" y="18269"/>
                    </a:cubicBezTo>
                    <a:cubicBezTo>
                      <a:pt x="8831" y="18229"/>
                      <a:pt x="7327" y="18280"/>
                      <a:pt x="6199" y="18286"/>
                    </a:cubicBezTo>
                    <a:cubicBezTo>
                      <a:pt x="5071" y="18297"/>
                      <a:pt x="4319" y="18305"/>
                      <a:pt x="4319" y="18305"/>
                    </a:cubicBezTo>
                    <a:cubicBezTo>
                      <a:pt x="4319" y="18305"/>
                      <a:pt x="4449" y="19710"/>
                      <a:pt x="4449" y="19710"/>
                    </a:cubicBezTo>
                    <a:close/>
                    <a:moveTo>
                      <a:pt x="4220" y="17232"/>
                    </a:moveTo>
                    <a:cubicBezTo>
                      <a:pt x="4220" y="17232"/>
                      <a:pt x="4988" y="17224"/>
                      <a:pt x="6140" y="17212"/>
                    </a:cubicBezTo>
                    <a:cubicBezTo>
                      <a:pt x="7292" y="17206"/>
                      <a:pt x="8829" y="17155"/>
                      <a:pt x="10365" y="17196"/>
                    </a:cubicBezTo>
                    <a:cubicBezTo>
                      <a:pt x="11900" y="17212"/>
                      <a:pt x="13436" y="17228"/>
                      <a:pt x="14588" y="17240"/>
                    </a:cubicBezTo>
                    <a:cubicBezTo>
                      <a:pt x="15734" y="17281"/>
                      <a:pt x="16499" y="17308"/>
                      <a:pt x="16499" y="17308"/>
                    </a:cubicBezTo>
                    <a:lnTo>
                      <a:pt x="16708" y="15906"/>
                    </a:lnTo>
                    <a:cubicBezTo>
                      <a:pt x="16708" y="15906"/>
                      <a:pt x="15923" y="15878"/>
                      <a:pt x="14745" y="15836"/>
                    </a:cubicBezTo>
                    <a:cubicBezTo>
                      <a:pt x="13561" y="15823"/>
                      <a:pt x="11983" y="15807"/>
                      <a:pt x="10404" y="15790"/>
                    </a:cubicBezTo>
                    <a:cubicBezTo>
                      <a:pt x="8825" y="15749"/>
                      <a:pt x="7247" y="15800"/>
                      <a:pt x="6064" y="15806"/>
                    </a:cubicBezTo>
                    <a:cubicBezTo>
                      <a:pt x="4880" y="15819"/>
                      <a:pt x="4090" y="15827"/>
                      <a:pt x="4090" y="15827"/>
                    </a:cubicBezTo>
                    <a:cubicBezTo>
                      <a:pt x="4090" y="15827"/>
                      <a:pt x="4220" y="17232"/>
                      <a:pt x="4220" y="17232"/>
                    </a:cubicBezTo>
                    <a:close/>
                    <a:moveTo>
                      <a:pt x="3991" y="14753"/>
                    </a:moveTo>
                    <a:cubicBezTo>
                      <a:pt x="3991" y="14753"/>
                      <a:pt x="4796" y="14744"/>
                      <a:pt x="6005" y="14732"/>
                    </a:cubicBezTo>
                    <a:cubicBezTo>
                      <a:pt x="7213" y="14725"/>
                      <a:pt x="8824" y="14674"/>
                      <a:pt x="10435" y="14715"/>
                    </a:cubicBezTo>
                    <a:cubicBezTo>
                      <a:pt x="12046" y="14732"/>
                      <a:pt x="13656" y="14749"/>
                      <a:pt x="14864" y="14762"/>
                    </a:cubicBezTo>
                    <a:cubicBezTo>
                      <a:pt x="16067" y="14805"/>
                      <a:pt x="16868" y="14833"/>
                      <a:pt x="16868" y="14833"/>
                    </a:cubicBezTo>
                    <a:lnTo>
                      <a:pt x="17080" y="13431"/>
                    </a:lnTo>
                    <a:cubicBezTo>
                      <a:pt x="17080" y="13431"/>
                      <a:pt x="16256" y="13402"/>
                      <a:pt x="15021" y="13359"/>
                    </a:cubicBezTo>
                    <a:cubicBezTo>
                      <a:pt x="13781" y="13345"/>
                      <a:pt x="12128" y="13328"/>
                      <a:pt x="10475" y="13310"/>
                    </a:cubicBezTo>
                    <a:cubicBezTo>
                      <a:pt x="8822" y="13269"/>
                      <a:pt x="7168" y="13320"/>
                      <a:pt x="5928" y="13327"/>
                    </a:cubicBezTo>
                    <a:cubicBezTo>
                      <a:pt x="4688" y="13340"/>
                      <a:pt x="3861" y="13350"/>
                      <a:pt x="3861" y="13350"/>
                    </a:cubicBezTo>
                    <a:cubicBezTo>
                      <a:pt x="3861" y="13350"/>
                      <a:pt x="3991" y="14753"/>
                      <a:pt x="3991" y="14753"/>
                    </a:cubicBezTo>
                    <a:close/>
                    <a:moveTo>
                      <a:pt x="3763" y="12276"/>
                    </a:moveTo>
                    <a:cubicBezTo>
                      <a:pt x="3763" y="12276"/>
                      <a:pt x="4605" y="12267"/>
                      <a:pt x="5869" y="12254"/>
                    </a:cubicBezTo>
                    <a:cubicBezTo>
                      <a:pt x="7132" y="12246"/>
                      <a:pt x="8819" y="12195"/>
                      <a:pt x="10505" y="12236"/>
                    </a:cubicBezTo>
                    <a:cubicBezTo>
                      <a:pt x="12191" y="12255"/>
                      <a:pt x="13876" y="12273"/>
                      <a:pt x="15140" y="12287"/>
                    </a:cubicBezTo>
                    <a:cubicBezTo>
                      <a:pt x="16399" y="12330"/>
                      <a:pt x="17238" y="12360"/>
                      <a:pt x="17238" y="12360"/>
                    </a:cubicBezTo>
                    <a:lnTo>
                      <a:pt x="17448" y="10957"/>
                    </a:lnTo>
                    <a:cubicBezTo>
                      <a:pt x="17448" y="10957"/>
                      <a:pt x="16587" y="10927"/>
                      <a:pt x="15296" y="10882"/>
                    </a:cubicBezTo>
                    <a:cubicBezTo>
                      <a:pt x="14002" y="10868"/>
                      <a:pt x="12273" y="10849"/>
                      <a:pt x="10545" y="10830"/>
                    </a:cubicBezTo>
                    <a:cubicBezTo>
                      <a:pt x="8817" y="10789"/>
                      <a:pt x="7089" y="10841"/>
                      <a:pt x="5792" y="10848"/>
                    </a:cubicBezTo>
                    <a:cubicBezTo>
                      <a:pt x="4497" y="10862"/>
                      <a:pt x="3633" y="10872"/>
                      <a:pt x="3633" y="10872"/>
                    </a:cubicBezTo>
                    <a:cubicBezTo>
                      <a:pt x="3633" y="10872"/>
                      <a:pt x="3763" y="12276"/>
                      <a:pt x="3763" y="12276"/>
                    </a:cubicBezTo>
                    <a:close/>
                    <a:moveTo>
                      <a:pt x="3534" y="9798"/>
                    </a:moveTo>
                    <a:cubicBezTo>
                      <a:pt x="3534" y="9798"/>
                      <a:pt x="4415" y="9788"/>
                      <a:pt x="5734" y="9773"/>
                    </a:cubicBezTo>
                    <a:cubicBezTo>
                      <a:pt x="7054" y="9766"/>
                      <a:pt x="8815" y="9714"/>
                      <a:pt x="10575" y="9755"/>
                    </a:cubicBezTo>
                    <a:cubicBezTo>
                      <a:pt x="12336" y="9775"/>
                      <a:pt x="14096" y="9794"/>
                      <a:pt x="15417" y="9809"/>
                    </a:cubicBezTo>
                    <a:cubicBezTo>
                      <a:pt x="16732" y="9854"/>
                      <a:pt x="17609" y="9885"/>
                      <a:pt x="17609" y="9885"/>
                    </a:cubicBezTo>
                    <a:lnTo>
                      <a:pt x="17819" y="8483"/>
                    </a:lnTo>
                    <a:cubicBezTo>
                      <a:pt x="17819" y="8483"/>
                      <a:pt x="16920" y="8452"/>
                      <a:pt x="15572" y="8405"/>
                    </a:cubicBezTo>
                    <a:cubicBezTo>
                      <a:pt x="14220" y="8391"/>
                      <a:pt x="12418" y="8371"/>
                      <a:pt x="10615" y="8350"/>
                    </a:cubicBezTo>
                    <a:cubicBezTo>
                      <a:pt x="8813" y="8309"/>
                      <a:pt x="7009" y="8361"/>
                      <a:pt x="5658" y="8369"/>
                    </a:cubicBezTo>
                    <a:cubicBezTo>
                      <a:pt x="4305" y="8384"/>
                      <a:pt x="3404" y="8394"/>
                      <a:pt x="3404" y="8394"/>
                    </a:cubicBezTo>
                    <a:cubicBezTo>
                      <a:pt x="3404" y="8394"/>
                      <a:pt x="3534" y="9798"/>
                      <a:pt x="3534" y="9798"/>
                    </a:cubicBezTo>
                    <a:close/>
                    <a:moveTo>
                      <a:pt x="3305" y="7321"/>
                    </a:moveTo>
                    <a:cubicBezTo>
                      <a:pt x="3305" y="7321"/>
                      <a:pt x="4222" y="7311"/>
                      <a:pt x="5599" y="7295"/>
                    </a:cubicBezTo>
                    <a:cubicBezTo>
                      <a:pt x="6975" y="7287"/>
                      <a:pt x="8810" y="7235"/>
                      <a:pt x="10645" y="7276"/>
                    </a:cubicBezTo>
                    <a:cubicBezTo>
                      <a:pt x="12480" y="7297"/>
                      <a:pt x="14315" y="7318"/>
                      <a:pt x="15693" y="7333"/>
                    </a:cubicBezTo>
                    <a:cubicBezTo>
                      <a:pt x="17064" y="7380"/>
                      <a:pt x="17980" y="7411"/>
                      <a:pt x="17980" y="7411"/>
                    </a:cubicBezTo>
                    <a:lnTo>
                      <a:pt x="18189" y="6008"/>
                    </a:lnTo>
                    <a:cubicBezTo>
                      <a:pt x="18189" y="6008"/>
                      <a:pt x="17252" y="5977"/>
                      <a:pt x="15848" y="5928"/>
                    </a:cubicBezTo>
                    <a:cubicBezTo>
                      <a:pt x="14441" y="5913"/>
                      <a:pt x="12563" y="5892"/>
                      <a:pt x="10686" y="5870"/>
                    </a:cubicBezTo>
                    <a:cubicBezTo>
                      <a:pt x="8808" y="5829"/>
                      <a:pt x="6930" y="5881"/>
                      <a:pt x="5522" y="5890"/>
                    </a:cubicBezTo>
                    <a:cubicBezTo>
                      <a:pt x="4114" y="5906"/>
                      <a:pt x="3175" y="5916"/>
                      <a:pt x="3175" y="5916"/>
                    </a:cubicBezTo>
                    <a:cubicBezTo>
                      <a:pt x="3175" y="5916"/>
                      <a:pt x="3305" y="7321"/>
                      <a:pt x="3305" y="7321"/>
                    </a:cubicBezTo>
                    <a:close/>
                    <a:moveTo>
                      <a:pt x="3076" y="4842"/>
                    </a:moveTo>
                    <a:cubicBezTo>
                      <a:pt x="3076" y="4842"/>
                      <a:pt x="4030" y="4831"/>
                      <a:pt x="5464" y="4815"/>
                    </a:cubicBezTo>
                    <a:cubicBezTo>
                      <a:pt x="6895" y="4806"/>
                      <a:pt x="8806" y="4753"/>
                      <a:pt x="10716" y="4796"/>
                    </a:cubicBezTo>
                    <a:cubicBezTo>
                      <a:pt x="12626" y="4817"/>
                      <a:pt x="14535" y="4839"/>
                      <a:pt x="15968" y="4856"/>
                    </a:cubicBezTo>
                    <a:cubicBezTo>
                      <a:pt x="17397" y="4904"/>
                      <a:pt x="18349" y="4936"/>
                      <a:pt x="18349" y="4936"/>
                    </a:cubicBezTo>
                    <a:lnTo>
                      <a:pt x="18560" y="3534"/>
                    </a:lnTo>
                    <a:cubicBezTo>
                      <a:pt x="18560" y="3534"/>
                      <a:pt x="17585" y="3501"/>
                      <a:pt x="16124" y="3452"/>
                    </a:cubicBezTo>
                    <a:cubicBezTo>
                      <a:pt x="14661" y="3435"/>
                      <a:pt x="12708" y="3413"/>
                      <a:pt x="10756" y="3391"/>
                    </a:cubicBezTo>
                    <a:cubicBezTo>
                      <a:pt x="8802" y="3348"/>
                      <a:pt x="6851" y="3401"/>
                      <a:pt x="5386" y="3410"/>
                    </a:cubicBezTo>
                    <a:cubicBezTo>
                      <a:pt x="3923" y="3427"/>
                      <a:pt x="2947" y="3438"/>
                      <a:pt x="2947" y="3438"/>
                    </a:cubicBezTo>
                    <a:cubicBezTo>
                      <a:pt x="2947" y="3438"/>
                      <a:pt x="3076" y="4842"/>
                      <a:pt x="3076" y="4842"/>
                    </a:cubicBezTo>
                    <a:close/>
                    <a:moveTo>
                      <a:pt x="2658" y="21508"/>
                    </a:moveTo>
                    <a:lnTo>
                      <a:pt x="0" y="1768"/>
                    </a:lnTo>
                    <a:cubicBezTo>
                      <a:pt x="0" y="1768"/>
                      <a:pt x="652" y="1645"/>
                      <a:pt x="1630" y="1458"/>
                    </a:cubicBezTo>
                    <a:cubicBezTo>
                      <a:pt x="2622" y="1292"/>
                      <a:pt x="3946" y="1070"/>
                      <a:pt x="5268" y="848"/>
                    </a:cubicBezTo>
                    <a:cubicBezTo>
                      <a:pt x="6614" y="627"/>
                      <a:pt x="7960" y="406"/>
                      <a:pt x="8970" y="239"/>
                    </a:cubicBezTo>
                    <a:cubicBezTo>
                      <a:pt x="9991" y="95"/>
                      <a:pt x="10672" y="0"/>
                      <a:pt x="10672" y="0"/>
                    </a:cubicBezTo>
                    <a:cubicBezTo>
                      <a:pt x="10672" y="0"/>
                      <a:pt x="13442" y="445"/>
                      <a:pt x="16210" y="890"/>
                    </a:cubicBezTo>
                    <a:cubicBezTo>
                      <a:pt x="18944" y="1385"/>
                      <a:pt x="21600" y="1898"/>
                      <a:pt x="21600" y="1898"/>
                    </a:cubicBezTo>
                    <a:lnTo>
                      <a:pt x="17813" y="21600"/>
                    </a:lnTo>
                    <a:cubicBezTo>
                      <a:pt x="17813" y="21600"/>
                      <a:pt x="16870" y="21568"/>
                      <a:pt x="15456" y="21519"/>
                    </a:cubicBezTo>
                    <a:cubicBezTo>
                      <a:pt x="14047" y="21440"/>
                      <a:pt x="12139" y="21468"/>
                      <a:pt x="10244" y="21430"/>
                    </a:cubicBezTo>
                    <a:cubicBezTo>
                      <a:pt x="9770" y="21424"/>
                      <a:pt x="9295" y="21418"/>
                      <a:pt x="8828" y="21412"/>
                    </a:cubicBezTo>
                    <a:cubicBezTo>
                      <a:pt x="8361" y="21418"/>
                      <a:pt x="7902" y="21425"/>
                      <a:pt x="7456" y="21432"/>
                    </a:cubicBezTo>
                    <a:cubicBezTo>
                      <a:pt x="6567" y="21442"/>
                      <a:pt x="5736" y="21451"/>
                      <a:pt x="5025" y="21459"/>
                    </a:cubicBezTo>
                    <a:cubicBezTo>
                      <a:pt x="3598" y="21458"/>
                      <a:pt x="2658" y="21508"/>
                      <a:pt x="2658" y="2150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9" name="îṩlíḑè">
                <a:extLst>
                  <a:ext uri="{FF2B5EF4-FFF2-40B4-BE49-F238E27FC236}">
                    <a16:creationId xmlns:a16="http://schemas.microsoft.com/office/drawing/2014/main" id="{57645BA3-8C31-4793-99C4-0759CC4E9952}"/>
                  </a:ext>
                </a:extLst>
              </p:cNvPr>
              <p:cNvSpPr/>
              <p:nvPr/>
            </p:nvSpPr>
            <p:spPr>
              <a:xfrm>
                <a:off x="4999786" y="501001"/>
                <a:ext cx="805581" cy="176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0" y="17790"/>
                    </a:moveTo>
                    <a:cubicBezTo>
                      <a:pt x="3490" y="17790"/>
                      <a:pt x="4157" y="17879"/>
                      <a:pt x="4826" y="17968"/>
                    </a:cubicBezTo>
                    <a:cubicBezTo>
                      <a:pt x="5484" y="18073"/>
                      <a:pt x="6141" y="18178"/>
                      <a:pt x="6141" y="18178"/>
                    </a:cubicBezTo>
                    <a:lnTo>
                      <a:pt x="7617" y="16186"/>
                    </a:lnTo>
                    <a:cubicBezTo>
                      <a:pt x="7617" y="16186"/>
                      <a:pt x="6920" y="16075"/>
                      <a:pt x="6223" y="15964"/>
                    </a:cubicBezTo>
                    <a:cubicBezTo>
                      <a:pt x="5518" y="15863"/>
                      <a:pt x="4806" y="15774"/>
                      <a:pt x="4806" y="15774"/>
                    </a:cubicBezTo>
                    <a:cubicBezTo>
                      <a:pt x="4806" y="15774"/>
                      <a:pt x="3490" y="17790"/>
                      <a:pt x="3490" y="17790"/>
                    </a:cubicBezTo>
                    <a:close/>
                    <a:moveTo>
                      <a:pt x="5387" y="14885"/>
                    </a:moveTo>
                    <a:cubicBezTo>
                      <a:pt x="5387" y="14885"/>
                      <a:pt x="6118" y="14976"/>
                      <a:pt x="6840" y="15080"/>
                    </a:cubicBezTo>
                    <a:cubicBezTo>
                      <a:pt x="7555" y="15193"/>
                      <a:pt x="8269" y="15307"/>
                      <a:pt x="8269" y="15307"/>
                    </a:cubicBezTo>
                    <a:lnTo>
                      <a:pt x="9750" y="13314"/>
                    </a:lnTo>
                    <a:cubicBezTo>
                      <a:pt x="9750" y="13314"/>
                      <a:pt x="8994" y="13195"/>
                      <a:pt x="8239" y="13076"/>
                    </a:cubicBezTo>
                    <a:cubicBezTo>
                      <a:pt x="7477" y="12965"/>
                      <a:pt x="6705" y="12869"/>
                      <a:pt x="6705" y="12869"/>
                    </a:cubicBezTo>
                    <a:cubicBezTo>
                      <a:pt x="6705" y="12869"/>
                      <a:pt x="5387" y="14885"/>
                      <a:pt x="5387" y="14885"/>
                    </a:cubicBezTo>
                    <a:close/>
                    <a:moveTo>
                      <a:pt x="7288" y="11979"/>
                    </a:moveTo>
                    <a:cubicBezTo>
                      <a:pt x="7288" y="11979"/>
                      <a:pt x="8078" y="12078"/>
                      <a:pt x="8856" y="12191"/>
                    </a:cubicBezTo>
                    <a:cubicBezTo>
                      <a:pt x="9630" y="12313"/>
                      <a:pt x="10402" y="12435"/>
                      <a:pt x="10402" y="12435"/>
                    </a:cubicBezTo>
                    <a:lnTo>
                      <a:pt x="11885" y="10443"/>
                    </a:lnTo>
                    <a:cubicBezTo>
                      <a:pt x="11885" y="10443"/>
                      <a:pt x="11073" y="10315"/>
                      <a:pt x="10259" y="10188"/>
                    </a:cubicBezTo>
                    <a:cubicBezTo>
                      <a:pt x="9441" y="10067"/>
                      <a:pt x="8610" y="9964"/>
                      <a:pt x="8610" y="9964"/>
                    </a:cubicBezTo>
                    <a:cubicBezTo>
                      <a:pt x="8610" y="9964"/>
                      <a:pt x="7288" y="11979"/>
                      <a:pt x="7288" y="11979"/>
                    </a:cubicBezTo>
                    <a:close/>
                    <a:moveTo>
                      <a:pt x="9194" y="9075"/>
                    </a:moveTo>
                    <a:cubicBezTo>
                      <a:pt x="9194" y="9075"/>
                      <a:pt x="10042" y="9181"/>
                      <a:pt x="10878" y="9304"/>
                    </a:cubicBezTo>
                    <a:cubicBezTo>
                      <a:pt x="11709" y="9434"/>
                      <a:pt x="12540" y="9565"/>
                      <a:pt x="12540" y="9565"/>
                    </a:cubicBezTo>
                    <a:lnTo>
                      <a:pt x="14025" y="7573"/>
                    </a:lnTo>
                    <a:cubicBezTo>
                      <a:pt x="14025" y="7573"/>
                      <a:pt x="13154" y="7437"/>
                      <a:pt x="12283" y="7301"/>
                    </a:cubicBezTo>
                    <a:cubicBezTo>
                      <a:pt x="11407" y="7171"/>
                      <a:pt x="10518" y="7060"/>
                      <a:pt x="10518" y="7060"/>
                    </a:cubicBezTo>
                    <a:cubicBezTo>
                      <a:pt x="10518" y="7060"/>
                      <a:pt x="9194" y="9075"/>
                      <a:pt x="9194" y="9075"/>
                    </a:cubicBezTo>
                    <a:close/>
                    <a:moveTo>
                      <a:pt x="11103" y="6171"/>
                    </a:moveTo>
                    <a:cubicBezTo>
                      <a:pt x="11103" y="6171"/>
                      <a:pt x="12010" y="6284"/>
                      <a:pt x="12903" y="6417"/>
                    </a:cubicBezTo>
                    <a:cubicBezTo>
                      <a:pt x="13792" y="6555"/>
                      <a:pt x="14680" y="6695"/>
                      <a:pt x="14680" y="6695"/>
                    </a:cubicBezTo>
                    <a:lnTo>
                      <a:pt x="16169" y="4704"/>
                    </a:lnTo>
                    <a:cubicBezTo>
                      <a:pt x="16169" y="4704"/>
                      <a:pt x="15239" y="4559"/>
                      <a:pt x="14310" y="4414"/>
                    </a:cubicBezTo>
                    <a:cubicBezTo>
                      <a:pt x="13849" y="4337"/>
                      <a:pt x="13371" y="4285"/>
                      <a:pt x="13019" y="4235"/>
                    </a:cubicBezTo>
                    <a:cubicBezTo>
                      <a:pt x="12666" y="4189"/>
                      <a:pt x="12430" y="4158"/>
                      <a:pt x="12430" y="4158"/>
                    </a:cubicBezTo>
                    <a:cubicBezTo>
                      <a:pt x="12430" y="4158"/>
                      <a:pt x="11103" y="6171"/>
                      <a:pt x="11103" y="6171"/>
                    </a:cubicBezTo>
                    <a:close/>
                    <a:moveTo>
                      <a:pt x="13016" y="3269"/>
                    </a:moveTo>
                    <a:cubicBezTo>
                      <a:pt x="13016" y="3269"/>
                      <a:pt x="13256" y="3301"/>
                      <a:pt x="13616" y="3348"/>
                    </a:cubicBezTo>
                    <a:cubicBezTo>
                      <a:pt x="13974" y="3399"/>
                      <a:pt x="14462" y="3453"/>
                      <a:pt x="14932" y="3531"/>
                    </a:cubicBezTo>
                    <a:cubicBezTo>
                      <a:pt x="15879" y="3678"/>
                      <a:pt x="16826" y="3825"/>
                      <a:pt x="16826" y="3825"/>
                    </a:cubicBezTo>
                    <a:lnTo>
                      <a:pt x="18316" y="1835"/>
                    </a:lnTo>
                    <a:cubicBezTo>
                      <a:pt x="18316" y="1835"/>
                      <a:pt x="17329" y="1681"/>
                      <a:pt x="16343" y="1528"/>
                    </a:cubicBezTo>
                    <a:cubicBezTo>
                      <a:pt x="15852" y="1447"/>
                      <a:pt x="15346" y="1389"/>
                      <a:pt x="14972" y="1337"/>
                    </a:cubicBezTo>
                    <a:cubicBezTo>
                      <a:pt x="14597" y="1287"/>
                      <a:pt x="14347" y="1254"/>
                      <a:pt x="14347" y="1254"/>
                    </a:cubicBezTo>
                    <a:cubicBezTo>
                      <a:pt x="14347" y="1254"/>
                      <a:pt x="13016" y="3269"/>
                      <a:pt x="13016" y="3269"/>
                    </a:cubicBezTo>
                    <a:close/>
                    <a:moveTo>
                      <a:pt x="0" y="20844"/>
                    </a:moveTo>
                    <a:lnTo>
                      <a:pt x="12640" y="0"/>
                    </a:lnTo>
                    <a:cubicBezTo>
                      <a:pt x="12640" y="0"/>
                      <a:pt x="13205" y="74"/>
                      <a:pt x="14053" y="185"/>
                    </a:cubicBezTo>
                    <a:cubicBezTo>
                      <a:pt x="14898" y="301"/>
                      <a:pt x="16037" y="436"/>
                      <a:pt x="17151" y="608"/>
                    </a:cubicBezTo>
                    <a:cubicBezTo>
                      <a:pt x="19376" y="956"/>
                      <a:pt x="21600" y="1304"/>
                      <a:pt x="21600" y="1304"/>
                    </a:cubicBezTo>
                    <a:lnTo>
                      <a:pt x="5316" y="21600"/>
                    </a:lnTo>
                    <a:cubicBezTo>
                      <a:pt x="5316" y="21600"/>
                      <a:pt x="3997" y="21396"/>
                      <a:pt x="2678" y="21193"/>
                    </a:cubicBezTo>
                    <a:cubicBezTo>
                      <a:pt x="1339" y="21018"/>
                      <a:pt x="0" y="20844"/>
                      <a:pt x="0" y="20844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0" name="î$lïḋè">
                <a:extLst>
                  <a:ext uri="{FF2B5EF4-FFF2-40B4-BE49-F238E27FC236}">
                    <a16:creationId xmlns:a16="http://schemas.microsoft.com/office/drawing/2014/main" id="{17B71F39-A9A1-43CC-9CBF-1B986960D21A}"/>
                  </a:ext>
                </a:extLst>
              </p:cNvPr>
              <p:cNvSpPr/>
              <p:nvPr/>
            </p:nvSpPr>
            <p:spPr>
              <a:xfrm>
                <a:off x="3149150" y="0"/>
                <a:ext cx="924471" cy="2216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2" y="6579"/>
                    </a:moveTo>
                    <a:cubicBezTo>
                      <a:pt x="7622" y="6579"/>
                      <a:pt x="6490" y="6693"/>
                      <a:pt x="5358" y="6807"/>
                    </a:cubicBezTo>
                    <a:cubicBezTo>
                      <a:pt x="4793" y="6865"/>
                      <a:pt x="4228" y="6922"/>
                      <a:pt x="3803" y="6965"/>
                    </a:cubicBezTo>
                    <a:cubicBezTo>
                      <a:pt x="3378" y="7007"/>
                      <a:pt x="3100" y="7042"/>
                      <a:pt x="3100" y="7042"/>
                    </a:cubicBezTo>
                    <a:lnTo>
                      <a:pt x="4179" y="8691"/>
                    </a:lnTo>
                    <a:cubicBezTo>
                      <a:pt x="4179" y="8691"/>
                      <a:pt x="4445" y="8658"/>
                      <a:pt x="4853" y="8618"/>
                    </a:cubicBezTo>
                    <a:cubicBezTo>
                      <a:pt x="5258" y="8577"/>
                      <a:pt x="5799" y="8522"/>
                      <a:pt x="6340" y="8467"/>
                    </a:cubicBezTo>
                    <a:cubicBezTo>
                      <a:pt x="7422" y="8357"/>
                      <a:pt x="8505" y="8248"/>
                      <a:pt x="8505" y="8248"/>
                    </a:cubicBezTo>
                    <a:cubicBezTo>
                      <a:pt x="8505" y="8248"/>
                      <a:pt x="7622" y="6579"/>
                      <a:pt x="7622" y="6579"/>
                    </a:cubicBezTo>
                    <a:close/>
                    <a:moveTo>
                      <a:pt x="8980" y="9147"/>
                    </a:moveTo>
                    <a:cubicBezTo>
                      <a:pt x="8980" y="9147"/>
                      <a:pt x="7923" y="9253"/>
                      <a:pt x="6866" y="9361"/>
                    </a:cubicBezTo>
                    <a:cubicBezTo>
                      <a:pt x="6339" y="9414"/>
                      <a:pt x="5810" y="9468"/>
                      <a:pt x="5415" y="9508"/>
                    </a:cubicBezTo>
                    <a:cubicBezTo>
                      <a:pt x="5018" y="9547"/>
                      <a:pt x="4756" y="9578"/>
                      <a:pt x="4756" y="9578"/>
                    </a:cubicBezTo>
                    <a:lnTo>
                      <a:pt x="5828" y="11228"/>
                    </a:lnTo>
                    <a:lnTo>
                      <a:pt x="9858" y="10815"/>
                    </a:lnTo>
                    <a:cubicBezTo>
                      <a:pt x="9858" y="10815"/>
                      <a:pt x="8980" y="9147"/>
                      <a:pt x="8980" y="9147"/>
                    </a:cubicBezTo>
                    <a:close/>
                    <a:moveTo>
                      <a:pt x="10329" y="11715"/>
                    </a:moveTo>
                    <a:lnTo>
                      <a:pt x="6403" y="12116"/>
                    </a:lnTo>
                    <a:lnTo>
                      <a:pt x="7467" y="13766"/>
                    </a:lnTo>
                    <a:lnTo>
                      <a:pt x="11200" y="13384"/>
                    </a:lnTo>
                    <a:cubicBezTo>
                      <a:pt x="11200" y="13384"/>
                      <a:pt x="10329" y="11715"/>
                      <a:pt x="10329" y="11715"/>
                    </a:cubicBezTo>
                    <a:close/>
                    <a:moveTo>
                      <a:pt x="11668" y="14283"/>
                    </a:moveTo>
                    <a:lnTo>
                      <a:pt x="8040" y="14655"/>
                    </a:lnTo>
                    <a:lnTo>
                      <a:pt x="9097" y="16305"/>
                    </a:lnTo>
                    <a:lnTo>
                      <a:pt x="12532" y="15953"/>
                    </a:lnTo>
                    <a:cubicBezTo>
                      <a:pt x="12532" y="15953"/>
                      <a:pt x="11668" y="14283"/>
                      <a:pt x="11668" y="14283"/>
                    </a:cubicBezTo>
                    <a:close/>
                    <a:moveTo>
                      <a:pt x="12997" y="16853"/>
                    </a:moveTo>
                    <a:lnTo>
                      <a:pt x="9666" y="17195"/>
                    </a:lnTo>
                    <a:lnTo>
                      <a:pt x="10718" y="18847"/>
                    </a:lnTo>
                    <a:lnTo>
                      <a:pt x="13856" y="18523"/>
                    </a:lnTo>
                    <a:cubicBezTo>
                      <a:pt x="13856" y="18523"/>
                      <a:pt x="12997" y="16853"/>
                      <a:pt x="12997" y="16853"/>
                    </a:cubicBezTo>
                    <a:close/>
                    <a:moveTo>
                      <a:pt x="10230" y="6363"/>
                    </a:moveTo>
                    <a:lnTo>
                      <a:pt x="11004" y="8042"/>
                    </a:lnTo>
                    <a:cubicBezTo>
                      <a:pt x="11004" y="8042"/>
                      <a:pt x="12099" y="7955"/>
                      <a:pt x="13194" y="7869"/>
                    </a:cubicBezTo>
                    <a:cubicBezTo>
                      <a:pt x="14297" y="7803"/>
                      <a:pt x="15400" y="7737"/>
                      <a:pt x="15400" y="7737"/>
                    </a:cubicBezTo>
                    <a:lnTo>
                      <a:pt x="14822" y="6045"/>
                    </a:lnTo>
                    <a:cubicBezTo>
                      <a:pt x="14822" y="6045"/>
                      <a:pt x="13668" y="6107"/>
                      <a:pt x="12519" y="6183"/>
                    </a:cubicBezTo>
                    <a:cubicBezTo>
                      <a:pt x="11374" y="6273"/>
                      <a:pt x="10230" y="6363"/>
                      <a:pt x="10230" y="6363"/>
                    </a:cubicBezTo>
                    <a:close/>
                    <a:moveTo>
                      <a:pt x="15710" y="8648"/>
                    </a:moveTo>
                    <a:cubicBezTo>
                      <a:pt x="15710" y="8648"/>
                      <a:pt x="14633" y="8712"/>
                      <a:pt x="13556" y="8777"/>
                    </a:cubicBezTo>
                    <a:cubicBezTo>
                      <a:pt x="12488" y="8862"/>
                      <a:pt x="11419" y="8946"/>
                      <a:pt x="11419" y="8946"/>
                    </a:cubicBezTo>
                    <a:lnTo>
                      <a:pt x="12185" y="10625"/>
                    </a:lnTo>
                    <a:cubicBezTo>
                      <a:pt x="12185" y="10625"/>
                      <a:pt x="13206" y="10544"/>
                      <a:pt x="14225" y="10462"/>
                    </a:cubicBezTo>
                    <a:cubicBezTo>
                      <a:pt x="15253" y="10402"/>
                      <a:pt x="16282" y="10341"/>
                      <a:pt x="16282" y="10341"/>
                    </a:cubicBezTo>
                    <a:cubicBezTo>
                      <a:pt x="16282" y="10341"/>
                      <a:pt x="15710" y="8648"/>
                      <a:pt x="15710" y="8648"/>
                    </a:cubicBezTo>
                    <a:close/>
                    <a:moveTo>
                      <a:pt x="16587" y="11252"/>
                    </a:moveTo>
                    <a:cubicBezTo>
                      <a:pt x="16587" y="11252"/>
                      <a:pt x="15585" y="11311"/>
                      <a:pt x="14583" y="11370"/>
                    </a:cubicBezTo>
                    <a:cubicBezTo>
                      <a:pt x="13590" y="11450"/>
                      <a:pt x="12596" y="11529"/>
                      <a:pt x="12596" y="11529"/>
                    </a:cubicBezTo>
                    <a:lnTo>
                      <a:pt x="13358" y="13209"/>
                    </a:lnTo>
                    <a:cubicBezTo>
                      <a:pt x="13358" y="13209"/>
                      <a:pt x="14302" y="13132"/>
                      <a:pt x="15246" y="13056"/>
                    </a:cubicBezTo>
                    <a:cubicBezTo>
                      <a:pt x="16199" y="13000"/>
                      <a:pt x="17152" y="12945"/>
                      <a:pt x="17152" y="12945"/>
                    </a:cubicBezTo>
                    <a:cubicBezTo>
                      <a:pt x="17152" y="12945"/>
                      <a:pt x="16587" y="11252"/>
                      <a:pt x="16587" y="11252"/>
                    </a:cubicBezTo>
                    <a:close/>
                    <a:moveTo>
                      <a:pt x="17455" y="13856"/>
                    </a:moveTo>
                    <a:cubicBezTo>
                      <a:pt x="17455" y="13856"/>
                      <a:pt x="16528" y="13910"/>
                      <a:pt x="15601" y="13964"/>
                    </a:cubicBezTo>
                    <a:cubicBezTo>
                      <a:pt x="14683" y="14039"/>
                      <a:pt x="13764" y="14113"/>
                      <a:pt x="13764" y="14113"/>
                    </a:cubicBezTo>
                    <a:lnTo>
                      <a:pt x="14519" y="15793"/>
                    </a:lnTo>
                    <a:cubicBezTo>
                      <a:pt x="14519" y="15793"/>
                      <a:pt x="15388" y="15722"/>
                      <a:pt x="16258" y="15652"/>
                    </a:cubicBezTo>
                    <a:cubicBezTo>
                      <a:pt x="17135" y="15601"/>
                      <a:pt x="18013" y="15550"/>
                      <a:pt x="18013" y="15550"/>
                    </a:cubicBezTo>
                    <a:cubicBezTo>
                      <a:pt x="18013" y="15550"/>
                      <a:pt x="17455" y="13856"/>
                      <a:pt x="17455" y="13856"/>
                    </a:cubicBezTo>
                    <a:close/>
                    <a:moveTo>
                      <a:pt x="18312" y="16461"/>
                    </a:moveTo>
                    <a:cubicBezTo>
                      <a:pt x="18312" y="16461"/>
                      <a:pt x="17460" y="16511"/>
                      <a:pt x="16609" y="16561"/>
                    </a:cubicBezTo>
                    <a:cubicBezTo>
                      <a:pt x="15766" y="16629"/>
                      <a:pt x="14922" y="16697"/>
                      <a:pt x="14922" y="16697"/>
                    </a:cubicBezTo>
                    <a:lnTo>
                      <a:pt x="15670" y="18378"/>
                    </a:lnTo>
                    <a:cubicBezTo>
                      <a:pt x="15670" y="18378"/>
                      <a:pt x="16465" y="18313"/>
                      <a:pt x="17259" y="18249"/>
                    </a:cubicBezTo>
                    <a:cubicBezTo>
                      <a:pt x="18062" y="18202"/>
                      <a:pt x="18864" y="18155"/>
                      <a:pt x="18864" y="18155"/>
                    </a:cubicBezTo>
                    <a:cubicBezTo>
                      <a:pt x="18864" y="18155"/>
                      <a:pt x="18312" y="16461"/>
                      <a:pt x="18312" y="16461"/>
                    </a:cubicBezTo>
                    <a:close/>
                    <a:moveTo>
                      <a:pt x="10737" y="21600"/>
                    </a:moveTo>
                    <a:cubicBezTo>
                      <a:pt x="10737" y="21600"/>
                      <a:pt x="8075" y="17848"/>
                      <a:pt x="5412" y="14095"/>
                    </a:cubicBezTo>
                    <a:cubicBezTo>
                      <a:pt x="2706" y="10348"/>
                      <a:pt x="0" y="6601"/>
                      <a:pt x="0" y="6601"/>
                    </a:cubicBezTo>
                    <a:cubicBezTo>
                      <a:pt x="0" y="6601"/>
                      <a:pt x="843" y="6162"/>
                      <a:pt x="2188" y="5497"/>
                    </a:cubicBezTo>
                    <a:cubicBezTo>
                      <a:pt x="2864" y="5173"/>
                      <a:pt x="3679" y="4806"/>
                      <a:pt x="4573" y="4406"/>
                    </a:cubicBezTo>
                    <a:cubicBezTo>
                      <a:pt x="5469" y="4010"/>
                      <a:pt x="6441" y="3569"/>
                      <a:pt x="7462" y="3171"/>
                    </a:cubicBezTo>
                    <a:cubicBezTo>
                      <a:pt x="8477" y="2763"/>
                      <a:pt x="9522" y="2355"/>
                      <a:pt x="10524" y="1972"/>
                    </a:cubicBezTo>
                    <a:cubicBezTo>
                      <a:pt x="11525" y="1586"/>
                      <a:pt x="12495" y="1263"/>
                      <a:pt x="13334" y="967"/>
                    </a:cubicBezTo>
                    <a:cubicBezTo>
                      <a:pt x="15017" y="386"/>
                      <a:pt x="16192" y="0"/>
                      <a:pt x="16192" y="0"/>
                    </a:cubicBezTo>
                    <a:cubicBezTo>
                      <a:pt x="16192" y="0"/>
                      <a:pt x="17584" y="5184"/>
                      <a:pt x="18975" y="10369"/>
                    </a:cubicBezTo>
                    <a:cubicBezTo>
                      <a:pt x="20287" y="15556"/>
                      <a:pt x="21600" y="20744"/>
                      <a:pt x="21600" y="20744"/>
                    </a:cubicBezTo>
                    <a:cubicBezTo>
                      <a:pt x="21600" y="20744"/>
                      <a:pt x="21404" y="20750"/>
                      <a:pt x="21110" y="20759"/>
                    </a:cubicBezTo>
                    <a:cubicBezTo>
                      <a:pt x="20818" y="20776"/>
                      <a:pt x="20429" y="20797"/>
                      <a:pt x="20040" y="20819"/>
                    </a:cubicBezTo>
                    <a:cubicBezTo>
                      <a:pt x="19262" y="20859"/>
                      <a:pt x="18482" y="20900"/>
                      <a:pt x="18482" y="20900"/>
                    </a:cubicBezTo>
                    <a:lnTo>
                      <a:pt x="17926" y="19405"/>
                    </a:lnTo>
                    <a:cubicBezTo>
                      <a:pt x="17926" y="19405"/>
                      <a:pt x="17621" y="19417"/>
                      <a:pt x="17176" y="19459"/>
                    </a:cubicBezTo>
                    <a:cubicBezTo>
                      <a:pt x="16728" y="19496"/>
                      <a:pt x="16131" y="19545"/>
                      <a:pt x="15534" y="19594"/>
                    </a:cubicBezTo>
                    <a:cubicBezTo>
                      <a:pt x="14936" y="19642"/>
                      <a:pt x="14337" y="19685"/>
                      <a:pt x="13898" y="19739"/>
                    </a:cubicBezTo>
                    <a:cubicBezTo>
                      <a:pt x="13456" y="19785"/>
                      <a:pt x="13162" y="19816"/>
                      <a:pt x="13162" y="19816"/>
                    </a:cubicBezTo>
                    <a:lnTo>
                      <a:pt x="13970" y="21256"/>
                    </a:lnTo>
                    <a:cubicBezTo>
                      <a:pt x="13970" y="21256"/>
                      <a:pt x="13156" y="21333"/>
                      <a:pt x="12342" y="21410"/>
                    </a:cubicBezTo>
                    <a:cubicBezTo>
                      <a:pt x="11540" y="21505"/>
                      <a:pt x="10737" y="21600"/>
                      <a:pt x="1073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1" name="ïśľïde">
                <a:extLst>
                  <a:ext uri="{FF2B5EF4-FFF2-40B4-BE49-F238E27FC236}">
                    <a16:creationId xmlns:a16="http://schemas.microsoft.com/office/drawing/2014/main" id="{6C686269-535F-44BC-A0E2-3F18927A7148}"/>
                  </a:ext>
                </a:extLst>
              </p:cNvPr>
              <p:cNvSpPr/>
              <p:nvPr/>
            </p:nvSpPr>
            <p:spPr>
              <a:xfrm>
                <a:off x="4631704" y="879308"/>
                <a:ext cx="507862" cy="1309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3" y="18204"/>
                    </a:moveTo>
                    <a:cubicBezTo>
                      <a:pt x="3073" y="18204"/>
                      <a:pt x="3906" y="18254"/>
                      <a:pt x="4738" y="18303"/>
                    </a:cubicBezTo>
                    <a:cubicBezTo>
                      <a:pt x="5560" y="18371"/>
                      <a:pt x="6384" y="18438"/>
                      <a:pt x="6384" y="18438"/>
                    </a:cubicBezTo>
                    <a:lnTo>
                      <a:pt x="7179" y="16747"/>
                    </a:lnTo>
                    <a:cubicBezTo>
                      <a:pt x="7179" y="16747"/>
                      <a:pt x="6325" y="16678"/>
                      <a:pt x="5471" y="16608"/>
                    </a:cubicBezTo>
                    <a:cubicBezTo>
                      <a:pt x="4611" y="16549"/>
                      <a:pt x="3743" y="16504"/>
                      <a:pt x="3743" y="16504"/>
                    </a:cubicBezTo>
                    <a:cubicBezTo>
                      <a:pt x="3743" y="16504"/>
                      <a:pt x="3073" y="18204"/>
                      <a:pt x="3073" y="18204"/>
                    </a:cubicBezTo>
                    <a:close/>
                    <a:moveTo>
                      <a:pt x="4107" y="15590"/>
                    </a:moveTo>
                    <a:cubicBezTo>
                      <a:pt x="4107" y="15589"/>
                      <a:pt x="4990" y="15635"/>
                      <a:pt x="5867" y="15696"/>
                    </a:cubicBezTo>
                    <a:cubicBezTo>
                      <a:pt x="6739" y="15766"/>
                      <a:pt x="7611" y="15837"/>
                      <a:pt x="7611" y="15837"/>
                    </a:cubicBezTo>
                    <a:lnTo>
                      <a:pt x="8412" y="14146"/>
                    </a:lnTo>
                    <a:cubicBezTo>
                      <a:pt x="8412" y="14146"/>
                      <a:pt x="7509" y="14074"/>
                      <a:pt x="6606" y="14001"/>
                    </a:cubicBezTo>
                    <a:cubicBezTo>
                      <a:pt x="5700" y="13935"/>
                      <a:pt x="4784" y="13890"/>
                      <a:pt x="4784" y="13890"/>
                    </a:cubicBezTo>
                    <a:cubicBezTo>
                      <a:pt x="4784" y="13890"/>
                      <a:pt x="4107" y="15590"/>
                      <a:pt x="4107" y="15590"/>
                    </a:cubicBezTo>
                    <a:close/>
                    <a:moveTo>
                      <a:pt x="5150" y="12975"/>
                    </a:moveTo>
                    <a:cubicBezTo>
                      <a:pt x="5150" y="12975"/>
                      <a:pt x="6083" y="13020"/>
                      <a:pt x="7006" y="13089"/>
                    </a:cubicBezTo>
                    <a:cubicBezTo>
                      <a:pt x="7926" y="13162"/>
                      <a:pt x="8846" y="13235"/>
                      <a:pt x="8846" y="13235"/>
                    </a:cubicBezTo>
                    <a:lnTo>
                      <a:pt x="9655" y="11545"/>
                    </a:lnTo>
                    <a:cubicBezTo>
                      <a:pt x="9655" y="11545"/>
                      <a:pt x="8703" y="11470"/>
                      <a:pt x="7751" y="11394"/>
                    </a:cubicBezTo>
                    <a:cubicBezTo>
                      <a:pt x="7278" y="11351"/>
                      <a:pt x="6794" y="11333"/>
                      <a:pt x="6435" y="11310"/>
                    </a:cubicBezTo>
                    <a:cubicBezTo>
                      <a:pt x="6074" y="11289"/>
                      <a:pt x="5833" y="11276"/>
                      <a:pt x="5833" y="11276"/>
                    </a:cubicBezTo>
                    <a:cubicBezTo>
                      <a:pt x="5833" y="11276"/>
                      <a:pt x="5150" y="12975"/>
                      <a:pt x="5150" y="12975"/>
                    </a:cubicBezTo>
                    <a:close/>
                    <a:moveTo>
                      <a:pt x="6204" y="10360"/>
                    </a:moveTo>
                    <a:cubicBezTo>
                      <a:pt x="6204" y="10360"/>
                      <a:pt x="6449" y="10375"/>
                      <a:pt x="6815" y="10395"/>
                    </a:cubicBezTo>
                    <a:cubicBezTo>
                      <a:pt x="7181" y="10417"/>
                      <a:pt x="7673" y="10439"/>
                      <a:pt x="8156" y="10482"/>
                    </a:cubicBezTo>
                    <a:cubicBezTo>
                      <a:pt x="9123" y="10558"/>
                      <a:pt x="10092" y="10635"/>
                      <a:pt x="10092" y="10635"/>
                    </a:cubicBezTo>
                    <a:lnTo>
                      <a:pt x="10908" y="8945"/>
                    </a:lnTo>
                    <a:cubicBezTo>
                      <a:pt x="10908" y="8945"/>
                      <a:pt x="9908" y="8867"/>
                      <a:pt x="8908" y="8788"/>
                    </a:cubicBezTo>
                    <a:cubicBezTo>
                      <a:pt x="8410" y="8745"/>
                      <a:pt x="7904" y="8719"/>
                      <a:pt x="7525" y="8697"/>
                    </a:cubicBezTo>
                    <a:cubicBezTo>
                      <a:pt x="7146" y="8676"/>
                      <a:pt x="6894" y="8661"/>
                      <a:pt x="6894" y="8661"/>
                    </a:cubicBezTo>
                    <a:cubicBezTo>
                      <a:pt x="6894" y="8661"/>
                      <a:pt x="6204" y="10360"/>
                      <a:pt x="6204" y="10360"/>
                    </a:cubicBezTo>
                    <a:close/>
                    <a:moveTo>
                      <a:pt x="7267" y="7747"/>
                    </a:moveTo>
                    <a:cubicBezTo>
                      <a:pt x="7267" y="7747"/>
                      <a:pt x="7523" y="7762"/>
                      <a:pt x="7908" y="7783"/>
                    </a:cubicBezTo>
                    <a:cubicBezTo>
                      <a:pt x="8293" y="7804"/>
                      <a:pt x="8807" y="7832"/>
                      <a:pt x="9313" y="7876"/>
                    </a:cubicBezTo>
                    <a:cubicBezTo>
                      <a:pt x="10331" y="7956"/>
                      <a:pt x="11347" y="8036"/>
                      <a:pt x="11347" y="8036"/>
                    </a:cubicBezTo>
                    <a:lnTo>
                      <a:pt x="12170" y="6345"/>
                    </a:lnTo>
                    <a:cubicBezTo>
                      <a:pt x="12170" y="6345"/>
                      <a:pt x="11121" y="6264"/>
                      <a:pt x="10074" y="6183"/>
                    </a:cubicBezTo>
                    <a:cubicBezTo>
                      <a:pt x="9550" y="6138"/>
                      <a:pt x="9022" y="6107"/>
                      <a:pt x="8625" y="6086"/>
                    </a:cubicBezTo>
                    <a:cubicBezTo>
                      <a:pt x="8228" y="6063"/>
                      <a:pt x="7965" y="6048"/>
                      <a:pt x="7965" y="6048"/>
                    </a:cubicBezTo>
                    <a:cubicBezTo>
                      <a:pt x="7965" y="6048"/>
                      <a:pt x="7267" y="7747"/>
                      <a:pt x="7267" y="7747"/>
                    </a:cubicBezTo>
                    <a:close/>
                    <a:moveTo>
                      <a:pt x="8267" y="18589"/>
                    </a:moveTo>
                    <a:cubicBezTo>
                      <a:pt x="8267" y="18589"/>
                      <a:pt x="9089" y="18652"/>
                      <a:pt x="9914" y="18716"/>
                    </a:cubicBezTo>
                    <a:cubicBezTo>
                      <a:pt x="10328" y="18743"/>
                      <a:pt x="10731" y="18790"/>
                      <a:pt x="11036" y="18821"/>
                    </a:cubicBezTo>
                    <a:cubicBezTo>
                      <a:pt x="11340" y="18852"/>
                      <a:pt x="11543" y="18872"/>
                      <a:pt x="11543" y="18872"/>
                    </a:cubicBezTo>
                    <a:lnTo>
                      <a:pt x="12533" y="17197"/>
                    </a:lnTo>
                    <a:cubicBezTo>
                      <a:pt x="12533" y="17197"/>
                      <a:pt x="12323" y="17176"/>
                      <a:pt x="12007" y="17143"/>
                    </a:cubicBezTo>
                    <a:cubicBezTo>
                      <a:pt x="11690" y="17114"/>
                      <a:pt x="11273" y="17062"/>
                      <a:pt x="10843" y="17035"/>
                    </a:cubicBezTo>
                    <a:cubicBezTo>
                      <a:pt x="9988" y="16969"/>
                      <a:pt x="9133" y="16902"/>
                      <a:pt x="9133" y="16902"/>
                    </a:cubicBezTo>
                    <a:cubicBezTo>
                      <a:pt x="9133" y="16902"/>
                      <a:pt x="8267" y="18589"/>
                      <a:pt x="8267" y="18589"/>
                    </a:cubicBezTo>
                    <a:close/>
                    <a:moveTo>
                      <a:pt x="9602" y="15993"/>
                    </a:moveTo>
                    <a:cubicBezTo>
                      <a:pt x="9602" y="15993"/>
                      <a:pt x="10474" y="16061"/>
                      <a:pt x="11346" y="16129"/>
                    </a:cubicBezTo>
                    <a:cubicBezTo>
                      <a:pt x="12215" y="16200"/>
                      <a:pt x="13070" y="16295"/>
                      <a:pt x="13070" y="16296"/>
                    </a:cubicBezTo>
                    <a:lnTo>
                      <a:pt x="14070" y="14621"/>
                    </a:lnTo>
                    <a:cubicBezTo>
                      <a:pt x="14070" y="14621"/>
                      <a:pt x="13182" y="14524"/>
                      <a:pt x="12283" y="14448"/>
                    </a:cubicBezTo>
                    <a:cubicBezTo>
                      <a:pt x="11380" y="14378"/>
                      <a:pt x="10477" y="14308"/>
                      <a:pt x="10477" y="14308"/>
                    </a:cubicBezTo>
                    <a:cubicBezTo>
                      <a:pt x="10477" y="14308"/>
                      <a:pt x="9602" y="15993"/>
                      <a:pt x="9602" y="15993"/>
                    </a:cubicBezTo>
                    <a:close/>
                    <a:moveTo>
                      <a:pt x="10949" y="13400"/>
                    </a:moveTo>
                    <a:cubicBezTo>
                      <a:pt x="10949" y="13400"/>
                      <a:pt x="11870" y="13472"/>
                      <a:pt x="12789" y="13543"/>
                    </a:cubicBezTo>
                    <a:cubicBezTo>
                      <a:pt x="13704" y="13622"/>
                      <a:pt x="14609" y="13719"/>
                      <a:pt x="14609" y="13719"/>
                    </a:cubicBezTo>
                    <a:lnTo>
                      <a:pt x="15613" y="12044"/>
                    </a:lnTo>
                    <a:cubicBezTo>
                      <a:pt x="15613" y="12044"/>
                      <a:pt x="14677" y="11946"/>
                      <a:pt x="13732" y="11862"/>
                    </a:cubicBezTo>
                    <a:cubicBezTo>
                      <a:pt x="12781" y="11789"/>
                      <a:pt x="11829" y="11715"/>
                      <a:pt x="11829" y="11715"/>
                    </a:cubicBezTo>
                    <a:cubicBezTo>
                      <a:pt x="11829" y="11715"/>
                      <a:pt x="10949" y="13400"/>
                      <a:pt x="10949" y="13400"/>
                    </a:cubicBezTo>
                    <a:close/>
                    <a:moveTo>
                      <a:pt x="12305" y="10808"/>
                    </a:moveTo>
                    <a:cubicBezTo>
                      <a:pt x="12305" y="10808"/>
                      <a:pt x="13273" y="10882"/>
                      <a:pt x="14240" y="10957"/>
                    </a:cubicBezTo>
                    <a:cubicBezTo>
                      <a:pt x="15197" y="11050"/>
                      <a:pt x="16155" y="11143"/>
                      <a:pt x="16155" y="11143"/>
                    </a:cubicBezTo>
                    <a:lnTo>
                      <a:pt x="17166" y="9469"/>
                    </a:lnTo>
                    <a:cubicBezTo>
                      <a:pt x="17166" y="9469"/>
                      <a:pt x="16180" y="9373"/>
                      <a:pt x="15191" y="9276"/>
                    </a:cubicBezTo>
                    <a:cubicBezTo>
                      <a:pt x="14192" y="9199"/>
                      <a:pt x="13192" y="9122"/>
                      <a:pt x="13192" y="9122"/>
                    </a:cubicBezTo>
                    <a:cubicBezTo>
                      <a:pt x="13192" y="9122"/>
                      <a:pt x="12305" y="10808"/>
                      <a:pt x="12305" y="10808"/>
                    </a:cubicBezTo>
                    <a:close/>
                    <a:moveTo>
                      <a:pt x="13672" y="8215"/>
                    </a:moveTo>
                    <a:cubicBezTo>
                      <a:pt x="13672" y="8215"/>
                      <a:pt x="14688" y="8293"/>
                      <a:pt x="15704" y="8372"/>
                    </a:cubicBezTo>
                    <a:cubicBezTo>
                      <a:pt x="16709" y="8470"/>
                      <a:pt x="17714" y="8568"/>
                      <a:pt x="17714" y="8568"/>
                    </a:cubicBezTo>
                    <a:lnTo>
                      <a:pt x="18731" y="6895"/>
                    </a:lnTo>
                    <a:cubicBezTo>
                      <a:pt x="18731" y="6895"/>
                      <a:pt x="17696" y="6794"/>
                      <a:pt x="16660" y="6692"/>
                    </a:cubicBezTo>
                    <a:cubicBezTo>
                      <a:pt x="15612" y="6612"/>
                      <a:pt x="14564" y="6531"/>
                      <a:pt x="14564" y="6531"/>
                    </a:cubicBezTo>
                    <a:cubicBezTo>
                      <a:pt x="14564" y="6531"/>
                      <a:pt x="13672" y="8215"/>
                      <a:pt x="13672" y="8215"/>
                    </a:cubicBezTo>
                    <a:close/>
                    <a:moveTo>
                      <a:pt x="0" y="20797"/>
                    </a:moveTo>
                    <a:cubicBezTo>
                      <a:pt x="0" y="20797"/>
                      <a:pt x="1812" y="15596"/>
                      <a:pt x="3625" y="10395"/>
                    </a:cubicBezTo>
                    <a:cubicBezTo>
                      <a:pt x="5515" y="5198"/>
                      <a:pt x="7407" y="0"/>
                      <a:pt x="7407" y="0"/>
                    </a:cubicBezTo>
                    <a:cubicBezTo>
                      <a:pt x="7407" y="0"/>
                      <a:pt x="8378" y="381"/>
                      <a:pt x="9836" y="952"/>
                    </a:cubicBezTo>
                    <a:cubicBezTo>
                      <a:pt x="11283" y="1506"/>
                      <a:pt x="13127" y="2331"/>
                      <a:pt x="14904" y="3118"/>
                    </a:cubicBezTo>
                    <a:cubicBezTo>
                      <a:pt x="16684" y="3908"/>
                      <a:pt x="18383" y="4698"/>
                      <a:pt x="19597" y="5331"/>
                    </a:cubicBezTo>
                    <a:cubicBezTo>
                      <a:pt x="20800" y="5947"/>
                      <a:pt x="21600" y="6358"/>
                      <a:pt x="21600" y="6358"/>
                    </a:cubicBezTo>
                    <a:cubicBezTo>
                      <a:pt x="21600" y="6358"/>
                      <a:pt x="19126" y="10167"/>
                      <a:pt x="16651" y="13975"/>
                    </a:cubicBezTo>
                    <a:cubicBezTo>
                      <a:pt x="14219" y="17788"/>
                      <a:pt x="11788" y="21600"/>
                      <a:pt x="11788" y="21600"/>
                    </a:cubicBezTo>
                    <a:cubicBezTo>
                      <a:pt x="11788" y="21600"/>
                      <a:pt x="10909" y="21520"/>
                      <a:pt x="10030" y="21441"/>
                    </a:cubicBezTo>
                    <a:cubicBezTo>
                      <a:pt x="9157" y="21351"/>
                      <a:pt x="8263" y="21296"/>
                      <a:pt x="8263" y="21296"/>
                    </a:cubicBezTo>
                    <a:lnTo>
                      <a:pt x="9042" y="19863"/>
                    </a:lnTo>
                    <a:lnTo>
                      <a:pt x="4002" y="19461"/>
                    </a:lnTo>
                    <a:lnTo>
                      <a:pt x="3370" y="20959"/>
                    </a:lnTo>
                    <a:cubicBezTo>
                      <a:pt x="3370" y="20959"/>
                      <a:pt x="0" y="20797"/>
                      <a:pt x="0" y="207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2" name="ïṩļiďé">
                <a:extLst>
                  <a:ext uri="{FF2B5EF4-FFF2-40B4-BE49-F238E27FC236}">
                    <a16:creationId xmlns:a16="http://schemas.microsoft.com/office/drawing/2014/main" id="{DE324461-E2A6-429B-96CF-05F29B82FDC8}"/>
                  </a:ext>
                </a:extLst>
              </p:cNvPr>
              <p:cNvSpPr/>
              <p:nvPr/>
            </p:nvSpPr>
            <p:spPr>
              <a:xfrm>
                <a:off x="2402760" y="1308737"/>
                <a:ext cx="1125357" cy="115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1146" y="18403"/>
                    </a:moveTo>
                    <a:cubicBezTo>
                      <a:pt x="11146" y="18403"/>
                      <a:pt x="11473" y="18215"/>
                      <a:pt x="11821" y="18066"/>
                    </a:cubicBezTo>
                    <a:cubicBezTo>
                      <a:pt x="12164" y="17907"/>
                      <a:pt x="12507" y="17748"/>
                      <a:pt x="12507" y="17748"/>
                    </a:cubicBezTo>
                    <a:lnTo>
                      <a:pt x="11613" y="16003"/>
                    </a:lnTo>
                    <a:cubicBezTo>
                      <a:pt x="11613" y="16003"/>
                      <a:pt x="11258" y="16169"/>
                      <a:pt x="10902" y="16335"/>
                    </a:cubicBezTo>
                    <a:cubicBezTo>
                      <a:pt x="10541" y="16491"/>
                      <a:pt x="10201" y="16684"/>
                      <a:pt x="10201" y="16684"/>
                    </a:cubicBezTo>
                    <a:cubicBezTo>
                      <a:pt x="10201" y="16684"/>
                      <a:pt x="11146" y="18403"/>
                      <a:pt x="11146" y="18403"/>
                    </a:cubicBezTo>
                    <a:close/>
                    <a:moveTo>
                      <a:pt x="9692" y="15758"/>
                    </a:moveTo>
                    <a:cubicBezTo>
                      <a:pt x="9692" y="15758"/>
                      <a:pt x="9795" y="15700"/>
                      <a:pt x="9974" y="15600"/>
                    </a:cubicBezTo>
                    <a:cubicBezTo>
                      <a:pt x="10159" y="15509"/>
                      <a:pt x="10423" y="15379"/>
                      <a:pt x="10740" y="15223"/>
                    </a:cubicBezTo>
                    <a:cubicBezTo>
                      <a:pt x="11055" y="15067"/>
                      <a:pt x="11425" y="14885"/>
                      <a:pt x="11820" y="14690"/>
                    </a:cubicBezTo>
                    <a:cubicBezTo>
                      <a:pt x="12018" y="14592"/>
                      <a:pt x="12221" y="14490"/>
                      <a:pt x="12428" y="14387"/>
                    </a:cubicBezTo>
                    <a:cubicBezTo>
                      <a:pt x="12641" y="14295"/>
                      <a:pt x="12857" y="14202"/>
                      <a:pt x="13073" y="14109"/>
                    </a:cubicBezTo>
                    <a:cubicBezTo>
                      <a:pt x="13944" y="13750"/>
                      <a:pt x="14786" y="13327"/>
                      <a:pt x="15456" y="13102"/>
                    </a:cubicBezTo>
                    <a:cubicBezTo>
                      <a:pt x="16117" y="12853"/>
                      <a:pt x="16557" y="12686"/>
                      <a:pt x="16557" y="12686"/>
                    </a:cubicBezTo>
                    <a:lnTo>
                      <a:pt x="15862" y="10858"/>
                    </a:lnTo>
                    <a:cubicBezTo>
                      <a:pt x="15862" y="10858"/>
                      <a:pt x="15406" y="11030"/>
                      <a:pt x="14722" y="11289"/>
                    </a:cubicBezTo>
                    <a:cubicBezTo>
                      <a:pt x="14027" y="11522"/>
                      <a:pt x="13153" y="11958"/>
                      <a:pt x="12253" y="12331"/>
                    </a:cubicBezTo>
                    <a:cubicBezTo>
                      <a:pt x="12029" y="12428"/>
                      <a:pt x="11805" y="12524"/>
                      <a:pt x="11585" y="12619"/>
                    </a:cubicBezTo>
                    <a:cubicBezTo>
                      <a:pt x="11370" y="12725"/>
                      <a:pt x="11159" y="12831"/>
                      <a:pt x="10954" y="12932"/>
                    </a:cubicBezTo>
                    <a:cubicBezTo>
                      <a:pt x="10545" y="13134"/>
                      <a:pt x="10163" y="13323"/>
                      <a:pt x="9835" y="13484"/>
                    </a:cubicBezTo>
                    <a:cubicBezTo>
                      <a:pt x="9507" y="13646"/>
                      <a:pt x="9233" y="13780"/>
                      <a:pt x="9042" y="13874"/>
                    </a:cubicBezTo>
                    <a:cubicBezTo>
                      <a:pt x="8856" y="13978"/>
                      <a:pt x="8750" y="14038"/>
                      <a:pt x="8750" y="14038"/>
                    </a:cubicBezTo>
                    <a:cubicBezTo>
                      <a:pt x="8750" y="14038"/>
                      <a:pt x="9692" y="15758"/>
                      <a:pt x="9692" y="15758"/>
                    </a:cubicBezTo>
                    <a:close/>
                    <a:moveTo>
                      <a:pt x="8243" y="13111"/>
                    </a:moveTo>
                    <a:cubicBezTo>
                      <a:pt x="8243" y="13111"/>
                      <a:pt x="8351" y="13051"/>
                      <a:pt x="8541" y="12945"/>
                    </a:cubicBezTo>
                    <a:cubicBezTo>
                      <a:pt x="8736" y="12849"/>
                      <a:pt x="9014" y="12712"/>
                      <a:pt x="9348" y="12548"/>
                    </a:cubicBezTo>
                    <a:cubicBezTo>
                      <a:pt x="9682" y="12384"/>
                      <a:pt x="10071" y="12191"/>
                      <a:pt x="10488" y="11985"/>
                    </a:cubicBezTo>
                    <a:cubicBezTo>
                      <a:pt x="10697" y="11882"/>
                      <a:pt x="10912" y="11775"/>
                      <a:pt x="11131" y="11666"/>
                    </a:cubicBezTo>
                    <a:cubicBezTo>
                      <a:pt x="11355" y="11570"/>
                      <a:pt x="11583" y="11472"/>
                      <a:pt x="11812" y="11373"/>
                    </a:cubicBezTo>
                    <a:cubicBezTo>
                      <a:pt x="12728" y="10992"/>
                      <a:pt x="13619" y="10550"/>
                      <a:pt x="14327" y="10312"/>
                    </a:cubicBezTo>
                    <a:cubicBezTo>
                      <a:pt x="15023" y="10048"/>
                      <a:pt x="15488" y="9872"/>
                      <a:pt x="15488" y="9872"/>
                    </a:cubicBezTo>
                    <a:lnTo>
                      <a:pt x="14795" y="8043"/>
                    </a:lnTo>
                    <a:cubicBezTo>
                      <a:pt x="14795" y="8043"/>
                      <a:pt x="14315" y="8224"/>
                      <a:pt x="13595" y="8497"/>
                    </a:cubicBezTo>
                    <a:cubicBezTo>
                      <a:pt x="12864" y="8746"/>
                      <a:pt x="11941" y="9198"/>
                      <a:pt x="10994" y="9594"/>
                    </a:cubicBezTo>
                    <a:cubicBezTo>
                      <a:pt x="10040" y="9978"/>
                      <a:pt x="9145" y="10483"/>
                      <a:pt x="8447" y="10808"/>
                    </a:cubicBezTo>
                    <a:cubicBezTo>
                      <a:pt x="8101" y="10978"/>
                      <a:pt x="7813" y="11119"/>
                      <a:pt x="7612" y="11218"/>
                    </a:cubicBezTo>
                    <a:cubicBezTo>
                      <a:pt x="7415" y="11327"/>
                      <a:pt x="7304" y="11389"/>
                      <a:pt x="7304" y="11389"/>
                    </a:cubicBezTo>
                    <a:cubicBezTo>
                      <a:pt x="7304" y="11389"/>
                      <a:pt x="8243" y="13111"/>
                      <a:pt x="8243" y="13111"/>
                    </a:cubicBezTo>
                    <a:close/>
                    <a:moveTo>
                      <a:pt x="6798" y="10461"/>
                    </a:moveTo>
                    <a:cubicBezTo>
                      <a:pt x="6798" y="10461"/>
                      <a:pt x="6912" y="10398"/>
                      <a:pt x="7112" y="10287"/>
                    </a:cubicBezTo>
                    <a:cubicBezTo>
                      <a:pt x="7317" y="10187"/>
                      <a:pt x="7610" y="10042"/>
                      <a:pt x="7961" y="9870"/>
                    </a:cubicBezTo>
                    <a:cubicBezTo>
                      <a:pt x="8671" y="9538"/>
                      <a:pt x="9584" y="9027"/>
                      <a:pt x="10554" y="8635"/>
                    </a:cubicBezTo>
                    <a:cubicBezTo>
                      <a:pt x="11518" y="8231"/>
                      <a:pt x="12458" y="7773"/>
                      <a:pt x="13202" y="7520"/>
                    </a:cubicBezTo>
                    <a:cubicBezTo>
                      <a:pt x="13935" y="7242"/>
                      <a:pt x="14424" y="7057"/>
                      <a:pt x="14424" y="7057"/>
                    </a:cubicBezTo>
                    <a:lnTo>
                      <a:pt x="13734" y="5227"/>
                    </a:lnTo>
                    <a:cubicBezTo>
                      <a:pt x="13734" y="5227"/>
                      <a:pt x="13230" y="5418"/>
                      <a:pt x="12473" y="5705"/>
                    </a:cubicBezTo>
                    <a:cubicBezTo>
                      <a:pt x="11706" y="5968"/>
                      <a:pt x="10733" y="6435"/>
                      <a:pt x="9739" y="6855"/>
                    </a:cubicBezTo>
                    <a:cubicBezTo>
                      <a:pt x="8738" y="7261"/>
                      <a:pt x="7794" y="7784"/>
                      <a:pt x="7062" y="8128"/>
                    </a:cubicBezTo>
                    <a:cubicBezTo>
                      <a:pt x="6699" y="8307"/>
                      <a:pt x="6397" y="8456"/>
                      <a:pt x="6185" y="8560"/>
                    </a:cubicBezTo>
                    <a:cubicBezTo>
                      <a:pt x="5978" y="8673"/>
                      <a:pt x="5861" y="8738"/>
                      <a:pt x="5861" y="8738"/>
                    </a:cubicBezTo>
                    <a:cubicBezTo>
                      <a:pt x="5861" y="8738"/>
                      <a:pt x="6798" y="10461"/>
                      <a:pt x="6798" y="10461"/>
                    </a:cubicBezTo>
                    <a:close/>
                    <a:moveTo>
                      <a:pt x="5357" y="7810"/>
                    </a:moveTo>
                    <a:cubicBezTo>
                      <a:pt x="5357" y="7810"/>
                      <a:pt x="5477" y="7744"/>
                      <a:pt x="5687" y="7629"/>
                    </a:cubicBezTo>
                    <a:cubicBezTo>
                      <a:pt x="5902" y="7524"/>
                      <a:pt x="6210" y="7372"/>
                      <a:pt x="6579" y="7191"/>
                    </a:cubicBezTo>
                    <a:cubicBezTo>
                      <a:pt x="7322" y="6839"/>
                      <a:pt x="8283" y="6309"/>
                      <a:pt x="9301" y="5896"/>
                    </a:cubicBezTo>
                    <a:cubicBezTo>
                      <a:pt x="10311" y="5468"/>
                      <a:pt x="11302" y="4995"/>
                      <a:pt x="12081" y="4727"/>
                    </a:cubicBezTo>
                    <a:cubicBezTo>
                      <a:pt x="12851" y="4435"/>
                      <a:pt x="13364" y="4241"/>
                      <a:pt x="13364" y="4241"/>
                    </a:cubicBezTo>
                    <a:lnTo>
                      <a:pt x="12677" y="2408"/>
                    </a:lnTo>
                    <a:cubicBezTo>
                      <a:pt x="12677" y="2408"/>
                      <a:pt x="12148" y="2609"/>
                      <a:pt x="11355" y="2910"/>
                    </a:cubicBezTo>
                    <a:cubicBezTo>
                      <a:pt x="10551" y="3188"/>
                      <a:pt x="9528" y="3670"/>
                      <a:pt x="8489" y="4114"/>
                    </a:cubicBezTo>
                    <a:cubicBezTo>
                      <a:pt x="7440" y="4543"/>
                      <a:pt x="6447" y="5084"/>
                      <a:pt x="5682" y="5448"/>
                    </a:cubicBezTo>
                    <a:cubicBezTo>
                      <a:pt x="5302" y="5635"/>
                      <a:pt x="4985" y="5792"/>
                      <a:pt x="4763" y="5901"/>
                    </a:cubicBezTo>
                    <a:cubicBezTo>
                      <a:pt x="4542" y="6012"/>
                      <a:pt x="4421" y="6085"/>
                      <a:pt x="4422" y="6085"/>
                    </a:cubicBezTo>
                    <a:cubicBezTo>
                      <a:pt x="4422" y="6085"/>
                      <a:pt x="5357" y="7810"/>
                      <a:pt x="5357" y="7810"/>
                    </a:cubicBezTo>
                    <a:close/>
                    <a:moveTo>
                      <a:pt x="18442" y="15206"/>
                    </a:moveTo>
                    <a:cubicBezTo>
                      <a:pt x="18442" y="15206"/>
                      <a:pt x="18529" y="15169"/>
                      <a:pt x="18666" y="15132"/>
                    </a:cubicBezTo>
                    <a:cubicBezTo>
                      <a:pt x="18802" y="15091"/>
                      <a:pt x="18984" y="15038"/>
                      <a:pt x="19165" y="14984"/>
                    </a:cubicBezTo>
                    <a:cubicBezTo>
                      <a:pt x="19526" y="14876"/>
                      <a:pt x="19888" y="14766"/>
                      <a:pt x="19888" y="14766"/>
                    </a:cubicBezTo>
                    <a:lnTo>
                      <a:pt x="19276" y="12911"/>
                    </a:lnTo>
                    <a:cubicBezTo>
                      <a:pt x="19276" y="12911"/>
                      <a:pt x="18901" y="13024"/>
                      <a:pt x="18525" y="13137"/>
                    </a:cubicBezTo>
                    <a:cubicBezTo>
                      <a:pt x="18337" y="13193"/>
                      <a:pt x="18149" y="13249"/>
                      <a:pt x="18008" y="13292"/>
                    </a:cubicBezTo>
                    <a:cubicBezTo>
                      <a:pt x="17866" y="13331"/>
                      <a:pt x="17775" y="13367"/>
                      <a:pt x="17775" y="13367"/>
                    </a:cubicBezTo>
                    <a:cubicBezTo>
                      <a:pt x="17775" y="13367"/>
                      <a:pt x="18442" y="15206"/>
                      <a:pt x="18442" y="15206"/>
                    </a:cubicBezTo>
                    <a:close/>
                    <a:moveTo>
                      <a:pt x="17416" y="12375"/>
                    </a:moveTo>
                    <a:lnTo>
                      <a:pt x="18947" y="11911"/>
                    </a:lnTo>
                    <a:lnTo>
                      <a:pt x="18338" y="10053"/>
                    </a:lnTo>
                    <a:lnTo>
                      <a:pt x="16752" y="10535"/>
                    </a:lnTo>
                    <a:cubicBezTo>
                      <a:pt x="16752" y="10535"/>
                      <a:pt x="17416" y="12375"/>
                      <a:pt x="17416" y="12375"/>
                    </a:cubicBezTo>
                    <a:close/>
                    <a:moveTo>
                      <a:pt x="16395" y="9544"/>
                    </a:moveTo>
                    <a:lnTo>
                      <a:pt x="18011" y="9053"/>
                    </a:lnTo>
                    <a:lnTo>
                      <a:pt x="17404" y="7194"/>
                    </a:lnTo>
                    <a:lnTo>
                      <a:pt x="15733" y="7703"/>
                    </a:lnTo>
                    <a:cubicBezTo>
                      <a:pt x="15733" y="7703"/>
                      <a:pt x="16395" y="9544"/>
                      <a:pt x="16395" y="9544"/>
                    </a:cubicBezTo>
                    <a:close/>
                    <a:moveTo>
                      <a:pt x="15378" y="6712"/>
                    </a:moveTo>
                    <a:lnTo>
                      <a:pt x="17078" y="6193"/>
                    </a:lnTo>
                    <a:lnTo>
                      <a:pt x="16475" y="4334"/>
                    </a:lnTo>
                    <a:lnTo>
                      <a:pt x="14720" y="4871"/>
                    </a:lnTo>
                    <a:cubicBezTo>
                      <a:pt x="14720" y="4871"/>
                      <a:pt x="15378" y="6712"/>
                      <a:pt x="15378" y="6712"/>
                    </a:cubicBezTo>
                    <a:close/>
                    <a:moveTo>
                      <a:pt x="14366" y="3880"/>
                    </a:moveTo>
                    <a:lnTo>
                      <a:pt x="16150" y="3333"/>
                    </a:lnTo>
                    <a:lnTo>
                      <a:pt x="15550" y="1473"/>
                    </a:lnTo>
                    <a:lnTo>
                      <a:pt x="13711" y="2038"/>
                    </a:lnTo>
                    <a:cubicBezTo>
                      <a:pt x="13711" y="2038"/>
                      <a:pt x="14366" y="3880"/>
                      <a:pt x="14366" y="3880"/>
                    </a:cubicBezTo>
                    <a:close/>
                    <a:moveTo>
                      <a:pt x="16885" y="13689"/>
                    </a:moveTo>
                    <a:lnTo>
                      <a:pt x="15404" y="14212"/>
                    </a:lnTo>
                    <a:lnTo>
                      <a:pt x="16158" y="16018"/>
                    </a:lnTo>
                    <a:lnTo>
                      <a:pt x="17585" y="15516"/>
                    </a:lnTo>
                    <a:cubicBezTo>
                      <a:pt x="17585" y="15516"/>
                      <a:pt x="16885" y="13689"/>
                      <a:pt x="16885" y="13689"/>
                    </a:cubicBezTo>
                    <a:close/>
                    <a:moveTo>
                      <a:pt x="14231" y="14773"/>
                    </a:moveTo>
                    <a:cubicBezTo>
                      <a:pt x="14231" y="14773"/>
                      <a:pt x="13868" y="14921"/>
                      <a:pt x="13505" y="15071"/>
                    </a:cubicBezTo>
                    <a:cubicBezTo>
                      <a:pt x="13323" y="15144"/>
                      <a:pt x="13142" y="15218"/>
                      <a:pt x="13005" y="15273"/>
                    </a:cubicBezTo>
                    <a:cubicBezTo>
                      <a:pt x="12867" y="15326"/>
                      <a:pt x="12781" y="15374"/>
                      <a:pt x="12781" y="15374"/>
                    </a:cubicBezTo>
                    <a:lnTo>
                      <a:pt x="13631" y="17139"/>
                    </a:lnTo>
                    <a:cubicBezTo>
                      <a:pt x="13631" y="17139"/>
                      <a:pt x="13715" y="17095"/>
                      <a:pt x="13846" y="17042"/>
                    </a:cubicBezTo>
                    <a:cubicBezTo>
                      <a:pt x="13977" y="16988"/>
                      <a:pt x="14153" y="16917"/>
                      <a:pt x="14328" y="16847"/>
                    </a:cubicBezTo>
                    <a:cubicBezTo>
                      <a:pt x="14678" y="16704"/>
                      <a:pt x="15028" y="16561"/>
                      <a:pt x="15028" y="16561"/>
                    </a:cubicBezTo>
                    <a:cubicBezTo>
                      <a:pt x="15028" y="16561"/>
                      <a:pt x="14231" y="14773"/>
                      <a:pt x="14231" y="14773"/>
                    </a:cubicBezTo>
                    <a:close/>
                    <a:moveTo>
                      <a:pt x="11850" y="21571"/>
                    </a:moveTo>
                    <a:cubicBezTo>
                      <a:pt x="11850" y="21571"/>
                      <a:pt x="8872" y="16375"/>
                      <a:pt x="5894" y="11178"/>
                    </a:cubicBezTo>
                    <a:cubicBezTo>
                      <a:pt x="2947" y="5964"/>
                      <a:pt x="0" y="750"/>
                      <a:pt x="0" y="750"/>
                    </a:cubicBezTo>
                    <a:cubicBezTo>
                      <a:pt x="0" y="750"/>
                      <a:pt x="262" y="712"/>
                      <a:pt x="720" y="645"/>
                    </a:cubicBezTo>
                    <a:cubicBezTo>
                      <a:pt x="1173" y="573"/>
                      <a:pt x="1824" y="482"/>
                      <a:pt x="2617" y="413"/>
                    </a:cubicBezTo>
                    <a:cubicBezTo>
                      <a:pt x="3395" y="341"/>
                      <a:pt x="4304" y="256"/>
                      <a:pt x="5277" y="164"/>
                    </a:cubicBezTo>
                    <a:cubicBezTo>
                      <a:pt x="6252" y="105"/>
                      <a:pt x="7290" y="69"/>
                      <a:pt x="8308" y="29"/>
                    </a:cubicBezTo>
                    <a:cubicBezTo>
                      <a:pt x="9319" y="-29"/>
                      <a:pt x="10357" y="17"/>
                      <a:pt x="11299" y="21"/>
                    </a:cubicBezTo>
                    <a:cubicBezTo>
                      <a:pt x="12243" y="30"/>
                      <a:pt x="13113" y="49"/>
                      <a:pt x="13868" y="112"/>
                    </a:cubicBezTo>
                    <a:cubicBezTo>
                      <a:pt x="15350" y="216"/>
                      <a:pt x="16338" y="285"/>
                      <a:pt x="16338" y="285"/>
                    </a:cubicBezTo>
                    <a:cubicBezTo>
                      <a:pt x="16338" y="285"/>
                      <a:pt x="17643" y="4556"/>
                      <a:pt x="18949" y="8825"/>
                    </a:cubicBezTo>
                    <a:cubicBezTo>
                      <a:pt x="20274" y="13090"/>
                      <a:pt x="21600" y="17353"/>
                      <a:pt x="21600" y="17353"/>
                    </a:cubicBezTo>
                    <a:lnTo>
                      <a:pt x="20057" y="17863"/>
                    </a:lnTo>
                    <a:lnTo>
                      <a:pt x="19507" y="16293"/>
                    </a:lnTo>
                    <a:cubicBezTo>
                      <a:pt x="19507" y="16293"/>
                      <a:pt x="19039" y="16425"/>
                      <a:pt x="18364" y="16697"/>
                    </a:cubicBezTo>
                    <a:cubicBezTo>
                      <a:pt x="17689" y="16967"/>
                      <a:pt x="16762" y="17261"/>
                      <a:pt x="15883" y="17675"/>
                    </a:cubicBezTo>
                    <a:cubicBezTo>
                      <a:pt x="15437" y="17866"/>
                      <a:pt x="14991" y="18057"/>
                      <a:pt x="14573" y="18236"/>
                    </a:cubicBezTo>
                    <a:cubicBezTo>
                      <a:pt x="14156" y="18417"/>
                      <a:pt x="13783" y="18622"/>
                      <a:pt x="13455" y="18778"/>
                    </a:cubicBezTo>
                    <a:cubicBezTo>
                      <a:pt x="12800" y="19096"/>
                      <a:pt x="12363" y="19308"/>
                      <a:pt x="12363" y="19308"/>
                    </a:cubicBezTo>
                    <a:lnTo>
                      <a:pt x="13179" y="20832"/>
                    </a:lnTo>
                    <a:cubicBezTo>
                      <a:pt x="13179" y="20832"/>
                      <a:pt x="13094" y="20874"/>
                      <a:pt x="12967" y="20939"/>
                    </a:cubicBezTo>
                    <a:cubicBezTo>
                      <a:pt x="12843" y="21009"/>
                      <a:pt x="12678" y="21103"/>
                      <a:pt x="12512" y="21198"/>
                    </a:cubicBezTo>
                    <a:cubicBezTo>
                      <a:pt x="12181" y="21384"/>
                      <a:pt x="11850" y="21571"/>
                      <a:pt x="11850" y="21571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3" name="ïšḷîdè">
                <a:extLst>
                  <a:ext uri="{FF2B5EF4-FFF2-40B4-BE49-F238E27FC236}">
                    <a16:creationId xmlns:a16="http://schemas.microsoft.com/office/drawing/2014/main" id="{7025C463-378F-45E6-8AE7-F164C20BD132}"/>
                  </a:ext>
                </a:extLst>
              </p:cNvPr>
              <p:cNvSpPr/>
              <p:nvPr/>
            </p:nvSpPr>
            <p:spPr>
              <a:xfrm>
                <a:off x="5265624" y="1799514"/>
                <a:ext cx="614771" cy="66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18088" y="8425"/>
                    </a:moveTo>
                    <a:cubicBezTo>
                      <a:pt x="18088" y="8425"/>
                      <a:pt x="17462" y="8066"/>
                      <a:pt x="16469" y="7620"/>
                    </a:cubicBezTo>
                    <a:cubicBezTo>
                      <a:pt x="15488" y="7154"/>
                      <a:pt x="14179" y="6534"/>
                      <a:pt x="12870" y="5913"/>
                    </a:cubicBezTo>
                    <a:cubicBezTo>
                      <a:pt x="11529" y="5353"/>
                      <a:pt x="10190" y="4795"/>
                      <a:pt x="9184" y="4374"/>
                    </a:cubicBezTo>
                    <a:cubicBezTo>
                      <a:pt x="8187" y="3937"/>
                      <a:pt x="7498" y="3700"/>
                      <a:pt x="7498" y="3700"/>
                    </a:cubicBezTo>
                    <a:lnTo>
                      <a:pt x="6419" y="6096"/>
                    </a:lnTo>
                    <a:cubicBezTo>
                      <a:pt x="6419" y="6096"/>
                      <a:pt x="7091" y="6326"/>
                      <a:pt x="8061" y="6753"/>
                    </a:cubicBezTo>
                    <a:cubicBezTo>
                      <a:pt x="9040" y="7160"/>
                      <a:pt x="10344" y="7705"/>
                      <a:pt x="11649" y="8249"/>
                    </a:cubicBezTo>
                    <a:cubicBezTo>
                      <a:pt x="12923" y="8854"/>
                      <a:pt x="14197" y="9458"/>
                      <a:pt x="15153" y="9911"/>
                    </a:cubicBezTo>
                    <a:cubicBezTo>
                      <a:pt x="16120" y="10344"/>
                      <a:pt x="16729" y="10696"/>
                      <a:pt x="16729" y="10695"/>
                    </a:cubicBezTo>
                    <a:cubicBezTo>
                      <a:pt x="16729" y="10695"/>
                      <a:pt x="18088" y="8425"/>
                      <a:pt x="18088" y="8425"/>
                    </a:cubicBezTo>
                    <a:close/>
                    <a:moveTo>
                      <a:pt x="15689" y="12432"/>
                    </a:moveTo>
                    <a:cubicBezTo>
                      <a:pt x="15689" y="12432"/>
                      <a:pt x="15093" y="12087"/>
                      <a:pt x="14145" y="11664"/>
                    </a:cubicBezTo>
                    <a:cubicBezTo>
                      <a:pt x="13210" y="11220"/>
                      <a:pt x="11962" y="10628"/>
                      <a:pt x="10714" y="10036"/>
                    </a:cubicBezTo>
                    <a:cubicBezTo>
                      <a:pt x="9437" y="9503"/>
                      <a:pt x="8160" y="8971"/>
                      <a:pt x="7201" y="8571"/>
                    </a:cubicBezTo>
                    <a:cubicBezTo>
                      <a:pt x="6252" y="8152"/>
                      <a:pt x="5595" y="7928"/>
                      <a:pt x="5595" y="7927"/>
                    </a:cubicBezTo>
                    <a:lnTo>
                      <a:pt x="4515" y="10322"/>
                    </a:lnTo>
                    <a:cubicBezTo>
                      <a:pt x="4515" y="10322"/>
                      <a:pt x="5155" y="10540"/>
                      <a:pt x="6078" y="10948"/>
                    </a:cubicBezTo>
                    <a:cubicBezTo>
                      <a:pt x="7009" y="11337"/>
                      <a:pt x="8252" y="11854"/>
                      <a:pt x="9494" y="12372"/>
                    </a:cubicBezTo>
                    <a:cubicBezTo>
                      <a:pt x="10706" y="12948"/>
                      <a:pt x="11919" y="13524"/>
                      <a:pt x="12829" y="13955"/>
                    </a:cubicBezTo>
                    <a:cubicBezTo>
                      <a:pt x="13751" y="14366"/>
                      <a:pt x="14329" y="14702"/>
                      <a:pt x="14329" y="14701"/>
                    </a:cubicBezTo>
                    <a:cubicBezTo>
                      <a:pt x="14329" y="14701"/>
                      <a:pt x="15689" y="12432"/>
                      <a:pt x="15689" y="12432"/>
                    </a:cubicBezTo>
                    <a:close/>
                    <a:moveTo>
                      <a:pt x="13290" y="16438"/>
                    </a:moveTo>
                    <a:cubicBezTo>
                      <a:pt x="13290" y="16438"/>
                      <a:pt x="12724" y="16109"/>
                      <a:pt x="11821" y="15708"/>
                    </a:cubicBezTo>
                    <a:cubicBezTo>
                      <a:pt x="10932" y="15286"/>
                      <a:pt x="9746" y="14722"/>
                      <a:pt x="8559" y="14160"/>
                    </a:cubicBezTo>
                    <a:cubicBezTo>
                      <a:pt x="7344" y="13653"/>
                      <a:pt x="6130" y="13147"/>
                      <a:pt x="5218" y="12767"/>
                    </a:cubicBezTo>
                    <a:cubicBezTo>
                      <a:pt x="4316" y="12368"/>
                      <a:pt x="3691" y="12155"/>
                      <a:pt x="3691" y="12155"/>
                    </a:cubicBezTo>
                    <a:lnTo>
                      <a:pt x="2612" y="14549"/>
                    </a:lnTo>
                    <a:cubicBezTo>
                      <a:pt x="2612" y="14550"/>
                      <a:pt x="3220" y="14755"/>
                      <a:pt x="4095" y="15144"/>
                    </a:cubicBezTo>
                    <a:cubicBezTo>
                      <a:pt x="4979" y="15513"/>
                      <a:pt x="6159" y="16004"/>
                      <a:pt x="7339" y="16495"/>
                    </a:cubicBezTo>
                    <a:cubicBezTo>
                      <a:pt x="8489" y="17042"/>
                      <a:pt x="9642" y="17589"/>
                      <a:pt x="10505" y="17999"/>
                    </a:cubicBezTo>
                    <a:cubicBezTo>
                      <a:pt x="11381" y="18388"/>
                      <a:pt x="11929" y="18708"/>
                      <a:pt x="11929" y="18708"/>
                    </a:cubicBezTo>
                    <a:cubicBezTo>
                      <a:pt x="11929" y="18708"/>
                      <a:pt x="13290" y="16438"/>
                      <a:pt x="13290" y="16438"/>
                    </a:cubicBezTo>
                    <a:close/>
                    <a:moveTo>
                      <a:pt x="13373" y="2903"/>
                    </a:moveTo>
                    <a:cubicBezTo>
                      <a:pt x="13097" y="3446"/>
                      <a:pt x="13253" y="4036"/>
                      <a:pt x="13715" y="4231"/>
                    </a:cubicBezTo>
                    <a:cubicBezTo>
                      <a:pt x="14166" y="4447"/>
                      <a:pt x="14765" y="4189"/>
                      <a:pt x="15052" y="3653"/>
                    </a:cubicBezTo>
                    <a:cubicBezTo>
                      <a:pt x="15338" y="3119"/>
                      <a:pt x="15194" y="2506"/>
                      <a:pt x="14732" y="2284"/>
                    </a:cubicBezTo>
                    <a:cubicBezTo>
                      <a:pt x="14258" y="2083"/>
                      <a:pt x="13647" y="2365"/>
                      <a:pt x="13373" y="2903"/>
                    </a:cubicBezTo>
                    <a:close/>
                    <a:moveTo>
                      <a:pt x="21600" y="6597"/>
                    </a:moveTo>
                    <a:lnTo>
                      <a:pt x="12211" y="21585"/>
                    </a:lnTo>
                    <a:lnTo>
                      <a:pt x="10693" y="20774"/>
                    </a:lnTo>
                    <a:lnTo>
                      <a:pt x="10890" y="20445"/>
                    </a:lnTo>
                    <a:cubicBezTo>
                      <a:pt x="10890" y="20445"/>
                      <a:pt x="10354" y="20131"/>
                      <a:pt x="9498" y="19752"/>
                    </a:cubicBezTo>
                    <a:cubicBezTo>
                      <a:pt x="8654" y="19351"/>
                      <a:pt x="7529" y="18816"/>
                      <a:pt x="6405" y="18282"/>
                    </a:cubicBezTo>
                    <a:cubicBezTo>
                      <a:pt x="5251" y="17802"/>
                      <a:pt x="4099" y="17323"/>
                      <a:pt x="3236" y="16963"/>
                    </a:cubicBezTo>
                    <a:cubicBezTo>
                      <a:pt x="2380" y="16583"/>
                      <a:pt x="1787" y="16382"/>
                      <a:pt x="1787" y="16382"/>
                    </a:cubicBezTo>
                    <a:lnTo>
                      <a:pt x="1631" y="16729"/>
                    </a:lnTo>
                    <a:lnTo>
                      <a:pt x="0" y="16142"/>
                    </a:lnTo>
                    <a:lnTo>
                      <a:pt x="6864" y="28"/>
                    </a:lnTo>
                    <a:cubicBezTo>
                      <a:pt x="6864" y="28"/>
                      <a:pt x="7411" y="21"/>
                      <a:pt x="8231" y="12"/>
                    </a:cubicBezTo>
                    <a:cubicBezTo>
                      <a:pt x="9055" y="-3"/>
                      <a:pt x="10162" y="-15"/>
                      <a:pt x="11249" y="45"/>
                    </a:cubicBezTo>
                    <a:cubicBezTo>
                      <a:pt x="13471" y="135"/>
                      <a:pt x="15693" y="223"/>
                      <a:pt x="15693" y="223"/>
                    </a:cubicBezTo>
                    <a:cubicBezTo>
                      <a:pt x="15693" y="223"/>
                      <a:pt x="17215" y="1800"/>
                      <a:pt x="18737" y="3377"/>
                    </a:cubicBezTo>
                    <a:cubicBezTo>
                      <a:pt x="19497" y="4139"/>
                      <a:pt x="20200" y="4969"/>
                      <a:pt x="20725" y="5582"/>
                    </a:cubicBezTo>
                    <a:cubicBezTo>
                      <a:pt x="21251" y="6190"/>
                      <a:pt x="21600" y="6597"/>
                      <a:pt x="21600" y="65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34" name="ï$ḻîḋe">
                <a:extLst>
                  <a:ext uri="{FF2B5EF4-FFF2-40B4-BE49-F238E27FC236}">
                    <a16:creationId xmlns:a16="http://schemas.microsoft.com/office/drawing/2014/main" id="{75ABEAB2-C55A-42A8-9FEB-874415BA2B9E}"/>
                  </a:ext>
                </a:extLst>
              </p:cNvPr>
              <p:cNvSpPr/>
              <p:nvPr/>
            </p:nvSpPr>
            <p:spPr>
              <a:xfrm>
                <a:off x="6482341" y="2658373"/>
                <a:ext cx="1208420" cy="959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" y="13754"/>
                    </a:moveTo>
                    <a:cubicBezTo>
                      <a:pt x="1986" y="13754"/>
                      <a:pt x="2166" y="14106"/>
                      <a:pt x="2438" y="14634"/>
                    </a:cubicBezTo>
                    <a:cubicBezTo>
                      <a:pt x="2702" y="15169"/>
                      <a:pt x="3016" y="15909"/>
                      <a:pt x="3355" y="16631"/>
                    </a:cubicBezTo>
                    <a:cubicBezTo>
                      <a:pt x="3707" y="17345"/>
                      <a:pt x="3985" y="18108"/>
                      <a:pt x="4217" y="18664"/>
                    </a:cubicBezTo>
                    <a:cubicBezTo>
                      <a:pt x="4446" y="19223"/>
                      <a:pt x="4599" y="19595"/>
                      <a:pt x="4599" y="19595"/>
                    </a:cubicBezTo>
                    <a:lnTo>
                      <a:pt x="5882" y="18802"/>
                    </a:lnTo>
                    <a:cubicBezTo>
                      <a:pt x="5882" y="18802"/>
                      <a:pt x="5725" y="18419"/>
                      <a:pt x="5490" y="17843"/>
                    </a:cubicBezTo>
                    <a:cubicBezTo>
                      <a:pt x="5251" y="17270"/>
                      <a:pt x="4963" y="16486"/>
                      <a:pt x="4602" y="15750"/>
                    </a:cubicBezTo>
                    <a:cubicBezTo>
                      <a:pt x="4254" y="15005"/>
                      <a:pt x="3929" y="14244"/>
                      <a:pt x="3657" y="13694"/>
                    </a:cubicBezTo>
                    <a:cubicBezTo>
                      <a:pt x="3377" y="13149"/>
                      <a:pt x="3191" y="12786"/>
                      <a:pt x="3191" y="12786"/>
                    </a:cubicBezTo>
                    <a:cubicBezTo>
                      <a:pt x="3191" y="12786"/>
                      <a:pt x="1986" y="13754"/>
                      <a:pt x="1986" y="13754"/>
                    </a:cubicBezTo>
                    <a:close/>
                    <a:moveTo>
                      <a:pt x="4113" y="12048"/>
                    </a:moveTo>
                    <a:cubicBezTo>
                      <a:pt x="4113" y="12048"/>
                      <a:pt x="4303" y="12419"/>
                      <a:pt x="4588" y="12975"/>
                    </a:cubicBezTo>
                    <a:cubicBezTo>
                      <a:pt x="4866" y="13538"/>
                      <a:pt x="5198" y="14315"/>
                      <a:pt x="5554" y="15076"/>
                    </a:cubicBezTo>
                    <a:cubicBezTo>
                      <a:pt x="5922" y="15829"/>
                      <a:pt x="6218" y="16630"/>
                      <a:pt x="6462" y="17216"/>
                    </a:cubicBezTo>
                    <a:cubicBezTo>
                      <a:pt x="6703" y="17804"/>
                      <a:pt x="6863" y="18196"/>
                      <a:pt x="6863" y="18196"/>
                    </a:cubicBezTo>
                    <a:lnTo>
                      <a:pt x="8147" y="17403"/>
                    </a:lnTo>
                    <a:cubicBezTo>
                      <a:pt x="8147" y="17403"/>
                      <a:pt x="7981" y="17000"/>
                      <a:pt x="7734" y="16395"/>
                    </a:cubicBezTo>
                    <a:cubicBezTo>
                      <a:pt x="7484" y="15792"/>
                      <a:pt x="7178" y="14969"/>
                      <a:pt x="6801" y="14194"/>
                    </a:cubicBezTo>
                    <a:cubicBezTo>
                      <a:pt x="6436" y="13412"/>
                      <a:pt x="6093" y="12613"/>
                      <a:pt x="5808" y="12035"/>
                    </a:cubicBezTo>
                    <a:cubicBezTo>
                      <a:pt x="5514" y="11462"/>
                      <a:pt x="5319" y="11080"/>
                      <a:pt x="5319" y="11080"/>
                    </a:cubicBezTo>
                    <a:cubicBezTo>
                      <a:pt x="5319" y="11080"/>
                      <a:pt x="4113" y="12048"/>
                      <a:pt x="4113" y="12048"/>
                    </a:cubicBezTo>
                    <a:close/>
                    <a:moveTo>
                      <a:pt x="6241" y="10340"/>
                    </a:moveTo>
                    <a:cubicBezTo>
                      <a:pt x="6241" y="10340"/>
                      <a:pt x="6440" y="10730"/>
                      <a:pt x="6740" y="11315"/>
                    </a:cubicBezTo>
                    <a:cubicBezTo>
                      <a:pt x="7031" y="11906"/>
                      <a:pt x="7382" y="12721"/>
                      <a:pt x="7754" y="13520"/>
                    </a:cubicBezTo>
                    <a:cubicBezTo>
                      <a:pt x="8140" y="14312"/>
                      <a:pt x="8452" y="15151"/>
                      <a:pt x="8707" y="15767"/>
                    </a:cubicBezTo>
                    <a:cubicBezTo>
                      <a:pt x="8960" y="16384"/>
                      <a:pt x="9128" y="16797"/>
                      <a:pt x="9128" y="16797"/>
                    </a:cubicBezTo>
                    <a:lnTo>
                      <a:pt x="10411" y="16004"/>
                    </a:lnTo>
                    <a:cubicBezTo>
                      <a:pt x="10411" y="16004"/>
                      <a:pt x="10238" y="15581"/>
                      <a:pt x="9979" y="14946"/>
                    </a:cubicBezTo>
                    <a:cubicBezTo>
                      <a:pt x="9717" y="14314"/>
                      <a:pt x="9395" y="13452"/>
                      <a:pt x="9001" y="12639"/>
                    </a:cubicBezTo>
                    <a:cubicBezTo>
                      <a:pt x="8618" y="11818"/>
                      <a:pt x="8257" y="10981"/>
                      <a:pt x="7958" y="10375"/>
                    </a:cubicBezTo>
                    <a:cubicBezTo>
                      <a:pt x="7651" y="9775"/>
                      <a:pt x="7447" y="9374"/>
                      <a:pt x="7447" y="9374"/>
                    </a:cubicBezTo>
                    <a:cubicBezTo>
                      <a:pt x="7447" y="9374"/>
                      <a:pt x="6241" y="10340"/>
                      <a:pt x="6241" y="10340"/>
                    </a:cubicBezTo>
                    <a:close/>
                    <a:moveTo>
                      <a:pt x="8368" y="8636"/>
                    </a:moveTo>
                    <a:cubicBezTo>
                      <a:pt x="8368" y="8636"/>
                      <a:pt x="8577" y="9044"/>
                      <a:pt x="8889" y="9657"/>
                    </a:cubicBezTo>
                    <a:cubicBezTo>
                      <a:pt x="9194" y="10275"/>
                      <a:pt x="9563" y="11128"/>
                      <a:pt x="9953" y="11965"/>
                    </a:cubicBezTo>
                    <a:cubicBezTo>
                      <a:pt x="10355" y="12795"/>
                      <a:pt x="10683" y="13674"/>
                      <a:pt x="10951" y="14319"/>
                    </a:cubicBezTo>
                    <a:cubicBezTo>
                      <a:pt x="11216" y="14966"/>
                      <a:pt x="11391" y="15398"/>
                      <a:pt x="11391" y="15398"/>
                    </a:cubicBezTo>
                    <a:lnTo>
                      <a:pt x="12675" y="14604"/>
                    </a:lnTo>
                    <a:cubicBezTo>
                      <a:pt x="12675" y="14604"/>
                      <a:pt x="12495" y="14162"/>
                      <a:pt x="12224" y="13498"/>
                    </a:cubicBezTo>
                    <a:cubicBezTo>
                      <a:pt x="11949" y="12836"/>
                      <a:pt x="11612" y="11935"/>
                      <a:pt x="11200" y="11084"/>
                    </a:cubicBezTo>
                    <a:cubicBezTo>
                      <a:pt x="10800" y="10225"/>
                      <a:pt x="10421" y="9350"/>
                      <a:pt x="10109" y="8716"/>
                    </a:cubicBezTo>
                    <a:cubicBezTo>
                      <a:pt x="9788" y="8088"/>
                      <a:pt x="9574" y="7669"/>
                      <a:pt x="9574" y="7669"/>
                    </a:cubicBezTo>
                    <a:cubicBezTo>
                      <a:pt x="9574" y="7669"/>
                      <a:pt x="8368" y="8636"/>
                      <a:pt x="8368" y="8636"/>
                    </a:cubicBezTo>
                    <a:close/>
                    <a:moveTo>
                      <a:pt x="10496" y="6929"/>
                    </a:moveTo>
                    <a:cubicBezTo>
                      <a:pt x="10496" y="6929"/>
                      <a:pt x="10714" y="7356"/>
                      <a:pt x="11041" y="7996"/>
                    </a:cubicBezTo>
                    <a:cubicBezTo>
                      <a:pt x="11360" y="8643"/>
                      <a:pt x="11746" y="9534"/>
                      <a:pt x="12153" y="10410"/>
                    </a:cubicBezTo>
                    <a:cubicBezTo>
                      <a:pt x="12572" y="11278"/>
                      <a:pt x="12917" y="12195"/>
                      <a:pt x="13197" y="12870"/>
                    </a:cubicBezTo>
                    <a:cubicBezTo>
                      <a:pt x="13473" y="13547"/>
                      <a:pt x="13657" y="13998"/>
                      <a:pt x="13657" y="13998"/>
                    </a:cubicBezTo>
                    <a:lnTo>
                      <a:pt x="14939" y="13205"/>
                    </a:lnTo>
                    <a:cubicBezTo>
                      <a:pt x="14939" y="13205"/>
                      <a:pt x="14751" y="12743"/>
                      <a:pt x="14468" y="12050"/>
                    </a:cubicBezTo>
                    <a:cubicBezTo>
                      <a:pt x="14182" y="11358"/>
                      <a:pt x="13828" y="10418"/>
                      <a:pt x="13399" y="9529"/>
                    </a:cubicBezTo>
                    <a:cubicBezTo>
                      <a:pt x="12982" y="8632"/>
                      <a:pt x="12586" y="7719"/>
                      <a:pt x="12259" y="7056"/>
                    </a:cubicBezTo>
                    <a:cubicBezTo>
                      <a:pt x="11925" y="6400"/>
                      <a:pt x="11702" y="5963"/>
                      <a:pt x="11702" y="5963"/>
                    </a:cubicBezTo>
                    <a:cubicBezTo>
                      <a:pt x="11702" y="5963"/>
                      <a:pt x="10496" y="6929"/>
                      <a:pt x="10496" y="6929"/>
                    </a:cubicBezTo>
                    <a:close/>
                    <a:moveTo>
                      <a:pt x="12623" y="5224"/>
                    </a:moveTo>
                    <a:cubicBezTo>
                      <a:pt x="12623" y="5224"/>
                      <a:pt x="12850" y="5669"/>
                      <a:pt x="13190" y="6338"/>
                    </a:cubicBezTo>
                    <a:cubicBezTo>
                      <a:pt x="13523" y="7013"/>
                      <a:pt x="13927" y="7941"/>
                      <a:pt x="14351" y="8856"/>
                    </a:cubicBezTo>
                    <a:cubicBezTo>
                      <a:pt x="14788" y="9761"/>
                      <a:pt x="15149" y="10718"/>
                      <a:pt x="15440" y="11422"/>
                    </a:cubicBezTo>
                    <a:cubicBezTo>
                      <a:pt x="15728" y="12129"/>
                      <a:pt x="15920" y="12600"/>
                      <a:pt x="15920" y="12600"/>
                    </a:cubicBezTo>
                    <a:lnTo>
                      <a:pt x="17203" y="11806"/>
                    </a:lnTo>
                    <a:cubicBezTo>
                      <a:pt x="17203" y="11806"/>
                      <a:pt x="17008" y="11324"/>
                      <a:pt x="16713" y="10601"/>
                    </a:cubicBezTo>
                    <a:cubicBezTo>
                      <a:pt x="16415" y="9880"/>
                      <a:pt x="16044" y="8902"/>
                      <a:pt x="15598" y="7974"/>
                    </a:cubicBezTo>
                    <a:cubicBezTo>
                      <a:pt x="15164" y="7038"/>
                      <a:pt x="14750" y="6087"/>
                      <a:pt x="14410" y="5397"/>
                    </a:cubicBezTo>
                    <a:cubicBezTo>
                      <a:pt x="14062" y="4713"/>
                      <a:pt x="13829" y="4257"/>
                      <a:pt x="13829" y="4257"/>
                    </a:cubicBezTo>
                    <a:cubicBezTo>
                      <a:pt x="13829" y="4257"/>
                      <a:pt x="12623" y="5224"/>
                      <a:pt x="12623" y="5224"/>
                    </a:cubicBezTo>
                    <a:close/>
                    <a:moveTo>
                      <a:pt x="14752" y="3517"/>
                    </a:moveTo>
                    <a:cubicBezTo>
                      <a:pt x="14752" y="3517"/>
                      <a:pt x="14987" y="3981"/>
                      <a:pt x="15342" y="4678"/>
                    </a:cubicBezTo>
                    <a:cubicBezTo>
                      <a:pt x="15688" y="5380"/>
                      <a:pt x="16110" y="6347"/>
                      <a:pt x="16551" y="7300"/>
                    </a:cubicBezTo>
                    <a:cubicBezTo>
                      <a:pt x="17005" y="8244"/>
                      <a:pt x="17382" y="9240"/>
                      <a:pt x="17686" y="9974"/>
                    </a:cubicBezTo>
                    <a:cubicBezTo>
                      <a:pt x="17985" y="10709"/>
                      <a:pt x="18185" y="11200"/>
                      <a:pt x="18185" y="11200"/>
                    </a:cubicBezTo>
                    <a:lnTo>
                      <a:pt x="19468" y="10408"/>
                    </a:lnTo>
                    <a:cubicBezTo>
                      <a:pt x="19468" y="10408"/>
                      <a:pt x="19263" y="9905"/>
                      <a:pt x="18957" y="9153"/>
                    </a:cubicBezTo>
                    <a:cubicBezTo>
                      <a:pt x="18648" y="8403"/>
                      <a:pt x="18261" y="7385"/>
                      <a:pt x="17797" y="6419"/>
                    </a:cubicBezTo>
                    <a:cubicBezTo>
                      <a:pt x="17347" y="5445"/>
                      <a:pt x="16915" y="4456"/>
                      <a:pt x="16561" y="3737"/>
                    </a:cubicBezTo>
                    <a:cubicBezTo>
                      <a:pt x="16198" y="3026"/>
                      <a:pt x="15957" y="2551"/>
                      <a:pt x="15957" y="2551"/>
                    </a:cubicBezTo>
                    <a:cubicBezTo>
                      <a:pt x="15957" y="2551"/>
                      <a:pt x="14752" y="3517"/>
                      <a:pt x="14752" y="3517"/>
                    </a:cubicBezTo>
                    <a:close/>
                    <a:moveTo>
                      <a:pt x="0" y="14012"/>
                    </a:moveTo>
                    <a:lnTo>
                      <a:pt x="16755" y="0"/>
                    </a:lnTo>
                    <a:cubicBezTo>
                      <a:pt x="16755" y="0"/>
                      <a:pt x="17772" y="1017"/>
                      <a:pt x="18789" y="2034"/>
                    </a:cubicBezTo>
                    <a:cubicBezTo>
                      <a:pt x="19781" y="3089"/>
                      <a:pt x="20762" y="4204"/>
                      <a:pt x="20762" y="4204"/>
                    </a:cubicBezTo>
                    <a:cubicBezTo>
                      <a:pt x="20762" y="4204"/>
                      <a:pt x="20831" y="4620"/>
                      <a:pt x="20933" y="5244"/>
                    </a:cubicBezTo>
                    <a:cubicBezTo>
                      <a:pt x="21033" y="5868"/>
                      <a:pt x="21128" y="6720"/>
                      <a:pt x="21235" y="7553"/>
                    </a:cubicBezTo>
                    <a:cubicBezTo>
                      <a:pt x="21336" y="8384"/>
                      <a:pt x="21437" y="9214"/>
                      <a:pt x="21513" y="9836"/>
                    </a:cubicBezTo>
                    <a:cubicBezTo>
                      <a:pt x="21566" y="10465"/>
                      <a:pt x="21600" y="10883"/>
                      <a:pt x="21600" y="10883"/>
                    </a:cubicBezTo>
                    <a:lnTo>
                      <a:pt x="3376" y="21600"/>
                    </a:lnTo>
                    <a:cubicBezTo>
                      <a:pt x="3376" y="21600"/>
                      <a:pt x="3333" y="21476"/>
                      <a:pt x="3256" y="21258"/>
                    </a:cubicBezTo>
                    <a:cubicBezTo>
                      <a:pt x="3186" y="21037"/>
                      <a:pt x="3061" y="20736"/>
                      <a:pt x="2910" y="20375"/>
                    </a:cubicBezTo>
                    <a:cubicBezTo>
                      <a:pt x="2762" y="20012"/>
                      <a:pt x="2590" y="19589"/>
                      <a:pt x="2405" y="19135"/>
                    </a:cubicBezTo>
                    <a:cubicBezTo>
                      <a:pt x="2314" y="18908"/>
                      <a:pt x="2220" y="18671"/>
                      <a:pt x="2124" y="18432"/>
                    </a:cubicBezTo>
                    <a:cubicBezTo>
                      <a:pt x="2017" y="18201"/>
                      <a:pt x="1908" y="17967"/>
                      <a:pt x="1799" y="17731"/>
                    </a:cubicBezTo>
                    <a:cubicBezTo>
                      <a:pt x="1364" y="16790"/>
                      <a:pt x="953" y="15832"/>
                      <a:pt x="582" y="15160"/>
                    </a:cubicBezTo>
                    <a:cubicBezTo>
                      <a:pt x="232" y="14470"/>
                      <a:pt x="0" y="14012"/>
                      <a:pt x="0" y="140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5" name="î$ḻíḓe">
                <a:extLst>
                  <a:ext uri="{FF2B5EF4-FFF2-40B4-BE49-F238E27FC236}">
                    <a16:creationId xmlns:a16="http://schemas.microsoft.com/office/drawing/2014/main" id="{D49B1DFD-9A9C-42ED-AA1A-EC64474623A6}"/>
                  </a:ext>
                </a:extLst>
              </p:cNvPr>
              <p:cNvSpPr/>
              <p:nvPr/>
            </p:nvSpPr>
            <p:spPr>
              <a:xfrm>
                <a:off x="6829974" y="3609253"/>
                <a:ext cx="1787573" cy="646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00" y="14414"/>
                    </a:moveTo>
                    <a:lnTo>
                      <a:pt x="3674" y="17803"/>
                    </a:lnTo>
                    <a:lnTo>
                      <a:pt x="5715" y="16678"/>
                    </a:lnTo>
                    <a:lnTo>
                      <a:pt x="5425" y="13083"/>
                    </a:lnTo>
                    <a:cubicBezTo>
                      <a:pt x="5425" y="13083"/>
                      <a:pt x="3400" y="14414"/>
                      <a:pt x="3400" y="14414"/>
                    </a:cubicBezTo>
                    <a:close/>
                    <a:moveTo>
                      <a:pt x="6318" y="12496"/>
                    </a:moveTo>
                    <a:lnTo>
                      <a:pt x="6616" y="16181"/>
                    </a:lnTo>
                    <a:lnTo>
                      <a:pt x="8657" y="15060"/>
                    </a:lnTo>
                    <a:cubicBezTo>
                      <a:pt x="8657" y="15060"/>
                      <a:pt x="8643" y="14814"/>
                      <a:pt x="8610" y="14450"/>
                    </a:cubicBezTo>
                    <a:cubicBezTo>
                      <a:pt x="8580" y="14085"/>
                      <a:pt x="8541" y="13600"/>
                      <a:pt x="8501" y="13113"/>
                    </a:cubicBezTo>
                    <a:cubicBezTo>
                      <a:pt x="8422" y="12141"/>
                      <a:pt x="8343" y="11167"/>
                      <a:pt x="8343" y="11167"/>
                    </a:cubicBezTo>
                    <a:cubicBezTo>
                      <a:pt x="8343" y="11167"/>
                      <a:pt x="6318" y="12496"/>
                      <a:pt x="6318" y="12496"/>
                    </a:cubicBezTo>
                    <a:close/>
                    <a:moveTo>
                      <a:pt x="9237" y="10583"/>
                    </a:moveTo>
                    <a:cubicBezTo>
                      <a:pt x="9237" y="10583"/>
                      <a:pt x="9317" y="11579"/>
                      <a:pt x="9399" y="12574"/>
                    </a:cubicBezTo>
                    <a:cubicBezTo>
                      <a:pt x="9439" y="13071"/>
                      <a:pt x="9480" y="13568"/>
                      <a:pt x="9510" y="13941"/>
                    </a:cubicBezTo>
                    <a:cubicBezTo>
                      <a:pt x="9542" y="14313"/>
                      <a:pt x="9557" y="14564"/>
                      <a:pt x="9557" y="14564"/>
                    </a:cubicBezTo>
                    <a:lnTo>
                      <a:pt x="11598" y="13446"/>
                    </a:lnTo>
                    <a:cubicBezTo>
                      <a:pt x="11598" y="13446"/>
                      <a:pt x="11584" y="13181"/>
                      <a:pt x="11549" y="12790"/>
                    </a:cubicBezTo>
                    <a:cubicBezTo>
                      <a:pt x="11517" y="12397"/>
                      <a:pt x="11474" y="11875"/>
                      <a:pt x="11432" y="11352"/>
                    </a:cubicBezTo>
                    <a:cubicBezTo>
                      <a:pt x="11347" y="10306"/>
                      <a:pt x="11262" y="9259"/>
                      <a:pt x="11262" y="9259"/>
                    </a:cubicBezTo>
                    <a:cubicBezTo>
                      <a:pt x="11262" y="9259"/>
                      <a:pt x="9237" y="10583"/>
                      <a:pt x="9237" y="10583"/>
                    </a:cubicBezTo>
                    <a:close/>
                    <a:moveTo>
                      <a:pt x="12155" y="8674"/>
                    </a:moveTo>
                    <a:cubicBezTo>
                      <a:pt x="12155" y="8674"/>
                      <a:pt x="12243" y="9744"/>
                      <a:pt x="12329" y="10814"/>
                    </a:cubicBezTo>
                    <a:cubicBezTo>
                      <a:pt x="12373" y="11348"/>
                      <a:pt x="12416" y="11882"/>
                      <a:pt x="12449" y="12283"/>
                    </a:cubicBezTo>
                    <a:cubicBezTo>
                      <a:pt x="12484" y="12683"/>
                      <a:pt x="12499" y="12953"/>
                      <a:pt x="12499" y="12953"/>
                    </a:cubicBezTo>
                    <a:lnTo>
                      <a:pt x="14541" y="11838"/>
                    </a:lnTo>
                    <a:cubicBezTo>
                      <a:pt x="14541" y="11838"/>
                      <a:pt x="14525" y="11553"/>
                      <a:pt x="14489" y="11134"/>
                    </a:cubicBezTo>
                    <a:cubicBezTo>
                      <a:pt x="14455" y="10714"/>
                      <a:pt x="14409" y="10155"/>
                      <a:pt x="14364" y="9595"/>
                    </a:cubicBezTo>
                    <a:cubicBezTo>
                      <a:pt x="14272" y="8474"/>
                      <a:pt x="14181" y="7353"/>
                      <a:pt x="14181" y="7353"/>
                    </a:cubicBezTo>
                    <a:cubicBezTo>
                      <a:pt x="14181" y="7353"/>
                      <a:pt x="12155" y="8674"/>
                      <a:pt x="12155" y="8674"/>
                    </a:cubicBezTo>
                    <a:close/>
                    <a:moveTo>
                      <a:pt x="15075" y="6772"/>
                    </a:moveTo>
                    <a:cubicBezTo>
                      <a:pt x="15075" y="6772"/>
                      <a:pt x="15168" y="7914"/>
                      <a:pt x="15261" y="9058"/>
                    </a:cubicBezTo>
                    <a:cubicBezTo>
                      <a:pt x="15308" y="9629"/>
                      <a:pt x="15354" y="10199"/>
                      <a:pt x="15389" y="10628"/>
                    </a:cubicBezTo>
                    <a:cubicBezTo>
                      <a:pt x="15426" y="11055"/>
                      <a:pt x="15441" y="11346"/>
                      <a:pt x="15441" y="11346"/>
                    </a:cubicBezTo>
                    <a:lnTo>
                      <a:pt x="17483" y="10234"/>
                    </a:lnTo>
                    <a:cubicBezTo>
                      <a:pt x="17483" y="10234"/>
                      <a:pt x="17467" y="9931"/>
                      <a:pt x="17429" y="9484"/>
                    </a:cubicBezTo>
                    <a:cubicBezTo>
                      <a:pt x="17392" y="9037"/>
                      <a:pt x="17344" y="8440"/>
                      <a:pt x="17295" y="7842"/>
                    </a:cubicBezTo>
                    <a:cubicBezTo>
                      <a:pt x="17197" y="6649"/>
                      <a:pt x="17100" y="5456"/>
                      <a:pt x="17100" y="5456"/>
                    </a:cubicBezTo>
                    <a:cubicBezTo>
                      <a:pt x="17100" y="5456"/>
                      <a:pt x="15075" y="6772"/>
                      <a:pt x="15075" y="6772"/>
                    </a:cubicBezTo>
                    <a:close/>
                    <a:moveTo>
                      <a:pt x="17994" y="4875"/>
                    </a:moveTo>
                    <a:cubicBezTo>
                      <a:pt x="17994" y="4875"/>
                      <a:pt x="18094" y="6092"/>
                      <a:pt x="18193" y="7307"/>
                    </a:cubicBezTo>
                    <a:cubicBezTo>
                      <a:pt x="18242" y="7916"/>
                      <a:pt x="18291" y="8524"/>
                      <a:pt x="18328" y="8981"/>
                    </a:cubicBezTo>
                    <a:cubicBezTo>
                      <a:pt x="18368" y="9435"/>
                      <a:pt x="18384" y="9744"/>
                      <a:pt x="18384" y="9744"/>
                    </a:cubicBezTo>
                    <a:lnTo>
                      <a:pt x="20426" y="8635"/>
                    </a:lnTo>
                    <a:cubicBezTo>
                      <a:pt x="20426" y="8635"/>
                      <a:pt x="20409" y="8314"/>
                      <a:pt x="20369" y="7838"/>
                    </a:cubicBezTo>
                    <a:cubicBezTo>
                      <a:pt x="20330" y="7364"/>
                      <a:pt x="20279" y="6730"/>
                      <a:pt x="20228" y="6096"/>
                    </a:cubicBezTo>
                    <a:cubicBezTo>
                      <a:pt x="20124" y="4829"/>
                      <a:pt x="20021" y="3560"/>
                      <a:pt x="20021" y="3560"/>
                    </a:cubicBezTo>
                    <a:cubicBezTo>
                      <a:pt x="20021" y="3560"/>
                      <a:pt x="17994" y="4875"/>
                      <a:pt x="17994" y="4875"/>
                    </a:cubicBezTo>
                    <a:close/>
                    <a:moveTo>
                      <a:pt x="0" y="14812"/>
                    </a:moveTo>
                    <a:lnTo>
                      <a:pt x="20720" y="0"/>
                    </a:lnTo>
                    <a:cubicBezTo>
                      <a:pt x="20720" y="0"/>
                      <a:pt x="20793" y="704"/>
                      <a:pt x="20878" y="1780"/>
                    </a:cubicBezTo>
                    <a:cubicBezTo>
                      <a:pt x="20966" y="2852"/>
                      <a:pt x="21083" y="4281"/>
                      <a:pt x="21200" y="5712"/>
                    </a:cubicBezTo>
                    <a:cubicBezTo>
                      <a:pt x="21257" y="6427"/>
                      <a:pt x="21314" y="7143"/>
                      <a:pt x="21368" y="7814"/>
                    </a:cubicBezTo>
                    <a:cubicBezTo>
                      <a:pt x="21411" y="8490"/>
                      <a:pt x="21451" y="9121"/>
                      <a:pt x="21486" y="9662"/>
                    </a:cubicBezTo>
                    <a:cubicBezTo>
                      <a:pt x="21554" y="10744"/>
                      <a:pt x="21600" y="11466"/>
                      <a:pt x="21600" y="11466"/>
                    </a:cubicBezTo>
                    <a:lnTo>
                      <a:pt x="535" y="21600"/>
                    </a:lnTo>
                    <a:cubicBezTo>
                      <a:pt x="535" y="21600"/>
                      <a:pt x="509" y="21172"/>
                      <a:pt x="468" y="20530"/>
                    </a:cubicBezTo>
                    <a:cubicBezTo>
                      <a:pt x="446" y="20209"/>
                      <a:pt x="427" y="19832"/>
                      <a:pt x="397" y="19433"/>
                    </a:cubicBezTo>
                    <a:cubicBezTo>
                      <a:pt x="364" y="19037"/>
                      <a:pt x="327" y="18615"/>
                      <a:pt x="290" y="18191"/>
                    </a:cubicBezTo>
                    <a:cubicBezTo>
                      <a:pt x="220" y="17345"/>
                      <a:pt x="151" y="16499"/>
                      <a:pt x="98" y="15863"/>
                    </a:cubicBezTo>
                    <a:cubicBezTo>
                      <a:pt x="53" y="15223"/>
                      <a:pt x="0" y="14812"/>
                      <a:pt x="0" y="148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85000" lnSpcReduction="20000"/>
              </a:bodyPr>
              <a:lstStyle/>
              <a:p>
                <a:endParaRPr sz="2000"/>
              </a:p>
            </p:txBody>
          </p:sp>
          <p:sp>
            <p:nvSpPr>
              <p:cNvPr id="36" name="ïŝlîḋe">
                <a:extLst>
                  <a:ext uri="{FF2B5EF4-FFF2-40B4-BE49-F238E27FC236}">
                    <a16:creationId xmlns:a16="http://schemas.microsoft.com/office/drawing/2014/main" id="{A7CEED74-6706-488C-A962-26EEFCDFFA48}"/>
                  </a:ext>
                </a:extLst>
              </p:cNvPr>
              <p:cNvSpPr/>
              <p:nvPr/>
            </p:nvSpPr>
            <p:spPr>
              <a:xfrm>
                <a:off x="6124483" y="1687044"/>
                <a:ext cx="2034699" cy="1527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3973"/>
                    </a:moveTo>
                    <a:cubicBezTo>
                      <a:pt x="13454" y="3973"/>
                      <a:pt x="13366" y="3842"/>
                      <a:pt x="13235" y="3646"/>
                    </a:cubicBezTo>
                    <a:cubicBezTo>
                      <a:pt x="13097" y="3457"/>
                      <a:pt x="12913" y="3204"/>
                      <a:pt x="12728" y="2952"/>
                    </a:cubicBezTo>
                    <a:cubicBezTo>
                      <a:pt x="12360" y="2449"/>
                      <a:pt x="11991" y="1945"/>
                      <a:pt x="11991" y="1945"/>
                    </a:cubicBezTo>
                    <a:lnTo>
                      <a:pt x="10681" y="3708"/>
                    </a:lnTo>
                    <a:cubicBezTo>
                      <a:pt x="10681" y="3708"/>
                      <a:pt x="11034" y="4190"/>
                      <a:pt x="11388" y="4672"/>
                    </a:cubicBezTo>
                    <a:cubicBezTo>
                      <a:pt x="11564" y="4913"/>
                      <a:pt x="11741" y="5154"/>
                      <a:pt x="11873" y="5335"/>
                    </a:cubicBezTo>
                    <a:cubicBezTo>
                      <a:pt x="11999" y="5524"/>
                      <a:pt x="12083" y="5650"/>
                      <a:pt x="12083" y="5650"/>
                    </a:cubicBezTo>
                    <a:cubicBezTo>
                      <a:pt x="12083" y="5650"/>
                      <a:pt x="13454" y="3973"/>
                      <a:pt x="13454" y="3973"/>
                    </a:cubicBezTo>
                    <a:close/>
                    <a:moveTo>
                      <a:pt x="11343" y="6552"/>
                    </a:moveTo>
                    <a:cubicBezTo>
                      <a:pt x="11343" y="6552"/>
                      <a:pt x="11261" y="6429"/>
                      <a:pt x="11138" y="6245"/>
                    </a:cubicBezTo>
                    <a:cubicBezTo>
                      <a:pt x="11009" y="6068"/>
                      <a:pt x="10837" y="5832"/>
                      <a:pt x="10665" y="5597"/>
                    </a:cubicBezTo>
                    <a:cubicBezTo>
                      <a:pt x="10320" y="5127"/>
                      <a:pt x="9975" y="4656"/>
                      <a:pt x="9975" y="4656"/>
                    </a:cubicBezTo>
                    <a:lnTo>
                      <a:pt x="8662" y="6416"/>
                    </a:lnTo>
                    <a:cubicBezTo>
                      <a:pt x="8662" y="6416"/>
                      <a:pt x="8992" y="6865"/>
                      <a:pt x="9322" y="7314"/>
                    </a:cubicBezTo>
                    <a:cubicBezTo>
                      <a:pt x="9486" y="7539"/>
                      <a:pt x="9650" y="7764"/>
                      <a:pt x="9774" y="7933"/>
                    </a:cubicBezTo>
                    <a:cubicBezTo>
                      <a:pt x="9891" y="8108"/>
                      <a:pt x="9969" y="8226"/>
                      <a:pt x="9969" y="8226"/>
                    </a:cubicBezTo>
                    <a:cubicBezTo>
                      <a:pt x="9969" y="8226"/>
                      <a:pt x="11343" y="6552"/>
                      <a:pt x="11343" y="6552"/>
                    </a:cubicBezTo>
                    <a:close/>
                    <a:moveTo>
                      <a:pt x="9229" y="9127"/>
                    </a:moveTo>
                    <a:cubicBezTo>
                      <a:pt x="9229" y="9127"/>
                      <a:pt x="9152" y="9012"/>
                      <a:pt x="9038" y="8841"/>
                    </a:cubicBezTo>
                    <a:cubicBezTo>
                      <a:pt x="8918" y="8676"/>
                      <a:pt x="8757" y="8457"/>
                      <a:pt x="8597" y="8237"/>
                    </a:cubicBezTo>
                    <a:cubicBezTo>
                      <a:pt x="8276" y="7800"/>
                      <a:pt x="7955" y="7363"/>
                      <a:pt x="7955" y="7363"/>
                    </a:cubicBezTo>
                    <a:lnTo>
                      <a:pt x="6641" y="9119"/>
                    </a:lnTo>
                    <a:cubicBezTo>
                      <a:pt x="6641" y="9119"/>
                      <a:pt x="6947" y="9535"/>
                      <a:pt x="7252" y="9951"/>
                    </a:cubicBezTo>
                    <a:cubicBezTo>
                      <a:pt x="7404" y="10160"/>
                      <a:pt x="7561" y="10364"/>
                      <a:pt x="7671" y="10525"/>
                    </a:cubicBezTo>
                    <a:cubicBezTo>
                      <a:pt x="7780" y="10689"/>
                      <a:pt x="7852" y="10797"/>
                      <a:pt x="7852" y="10797"/>
                    </a:cubicBezTo>
                    <a:cubicBezTo>
                      <a:pt x="7852" y="10797"/>
                      <a:pt x="9229" y="9127"/>
                      <a:pt x="9229" y="9127"/>
                    </a:cubicBezTo>
                    <a:close/>
                    <a:moveTo>
                      <a:pt x="7111" y="11696"/>
                    </a:moveTo>
                    <a:cubicBezTo>
                      <a:pt x="7111" y="11696"/>
                      <a:pt x="7040" y="11591"/>
                      <a:pt x="6935" y="11432"/>
                    </a:cubicBezTo>
                    <a:cubicBezTo>
                      <a:pt x="6828" y="11274"/>
                      <a:pt x="6675" y="11077"/>
                      <a:pt x="6527" y="10874"/>
                    </a:cubicBezTo>
                    <a:cubicBezTo>
                      <a:pt x="6230" y="10469"/>
                      <a:pt x="5933" y="10065"/>
                      <a:pt x="5933" y="10065"/>
                    </a:cubicBezTo>
                    <a:lnTo>
                      <a:pt x="4617" y="11819"/>
                    </a:lnTo>
                    <a:cubicBezTo>
                      <a:pt x="4617" y="11819"/>
                      <a:pt x="4898" y="12202"/>
                      <a:pt x="5180" y="12585"/>
                    </a:cubicBezTo>
                    <a:cubicBezTo>
                      <a:pt x="5320" y="12777"/>
                      <a:pt x="5466" y="12963"/>
                      <a:pt x="5566" y="13114"/>
                    </a:cubicBezTo>
                    <a:cubicBezTo>
                      <a:pt x="5666" y="13264"/>
                      <a:pt x="5733" y="13364"/>
                      <a:pt x="5733" y="13364"/>
                    </a:cubicBezTo>
                    <a:cubicBezTo>
                      <a:pt x="5733" y="13364"/>
                      <a:pt x="7111" y="11696"/>
                      <a:pt x="7111" y="11696"/>
                    </a:cubicBezTo>
                    <a:close/>
                    <a:moveTo>
                      <a:pt x="4990" y="14262"/>
                    </a:moveTo>
                    <a:cubicBezTo>
                      <a:pt x="4990" y="14262"/>
                      <a:pt x="4735" y="13869"/>
                      <a:pt x="4454" y="13505"/>
                    </a:cubicBezTo>
                    <a:cubicBezTo>
                      <a:pt x="4180" y="13134"/>
                      <a:pt x="3907" y="12763"/>
                      <a:pt x="3907" y="12763"/>
                    </a:cubicBezTo>
                    <a:lnTo>
                      <a:pt x="2589" y="14514"/>
                    </a:lnTo>
                    <a:cubicBezTo>
                      <a:pt x="2589" y="14514"/>
                      <a:pt x="2847" y="14864"/>
                      <a:pt x="3105" y="15213"/>
                    </a:cubicBezTo>
                    <a:cubicBezTo>
                      <a:pt x="3370" y="15554"/>
                      <a:pt x="3610" y="15927"/>
                      <a:pt x="3610" y="15927"/>
                    </a:cubicBezTo>
                    <a:cubicBezTo>
                      <a:pt x="3610" y="15927"/>
                      <a:pt x="4990" y="14262"/>
                      <a:pt x="4990" y="14262"/>
                    </a:cubicBezTo>
                    <a:close/>
                    <a:moveTo>
                      <a:pt x="14256" y="5176"/>
                    </a:moveTo>
                    <a:lnTo>
                      <a:pt x="12850" y="6802"/>
                    </a:lnTo>
                    <a:cubicBezTo>
                      <a:pt x="12850" y="6802"/>
                      <a:pt x="13194" y="7297"/>
                      <a:pt x="13504" y="7830"/>
                    </a:cubicBezTo>
                    <a:cubicBezTo>
                      <a:pt x="13821" y="8355"/>
                      <a:pt x="14139" y="8881"/>
                      <a:pt x="14139" y="8881"/>
                    </a:cubicBezTo>
                    <a:lnTo>
                      <a:pt x="15602" y="7347"/>
                    </a:lnTo>
                    <a:cubicBezTo>
                      <a:pt x="15602" y="7347"/>
                      <a:pt x="15270" y="6798"/>
                      <a:pt x="14939" y="6249"/>
                    </a:cubicBezTo>
                    <a:cubicBezTo>
                      <a:pt x="14774" y="5975"/>
                      <a:pt x="14609" y="5700"/>
                      <a:pt x="14474" y="5506"/>
                    </a:cubicBezTo>
                    <a:cubicBezTo>
                      <a:pt x="14343" y="5308"/>
                      <a:pt x="14256" y="5176"/>
                      <a:pt x="14256" y="5176"/>
                    </a:cubicBezTo>
                    <a:close/>
                    <a:moveTo>
                      <a:pt x="13351" y="9706"/>
                    </a:moveTo>
                    <a:cubicBezTo>
                      <a:pt x="13351" y="9706"/>
                      <a:pt x="13041" y="9193"/>
                      <a:pt x="12731" y="8680"/>
                    </a:cubicBezTo>
                    <a:cubicBezTo>
                      <a:pt x="12428" y="8160"/>
                      <a:pt x="12092" y="7677"/>
                      <a:pt x="12092" y="7677"/>
                    </a:cubicBezTo>
                    <a:lnTo>
                      <a:pt x="10685" y="9299"/>
                    </a:lnTo>
                    <a:cubicBezTo>
                      <a:pt x="10685" y="9299"/>
                      <a:pt x="11005" y="9761"/>
                      <a:pt x="11294" y="10258"/>
                    </a:cubicBezTo>
                    <a:cubicBezTo>
                      <a:pt x="11590" y="10747"/>
                      <a:pt x="11886" y="11236"/>
                      <a:pt x="11886" y="11236"/>
                    </a:cubicBezTo>
                    <a:cubicBezTo>
                      <a:pt x="11886" y="11236"/>
                      <a:pt x="13351" y="9706"/>
                      <a:pt x="13351" y="9706"/>
                    </a:cubicBezTo>
                    <a:close/>
                    <a:moveTo>
                      <a:pt x="11098" y="12060"/>
                    </a:moveTo>
                    <a:cubicBezTo>
                      <a:pt x="11098" y="12060"/>
                      <a:pt x="10809" y="11583"/>
                      <a:pt x="10520" y="11107"/>
                    </a:cubicBezTo>
                    <a:cubicBezTo>
                      <a:pt x="10238" y="10622"/>
                      <a:pt x="9927" y="10172"/>
                      <a:pt x="9927" y="10172"/>
                    </a:cubicBezTo>
                    <a:lnTo>
                      <a:pt x="8517" y="11792"/>
                    </a:lnTo>
                    <a:cubicBezTo>
                      <a:pt x="8517" y="11792"/>
                      <a:pt x="8814" y="12220"/>
                      <a:pt x="9081" y="12681"/>
                    </a:cubicBezTo>
                    <a:cubicBezTo>
                      <a:pt x="9356" y="13134"/>
                      <a:pt x="9631" y="13587"/>
                      <a:pt x="9631" y="13587"/>
                    </a:cubicBezTo>
                    <a:cubicBezTo>
                      <a:pt x="9631" y="13587"/>
                      <a:pt x="11098" y="12060"/>
                      <a:pt x="11098" y="12060"/>
                    </a:cubicBezTo>
                    <a:close/>
                    <a:moveTo>
                      <a:pt x="8841" y="14409"/>
                    </a:moveTo>
                    <a:cubicBezTo>
                      <a:pt x="8841" y="14409"/>
                      <a:pt x="8574" y="13969"/>
                      <a:pt x="8306" y="13528"/>
                    </a:cubicBezTo>
                    <a:cubicBezTo>
                      <a:pt x="8046" y="13079"/>
                      <a:pt x="7757" y="12663"/>
                      <a:pt x="7757" y="12663"/>
                    </a:cubicBezTo>
                    <a:lnTo>
                      <a:pt x="6346" y="14280"/>
                    </a:lnTo>
                    <a:cubicBezTo>
                      <a:pt x="6345" y="14280"/>
                      <a:pt x="6619" y="14675"/>
                      <a:pt x="6865" y="15100"/>
                    </a:cubicBezTo>
                    <a:cubicBezTo>
                      <a:pt x="7119" y="15517"/>
                      <a:pt x="7373" y="15934"/>
                      <a:pt x="7373" y="15934"/>
                    </a:cubicBezTo>
                    <a:cubicBezTo>
                      <a:pt x="7373" y="15934"/>
                      <a:pt x="8841" y="14409"/>
                      <a:pt x="8841" y="14409"/>
                    </a:cubicBezTo>
                    <a:close/>
                    <a:moveTo>
                      <a:pt x="6581" y="16753"/>
                    </a:moveTo>
                    <a:cubicBezTo>
                      <a:pt x="6581" y="16753"/>
                      <a:pt x="6335" y="16349"/>
                      <a:pt x="6089" y="15944"/>
                    </a:cubicBezTo>
                    <a:cubicBezTo>
                      <a:pt x="5850" y="15532"/>
                      <a:pt x="5585" y="15149"/>
                      <a:pt x="5585" y="15149"/>
                    </a:cubicBezTo>
                    <a:lnTo>
                      <a:pt x="4172" y="16763"/>
                    </a:lnTo>
                    <a:cubicBezTo>
                      <a:pt x="4172" y="16763"/>
                      <a:pt x="4233" y="16854"/>
                      <a:pt x="4326" y="16991"/>
                    </a:cubicBezTo>
                    <a:cubicBezTo>
                      <a:pt x="4419" y="17128"/>
                      <a:pt x="4529" y="17324"/>
                      <a:pt x="4646" y="17513"/>
                    </a:cubicBezTo>
                    <a:cubicBezTo>
                      <a:pt x="4879" y="17894"/>
                      <a:pt x="5112" y="18275"/>
                      <a:pt x="5112" y="18275"/>
                    </a:cubicBezTo>
                    <a:cubicBezTo>
                      <a:pt x="5112" y="18275"/>
                      <a:pt x="6581" y="16753"/>
                      <a:pt x="6581" y="16753"/>
                    </a:cubicBezTo>
                    <a:close/>
                    <a:moveTo>
                      <a:pt x="0" y="16512"/>
                    </a:moveTo>
                    <a:cubicBezTo>
                      <a:pt x="0" y="16512"/>
                      <a:pt x="2934" y="12393"/>
                      <a:pt x="5868" y="8274"/>
                    </a:cubicBezTo>
                    <a:cubicBezTo>
                      <a:pt x="8787" y="4137"/>
                      <a:pt x="11706" y="0"/>
                      <a:pt x="11706" y="0"/>
                    </a:cubicBezTo>
                    <a:cubicBezTo>
                      <a:pt x="11706" y="0"/>
                      <a:pt x="11859" y="31"/>
                      <a:pt x="12127" y="86"/>
                    </a:cubicBezTo>
                    <a:cubicBezTo>
                      <a:pt x="12394" y="146"/>
                      <a:pt x="12788" y="217"/>
                      <a:pt x="13240" y="346"/>
                    </a:cubicBezTo>
                    <a:cubicBezTo>
                      <a:pt x="14147" y="596"/>
                      <a:pt x="15405" y="932"/>
                      <a:pt x="16631" y="1411"/>
                    </a:cubicBezTo>
                    <a:cubicBezTo>
                      <a:pt x="17246" y="1646"/>
                      <a:pt x="17885" y="1874"/>
                      <a:pt x="18458" y="2136"/>
                    </a:cubicBezTo>
                    <a:cubicBezTo>
                      <a:pt x="19035" y="2394"/>
                      <a:pt x="19579" y="2647"/>
                      <a:pt x="20048" y="2871"/>
                    </a:cubicBezTo>
                    <a:cubicBezTo>
                      <a:pt x="20520" y="3093"/>
                      <a:pt x="20910" y="3292"/>
                      <a:pt x="21176" y="3442"/>
                    </a:cubicBezTo>
                    <a:cubicBezTo>
                      <a:pt x="21446" y="3589"/>
                      <a:pt x="21600" y="3673"/>
                      <a:pt x="21600" y="3673"/>
                    </a:cubicBezTo>
                    <a:cubicBezTo>
                      <a:pt x="21600" y="3673"/>
                      <a:pt x="17033" y="8174"/>
                      <a:pt x="12465" y="12675"/>
                    </a:cubicBezTo>
                    <a:cubicBezTo>
                      <a:pt x="7876" y="17138"/>
                      <a:pt x="3287" y="21600"/>
                      <a:pt x="3287" y="21600"/>
                    </a:cubicBezTo>
                    <a:cubicBezTo>
                      <a:pt x="3287" y="21600"/>
                      <a:pt x="3236" y="21503"/>
                      <a:pt x="3159" y="21357"/>
                    </a:cubicBezTo>
                    <a:cubicBezTo>
                      <a:pt x="3079" y="21214"/>
                      <a:pt x="2984" y="21012"/>
                      <a:pt x="2872" y="20827"/>
                    </a:cubicBezTo>
                    <a:cubicBezTo>
                      <a:pt x="2651" y="20454"/>
                      <a:pt x="2429" y="20081"/>
                      <a:pt x="2429" y="20081"/>
                    </a:cubicBezTo>
                    <a:lnTo>
                      <a:pt x="3711" y="18702"/>
                    </a:lnTo>
                    <a:cubicBezTo>
                      <a:pt x="3711" y="18702"/>
                      <a:pt x="3371" y="18117"/>
                      <a:pt x="2990" y="17579"/>
                    </a:cubicBezTo>
                    <a:cubicBezTo>
                      <a:pt x="2805" y="17304"/>
                      <a:pt x="2621" y="17028"/>
                      <a:pt x="2483" y="16821"/>
                    </a:cubicBezTo>
                    <a:cubicBezTo>
                      <a:pt x="2342" y="16618"/>
                      <a:pt x="2241" y="16490"/>
                      <a:pt x="2241" y="16490"/>
                    </a:cubicBezTo>
                    <a:lnTo>
                      <a:pt x="1068" y="17960"/>
                    </a:lnTo>
                    <a:cubicBezTo>
                      <a:pt x="1068" y="17960"/>
                      <a:pt x="805" y="17593"/>
                      <a:pt x="542" y="17226"/>
                    </a:cubicBezTo>
                    <a:cubicBezTo>
                      <a:pt x="412" y="17039"/>
                      <a:pt x="281" y="16856"/>
                      <a:pt x="173" y="16730"/>
                    </a:cubicBezTo>
                    <a:cubicBezTo>
                      <a:pt x="69" y="16599"/>
                      <a:pt x="0" y="16512"/>
                      <a:pt x="0" y="165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7" name="íṩ1íďé">
                <a:extLst>
                  <a:ext uri="{FF2B5EF4-FFF2-40B4-BE49-F238E27FC236}">
                    <a16:creationId xmlns:a16="http://schemas.microsoft.com/office/drawing/2014/main" id="{3C917719-03B4-4063-A070-398340E75F99}"/>
                  </a:ext>
                </a:extLst>
              </p:cNvPr>
              <p:cNvSpPr/>
              <p:nvPr/>
            </p:nvSpPr>
            <p:spPr>
              <a:xfrm>
                <a:off x="6707280" y="3220722"/>
                <a:ext cx="1179125" cy="742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0" y="13463"/>
                    </a:moveTo>
                    <a:lnTo>
                      <a:pt x="3638" y="15621"/>
                    </a:lnTo>
                    <a:lnTo>
                      <a:pt x="5437" y="14604"/>
                    </a:lnTo>
                    <a:lnTo>
                      <a:pt x="4918" y="12364"/>
                    </a:lnTo>
                    <a:cubicBezTo>
                      <a:pt x="4918" y="12364"/>
                      <a:pt x="3140" y="13463"/>
                      <a:pt x="3140" y="13463"/>
                    </a:cubicBezTo>
                    <a:close/>
                    <a:moveTo>
                      <a:pt x="5876" y="11775"/>
                    </a:moveTo>
                    <a:lnTo>
                      <a:pt x="6405" y="14058"/>
                    </a:lnTo>
                    <a:lnTo>
                      <a:pt x="8205" y="13045"/>
                    </a:lnTo>
                    <a:lnTo>
                      <a:pt x="7656" y="10681"/>
                    </a:lnTo>
                    <a:cubicBezTo>
                      <a:pt x="7656" y="10681"/>
                      <a:pt x="5876" y="11775"/>
                      <a:pt x="5876" y="11775"/>
                    </a:cubicBezTo>
                    <a:close/>
                    <a:moveTo>
                      <a:pt x="8615" y="10093"/>
                    </a:moveTo>
                    <a:lnTo>
                      <a:pt x="9175" y="12500"/>
                    </a:lnTo>
                    <a:lnTo>
                      <a:pt x="10976" y="11492"/>
                    </a:lnTo>
                    <a:lnTo>
                      <a:pt x="10395" y="9003"/>
                    </a:lnTo>
                    <a:cubicBezTo>
                      <a:pt x="10395" y="9003"/>
                      <a:pt x="8615" y="10093"/>
                      <a:pt x="8615" y="10093"/>
                    </a:cubicBezTo>
                    <a:close/>
                    <a:moveTo>
                      <a:pt x="11355" y="8417"/>
                    </a:moveTo>
                    <a:lnTo>
                      <a:pt x="11946" y="10949"/>
                    </a:lnTo>
                    <a:lnTo>
                      <a:pt x="13748" y="9946"/>
                    </a:lnTo>
                    <a:lnTo>
                      <a:pt x="13137" y="7331"/>
                    </a:lnTo>
                    <a:cubicBezTo>
                      <a:pt x="13137" y="7331"/>
                      <a:pt x="11355" y="8417"/>
                      <a:pt x="11355" y="8417"/>
                    </a:cubicBezTo>
                    <a:close/>
                    <a:moveTo>
                      <a:pt x="14097" y="6747"/>
                    </a:moveTo>
                    <a:lnTo>
                      <a:pt x="14718" y="9406"/>
                    </a:lnTo>
                    <a:lnTo>
                      <a:pt x="16521" y="8407"/>
                    </a:lnTo>
                    <a:lnTo>
                      <a:pt x="15880" y="5667"/>
                    </a:lnTo>
                    <a:cubicBezTo>
                      <a:pt x="15880" y="5667"/>
                      <a:pt x="14097" y="6747"/>
                      <a:pt x="14097" y="6747"/>
                    </a:cubicBezTo>
                    <a:close/>
                    <a:moveTo>
                      <a:pt x="3890" y="16869"/>
                    </a:moveTo>
                    <a:lnTo>
                      <a:pt x="4320" y="19060"/>
                    </a:lnTo>
                    <a:lnTo>
                      <a:pt x="6145" y="18174"/>
                    </a:lnTo>
                    <a:lnTo>
                      <a:pt x="5698" y="15900"/>
                    </a:lnTo>
                    <a:cubicBezTo>
                      <a:pt x="5698" y="15900"/>
                      <a:pt x="3890" y="16869"/>
                      <a:pt x="3890" y="16869"/>
                    </a:cubicBezTo>
                    <a:close/>
                    <a:moveTo>
                      <a:pt x="6672" y="15379"/>
                    </a:moveTo>
                    <a:lnTo>
                      <a:pt x="7129" y="17698"/>
                    </a:lnTo>
                    <a:lnTo>
                      <a:pt x="8955" y="16817"/>
                    </a:lnTo>
                    <a:lnTo>
                      <a:pt x="8482" y="14415"/>
                    </a:lnTo>
                    <a:cubicBezTo>
                      <a:pt x="8482" y="14415"/>
                      <a:pt x="6672" y="15379"/>
                      <a:pt x="6672" y="15379"/>
                    </a:cubicBezTo>
                    <a:close/>
                    <a:moveTo>
                      <a:pt x="9456" y="13898"/>
                    </a:moveTo>
                    <a:lnTo>
                      <a:pt x="9939" y="16343"/>
                    </a:lnTo>
                    <a:lnTo>
                      <a:pt x="11767" y="15465"/>
                    </a:lnTo>
                    <a:lnTo>
                      <a:pt x="11266" y="12936"/>
                    </a:lnTo>
                    <a:cubicBezTo>
                      <a:pt x="11266" y="12936"/>
                      <a:pt x="9456" y="13898"/>
                      <a:pt x="9456" y="13898"/>
                    </a:cubicBezTo>
                    <a:close/>
                    <a:moveTo>
                      <a:pt x="12241" y="12420"/>
                    </a:moveTo>
                    <a:lnTo>
                      <a:pt x="12752" y="14994"/>
                    </a:lnTo>
                    <a:lnTo>
                      <a:pt x="14580" y="14121"/>
                    </a:lnTo>
                    <a:lnTo>
                      <a:pt x="14053" y="11464"/>
                    </a:lnTo>
                    <a:cubicBezTo>
                      <a:pt x="14053" y="11464"/>
                      <a:pt x="12241" y="12420"/>
                      <a:pt x="12241" y="12420"/>
                    </a:cubicBezTo>
                    <a:close/>
                    <a:moveTo>
                      <a:pt x="15028" y="10950"/>
                    </a:moveTo>
                    <a:lnTo>
                      <a:pt x="15565" y="13653"/>
                    </a:lnTo>
                    <a:lnTo>
                      <a:pt x="17395" y="12784"/>
                    </a:lnTo>
                    <a:lnTo>
                      <a:pt x="16841" y="9998"/>
                    </a:lnTo>
                    <a:cubicBezTo>
                      <a:pt x="16841" y="9998"/>
                      <a:pt x="15028" y="10950"/>
                      <a:pt x="15028" y="10950"/>
                    </a:cubicBezTo>
                    <a:close/>
                    <a:moveTo>
                      <a:pt x="0" y="13918"/>
                    </a:moveTo>
                    <a:cubicBezTo>
                      <a:pt x="0" y="13918"/>
                      <a:pt x="5396" y="10412"/>
                      <a:pt x="10790" y="6906"/>
                    </a:cubicBezTo>
                    <a:cubicBezTo>
                      <a:pt x="16195" y="3453"/>
                      <a:pt x="21600" y="0"/>
                      <a:pt x="21600" y="0"/>
                    </a:cubicBezTo>
                    <a:cubicBezTo>
                      <a:pt x="21600" y="0"/>
                      <a:pt x="21434" y="917"/>
                      <a:pt x="21185" y="2293"/>
                    </a:cubicBezTo>
                    <a:cubicBezTo>
                      <a:pt x="20922" y="3662"/>
                      <a:pt x="20609" y="5430"/>
                      <a:pt x="20206" y="7191"/>
                    </a:cubicBezTo>
                    <a:cubicBezTo>
                      <a:pt x="19808" y="8953"/>
                      <a:pt x="19397" y="10663"/>
                      <a:pt x="19086" y="11920"/>
                    </a:cubicBezTo>
                    <a:cubicBezTo>
                      <a:pt x="18935" y="12547"/>
                      <a:pt x="18783" y="13075"/>
                      <a:pt x="18683" y="13440"/>
                    </a:cubicBezTo>
                    <a:cubicBezTo>
                      <a:pt x="18581" y="13805"/>
                      <a:pt x="18523" y="14013"/>
                      <a:pt x="18523" y="14013"/>
                    </a:cubicBezTo>
                    <a:cubicBezTo>
                      <a:pt x="18523" y="14013"/>
                      <a:pt x="14328" y="15895"/>
                      <a:pt x="10133" y="17777"/>
                    </a:cubicBezTo>
                    <a:cubicBezTo>
                      <a:pt x="5944" y="19689"/>
                      <a:pt x="1754" y="21600"/>
                      <a:pt x="1754" y="21600"/>
                    </a:cubicBezTo>
                    <a:cubicBezTo>
                      <a:pt x="1754" y="21600"/>
                      <a:pt x="1658" y="21002"/>
                      <a:pt x="1521" y="20423"/>
                    </a:cubicBezTo>
                    <a:cubicBezTo>
                      <a:pt x="1396" y="19839"/>
                      <a:pt x="1271" y="19256"/>
                      <a:pt x="1271" y="19256"/>
                    </a:cubicBezTo>
                    <a:lnTo>
                      <a:pt x="2815" y="18457"/>
                    </a:lnTo>
                    <a:cubicBezTo>
                      <a:pt x="2815" y="18457"/>
                      <a:pt x="2655" y="17617"/>
                      <a:pt x="2493" y="16777"/>
                    </a:cubicBezTo>
                    <a:cubicBezTo>
                      <a:pt x="2303" y="15952"/>
                      <a:pt x="2114" y="15128"/>
                      <a:pt x="2114" y="15128"/>
                    </a:cubicBezTo>
                    <a:lnTo>
                      <a:pt x="538" y="16069"/>
                    </a:lnTo>
                    <a:cubicBezTo>
                      <a:pt x="538" y="16069"/>
                      <a:pt x="406" y="15530"/>
                      <a:pt x="272" y="14991"/>
                    </a:cubicBezTo>
                    <a:cubicBezTo>
                      <a:pt x="207" y="14722"/>
                      <a:pt x="141" y="14451"/>
                      <a:pt x="92" y="14249"/>
                    </a:cubicBezTo>
                    <a:cubicBezTo>
                      <a:pt x="43" y="14047"/>
                      <a:pt x="0" y="13918"/>
                      <a:pt x="0" y="1391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10000"/>
              </a:bodyPr>
              <a:lstStyle/>
              <a:p>
                <a:endParaRPr sz="2000"/>
              </a:p>
            </p:txBody>
          </p:sp>
          <p:sp>
            <p:nvSpPr>
              <p:cNvPr id="38" name="iṥļîḑé">
                <a:extLst>
                  <a:ext uri="{FF2B5EF4-FFF2-40B4-BE49-F238E27FC236}">
                    <a16:creationId xmlns:a16="http://schemas.microsoft.com/office/drawing/2014/main" id="{9E0BEC43-5863-4535-B282-BEF09D50DABE}"/>
                  </a:ext>
                </a:extLst>
              </p:cNvPr>
              <p:cNvSpPr/>
              <p:nvPr/>
            </p:nvSpPr>
            <p:spPr>
              <a:xfrm>
                <a:off x="5613257" y="1380309"/>
                <a:ext cx="1102921" cy="1418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20" y="14822"/>
                    </a:moveTo>
                    <a:cubicBezTo>
                      <a:pt x="2520" y="14822"/>
                      <a:pt x="2605" y="14858"/>
                      <a:pt x="2723" y="14924"/>
                    </a:cubicBezTo>
                    <a:cubicBezTo>
                      <a:pt x="2843" y="14988"/>
                      <a:pt x="3003" y="15073"/>
                      <a:pt x="3163" y="15159"/>
                    </a:cubicBezTo>
                    <a:cubicBezTo>
                      <a:pt x="3484" y="15328"/>
                      <a:pt x="3804" y="15498"/>
                      <a:pt x="3804" y="15498"/>
                    </a:cubicBezTo>
                    <a:lnTo>
                      <a:pt x="4932" y="14176"/>
                    </a:lnTo>
                    <a:cubicBezTo>
                      <a:pt x="4932" y="14176"/>
                      <a:pt x="4599" y="14000"/>
                      <a:pt x="4266" y="13824"/>
                    </a:cubicBezTo>
                    <a:cubicBezTo>
                      <a:pt x="4100" y="13736"/>
                      <a:pt x="3934" y="13648"/>
                      <a:pt x="3810" y="13581"/>
                    </a:cubicBezTo>
                    <a:cubicBezTo>
                      <a:pt x="3686" y="13513"/>
                      <a:pt x="3599" y="13475"/>
                      <a:pt x="3599" y="13475"/>
                    </a:cubicBezTo>
                    <a:cubicBezTo>
                      <a:pt x="3599" y="13475"/>
                      <a:pt x="2520" y="14822"/>
                      <a:pt x="2520" y="14822"/>
                    </a:cubicBezTo>
                    <a:close/>
                    <a:moveTo>
                      <a:pt x="4180" y="12749"/>
                    </a:moveTo>
                    <a:cubicBezTo>
                      <a:pt x="4180" y="12749"/>
                      <a:pt x="4286" y="12796"/>
                      <a:pt x="4461" y="12888"/>
                    </a:cubicBezTo>
                    <a:cubicBezTo>
                      <a:pt x="4637" y="12978"/>
                      <a:pt x="4890" y="13106"/>
                      <a:pt x="5194" y="13260"/>
                    </a:cubicBezTo>
                    <a:cubicBezTo>
                      <a:pt x="5799" y="13569"/>
                      <a:pt x="6624" y="13959"/>
                      <a:pt x="7395" y="14415"/>
                    </a:cubicBezTo>
                    <a:cubicBezTo>
                      <a:pt x="8179" y="14853"/>
                      <a:pt x="8972" y="15283"/>
                      <a:pt x="9525" y="15648"/>
                    </a:cubicBezTo>
                    <a:cubicBezTo>
                      <a:pt x="10094" y="15998"/>
                      <a:pt x="10472" y="16232"/>
                      <a:pt x="10472" y="16232"/>
                    </a:cubicBezTo>
                    <a:lnTo>
                      <a:pt x="11775" y="15011"/>
                    </a:lnTo>
                    <a:cubicBezTo>
                      <a:pt x="11775" y="15011"/>
                      <a:pt x="11383" y="14769"/>
                      <a:pt x="10795" y="14407"/>
                    </a:cubicBezTo>
                    <a:cubicBezTo>
                      <a:pt x="10222" y="14029"/>
                      <a:pt x="9404" y="13582"/>
                      <a:pt x="8590" y="13129"/>
                    </a:cubicBezTo>
                    <a:cubicBezTo>
                      <a:pt x="7791" y="12658"/>
                      <a:pt x="6940" y="12252"/>
                      <a:pt x="6311" y="11933"/>
                    </a:cubicBezTo>
                    <a:cubicBezTo>
                      <a:pt x="5996" y="11773"/>
                      <a:pt x="5735" y="11640"/>
                      <a:pt x="5551" y="11548"/>
                    </a:cubicBezTo>
                    <a:cubicBezTo>
                      <a:pt x="5369" y="11453"/>
                      <a:pt x="5262" y="11403"/>
                      <a:pt x="5262" y="11403"/>
                    </a:cubicBezTo>
                    <a:cubicBezTo>
                      <a:pt x="5262" y="11403"/>
                      <a:pt x="4180" y="12749"/>
                      <a:pt x="4180" y="12749"/>
                    </a:cubicBezTo>
                    <a:close/>
                    <a:moveTo>
                      <a:pt x="5845" y="10679"/>
                    </a:moveTo>
                    <a:cubicBezTo>
                      <a:pt x="5845" y="10679"/>
                      <a:pt x="6272" y="10895"/>
                      <a:pt x="6914" y="11218"/>
                    </a:cubicBezTo>
                    <a:cubicBezTo>
                      <a:pt x="7554" y="11542"/>
                      <a:pt x="8420" y="11959"/>
                      <a:pt x="9235" y="12437"/>
                    </a:cubicBezTo>
                    <a:cubicBezTo>
                      <a:pt x="10064" y="12897"/>
                      <a:pt x="10896" y="13354"/>
                      <a:pt x="11481" y="13738"/>
                    </a:cubicBezTo>
                    <a:cubicBezTo>
                      <a:pt x="12080" y="14107"/>
                      <a:pt x="12479" y="14353"/>
                      <a:pt x="12479" y="14353"/>
                    </a:cubicBezTo>
                    <a:lnTo>
                      <a:pt x="13786" y="13134"/>
                    </a:lnTo>
                    <a:cubicBezTo>
                      <a:pt x="13786" y="13134"/>
                      <a:pt x="13373" y="12879"/>
                      <a:pt x="12754" y="12498"/>
                    </a:cubicBezTo>
                    <a:cubicBezTo>
                      <a:pt x="12441" y="12311"/>
                      <a:pt x="12093" y="12074"/>
                      <a:pt x="11690" y="11853"/>
                    </a:cubicBezTo>
                    <a:cubicBezTo>
                      <a:pt x="11288" y="11629"/>
                      <a:pt x="10860" y="11391"/>
                      <a:pt x="10433" y="11152"/>
                    </a:cubicBezTo>
                    <a:cubicBezTo>
                      <a:pt x="9591" y="10659"/>
                      <a:pt x="8696" y="10226"/>
                      <a:pt x="8033" y="9892"/>
                    </a:cubicBezTo>
                    <a:cubicBezTo>
                      <a:pt x="7371" y="9557"/>
                      <a:pt x="6929" y="9334"/>
                      <a:pt x="6929" y="9334"/>
                    </a:cubicBezTo>
                    <a:cubicBezTo>
                      <a:pt x="6929" y="9334"/>
                      <a:pt x="5845" y="10679"/>
                      <a:pt x="5845" y="10679"/>
                    </a:cubicBezTo>
                    <a:close/>
                    <a:moveTo>
                      <a:pt x="7514" y="8610"/>
                    </a:moveTo>
                    <a:cubicBezTo>
                      <a:pt x="7514" y="8610"/>
                      <a:pt x="7964" y="8837"/>
                      <a:pt x="8639" y="9178"/>
                    </a:cubicBezTo>
                    <a:cubicBezTo>
                      <a:pt x="9313" y="9517"/>
                      <a:pt x="10221" y="9959"/>
                      <a:pt x="11078" y="10461"/>
                    </a:cubicBezTo>
                    <a:cubicBezTo>
                      <a:pt x="11513" y="10704"/>
                      <a:pt x="11949" y="10946"/>
                      <a:pt x="12358" y="11174"/>
                    </a:cubicBezTo>
                    <a:cubicBezTo>
                      <a:pt x="12767" y="11401"/>
                      <a:pt x="13121" y="11640"/>
                      <a:pt x="13440" y="11831"/>
                    </a:cubicBezTo>
                    <a:cubicBezTo>
                      <a:pt x="14070" y="12219"/>
                      <a:pt x="14490" y="12478"/>
                      <a:pt x="14490" y="12478"/>
                    </a:cubicBezTo>
                    <a:lnTo>
                      <a:pt x="15798" y="11260"/>
                    </a:lnTo>
                    <a:cubicBezTo>
                      <a:pt x="15798" y="11260"/>
                      <a:pt x="15365" y="10993"/>
                      <a:pt x="14715" y="10592"/>
                    </a:cubicBezTo>
                    <a:cubicBezTo>
                      <a:pt x="14388" y="10395"/>
                      <a:pt x="14018" y="10150"/>
                      <a:pt x="13599" y="9914"/>
                    </a:cubicBezTo>
                    <a:cubicBezTo>
                      <a:pt x="13177" y="9679"/>
                      <a:pt x="12728" y="9428"/>
                      <a:pt x="12279" y="9178"/>
                    </a:cubicBezTo>
                    <a:cubicBezTo>
                      <a:pt x="11394" y="8661"/>
                      <a:pt x="10458" y="8202"/>
                      <a:pt x="9760" y="7853"/>
                    </a:cubicBezTo>
                    <a:cubicBezTo>
                      <a:pt x="9065" y="7501"/>
                      <a:pt x="8601" y="7267"/>
                      <a:pt x="8601" y="7267"/>
                    </a:cubicBezTo>
                    <a:cubicBezTo>
                      <a:pt x="8601" y="7267"/>
                      <a:pt x="7514" y="8610"/>
                      <a:pt x="7514" y="8610"/>
                    </a:cubicBezTo>
                    <a:close/>
                    <a:moveTo>
                      <a:pt x="9186" y="6544"/>
                    </a:moveTo>
                    <a:cubicBezTo>
                      <a:pt x="9186" y="6544"/>
                      <a:pt x="9658" y="6783"/>
                      <a:pt x="10365" y="7139"/>
                    </a:cubicBezTo>
                    <a:cubicBezTo>
                      <a:pt x="11075" y="7494"/>
                      <a:pt x="12026" y="7962"/>
                      <a:pt x="12926" y="8488"/>
                    </a:cubicBezTo>
                    <a:cubicBezTo>
                      <a:pt x="13382" y="8742"/>
                      <a:pt x="13840" y="8997"/>
                      <a:pt x="14267" y="9236"/>
                    </a:cubicBezTo>
                    <a:cubicBezTo>
                      <a:pt x="14694" y="9477"/>
                      <a:pt x="15069" y="9725"/>
                      <a:pt x="15403" y="9926"/>
                    </a:cubicBezTo>
                    <a:cubicBezTo>
                      <a:pt x="16064" y="10333"/>
                      <a:pt x="16504" y="10605"/>
                      <a:pt x="16504" y="10605"/>
                    </a:cubicBezTo>
                    <a:lnTo>
                      <a:pt x="17816" y="9387"/>
                    </a:lnTo>
                    <a:cubicBezTo>
                      <a:pt x="17816" y="9387"/>
                      <a:pt x="17362" y="9108"/>
                      <a:pt x="16680" y="8688"/>
                    </a:cubicBezTo>
                    <a:cubicBezTo>
                      <a:pt x="16338" y="8481"/>
                      <a:pt x="15949" y="8227"/>
                      <a:pt x="15512" y="7977"/>
                    </a:cubicBezTo>
                    <a:cubicBezTo>
                      <a:pt x="15070" y="7731"/>
                      <a:pt x="14600" y="7468"/>
                      <a:pt x="14129" y="7205"/>
                    </a:cubicBezTo>
                    <a:cubicBezTo>
                      <a:pt x="13654" y="6947"/>
                      <a:pt x="13195" y="6670"/>
                      <a:pt x="12738" y="6443"/>
                    </a:cubicBezTo>
                    <a:cubicBezTo>
                      <a:pt x="12281" y="6213"/>
                      <a:pt x="11856" y="5999"/>
                      <a:pt x="11491" y="5816"/>
                    </a:cubicBezTo>
                    <a:cubicBezTo>
                      <a:pt x="10761" y="5448"/>
                      <a:pt x="10274" y="5203"/>
                      <a:pt x="10274" y="5203"/>
                    </a:cubicBezTo>
                    <a:cubicBezTo>
                      <a:pt x="10274" y="5203"/>
                      <a:pt x="9186" y="6544"/>
                      <a:pt x="9186" y="6544"/>
                    </a:cubicBezTo>
                    <a:close/>
                    <a:moveTo>
                      <a:pt x="9145" y="18557"/>
                    </a:moveTo>
                    <a:lnTo>
                      <a:pt x="10289" y="19372"/>
                    </a:lnTo>
                    <a:lnTo>
                      <a:pt x="11660" y="18196"/>
                    </a:lnTo>
                    <a:lnTo>
                      <a:pt x="10470" y="17353"/>
                    </a:lnTo>
                    <a:cubicBezTo>
                      <a:pt x="10470" y="17353"/>
                      <a:pt x="9145" y="18557"/>
                      <a:pt x="9145" y="18557"/>
                    </a:cubicBezTo>
                    <a:close/>
                    <a:moveTo>
                      <a:pt x="11186" y="16704"/>
                    </a:moveTo>
                    <a:lnTo>
                      <a:pt x="12399" y="17563"/>
                    </a:lnTo>
                    <a:lnTo>
                      <a:pt x="13772" y="16390"/>
                    </a:lnTo>
                    <a:lnTo>
                      <a:pt x="12515" y="15500"/>
                    </a:lnTo>
                    <a:cubicBezTo>
                      <a:pt x="12515" y="15500"/>
                      <a:pt x="11186" y="16704"/>
                      <a:pt x="11186" y="16704"/>
                    </a:cubicBezTo>
                    <a:close/>
                    <a:moveTo>
                      <a:pt x="13231" y="14853"/>
                    </a:moveTo>
                    <a:lnTo>
                      <a:pt x="14512" y="15758"/>
                    </a:lnTo>
                    <a:lnTo>
                      <a:pt x="15888" y="14585"/>
                    </a:lnTo>
                    <a:lnTo>
                      <a:pt x="14562" y="13651"/>
                    </a:lnTo>
                    <a:cubicBezTo>
                      <a:pt x="14562" y="13651"/>
                      <a:pt x="13231" y="14853"/>
                      <a:pt x="13231" y="14853"/>
                    </a:cubicBezTo>
                    <a:close/>
                    <a:moveTo>
                      <a:pt x="15280" y="13004"/>
                    </a:moveTo>
                    <a:lnTo>
                      <a:pt x="16630" y="13953"/>
                    </a:lnTo>
                    <a:lnTo>
                      <a:pt x="18007" y="12783"/>
                    </a:lnTo>
                    <a:lnTo>
                      <a:pt x="16615" y="11803"/>
                    </a:lnTo>
                    <a:cubicBezTo>
                      <a:pt x="16615" y="11803"/>
                      <a:pt x="15280" y="13004"/>
                      <a:pt x="15280" y="13004"/>
                    </a:cubicBezTo>
                    <a:close/>
                    <a:moveTo>
                      <a:pt x="17333" y="11157"/>
                    </a:moveTo>
                    <a:lnTo>
                      <a:pt x="18749" y="12153"/>
                    </a:lnTo>
                    <a:lnTo>
                      <a:pt x="20129" y="10984"/>
                    </a:lnTo>
                    <a:lnTo>
                      <a:pt x="18669" y="9958"/>
                    </a:lnTo>
                    <a:cubicBezTo>
                      <a:pt x="18669" y="9958"/>
                      <a:pt x="17333" y="11157"/>
                      <a:pt x="17333" y="11157"/>
                    </a:cubicBezTo>
                    <a:close/>
                    <a:moveTo>
                      <a:pt x="9729" y="16864"/>
                    </a:moveTo>
                    <a:lnTo>
                      <a:pt x="8488" y="16065"/>
                    </a:lnTo>
                    <a:lnTo>
                      <a:pt x="7233" y="17316"/>
                    </a:lnTo>
                    <a:lnTo>
                      <a:pt x="8428" y="18087"/>
                    </a:lnTo>
                    <a:cubicBezTo>
                      <a:pt x="8428" y="18087"/>
                      <a:pt x="9729" y="16864"/>
                      <a:pt x="9729" y="16864"/>
                    </a:cubicBezTo>
                    <a:close/>
                    <a:moveTo>
                      <a:pt x="7387" y="15477"/>
                    </a:moveTo>
                    <a:lnTo>
                      <a:pt x="6099" y="14724"/>
                    </a:lnTo>
                    <a:lnTo>
                      <a:pt x="4930" y="16024"/>
                    </a:lnTo>
                    <a:lnTo>
                      <a:pt x="6171" y="16752"/>
                    </a:lnTo>
                    <a:cubicBezTo>
                      <a:pt x="6171" y="16752"/>
                      <a:pt x="7387" y="15477"/>
                      <a:pt x="7387" y="15477"/>
                    </a:cubicBezTo>
                    <a:close/>
                    <a:moveTo>
                      <a:pt x="0" y="16596"/>
                    </a:moveTo>
                    <a:cubicBezTo>
                      <a:pt x="0" y="16596"/>
                      <a:pt x="3200" y="12440"/>
                      <a:pt x="6401" y="8284"/>
                    </a:cubicBezTo>
                    <a:cubicBezTo>
                      <a:pt x="9633" y="4142"/>
                      <a:pt x="12865" y="0"/>
                      <a:pt x="12865" y="0"/>
                    </a:cubicBezTo>
                    <a:cubicBezTo>
                      <a:pt x="12865" y="0"/>
                      <a:pt x="13034" y="164"/>
                      <a:pt x="13329" y="450"/>
                    </a:cubicBezTo>
                    <a:cubicBezTo>
                      <a:pt x="13629" y="727"/>
                      <a:pt x="14024" y="1161"/>
                      <a:pt x="14498" y="1667"/>
                    </a:cubicBezTo>
                    <a:cubicBezTo>
                      <a:pt x="14968" y="2178"/>
                      <a:pt x="15522" y="2754"/>
                      <a:pt x="16077" y="3395"/>
                    </a:cubicBezTo>
                    <a:cubicBezTo>
                      <a:pt x="16611" y="4040"/>
                      <a:pt x="17179" y="4728"/>
                      <a:pt x="17749" y="5417"/>
                    </a:cubicBezTo>
                    <a:cubicBezTo>
                      <a:pt x="18821" y="6824"/>
                      <a:pt x="19838" y="8197"/>
                      <a:pt x="20499" y="9279"/>
                    </a:cubicBezTo>
                    <a:cubicBezTo>
                      <a:pt x="20835" y="9808"/>
                      <a:pt x="21116" y="10249"/>
                      <a:pt x="21312" y="10557"/>
                    </a:cubicBezTo>
                    <a:cubicBezTo>
                      <a:pt x="21410" y="10709"/>
                      <a:pt x="21481" y="10832"/>
                      <a:pt x="21528" y="10918"/>
                    </a:cubicBezTo>
                    <a:cubicBezTo>
                      <a:pt x="21575" y="11003"/>
                      <a:pt x="21600" y="11048"/>
                      <a:pt x="21600" y="11048"/>
                    </a:cubicBezTo>
                    <a:cubicBezTo>
                      <a:pt x="21600" y="11048"/>
                      <a:pt x="18399" y="13681"/>
                      <a:pt x="15197" y="16313"/>
                    </a:cubicBezTo>
                    <a:cubicBezTo>
                      <a:pt x="12010" y="18956"/>
                      <a:pt x="8824" y="21600"/>
                      <a:pt x="8824" y="21600"/>
                    </a:cubicBezTo>
                    <a:lnTo>
                      <a:pt x="7559" y="20750"/>
                    </a:lnTo>
                    <a:lnTo>
                      <a:pt x="8703" y="19734"/>
                    </a:lnTo>
                    <a:cubicBezTo>
                      <a:pt x="8703" y="19734"/>
                      <a:pt x="8610" y="19669"/>
                      <a:pt x="8447" y="19557"/>
                    </a:cubicBezTo>
                    <a:cubicBezTo>
                      <a:pt x="8282" y="19445"/>
                      <a:pt x="8057" y="19277"/>
                      <a:pt x="7758" y="19102"/>
                    </a:cubicBezTo>
                    <a:cubicBezTo>
                      <a:pt x="7465" y="18921"/>
                      <a:pt x="7124" y="18710"/>
                      <a:pt x="6758" y="18484"/>
                    </a:cubicBezTo>
                    <a:cubicBezTo>
                      <a:pt x="6394" y="18256"/>
                      <a:pt x="6011" y="18007"/>
                      <a:pt x="5598" y="17790"/>
                    </a:cubicBezTo>
                    <a:cubicBezTo>
                      <a:pt x="4782" y="17344"/>
                      <a:pt x="3996" y="16864"/>
                      <a:pt x="3354" y="16566"/>
                    </a:cubicBezTo>
                    <a:cubicBezTo>
                      <a:pt x="2728" y="16248"/>
                      <a:pt x="2311" y="16036"/>
                      <a:pt x="2311" y="16036"/>
                    </a:cubicBezTo>
                    <a:lnTo>
                      <a:pt x="1343" y="17215"/>
                    </a:lnTo>
                    <a:cubicBezTo>
                      <a:pt x="1343" y="17215"/>
                      <a:pt x="1261" y="17173"/>
                      <a:pt x="1139" y="17111"/>
                    </a:cubicBezTo>
                    <a:cubicBezTo>
                      <a:pt x="1018" y="17046"/>
                      <a:pt x="850" y="16969"/>
                      <a:pt x="678" y="16897"/>
                    </a:cubicBezTo>
                    <a:cubicBezTo>
                      <a:pt x="339" y="16746"/>
                      <a:pt x="0" y="16596"/>
                      <a:pt x="0" y="16596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9" name="îşlidê">
                <a:extLst>
                  <a:ext uri="{FF2B5EF4-FFF2-40B4-BE49-F238E27FC236}">
                    <a16:creationId xmlns:a16="http://schemas.microsoft.com/office/drawing/2014/main" id="{AB887D43-DBC9-4969-9186-BB01328D4316}"/>
                  </a:ext>
                </a:extLst>
              </p:cNvPr>
              <p:cNvSpPr/>
              <p:nvPr/>
            </p:nvSpPr>
            <p:spPr>
              <a:xfrm>
                <a:off x="6891321" y="4253397"/>
                <a:ext cx="646262" cy="46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42" y="18887"/>
                    </a:moveTo>
                    <a:cubicBezTo>
                      <a:pt x="15442" y="18887"/>
                      <a:pt x="15424" y="17913"/>
                      <a:pt x="15398" y="16450"/>
                    </a:cubicBezTo>
                    <a:cubicBezTo>
                      <a:pt x="15378" y="15720"/>
                      <a:pt x="15390" y="14863"/>
                      <a:pt x="15343" y="13952"/>
                    </a:cubicBezTo>
                    <a:cubicBezTo>
                      <a:pt x="15292" y="13043"/>
                      <a:pt x="15237" y="12072"/>
                      <a:pt x="15182" y="11102"/>
                    </a:cubicBezTo>
                    <a:cubicBezTo>
                      <a:pt x="15061" y="9162"/>
                      <a:pt x="15013" y="7212"/>
                      <a:pt x="14839" y="5770"/>
                    </a:cubicBezTo>
                    <a:cubicBezTo>
                      <a:pt x="14706" y="4325"/>
                      <a:pt x="14617" y="3360"/>
                      <a:pt x="14617" y="3360"/>
                    </a:cubicBezTo>
                    <a:lnTo>
                      <a:pt x="11968" y="3836"/>
                    </a:lnTo>
                    <a:cubicBezTo>
                      <a:pt x="11968" y="3836"/>
                      <a:pt x="12054" y="4776"/>
                      <a:pt x="12184" y="6183"/>
                    </a:cubicBezTo>
                    <a:cubicBezTo>
                      <a:pt x="12354" y="7584"/>
                      <a:pt x="12399" y="9486"/>
                      <a:pt x="12517" y="11374"/>
                    </a:cubicBezTo>
                    <a:cubicBezTo>
                      <a:pt x="12571" y="12319"/>
                      <a:pt x="12624" y="13265"/>
                      <a:pt x="12675" y="14151"/>
                    </a:cubicBezTo>
                    <a:cubicBezTo>
                      <a:pt x="12720" y="15037"/>
                      <a:pt x="12709" y="15871"/>
                      <a:pt x="12729" y="16583"/>
                    </a:cubicBezTo>
                    <a:cubicBezTo>
                      <a:pt x="12754" y="18007"/>
                      <a:pt x="12769" y="18957"/>
                      <a:pt x="12769" y="18957"/>
                    </a:cubicBezTo>
                    <a:cubicBezTo>
                      <a:pt x="12769" y="18957"/>
                      <a:pt x="15442" y="18887"/>
                      <a:pt x="15442" y="18887"/>
                    </a:cubicBezTo>
                    <a:close/>
                    <a:moveTo>
                      <a:pt x="10727" y="19011"/>
                    </a:moveTo>
                    <a:cubicBezTo>
                      <a:pt x="10727" y="19011"/>
                      <a:pt x="10711" y="18080"/>
                      <a:pt x="10686" y="16685"/>
                    </a:cubicBezTo>
                    <a:cubicBezTo>
                      <a:pt x="10667" y="15987"/>
                      <a:pt x="10678" y="15171"/>
                      <a:pt x="10633" y="14302"/>
                    </a:cubicBezTo>
                    <a:cubicBezTo>
                      <a:pt x="10584" y="13433"/>
                      <a:pt x="10531" y="12508"/>
                      <a:pt x="10478" y="11582"/>
                    </a:cubicBezTo>
                    <a:cubicBezTo>
                      <a:pt x="10362" y="9733"/>
                      <a:pt x="10320" y="7871"/>
                      <a:pt x="10154" y="6498"/>
                    </a:cubicBezTo>
                    <a:cubicBezTo>
                      <a:pt x="10025" y="5119"/>
                      <a:pt x="9940" y="4200"/>
                      <a:pt x="9940" y="4200"/>
                    </a:cubicBezTo>
                    <a:lnTo>
                      <a:pt x="7291" y="4675"/>
                    </a:lnTo>
                    <a:cubicBezTo>
                      <a:pt x="7291" y="4675"/>
                      <a:pt x="7373" y="5569"/>
                      <a:pt x="7499" y="6911"/>
                    </a:cubicBezTo>
                    <a:cubicBezTo>
                      <a:pt x="7663" y="8245"/>
                      <a:pt x="7700" y="10055"/>
                      <a:pt x="7814" y="11855"/>
                    </a:cubicBezTo>
                    <a:cubicBezTo>
                      <a:pt x="7865" y="12755"/>
                      <a:pt x="7918" y="13655"/>
                      <a:pt x="7966" y="14499"/>
                    </a:cubicBezTo>
                    <a:cubicBezTo>
                      <a:pt x="8011" y="15344"/>
                      <a:pt x="7997" y="16141"/>
                      <a:pt x="8015" y="16817"/>
                    </a:cubicBezTo>
                    <a:cubicBezTo>
                      <a:pt x="8040" y="18176"/>
                      <a:pt x="8056" y="19081"/>
                      <a:pt x="8056" y="19081"/>
                    </a:cubicBezTo>
                    <a:cubicBezTo>
                      <a:pt x="8056" y="19081"/>
                      <a:pt x="10727" y="19011"/>
                      <a:pt x="10727" y="19011"/>
                    </a:cubicBezTo>
                    <a:close/>
                    <a:moveTo>
                      <a:pt x="6012" y="19134"/>
                    </a:moveTo>
                    <a:cubicBezTo>
                      <a:pt x="6012" y="19134"/>
                      <a:pt x="5996" y="18248"/>
                      <a:pt x="5972" y="16920"/>
                    </a:cubicBezTo>
                    <a:cubicBezTo>
                      <a:pt x="5955" y="16256"/>
                      <a:pt x="5970" y="15479"/>
                      <a:pt x="5925" y="14650"/>
                    </a:cubicBezTo>
                    <a:cubicBezTo>
                      <a:pt x="5877" y="13824"/>
                      <a:pt x="5826" y="12944"/>
                      <a:pt x="5776" y="12062"/>
                    </a:cubicBezTo>
                    <a:cubicBezTo>
                      <a:pt x="5664" y="10303"/>
                      <a:pt x="5628" y="8531"/>
                      <a:pt x="5467" y="7225"/>
                    </a:cubicBezTo>
                    <a:cubicBezTo>
                      <a:pt x="5345" y="5914"/>
                      <a:pt x="5263" y="5039"/>
                      <a:pt x="5263" y="5039"/>
                    </a:cubicBezTo>
                    <a:lnTo>
                      <a:pt x="2613" y="5515"/>
                    </a:lnTo>
                    <a:cubicBezTo>
                      <a:pt x="2613" y="5515"/>
                      <a:pt x="2693" y="6363"/>
                      <a:pt x="2811" y="7637"/>
                    </a:cubicBezTo>
                    <a:cubicBezTo>
                      <a:pt x="2970" y="8904"/>
                      <a:pt x="3002" y="10626"/>
                      <a:pt x="3110" y="12336"/>
                    </a:cubicBezTo>
                    <a:cubicBezTo>
                      <a:pt x="3161" y="13190"/>
                      <a:pt x="3210" y="14047"/>
                      <a:pt x="3258" y="14848"/>
                    </a:cubicBezTo>
                    <a:cubicBezTo>
                      <a:pt x="3299" y="15651"/>
                      <a:pt x="3285" y="16407"/>
                      <a:pt x="3303" y="17053"/>
                    </a:cubicBezTo>
                    <a:cubicBezTo>
                      <a:pt x="3325" y="18343"/>
                      <a:pt x="3340" y="19205"/>
                      <a:pt x="3340" y="19205"/>
                    </a:cubicBezTo>
                    <a:cubicBezTo>
                      <a:pt x="3340" y="19205"/>
                      <a:pt x="6012" y="19134"/>
                      <a:pt x="6012" y="19134"/>
                    </a:cubicBezTo>
                    <a:close/>
                    <a:moveTo>
                      <a:pt x="18126" y="9520"/>
                    </a:moveTo>
                    <a:cubicBezTo>
                      <a:pt x="17513" y="9593"/>
                      <a:pt x="17045" y="10195"/>
                      <a:pt x="17083" y="10866"/>
                    </a:cubicBezTo>
                    <a:cubicBezTo>
                      <a:pt x="17119" y="11536"/>
                      <a:pt x="17647" y="12037"/>
                      <a:pt x="18260" y="11982"/>
                    </a:cubicBezTo>
                    <a:cubicBezTo>
                      <a:pt x="18874" y="11928"/>
                      <a:pt x="19341" y="11325"/>
                      <a:pt x="19303" y="10637"/>
                    </a:cubicBezTo>
                    <a:cubicBezTo>
                      <a:pt x="19266" y="9949"/>
                      <a:pt x="18737" y="9450"/>
                      <a:pt x="18126" y="9520"/>
                    </a:cubicBezTo>
                    <a:close/>
                    <a:moveTo>
                      <a:pt x="18799" y="21600"/>
                    </a:moveTo>
                    <a:lnTo>
                      <a:pt x="963" y="21600"/>
                    </a:lnTo>
                    <a:lnTo>
                      <a:pt x="910" y="19268"/>
                    </a:lnTo>
                    <a:lnTo>
                      <a:pt x="1297" y="19259"/>
                    </a:lnTo>
                    <a:cubicBezTo>
                      <a:pt x="1297" y="19259"/>
                      <a:pt x="1283" y="18417"/>
                      <a:pt x="1262" y="17154"/>
                    </a:cubicBezTo>
                    <a:cubicBezTo>
                      <a:pt x="1243" y="16525"/>
                      <a:pt x="1257" y="15785"/>
                      <a:pt x="1216" y="15000"/>
                    </a:cubicBezTo>
                    <a:cubicBezTo>
                      <a:pt x="1171" y="14217"/>
                      <a:pt x="1121" y="13381"/>
                      <a:pt x="1072" y="12543"/>
                    </a:cubicBezTo>
                    <a:cubicBezTo>
                      <a:pt x="965" y="10873"/>
                      <a:pt x="937" y="9190"/>
                      <a:pt x="781" y="7953"/>
                    </a:cubicBezTo>
                    <a:cubicBezTo>
                      <a:pt x="664" y="6708"/>
                      <a:pt x="586" y="5878"/>
                      <a:pt x="586" y="5878"/>
                    </a:cubicBezTo>
                    <a:lnTo>
                      <a:pt x="203" y="5948"/>
                    </a:lnTo>
                    <a:lnTo>
                      <a:pt x="0" y="3648"/>
                    </a:lnTo>
                    <a:lnTo>
                      <a:pt x="17641" y="0"/>
                    </a:lnTo>
                    <a:cubicBezTo>
                      <a:pt x="17641" y="0"/>
                      <a:pt x="18663" y="2521"/>
                      <a:pt x="19685" y="5042"/>
                    </a:cubicBezTo>
                    <a:cubicBezTo>
                      <a:pt x="20224" y="6316"/>
                      <a:pt x="20667" y="7625"/>
                      <a:pt x="21018" y="8612"/>
                    </a:cubicBezTo>
                    <a:cubicBezTo>
                      <a:pt x="21366" y="9603"/>
                      <a:pt x="21600" y="10265"/>
                      <a:pt x="21600" y="10265"/>
                    </a:cubicBezTo>
                    <a:cubicBezTo>
                      <a:pt x="21600" y="10265"/>
                      <a:pt x="21443" y="10988"/>
                      <a:pt x="21207" y="12073"/>
                    </a:cubicBezTo>
                    <a:cubicBezTo>
                      <a:pt x="21090" y="12612"/>
                      <a:pt x="20952" y="13240"/>
                      <a:pt x="20807" y="13911"/>
                    </a:cubicBezTo>
                    <a:cubicBezTo>
                      <a:pt x="20634" y="14581"/>
                      <a:pt x="20449" y="15293"/>
                      <a:pt x="20266" y="16007"/>
                    </a:cubicBezTo>
                    <a:cubicBezTo>
                      <a:pt x="19532" y="18804"/>
                      <a:pt x="18799" y="21600"/>
                      <a:pt x="18799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55000" lnSpcReduction="20000"/>
              </a:bodyPr>
              <a:lstStyle/>
              <a:p>
                <a:endParaRPr sz="2000"/>
              </a:p>
            </p:txBody>
          </p:sp>
          <p:sp>
            <p:nvSpPr>
              <p:cNvPr id="40" name="íSḻíḋê">
                <a:extLst>
                  <a:ext uri="{FF2B5EF4-FFF2-40B4-BE49-F238E27FC236}">
                    <a16:creationId xmlns:a16="http://schemas.microsoft.com/office/drawing/2014/main" id="{F9EDDA5D-B3EC-4110-A5D3-F89D9B8F7C23}"/>
                  </a:ext>
                </a:extLst>
              </p:cNvPr>
              <p:cNvSpPr/>
              <p:nvPr/>
            </p:nvSpPr>
            <p:spPr>
              <a:xfrm>
                <a:off x="6441443" y="5868870"/>
                <a:ext cx="1204727" cy="97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2002"/>
                    </a:moveTo>
                    <a:cubicBezTo>
                      <a:pt x="4727" y="2002"/>
                      <a:pt x="4575" y="2368"/>
                      <a:pt x="4347" y="2917"/>
                    </a:cubicBezTo>
                    <a:cubicBezTo>
                      <a:pt x="4096" y="3451"/>
                      <a:pt x="3762" y="4163"/>
                      <a:pt x="3429" y="4876"/>
                    </a:cubicBezTo>
                    <a:cubicBezTo>
                      <a:pt x="3108" y="5598"/>
                      <a:pt x="2712" y="6265"/>
                      <a:pt x="2452" y="6793"/>
                    </a:cubicBezTo>
                    <a:cubicBezTo>
                      <a:pt x="2183" y="7314"/>
                      <a:pt x="2005" y="7662"/>
                      <a:pt x="2005" y="7662"/>
                    </a:cubicBezTo>
                    <a:lnTo>
                      <a:pt x="3195" y="8649"/>
                    </a:lnTo>
                    <a:cubicBezTo>
                      <a:pt x="3195" y="8649"/>
                      <a:pt x="3379" y="8291"/>
                      <a:pt x="3656" y="7754"/>
                    </a:cubicBezTo>
                    <a:cubicBezTo>
                      <a:pt x="3923" y="7211"/>
                      <a:pt x="4329" y="6523"/>
                      <a:pt x="4661" y="5780"/>
                    </a:cubicBezTo>
                    <a:cubicBezTo>
                      <a:pt x="5005" y="5046"/>
                      <a:pt x="5348" y="4313"/>
                      <a:pt x="5606" y="3762"/>
                    </a:cubicBezTo>
                    <a:cubicBezTo>
                      <a:pt x="5841" y="3198"/>
                      <a:pt x="5998" y="2821"/>
                      <a:pt x="5998" y="2821"/>
                    </a:cubicBezTo>
                    <a:cubicBezTo>
                      <a:pt x="5998" y="2821"/>
                      <a:pt x="4727" y="2002"/>
                      <a:pt x="4727" y="2002"/>
                    </a:cubicBezTo>
                    <a:close/>
                    <a:moveTo>
                      <a:pt x="6969" y="3447"/>
                    </a:moveTo>
                    <a:cubicBezTo>
                      <a:pt x="6969" y="3447"/>
                      <a:pt x="6808" y="3831"/>
                      <a:pt x="6567" y="4408"/>
                    </a:cubicBezTo>
                    <a:cubicBezTo>
                      <a:pt x="6303" y="4971"/>
                      <a:pt x="5954" y="5721"/>
                      <a:pt x="5602" y="6471"/>
                    </a:cubicBezTo>
                    <a:cubicBezTo>
                      <a:pt x="5263" y="7230"/>
                      <a:pt x="4848" y="7934"/>
                      <a:pt x="4575" y="8489"/>
                    </a:cubicBezTo>
                    <a:cubicBezTo>
                      <a:pt x="4292" y="9037"/>
                      <a:pt x="4103" y="9403"/>
                      <a:pt x="4103" y="9403"/>
                    </a:cubicBezTo>
                    <a:lnTo>
                      <a:pt x="5293" y="10389"/>
                    </a:lnTo>
                    <a:cubicBezTo>
                      <a:pt x="5293" y="10389"/>
                      <a:pt x="5487" y="10014"/>
                      <a:pt x="5778" y="9450"/>
                    </a:cubicBezTo>
                    <a:cubicBezTo>
                      <a:pt x="6060" y="8879"/>
                      <a:pt x="6485" y="8155"/>
                      <a:pt x="6834" y="7375"/>
                    </a:cubicBezTo>
                    <a:cubicBezTo>
                      <a:pt x="7195" y="6604"/>
                      <a:pt x="7555" y="5833"/>
                      <a:pt x="7826" y="5254"/>
                    </a:cubicBezTo>
                    <a:cubicBezTo>
                      <a:pt x="8074" y="4661"/>
                      <a:pt x="8239" y="4266"/>
                      <a:pt x="8239" y="4266"/>
                    </a:cubicBezTo>
                    <a:cubicBezTo>
                      <a:pt x="8239" y="4266"/>
                      <a:pt x="6969" y="3447"/>
                      <a:pt x="6969" y="3447"/>
                    </a:cubicBezTo>
                    <a:close/>
                    <a:moveTo>
                      <a:pt x="9211" y="4891"/>
                    </a:moveTo>
                    <a:cubicBezTo>
                      <a:pt x="9211" y="4891"/>
                      <a:pt x="9042" y="5296"/>
                      <a:pt x="8789" y="5901"/>
                    </a:cubicBezTo>
                    <a:cubicBezTo>
                      <a:pt x="8513" y="6492"/>
                      <a:pt x="8144" y="7279"/>
                      <a:pt x="7775" y="8067"/>
                    </a:cubicBezTo>
                    <a:cubicBezTo>
                      <a:pt x="7419" y="8862"/>
                      <a:pt x="6985" y="9602"/>
                      <a:pt x="6697" y="10184"/>
                    </a:cubicBezTo>
                    <a:cubicBezTo>
                      <a:pt x="6400" y="10760"/>
                      <a:pt x="6202" y="11144"/>
                      <a:pt x="6202" y="11144"/>
                    </a:cubicBezTo>
                    <a:lnTo>
                      <a:pt x="7391" y="12129"/>
                    </a:lnTo>
                    <a:cubicBezTo>
                      <a:pt x="7391" y="12129"/>
                      <a:pt x="7595" y="11736"/>
                      <a:pt x="7900" y="11145"/>
                    </a:cubicBezTo>
                    <a:cubicBezTo>
                      <a:pt x="8196" y="10547"/>
                      <a:pt x="8640" y="9787"/>
                      <a:pt x="9007" y="8970"/>
                    </a:cubicBezTo>
                    <a:cubicBezTo>
                      <a:pt x="9385" y="8162"/>
                      <a:pt x="9763" y="7352"/>
                      <a:pt x="10047" y="6746"/>
                    </a:cubicBezTo>
                    <a:cubicBezTo>
                      <a:pt x="10308" y="6124"/>
                      <a:pt x="10481" y="5710"/>
                      <a:pt x="10481" y="5710"/>
                    </a:cubicBezTo>
                    <a:cubicBezTo>
                      <a:pt x="10481" y="5710"/>
                      <a:pt x="9211" y="4891"/>
                      <a:pt x="9211" y="4891"/>
                    </a:cubicBezTo>
                    <a:close/>
                    <a:moveTo>
                      <a:pt x="11452" y="6335"/>
                    </a:moveTo>
                    <a:cubicBezTo>
                      <a:pt x="11452" y="6335"/>
                      <a:pt x="11275" y="6758"/>
                      <a:pt x="11008" y="7392"/>
                    </a:cubicBezTo>
                    <a:cubicBezTo>
                      <a:pt x="10719" y="8011"/>
                      <a:pt x="10334" y="8836"/>
                      <a:pt x="9948" y="9661"/>
                    </a:cubicBezTo>
                    <a:cubicBezTo>
                      <a:pt x="9573" y="10494"/>
                      <a:pt x="9121" y="11270"/>
                      <a:pt x="8818" y="11879"/>
                    </a:cubicBezTo>
                    <a:cubicBezTo>
                      <a:pt x="8507" y="12482"/>
                      <a:pt x="8300" y="12883"/>
                      <a:pt x="8300" y="12883"/>
                    </a:cubicBezTo>
                    <a:lnTo>
                      <a:pt x="9489" y="13870"/>
                    </a:lnTo>
                    <a:cubicBezTo>
                      <a:pt x="9489" y="13870"/>
                      <a:pt x="9702" y="13458"/>
                      <a:pt x="10022" y="12841"/>
                    </a:cubicBezTo>
                    <a:cubicBezTo>
                      <a:pt x="10332" y="12216"/>
                      <a:pt x="10795" y="11419"/>
                      <a:pt x="11180" y="10565"/>
                    </a:cubicBezTo>
                    <a:cubicBezTo>
                      <a:pt x="11575" y="9719"/>
                      <a:pt x="11971" y="8872"/>
                      <a:pt x="12268" y="8238"/>
                    </a:cubicBezTo>
                    <a:cubicBezTo>
                      <a:pt x="12541" y="7588"/>
                      <a:pt x="12723" y="7154"/>
                      <a:pt x="12723" y="7154"/>
                    </a:cubicBezTo>
                    <a:cubicBezTo>
                      <a:pt x="12723" y="7154"/>
                      <a:pt x="11452" y="6335"/>
                      <a:pt x="11452" y="6335"/>
                    </a:cubicBezTo>
                    <a:close/>
                    <a:moveTo>
                      <a:pt x="13694" y="7780"/>
                    </a:moveTo>
                    <a:cubicBezTo>
                      <a:pt x="13694" y="7780"/>
                      <a:pt x="13509" y="8222"/>
                      <a:pt x="13230" y="8884"/>
                    </a:cubicBezTo>
                    <a:cubicBezTo>
                      <a:pt x="12928" y="9532"/>
                      <a:pt x="12525" y="10394"/>
                      <a:pt x="12122" y="11257"/>
                    </a:cubicBezTo>
                    <a:cubicBezTo>
                      <a:pt x="11729" y="12127"/>
                      <a:pt x="11259" y="12939"/>
                      <a:pt x="10942" y="13576"/>
                    </a:cubicBezTo>
                    <a:cubicBezTo>
                      <a:pt x="10616" y="14205"/>
                      <a:pt x="10398" y="14624"/>
                      <a:pt x="10398" y="14624"/>
                    </a:cubicBezTo>
                    <a:lnTo>
                      <a:pt x="11587" y="15610"/>
                    </a:lnTo>
                    <a:cubicBezTo>
                      <a:pt x="11587" y="15610"/>
                      <a:pt x="11810" y="15180"/>
                      <a:pt x="12144" y="14537"/>
                    </a:cubicBezTo>
                    <a:cubicBezTo>
                      <a:pt x="12469" y="13885"/>
                      <a:pt x="12950" y="13050"/>
                      <a:pt x="13353" y="12160"/>
                    </a:cubicBezTo>
                    <a:cubicBezTo>
                      <a:pt x="13766" y="11276"/>
                      <a:pt x="14179" y="10393"/>
                      <a:pt x="14488" y="9730"/>
                    </a:cubicBezTo>
                    <a:cubicBezTo>
                      <a:pt x="14773" y="9052"/>
                      <a:pt x="14964" y="8598"/>
                      <a:pt x="14964" y="8598"/>
                    </a:cubicBezTo>
                    <a:cubicBezTo>
                      <a:pt x="14964" y="8598"/>
                      <a:pt x="13694" y="7780"/>
                      <a:pt x="13694" y="7780"/>
                    </a:cubicBezTo>
                    <a:close/>
                    <a:moveTo>
                      <a:pt x="15934" y="9224"/>
                    </a:moveTo>
                    <a:cubicBezTo>
                      <a:pt x="15934" y="9224"/>
                      <a:pt x="15741" y="9685"/>
                      <a:pt x="15451" y="10376"/>
                    </a:cubicBezTo>
                    <a:cubicBezTo>
                      <a:pt x="15135" y="11051"/>
                      <a:pt x="14714" y="11951"/>
                      <a:pt x="14294" y="12850"/>
                    </a:cubicBezTo>
                    <a:cubicBezTo>
                      <a:pt x="13883" y="13758"/>
                      <a:pt x="13394" y="14607"/>
                      <a:pt x="13063" y="15271"/>
                    </a:cubicBezTo>
                    <a:cubicBezTo>
                      <a:pt x="12723" y="15926"/>
                      <a:pt x="12495" y="16363"/>
                      <a:pt x="12495" y="16363"/>
                    </a:cubicBezTo>
                    <a:lnTo>
                      <a:pt x="13685" y="17350"/>
                    </a:lnTo>
                    <a:cubicBezTo>
                      <a:pt x="13685" y="17350"/>
                      <a:pt x="13918" y="16903"/>
                      <a:pt x="14266" y="16232"/>
                    </a:cubicBezTo>
                    <a:cubicBezTo>
                      <a:pt x="14605" y="15553"/>
                      <a:pt x="15105" y="14683"/>
                      <a:pt x="15526" y="13755"/>
                    </a:cubicBezTo>
                    <a:cubicBezTo>
                      <a:pt x="15956" y="12833"/>
                      <a:pt x="16386" y="11913"/>
                      <a:pt x="16710" y="11222"/>
                    </a:cubicBezTo>
                    <a:cubicBezTo>
                      <a:pt x="17007" y="10515"/>
                      <a:pt x="17205" y="10043"/>
                      <a:pt x="17205" y="10043"/>
                    </a:cubicBezTo>
                    <a:cubicBezTo>
                      <a:pt x="17205" y="10043"/>
                      <a:pt x="15934" y="9224"/>
                      <a:pt x="15934" y="9224"/>
                    </a:cubicBezTo>
                    <a:close/>
                    <a:moveTo>
                      <a:pt x="18177" y="10669"/>
                    </a:moveTo>
                    <a:cubicBezTo>
                      <a:pt x="18177" y="10669"/>
                      <a:pt x="17975" y="11149"/>
                      <a:pt x="17672" y="11868"/>
                    </a:cubicBezTo>
                    <a:cubicBezTo>
                      <a:pt x="17343" y="12572"/>
                      <a:pt x="16905" y="13509"/>
                      <a:pt x="16468" y="14446"/>
                    </a:cubicBezTo>
                    <a:cubicBezTo>
                      <a:pt x="16039" y="15391"/>
                      <a:pt x="15531" y="16276"/>
                      <a:pt x="15187" y="16966"/>
                    </a:cubicBezTo>
                    <a:cubicBezTo>
                      <a:pt x="14831" y="17649"/>
                      <a:pt x="14594" y="18105"/>
                      <a:pt x="14594" y="18105"/>
                    </a:cubicBezTo>
                    <a:lnTo>
                      <a:pt x="15783" y="19090"/>
                    </a:lnTo>
                    <a:cubicBezTo>
                      <a:pt x="15783" y="19090"/>
                      <a:pt x="16026" y="18625"/>
                      <a:pt x="16389" y="17927"/>
                    </a:cubicBezTo>
                    <a:cubicBezTo>
                      <a:pt x="16742" y="17221"/>
                      <a:pt x="17260" y="16315"/>
                      <a:pt x="17699" y="15349"/>
                    </a:cubicBezTo>
                    <a:cubicBezTo>
                      <a:pt x="18147" y="14391"/>
                      <a:pt x="18594" y="13433"/>
                      <a:pt x="18930" y="12714"/>
                    </a:cubicBezTo>
                    <a:cubicBezTo>
                      <a:pt x="19240" y="11978"/>
                      <a:pt x="19446" y="11487"/>
                      <a:pt x="19446" y="11487"/>
                    </a:cubicBezTo>
                    <a:cubicBezTo>
                      <a:pt x="19446" y="11487"/>
                      <a:pt x="18177" y="10669"/>
                      <a:pt x="18177" y="10669"/>
                    </a:cubicBezTo>
                    <a:close/>
                    <a:moveTo>
                      <a:pt x="3549" y="0"/>
                    </a:moveTo>
                    <a:lnTo>
                      <a:pt x="21600" y="11091"/>
                    </a:lnTo>
                    <a:cubicBezTo>
                      <a:pt x="21600" y="11091"/>
                      <a:pt x="21427" y="12666"/>
                      <a:pt x="21219" y="14267"/>
                    </a:cubicBezTo>
                    <a:cubicBezTo>
                      <a:pt x="20964" y="15854"/>
                      <a:pt x="20710" y="17442"/>
                      <a:pt x="20710" y="17442"/>
                    </a:cubicBezTo>
                    <a:cubicBezTo>
                      <a:pt x="20710" y="17442"/>
                      <a:pt x="20464" y="17726"/>
                      <a:pt x="20075" y="18132"/>
                    </a:cubicBezTo>
                    <a:cubicBezTo>
                      <a:pt x="19682" y="18528"/>
                      <a:pt x="19156" y="19057"/>
                      <a:pt x="18631" y="19584"/>
                    </a:cubicBezTo>
                    <a:cubicBezTo>
                      <a:pt x="17605" y="20646"/>
                      <a:pt x="16512" y="21600"/>
                      <a:pt x="16512" y="21600"/>
                    </a:cubicBezTo>
                    <a:lnTo>
                      <a:pt x="0" y="7330"/>
                    </a:lnTo>
                    <a:cubicBezTo>
                      <a:pt x="0" y="7330"/>
                      <a:pt x="63" y="7221"/>
                      <a:pt x="174" y="7030"/>
                    </a:cubicBezTo>
                    <a:cubicBezTo>
                      <a:pt x="279" y="6836"/>
                      <a:pt x="455" y="6579"/>
                      <a:pt x="621" y="6234"/>
                    </a:cubicBezTo>
                    <a:cubicBezTo>
                      <a:pt x="958" y="5547"/>
                      <a:pt x="1460" y="4673"/>
                      <a:pt x="1891" y="3747"/>
                    </a:cubicBezTo>
                    <a:cubicBezTo>
                      <a:pt x="2108" y="3284"/>
                      <a:pt x="2323" y="2822"/>
                      <a:pt x="2525" y="2388"/>
                    </a:cubicBezTo>
                    <a:cubicBezTo>
                      <a:pt x="2628" y="2171"/>
                      <a:pt x="2727" y="1962"/>
                      <a:pt x="2821" y="1764"/>
                    </a:cubicBezTo>
                    <a:cubicBezTo>
                      <a:pt x="2904" y="1560"/>
                      <a:pt x="2983" y="1366"/>
                      <a:pt x="3056" y="1187"/>
                    </a:cubicBezTo>
                    <a:cubicBezTo>
                      <a:pt x="3352" y="475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1" name="íṥḷíḍe">
                <a:extLst>
                  <a:ext uri="{FF2B5EF4-FFF2-40B4-BE49-F238E27FC236}">
                    <a16:creationId xmlns:a16="http://schemas.microsoft.com/office/drawing/2014/main" id="{E01618FF-3EAD-48E0-8DAF-602F45B3AD89}"/>
                  </a:ext>
                </a:extLst>
              </p:cNvPr>
              <p:cNvSpPr/>
              <p:nvPr/>
            </p:nvSpPr>
            <p:spPr>
              <a:xfrm>
                <a:off x="5991564" y="6553913"/>
                <a:ext cx="1396077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0" y="3427"/>
                    </a:moveTo>
                    <a:cubicBezTo>
                      <a:pt x="4720" y="3427"/>
                      <a:pt x="4426" y="3685"/>
                      <a:pt x="4133" y="3944"/>
                    </a:cubicBezTo>
                    <a:cubicBezTo>
                      <a:pt x="3990" y="4076"/>
                      <a:pt x="3837" y="4199"/>
                      <a:pt x="3720" y="4289"/>
                    </a:cubicBezTo>
                    <a:cubicBezTo>
                      <a:pt x="3604" y="4380"/>
                      <a:pt x="3527" y="4441"/>
                      <a:pt x="3527" y="4441"/>
                    </a:cubicBezTo>
                    <a:lnTo>
                      <a:pt x="5288" y="6305"/>
                    </a:lnTo>
                    <a:cubicBezTo>
                      <a:pt x="5288" y="6305"/>
                      <a:pt x="5370" y="6241"/>
                      <a:pt x="5492" y="6144"/>
                    </a:cubicBezTo>
                    <a:cubicBezTo>
                      <a:pt x="5616" y="6048"/>
                      <a:pt x="5777" y="5919"/>
                      <a:pt x="5930" y="5779"/>
                    </a:cubicBezTo>
                    <a:cubicBezTo>
                      <a:pt x="6240" y="5505"/>
                      <a:pt x="6551" y="5232"/>
                      <a:pt x="6551" y="5232"/>
                    </a:cubicBezTo>
                    <a:cubicBezTo>
                      <a:pt x="6551" y="5232"/>
                      <a:pt x="4720" y="3427"/>
                      <a:pt x="4720" y="3427"/>
                    </a:cubicBezTo>
                    <a:close/>
                    <a:moveTo>
                      <a:pt x="7359" y="6028"/>
                    </a:moveTo>
                    <a:cubicBezTo>
                      <a:pt x="7359" y="6028"/>
                      <a:pt x="7041" y="6308"/>
                      <a:pt x="6722" y="6589"/>
                    </a:cubicBezTo>
                    <a:cubicBezTo>
                      <a:pt x="6566" y="6733"/>
                      <a:pt x="6400" y="6865"/>
                      <a:pt x="6273" y="6963"/>
                    </a:cubicBezTo>
                    <a:cubicBezTo>
                      <a:pt x="6148" y="7062"/>
                      <a:pt x="6065" y="7128"/>
                      <a:pt x="6065" y="7128"/>
                    </a:cubicBezTo>
                    <a:lnTo>
                      <a:pt x="7824" y="8994"/>
                    </a:lnTo>
                    <a:cubicBezTo>
                      <a:pt x="7824" y="8994"/>
                      <a:pt x="7913" y="8925"/>
                      <a:pt x="8044" y="8819"/>
                    </a:cubicBezTo>
                    <a:cubicBezTo>
                      <a:pt x="8176" y="8716"/>
                      <a:pt x="8353" y="8576"/>
                      <a:pt x="8518" y="8426"/>
                    </a:cubicBezTo>
                    <a:cubicBezTo>
                      <a:pt x="8854" y="8130"/>
                      <a:pt x="9190" y="7833"/>
                      <a:pt x="9190" y="7833"/>
                    </a:cubicBezTo>
                    <a:cubicBezTo>
                      <a:pt x="9190" y="7833"/>
                      <a:pt x="7359" y="6028"/>
                      <a:pt x="7359" y="6028"/>
                    </a:cubicBezTo>
                    <a:close/>
                    <a:moveTo>
                      <a:pt x="9997" y="8631"/>
                    </a:moveTo>
                    <a:cubicBezTo>
                      <a:pt x="9997" y="8631"/>
                      <a:pt x="9654" y="8933"/>
                      <a:pt x="9310" y="9235"/>
                    </a:cubicBezTo>
                    <a:cubicBezTo>
                      <a:pt x="9142" y="9390"/>
                      <a:pt x="8960" y="9532"/>
                      <a:pt x="8825" y="9639"/>
                    </a:cubicBezTo>
                    <a:cubicBezTo>
                      <a:pt x="8690" y="9747"/>
                      <a:pt x="8601" y="9818"/>
                      <a:pt x="8601" y="9818"/>
                    </a:cubicBezTo>
                    <a:lnTo>
                      <a:pt x="10358" y="11684"/>
                    </a:lnTo>
                    <a:cubicBezTo>
                      <a:pt x="10358" y="11684"/>
                      <a:pt x="10453" y="11610"/>
                      <a:pt x="10594" y="11497"/>
                    </a:cubicBezTo>
                    <a:cubicBezTo>
                      <a:pt x="10736" y="11384"/>
                      <a:pt x="10927" y="11235"/>
                      <a:pt x="11104" y="11073"/>
                    </a:cubicBezTo>
                    <a:cubicBezTo>
                      <a:pt x="11465" y="10755"/>
                      <a:pt x="11826" y="10438"/>
                      <a:pt x="11826" y="10438"/>
                    </a:cubicBezTo>
                    <a:cubicBezTo>
                      <a:pt x="11826" y="10438"/>
                      <a:pt x="9997" y="8631"/>
                      <a:pt x="9997" y="8631"/>
                    </a:cubicBezTo>
                    <a:close/>
                    <a:moveTo>
                      <a:pt x="12633" y="11234"/>
                    </a:moveTo>
                    <a:cubicBezTo>
                      <a:pt x="12633" y="11234"/>
                      <a:pt x="12264" y="11560"/>
                      <a:pt x="11896" y="11884"/>
                    </a:cubicBezTo>
                    <a:cubicBezTo>
                      <a:pt x="11714" y="12050"/>
                      <a:pt x="11520" y="12202"/>
                      <a:pt x="11375" y="12316"/>
                    </a:cubicBezTo>
                    <a:cubicBezTo>
                      <a:pt x="11231" y="12432"/>
                      <a:pt x="11135" y="12509"/>
                      <a:pt x="11135" y="12509"/>
                    </a:cubicBezTo>
                    <a:lnTo>
                      <a:pt x="12891" y="14376"/>
                    </a:lnTo>
                    <a:cubicBezTo>
                      <a:pt x="12891" y="14376"/>
                      <a:pt x="12992" y="14296"/>
                      <a:pt x="13143" y="14175"/>
                    </a:cubicBezTo>
                    <a:cubicBezTo>
                      <a:pt x="13294" y="14054"/>
                      <a:pt x="13499" y="13896"/>
                      <a:pt x="13689" y="13723"/>
                    </a:cubicBezTo>
                    <a:cubicBezTo>
                      <a:pt x="14075" y="13382"/>
                      <a:pt x="14462" y="13042"/>
                      <a:pt x="14462" y="13042"/>
                    </a:cubicBezTo>
                    <a:cubicBezTo>
                      <a:pt x="14462" y="13042"/>
                      <a:pt x="12633" y="11234"/>
                      <a:pt x="12633" y="11234"/>
                    </a:cubicBezTo>
                    <a:close/>
                    <a:moveTo>
                      <a:pt x="15268" y="13841"/>
                    </a:moveTo>
                    <a:cubicBezTo>
                      <a:pt x="15268" y="13841"/>
                      <a:pt x="14874" y="14187"/>
                      <a:pt x="14479" y="14533"/>
                    </a:cubicBezTo>
                    <a:cubicBezTo>
                      <a:pt x="14286" y="14710"/>
                      <a:pt x="14077" y="14871"/>
                      <a:pt x="13923" y="14995"/>
                    </a:cubicBezTo>
                    <a:cubicBezTo>
                      <a:pt x="13769" y="15119"/>
                      <a:pt x="13667" y="15201"/>
                      <a:pt x="13667" y="15201"/>
                    </a:cubicBezTo>
                    <a:lnTo>
                      <a:pt x="15422" y="17070"/>
                    </a:lnTo>
                    <a:cubicBezTo>
                      <a:pt x="15422" y="17070"/>
                      <a:pt x="15530" y="16984"/>
                      <a:pt x="15691" y="16856"/>
                    </a:cubicBezTo>
                    <a:cubicBezTo>
                      <a:pt x="15850" y="16726"/>
                      <a:pt x="16068" y="16557"/>
                      <a:pt x="16271" y="16373"/>
                    </a:cubicBezTo>
                    <a:cubicBezTo>
                      <a:pt x="16682" y="16010"/>
                      <a:pt x="17094" y="15649"/>
                      <a:pt x="17094" y="15649"/>
                    </a:cubicBezTo>
                    <a:cubicBezTo>
                      <a:pt x="17094" y="15649"/>
                      <a:pt x="15268" y="13841"/>
                      <a:pt x="15268" y="13841"/>
                    </a:cubicBezTo>
                    <a:close/>
                    <a:moveTo>
                      <a:pt x="17900" y="16447"/>
                    </a:moveTo>
                    <a:cubicBezTo>
                      <a:pt x="17900" y="16447"/>
                      <a:pt x="17481" y="16815"/>
                      <a:pt x="17061" y="17185"/>
                    </a:cubicBezTo>
                    <a:cubicBezTo>
                      <a:pt x="16856" y="17372"/>
                      <a:pt x="16632" y="17543"/>
                      <a:pt x="16469" y="17676"/>
                    </a:cubicBezTo>
                    <a:cubicBezTo>
                      <a:pt x="16306" y="17807"/>
                      <a:pt x="16196" y="17895"/>
                      <a:pt x="16196" y="17895"/>
                    </a:cubicBezTo>
                    <a:lnTo>
                      <a:pt x="17951" y="19765"/>
                    </a:lnTo>
                    <a:cubicBezTo>
                      <a:pt x="17951" y="19765"/>
                      <a:pt x="18065" y="19674"/>
                      <a:pt x="18235" y="19536"/>
                    </a:cubicBezTo>
                    <a:cubicBezTo>
                      <a:pt x="18405" y="19398"/>
                      <a:pt x="18637" y="19220"/>
                      <a:pt x="18852" y="19025"/>
                    </a:cubicBezTo>
                    <a:cubicBezTo>
                      <a:pt x="19290" y="18641"/>
                      <a:pt x="19727" y="18257"/>
                      <a:pt x="19727" y="18257"/>
                    </a:cubicBezTo>
                    <a:cubicBezTo>
                      <a:pt x="19727" y="18257"/>
                      <a:pt x="17900" y="16447"/>
                      <a:pt x="17900" y="16447"/>
                    </a:cubicBezTo>
                    <a:close/>
                    <a:moveTo>
                      <a:pt x="2387" y="0"/>
                    </a:moveTo>
                    <a:lnTo>
                      <a:pt x="21600" y="18212"/>
                    </a:lnTo>
                    <a:cubicBezTo>
                      <a:pt x="21600" y="18212"/>
                      <a:pt x="20615" y="19080"/>
                      <a:pt x="19631" y="19947"/>
                    </a:cubicBezTo>
                    <a:cubicBezTo>
                      <a:pt x="18618" y="20785"/>
                      <a:pt x="17583" y="21600"/>
                      <a:pt x="17583" y="21600"/>
                    </a:cubicBezTo>
                    <a:lnTo>
                      <a:pt x="0" y="2032"/>
                    </a:lnTo>
                    <a:cubicBezTo>
                      <a:pt x="0" y="2032"/>
                      <a:pt x="152" y="1908"/>
                      <a:pt x="381" y="1723"/>
                    </a:cubicBezTo>
                    <a:cubicBezTo>
                      <a:pt x="607" y="1534"/>
                      <a:pt x="926" y="1302"/>
                      <a:pt x="1217" y="1039"/>
                    </a:cubicBezTo>
                    <a:cubicBezTo>
                      <a:pt x="1801" y="520"/>
                      <a:pt x="2387" y="0"/>
                      <a:pt x="23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2" name="ísļíḋé">
                <a:extLst>
                  <a:ext uri="{FF2B5EF4-FFF2-40B4-BE49-F238E27FC236}">
                    <a16:creationId xmlns:a16="http://schemas.microsoft.com/office/drawing/2014/main" id="{F759CE63-2A21-466F-96BF-2E9DE2F4016C}"/>
                  </a:ext>
                </a:extLst>
              </p:cNvPr>
              <p:cNvSpPr/>
              <p:nvPr/>
            </p:nvSpPr>
            <p:spPr>
              <a:xfrm>
                <a:off x="6686832" y="5347420"/>
                <a:ext cx="1959323" cy="1308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4" y="10783"/>
                    </a:moveTo>
                    <a:cubicBezTo>
                      <a:pt x="17174" y="10783"/>
                      <a:pt x="17217" y="10589"/>
                      <a:pt x="17281" y="10295"/>
                    </a:cubicBezTo>
                    <a:cubicBezTo>
                      <a:pt x="17348" y="10003"/>
                      <a:pt x="17426" y="9609"/>
                      <a:pt x="17495" y="9210"/>
                    </a:cubicBezTo>
                    <a:cubicBezTo>
                      <a:pt x="17639" y="8417"/>
                      <a:pt x="17784" y="7623"/>
                      <a:pt x="17784" y="7623"/>
                    </a:cubicBezTo>
                    <a:lnTo>
                      <a:pt x="15913" y="6890"/>
                    </a:lnTo>
                    <a:cubicBezTo>
                      <a:pt x="15913" y="6890"/>
                      <a:pt x="15775" y="7650"/>
                      <a:pt x="15637" y="8409"/>
                    </a:cubicBezTo>
                    <a:cubicBezTo>
                      <a:pt x="15572" y="8791"/>
                      <a:pt x="15495" y="9167"/>
                      <a:pt x="15431" y="9446"/>
                    </a:cubicBezTo>
                    <a:cubicBezTo>
                      <a:pt x="15371" y="9727"/>
                      <a:pt x="15330" y="9914"/>
                      <a:pt x="15330" y="9914"/>
                    </a:cubicBezTo>
                    <a:cubicBezTo>
                      <a:pt x="15330" y="9914"/>
                      <a:pt x="17174" y="10783"/>
                      <a:pt x="17174" y="10783"/>
                    </a:cubicBezTo>
                    <a:close/>
                    <a:moveTo>
                      <a:pt x="14337" y="9445"/>
                    </a:moveTo>
                    <a:cubicBezTo>
                      <a:pt x="14337" y="9445"/>
                      <a:pt x="14377" y="9262"/>
                      <a:pt x="14436" y="8988"/>
                    </a:cubicBezTo>
                    <a:cubicBezTo>
                      <a:pt x="14498" y="8716"/>
                      <a:pt x="14574" y="8349"/>
                      <a:pt x="14637" y="7976"/>
                    </a:cubicBezTo>
                    <a:cubicBezTo>
                      <a:pt x="14772" y="7235"/>
                      <a:pt x="14906" y="6493"/>
                      <a:pt x="14906" y="6493"/>
                    </a:cubicBezTo>
                    <a:lnTo>
                      <a:pt x="13036" y="5755"/>
                    </a:lnTo>
                    <a:cubicBezTo>
                      <a:pt x="13036" y="5755"/>
                      <a:pt x="12908" y="6463"/>
                      <a:pt x="12780" y="7170"/>
                    </a:cubicBezTo>
                    <a:cubicBezTo>
                      <a:pt x="12721" y="7527"/>
                      <a:pt x="12647" y="7875"/>
                      <a:pt x="12588" y="8136"/>
                    </a:cubicBezTo>
                    <a:cubicBezTo>
                      <a:pt x="12531" y="8397"/>
                      <a:pt x="12494" y="8572"/>
                      <a:pt x="12494" y="8572"/>
                    </a:cubicBezTo>
                    <a:cubicBezTo>
                      <a:pt x="12494" y="8572"/>
                      <a:pt x="14337" y="9445"/>
                      <a:pt x="14337" y="9445"/>
                    </a:cubicBezTo>
                    <a:close/>
                    <a:moveTo>
                      <a:pt x="11501" y="8100"/>
                    </a:moveTo>
                    <a:cubicBezTo>
                      <a:pt x="11501" y="8100"/>
                      <a:pt x="11537" y="7930"/>
                      <a:pt x="11593" y="7675"/>
                    </a:cubicBezTo>
                    <a:cubicBezTo>
                      <a:pt x="11650" y="7421"/>
                      <a:pt x="11723" y="7082"/>
                      <a:pt x="11781" y="6735"/>
                    </a:cubicBezTo>
                    <a:cubicBezTo>
                      <a:pt x="11905" y="6045"/>
                      <a:pt x="12030" y="5356"/>
                      <a:pt x="12030" y="5356"/>
                    </a:cubicBezTo>
                    <a:lnTo>
                      <a:pt x="10161" y="4613"/>
                    </a:lnTo>
                    <a:cubicBezTo>
                      <a:pt x="10161" y="4613"/>
                      <a:pt x="10043" y="5269"/>
                      <a:pt x="9925" y="5924"/>
                    </a:cubicBezTo>
                    <a:cubicBezTo>
                      <a:pt x="9871" y="6254"/>
                      <a:pt x="9799" y="6577"/>
                      <a:pt x="9746" y="6818"/>
                    </a:cubicBezTo>
                    <a:cubicBezTo>
                      <a:pt x="9693" y="7060"/>
                      <a:pt x="9659" y="7221"/>
                      <a:pt x="9659" y="7221"/>
                    </a:cubicBezTo>
                    <a:cubicBezTo>
                      <a:pt x="9659" y="7221"/>
                      <a:pt x="11501" y="8100"/>
                      <a:pt x="11501" y="8100"/>
                    </a:cubicBezTo>
                    <a:close/>
                    <a:moveTo>
                      <a:pt x="8666" y="6747"/>
                    </a:moveTo>
                    <a:cubicBezTo>
                      <a:pt x="8666" y="6747"/>
                      <a:pt x="8700" y="6590"/>
                      <a:pt x="8751" y="6355"/>
                    </a:cubicBezTo>
                    <a:cubicBezTo>
                      <a:pt x="8802" y="6119"/>
                      <a:pt x="8873" y="5807"/>
                      <a:pt x="8926" y="5487"/>
                    </a:cubicBezTo>
                    <a:cubicBezTo>
                      <a:pt x="9040" y="4849"/>
                      <a:pt x="9154" y="4212"/>
                      <a:pt x="9154" y="4212"/>
                    </a:cubicBezTo>
                    <a:lnTo>
                      <a:pt x="7287" y="3464"/>
                    </a:lnTo>
                    <a:cubicBezTo>
                      <a:pt x="7287" y="3464"/>
                      <a:pt x="7179" y="4068"/>
                      <a:pt x="7071" y="4671"/>
                    </a:cubicBezTo>
                    <a:cubicBezTo>
                      <a:pt x="7023" y="4976"/>
                      <a:pt x="6953" y="5270"/>
                      <a:pt x="6905" y="5493"/>
                    </a:cubicBezTo>
                    <a:cubicBezTo>
                      <a:pt x="6857" y="5717"/>
                      <a:pt x="6825" y="5865"/>
                      <a:pt x="6825" y="5865"/>
                    </a:cubicBezTo>
                    <a:cubicBezTo>
                      <a:pt x="6825" y="5865"/>
                      <a:pt x="8666" y="6747"/>
                      <a:pt x="8666" y="6747"/>
                    </a:cubicBezTo>
                    <a:close/>
                    <a:moveTo>
                      <a:pt x="5833" y="5389"/>
                    </a:moveTo>
                    <a:cubicBezTo>
                      <a:pt x="5833" y="5389"/>
                      <a:pt x="5864" y="5244"/>
                      <a:pt x="5911" y="5028"/>
                    </a:cubicBezTo>
                    <a:cubicBezTo>
                      <a:pt x="5957" y="4811"/>
                      <a:pt x="6026" y="4527"/>
                      <a:pt x="6072" y="4231"/>
                    </a:cubicBezTo>
                    <a:cubicBezTo>
                      <a:pt x="6177" y="3646"/>
                      <a:pt x="6280" y="3061"/>
                      <a:pt x="6280" y="3061"/>
                    </a:cubicBezTo>
                    <a:lnTo>
                      <a:pt x="4413" y="2309"/>
                    </a:lnTo>
                    <a:cubicBezTo>
                      <a:pt x="4413" y="2309"/>
                      <a:pt x="4316" y="2861"/>
                      <a:pt x="4219" y="3412"/>
                    </a:cubicBezTo>
                    <a:cubicBezTo>
                      <a:pt x="4175" y="3690"/>
                      <a:pt x="4108" y="3958"/>
                      <a:pt x="4066" y="4162"/>
                    </a:cubicBezTo>
                    <a:cubicBezTo>
                      <a:pt x="4022" y="4366"/>
                      <a:pt x="3992" y="4501"/>
                      <a:pt x="3992" y="4501"/>
                    </a:cubicBezTo>
                    <a:cubicBezTo>
                      <a:pt x="3992" y="4501"/>
                      <a:pt x="5833" y="5389"/>
                      <a:pt x="5833" y="5389"/>
                    </a:cubicBezTo>
                    <a:close/>
                    <a:moveTo>
                      <a:pt x="16785" y="12572"/>
                    </a:moveTo>
                    <a:lnTo>
                      <a:pt x="14958" y="11626"/>
                    </a:lnTo>
                    <a:cubicBezTo>
                      <a:pt x="14958" y="11626"/>
                      <a:pt x="14919" y="11815"/>
                      <a:pt x="14853" y="12093"/>
                    </a:cubicBezTo>
                    <a:cubicBezTo>
                      <a:pt x="14782" y="12369"/>
                      <a:pt x="14689" y="12737"/>
                      <a:pt x="14596" y="13105"/>
                    </a:cubicBezTo>
                    <a:cubicBezTo>
                      <a:pt x="14408" y="13842"/>
                      <a:pt x="14220" y="14578"/>
                      <a:pt x="14220" y="14578"/>
                    </a:cubicBezTo>
                    <a:lnTo>
                      <a:pt x="16015" y="15655"/>
                    </a:lnTo>
                    <a:cubicBezTo>
                      <a:pt x="16015" y="15655"/>
                      <a:pt x="16211" y="14886"/>
                      <a:pt x="16408" y="14117"/>
                    </a:cubicBezTo>
                    <a:cubicBezTo>
                      <a:pt x="16505" y="13733"/>
                      <a:pt x="16603" y="13348"/>
                      <a:pt x="16676" y="13059"/>
                    </a:cubicBezTo>
                    <a:cubicBezTo>
                      <a:pt x="16742" y="12767"/>
                      <a:pt x="16785" y="12572"/>
                      <a:pt x="16785" y="12572"/>
                    </a:cubicBezTo>
                    <a:close/>
                    <a:moveTo>
                      <a:pt x="13255" y="13997"/>
                    </a:moveTo>
                    <a:cubicBezTo>
                      <a:pt x="13255" y="13997"/>
                      <a:pt x="13437" y="13278"/>
                      <a:pt x="13620" y="12559"/>
                    </a:cubicBezTo>
                    <a:cubicBezTo>
                      <a:pt x="13711" y="12200"/>
                      <a:pt x="13802" y="11841"/>
                      <a:pt x="13871" y="11571"/>
                    </a:cubicBezTo>
                    <a:cubicBezTo>
                      <a:pt x="13937" y="11301"/>
                      <a:pt x="13974" y="11116"/>
                      <a:pt x="13973" y="11116"/>
                    </a:cubicBezTo>
                    <a:lnTo>
                      <a:pt x="12148" y="10166"/>
                    </a:lnTo>
                    <a:cubicBezTo>
                      <a:pt x="12148" y="10166"/>
                      <a:pt x="12114" y="10343"/>
                      <a:pt x="12049" y="10600"/>
                    </a:cubicBezTo>
                    <a:cubicBezTo>
                      <a:pt x="11984" y="10857"/>
                      <a:pt x="11897" y="11200"/>
                      <a:pt x="11810" y="11543"/>
                    </a:cubicBezTo>
                    <a:cubicBezTo>
                      <a:pt x="11635" y="12229"/>
                      <a:pt x="11461" y="12915"/>
                      <a:pt x="11461" y="12915"/>
                    </a:cubicBezTo>
                    <a:cubicBezTo>
                      <a:pt x="11461" y="12915"/>
                      <a:pt x="13255" y="13997"/>
                      <a:pt x="13255" y="13997"/>
                    </a:cubicBezTo>
                    <a:close/>
                    <a:moveTo>
                      <a:pt x="10496" y="12332"/>
                    </a:moveTo>
                    <a:cubicBezTo>
                      <a:pt x="10496" y="12332"/>
                      <a:pt x="10665" y="11663"/>
                      <a:pt x="10835" y="10995"/>
                    </a:cubicBezTo>
                    <a:cubicBezTo>
                      <a:pt x="10919" y="10660"/>
                      <a:pt x="11005" y="10327"/>
                      <a:pt x="11068" y="10076"/>
                    </a:cubicBezTo>
                    <a:cubicBezTo>
                      <a:pt x="11133" y="9826"/>
                      <a:pt x="11165" y="9654"/>
                      <a:pt x="11165" y="9654"/>
                    </a:cubicBezTo>
                    <a:lnTo>
                      <a:pt x="9339" y="8700"/>
                    </a:lnTo>
                    <a:cubicBezTo>
                      <a:pt x="9339" y="8700"/>
                      <a:pt x="9310" y="8864"/>
                      <a:pt x="9247" y="9100"/>
                    </a:cubicBezTo>
                    <a:cubicBezTo>
                      <a:pt x="9186" y="9339"/>
                      <a:pt x="9106" y="9656"/>
                      <a:pt x="9025" y="9974"/>
                    </a:cubicBezTo>
                    <a:cubicBezTo>
                      <a:pt x="8864" y="10609"/>
                      <a:pt x="8704" y="11245"/>
                      <a:pt x="8704" y="11245"/>
                    </a:cubicBezTo>
                    <a:cubicBezTo>
                      <a:pt x="8704" y="11245"/>
                      <a:pt x="10496" y="12332"/>
                      <a:pt x="10496" y="12332"/>
                    </a:cubicBezTo>
                    <a:close/>
                    <a:moveTo>
                      <a:pt x="7739" y="10659"/>
                    </a:moveTo>
                    <a:cubicBezTo>
                      <a:pt x="7739" y="10659"/>
                      <a:pt x="7895" y="10041"/>
                      <a:pt x="8051" y="9423"/>
                    </a:cubicBezTo>
                    <a:cubicBezTo>
                      <a:pt x="8130" y="9114"/>
                      <a:pt x="8208" y="8806"/>
                      <a:pt x="8267" y="8574"/>
                    </a:cubicBezTo>
                    <a:cubicBezTo>
                      <a:pt x="8328" y="8344"/>
                      <a:pt x="8358" y="8184"/>
                      <a:pt x="8357" y="8184"/>
                    </a:cubicBezTo>
                    <a:lnTo>
                      <a:pt x="6533" y="7226"/>
                    </a:lnTo>
                    <a:cubicBezTo>
                      <a:pt x="6533" y="7226"/>
                      <a:pt x="6505" y="7377"/>
                      <a:pt x="6446" y="7594"/>
                    </a:cubicBezTo>
                    <a:cubicBezTo>
                      <a:pt x="6391" y="7813"/>
                      <a:pt x="6317" y="8106"/>
                      <a:pt x="6243" y="8398"/>
                    </a:cubicBezTo>
                    <a:cubicBezTo>
                      <a:pt x="6096" y="8983"/>
                      <a:pt x="5948" y="9569"/>
                      <a:pt x="5948" y="9569"/>
                    </a:cubicBezTo>
                    <a:cubicBezTo>
                      <a:pt x="5948" y="9569"/>
                      <a:pt x="7739" y="10659"/>
                      <a:pt x="7739" y="10659"/>
                    </a:cubicBezTo>
                    <a:close/>
                    <a:moveTo>
                      <a:pt x="4985" y="8981"/>
                    </a:moveTo>
                    <a:cubicBezTo>
                      <a:pt x="4985" y="8981"/>
                      <a:pt x="5127" y="8413"/>
                      <a:pt x="5269" y="7845"/>
                    </a:cubicBezTo>
                    <a:cubicBezTo>
                      <a:pt x="5341" y="7561"/>
                      <a:pt x="5413" y="7278"/>
                      <a:pt x="5467" y="7066"/>
                    </a:cubicBezTo>
                    <a:cubicBezTo>
                      <a:pt x="5524" y="6855"/>
                      <a:pt x="5551" y="6709"/>
                      <a:pt x="5551" y="6709"/>
                    </a:cubicBezTo>
                    <a:lnTo>
                      <a:pt x="3728" y="5745"/>
                    </a:lnTo>
                    <a:cubicBezTo>
                      <a:pt x="3728" y="5745"/>
                      <a:pt x="3702" y="5882"/>
                      <a:pt x="3648" y="6081"/>
                    </a:cubicBezTo>
                    <a:cubicBezTo>
                      <a:pt x="3597" y="6281"/>
                      <a:pt x="3529" y="6549"/>
                      <a:pt x="3462" y="6815"/>
                    </a:cubicBezTo>
                    <a:cubicBezTo>
                      <a:pt x="3328" y="7351"/>
                      <a:pt x="3195" y="7886"/>
                      <a:pt x="3195" y="7886"/>
                    </a:cubicBezTo>
                    <a:cubicBezTo>
                      <a:pt x="3195" y="7886"/>
                      <a:pt x="4985" y="8981"/>
                      <a:pt x="4985" y="8981"/>
                    </a:cubicBezTo>
                    <a:close/>
                    <a:moveTo>
                      <a:pt x="1726" y="0"/>
                    </a:moveTo>
                    <a:cubicBezTo>
                      <a:pt x="1726" y="0"/>
                      <a:pt x="6031" y="1541"/>
                      <a:pt x="10336" y="3082"/>
                    </a:cubicBezTo>
                    <a:cubicBezTo>
                      <a:pt x="14647" y="4592"/>
                      <a:pt x="18957" y="6103"/>
                      <a:pt x="18957" y="6103"/>
                    </a:cubicBezTo>
                    <a:cubicBezTo>
                      <a:pt x="18957" y="6103"/>
                      <a:pt x="19208" y="6997"/>
                      <a:pt x="19513" y="8370"/>
                    </a:cubicBezTo>
                    <a:cubicBezTo>
                      <a:pt x="19669" y="9059"/>
                      <a:pt x="19850" y="9873"/>
                      <a:pt x="20039" y="10761"/>
                    </a:cubicBezTo>
                    <a:cubicBezTo>
                      <a:pt x="20221" y="11648"/>
                      <a:pt x="20385" y="12597"/>
                      <a:pt x="20557" y="13570"/>
                    </a:cubicBezTo>
                    <a:cubicBezTo>
                      <a:pt x="20915" y="15523"/>
                      <a:pt x="21148" y="17502"/>
                      <a:pt x="21344" y="19040"/>
                    </a:cubicBezTo>
                    <a:cubicBezTo>
                      <a:pt x="21444" y="19810"/>
                      <a:pt x="21489" y="20439"/>
                      <a:pt x="21536" y="20891"/>
                    </a:cubicBezTo>
                    <a:cubicBezTo>
                      <a:pt x="21577" y="21342"/>
                      <a:pt x="21600" y="21600"/>
                      <a:pt x="21600" y="21600"/>
                    </a:cubicBezTo>
                    <a:cubicBezTo>
                      <a:pt x="21600" y="21600"/>
                      <a:pt x="16192" y="18065"/>
                      <a:pt x="10784" y="14531"/>
                    </a:cubicBezTo>
                    <a:cubicBezTo>
                      <a:pt x="5392" y="10945"/>
                      <a:pt x="0" y="7358"/>
                      <a:pt x="0" y="7358"/>
                    </a:cubicBezTo>
                    <a:cubicBezTo>
                      <a:pt x="0" y="7358"/>
                      <a:pt x="153" y="6855"/>
                      <a:pt x="306" y="6352"/>
                    </a:cubicBezTo>
                    <a:cubicBezTo>
                      <a:pt x="443" y="5838"/>
                      <a:pt x="578" y="5324"/>
                      <a:pt x="578" y="5324"/>
                    </a:cubicBezTo>
                    <a:lnTo>
                      <a:pt x="2175" y="6247"/>
                    </a:lnTo>
                    <a:cubicBezTo>
                      <a:pt x="2175" y="6247"/>
                      <a:pt x="2225" y="6047"/>
                      <a:pt x="2301" y="5745"/>
                    </a:cubicBezTo>
                    <a:cubicBezTo>
                      <a:pt x="2381" y="5445"/>
                      <a:pt x="2480" y="5043"/>
                      <a:pt x="2560" y="4629"/>
                    </a:cubicBezTo>
                    <a:cubicBezTo>
                      <a:pt x="2648" y="4220"/>
                      <a:pt x="2735" y="3812"/>
                      <a:pt x="2801" y="3505"/>
                    </a:cubicBezTo>
                    <a:cubicBezTo>
                      <a:pt x="2868" y="3199"/>
                      <a:pt x="2909" y="2994"/>
                      <a:pt x="2909" y="2994"/>
                    </a:cubicBezTo>
                    <a:lnTo>
                      <a:pt x="1307" y="2273"/>
                    </a:lnTo>
                    <a:cubicBezTo>
                      <a:pt x="1307" y="2273"/>
                      <a:pt x="1413" y="1704"/>
                      <a:pt x="1519" y="1137"/>
                    </a:cubicBezTo>
                    <a:cubicBezTo>
                      <a:pt x="1574" y="854"/>
                      <a:pt x="1629" y="571"/>
                      <a:pt x="1670" y="358"/>
                    </a:cubicBezTo>
                    <a:cubicBezTo>
                      <a:pt x="1708" y="145"/>
                      <a:pt x="1726" y="0"/>
                      <a:pt x="17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3" name="iṡlíḑé">
                <a:extLst>
                  <a:ext uri="{FF2B5EF4-FFF2-40B4-BE49-F238E27FC236}">
                    <a16:creationId xmlns:a16="http://schemas.microsoft.com/office/drawing/2014/main" id="{828DC5E3-2684-4D52-A20B-102DB1BCD737}"/>
                  </a:ext>
                </a:extLst>
              </p:cNvPr>
              <p:cNvSpPr/>
              <p:nvPr/>
            </p:nvSpPr>
            <p:spPr>
              <a:xfrm>
                <a:off x="6216505" y="6277851"/>
                <a:ext cx="1184926" cy="87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4" y="3463"/>
                    </a:moveTo>
                    <a:cubicBezTo>
                      <a:pt x="5124" y="3463"/>
                      <a:pt x="4893" y="3839"/>
                      <a:pt x="4664" y="4215"/>
                    </a:cubicBezTo>
                    <a:cubicBezTo>
                      <a:pt x="4549" y="4404"/>
                      <a:pt x="4434" y="4593"/>
                      <a:pt x="4348" y="4734"/>
                    </a:cubicBezTo>
                    <a:cubicBezTo>
                      <a:pt x="4265" y="4878"/>
                      <a:pt x="4199" y="4962"/>
                      <a:pt x="4199" y="4962"/>
                    </a:cubicBezTo>
                    <a:lnTo>
                      <a:pt x="5644" y="6625"/>
                    </a:lnTo>
                    <a:cubicBezTo>
                      <a:pt x="5644" y="6625"/>
                      <a:pt x="5712" y="6536"/>
                      <a:pt x="5800" y="6388"/>
                    </a:cubicBezTo>
                    <a:cubicBezTo>
                      <a:pt x="5889" y="6242"/>
                      <a:pt x="6008" y="6046"/>
                      <a:pt x="6127" y="5850"/>
                    </a:cubicBezTo>
                    <a:cubicBezTo>
                      <a:pt x="6365" y="5460"/>
                      <a:pt x="6604" y="5069"/>
                      <a:pt x="6604" y="5069"/>
                    </a:cubicBezTo>
                    <a:cubicBezTo>
                      <a:pt x="6604" y="5069"/>
                      <a:pt x="5124" y="3463"/>
                      <a:pt x="5124" y="3463"/>
                    </a:cubicBezTo>
                    <a:close/>
                    <a:moveTo>
                      <a:pt x="7400" y="5935"/>
                    </a:moveTo>
                    <a:cubicBezTo>
                      <a:pt x="7400" y="5935"/>
                      <a:pt x="7157" y="6333"/>
                      <a:pt x="6914" y="6732"/>
                    </a:cubicBezTo>
                    <a:cubicBezTo>
                      <a:pt x="6792" y="6931"/>
                      <a:pt x="6672" y="7131"/>
                      <a:pt x="6581" y="7280"/>
                    </a:cubicBezTo>
                    <a:cubicBezTo>
                      <a:pt x="6490" y="7429"/>
                      <a:pt x="6422" y="7520"/>
                      <a:pt x="6422" y="7520"/>
                    </a:cubicBezTo>
                    <a:lnTo>
                      <a:pt x="7865" y="9186"/>
                    </a:lnTo>
                    <a:cubicBezTo>
                      <a:pt x="7865" y="9186"/>
                      <a:pt x="7931" y="9087"/>
                      <a:pt x="8031" y="8938"/>
                    </a:cubicBezTo>
                    <a:cubicBezTo>
                      <a:pt x="8125" y="8783"/>
                      <a:pt x="8250" y="8577"/>
                      <a:pt x="8375" y="8370"/>
                    </a:cubicBezTo>
                    <a:cubicBezTo>
                      <a:pt x="8627" y="7957"/>
                      <a:pt x="8878" y="7545"/>
                      <a:pt x="8878" y="7545"/>
                    </a:cubicBezTo>
                    <a:cubicBezTo>
                      <a:pt x="8878" y="7545"/>
                      <a:pt x="7400" y="5935"/>
                      <a:pt x="7400" y="5935"/>
                    </a:cubicBezTo>
                    <a:close/>
                    <a:moveTo>
                      <a:pt x="9673" y="8413"/>
                    </a:moveTo>
                    <a:cubicBezTo>
                      <a:pt x="9673" y="8413"/>
                      <a:pt x="9418" y="8832"/>
                      <a:pt x="9163" y="9253"/>
                    </a:cubicBezTo>
                    <a:cubicBezTo>
                      <a:pt x="9035" y="9464"/>
                      <a:pt x="8907" y="9673"/>
                      <a:pt x="8812" y="9832"/>
                    </a:cubicBezTo>
                    <a:cubicBezTo>
                      <a:pt x="8710" y="9983"/>
                      <a:pt x="8642" y="10084"/>
                      <a:pt x="8642" y="10084"/>
                    </a:cubicBezTo>
                    <a:lnTo>
                      <a:pt x="10084" y="11752"/>
                    </a:lnTo>
                    <a:cubicBezTo>
                      <a:pt x="10084" y="11752"/>
                      <a:pt x="10154" y="11648"/>
                      <a:pt x="10259" y="11493"/>
                    </a:cubicBezTo>
                    <a:cubicBezTo>
                      <a:pt x="10358" y="11329"/>
                      <a:pt x="10490" y="11112"/>
                      <a:pt x="10622" y="10894"/>
                    </a:cubicBezTo>
                    <a:cubicBezTo>
                      <a:pt x="10886" y="10459"/>
                      <a:pt x="11150" y="10024"/>
                      <a:pt x="11150" y="10024"/>
                    </a:cubicBezTo>
                    <a:cubicBezTo>
                      <a:pt x="11150" y="10024"/>
                      <a:pt x="9673" y="8413"/>
                      <a:pt x="9673" y="8413"/>
                    </a:cubicBezTo>
                    <a:close/>
                    <a:moveTo>
                      <a:pt x="11946" y="10894"/>
                    </a:moveTo>
                    <a:cubicBezTo>
                      <a:pt x="11946" y="10894"/>
                      <a:pt x="11677" y="11337"/>
                      <a:pt x="11408" y="11779"/>
                    </a:cubicBezTo>
                    <a:cubicBezTo>
                      <a:pt x="11273" y="12000"/>
                      <a:pt x="11139" y="12221"/>
                      <a:pt x="11038" y="12386"/>
                    </a:cubicBezTo>
                    <a:cubicBezTo>
                      <a:pt x="10931" y="12546"/>
                      <a:pt x="10859" y="12651"/>
                      <a:pt x="10859" y="12651"/>
                    </a:cubicBezTo>
                    <a:lnTo>
                      <a:pt x="12299" y="14323"/>
                    </a:lnTo>
                    <a:cubicBezTo>
                      <a:pt x="12299" y="14323"/>
                      <a:pt x="12373" y="14212"/>
                      <a:pt x="12483" y="14049"/>
                    </a:cubicBezTo>
                    <a:cubicBezTo>
                      <a:pt x="12588" y="13877"/>
                      <a:pt x="12726" y="13650"/>
                      <a:pt x="12865" y="13423"/>
                    </a:cubicBezTo>
                    <a:cubicBezTo>
                      <a:pt x="13144" y="12967"/>
                      <a:pt x="13420" y="12509"/>
                      <a:pt x="13420" y="12509"/>
                    </a:cubicBezTo>
                    <a:cubicBezTo>
                      <a:pt x="13420" y="12509"/>
                      <a:pt x="11946" y="10894"/>
                      <a:pt x="11946" y="10894"/>
                    </a:cubicBezTo>
                    <a:close/>
                    <a:moveTo>
                      <a:pt x="14215" y="13379"/>
                    </a:moveTo>
                    <a:cubicBezTo>
                      <a:pt x="14215" y="13379"/>
                      <a:pt x="13932" y="13845"/>
                      <a:pt x="13651" y="14309"/>
                    </a:cubicBezTo>
                    <a:cubicBezTo>
                      <a:pt x="13376" y="14780"/>
                      <a:pt x="13074" y="15222"/>
                      <a:pt x="13074" y="15222"/>
                    </a:cubicBezTo>
                    <a:lnTo>
                      <a:pt x="14513" y="16897"/>
                    </a:lnTo>
                    <a:cubicBezTo>
                      <a:pt x="14513" y="16897"/>
                      <a:pt x="14824" y="16442"/>
                      <a:pt x="15107" y="15956"/>
                    </a:cubicBezTo>
                    <a:cubicBezTo>
                      <a:pt x="15397" y="15478"/>
                      <a:pt x="15688" y="14999"/>
                      <a:pt x="15688" y="14999"/>
                    </a:cubicBezTo>
                    <a:cubicBezTo>
                      <a:pt x="15688" y="14999"/>
                      <a:pt x="14215" y="13379"/>
                      <a:pt x="14215" y="13379"/>
                    </a:cubicBezTo>
                    <a:close/>
                    <a:moveTo>
                      <a:pt x="3640" y="5783"/>
                    </a:moveTo>
                    <a:lnTo>
                      <a:pt x="2670" y="7228"/>
                    </a:lnTo>
                    <a:lnTo>
                      <a:pt x="4060" y="8976"/>
                    </a:lnTo>
                    <a:lnTo>
                      <a:pt x="5065" y="7478"/>
                    </a:lnTo>
                    <a:cubicBezTo>
                      <a:pt x="5065" y="7478"/>
                      <a:pt x="3640" y="5783"/>
                      <a:pt x="3640" y="5783"/>
                    </a:cubicBezTo>
                    <a:close/>
                    <a:moveTo>
                      <a:pt x="5832" y="8391"/>
                    </a:moveTo>
                    <a:lnTo>
                      <a:pt x="4806" y="9918"/>
                    </a:lnTo>
                    <a:lnTo>
                      <a:pt x="6193" y="11669"/>
                    </a:lnTo>
                    <a:lnTo>
                      <a:pt x="7256" y="10089"/>
                    </a:lnTo>
                    <a:cubicBezTo>
                      <a:pt x="7256" y="10089"/>
                      <a:pt x="5832" y="8391"/>
                      <a:pt x="5832" y="8391"/>
                    </a:cubicBezTo>
                    <a:close/>
                    <a:moveTo>
                      <a:pt x="8021" y="11003"/>
                    </a:moveTo>
                    <a:lnTo>
                      <a:pt x="6938" y="12612"/>
                    </a:lnTo>
                    <a:lnTo>
                      <a:pt x="8324" y="14366"/>
                    </a:lnTo>
                    <a:cubicBezTo>
                      <a:pt x="8324" y="14366"/>
                      <a:pt x="8399" y="14269"/>
                      <a:pt x="8502" y="14109"/>
                    </a:cubicBezTo>
                    <a:cubicBezTo>
                      <a:pt x="8606" y="13953"/>
                      <a:pt x="8745" y="13745"/>
                      <a:pt x="8885" y="13536"/>
                    </a:cubicBezTo>
                    <a:cubicBezTo>
                      <a:pt x="9164" y="13120"/>
                      <a:pt x="9443" y="12703"/>
                      <a:pt x="9443" y="12703"/>
                    </a:cubicBezTo>
                    <a:cubicBezTo>
                      <a:pt x="9443" y="12703"/>
                      <a:pt x="8021" y="11003"/>
                      <a:pt x="8021" y="11003"/>
                    </a:cubicBezTo>
                    <a:close/>
                    <a:moveTo>
                      <a:pt x="10208" y="13618"/>
                    </a:moveTo>
                    <a:cubicBezTo>
                      <a:pt x="10208" y="13618"/>
                      <a:pt x="9924" y="14043"/>
                      <a:pt x="9640" y="14467"/>
                    </a:cubicBezTo>
                    <a:cubicBezTo>
                      <a:pt x="9499" y="14680"/>
                      <a:pt x="9357" y="14891"/>
                      <a:pt x="9251" y="15051"/>
                    </a:cubicBezTo>
                    <a:cubicBezTo>
                      <a:pt x="9147" y="15213"/>
                      <a:pt x="9069" y="15311"/>
                      <a:pt x="9069" y="15311"/>
                    </a:cubicBezTo>
                    <a:lnTo>
                      <a:pt x="10451" y="17068"/>
                    </a:lnTo>
                    <a:cubicBezTo>
                      <a:pt x="10451" y="17068"/>
                      <a:pt x="10532" y="16968"/>
                      <a:pt x="10640" y="16800"/>
                    </a:cubicBezTo>
                    <a:cubicBezTo>
                      <a:pt x="10750" y="16636"/>
                      <a:pt x="10896" y="16417"/>
                      <a:pt x="11043" y="16197"/>
                    </a:cubicBezTo>
                    <a:cubicBezTo>
                      <a:pt x="11336" y="15760"/>
                      <a:pt x="11629" y="15323"/>
                      <a:pt x="11629" y="15323"/>
                    </a:cubicBezTo>
                    <a:cubicBezTo>
                      <a:pt x="11629" y="15323"/>
                      <a:pt x="10208" y="13618"/>
                      <a:pt x="10208" y="13618"/>
                    </a:cubicBezTo>
                    <a:close/>
                    <a:moveTo>
                      <a:pt x="12392" y="16241"/>
                    </a:moveTo>
                    <a:cubicBezTo>
                      <a:pt x="12392" y="16241"/>
                      <a:pt x="12094" y="16686"/>
                      <a:pt x="11796" y="17131"/>
                    </a:cubicBezTo>
                    <a:cubicBezTo>
                      <a:pt x="11648" y="17353"/>
                      <a:pt x="11499" y="17576"/>
                      <a:pt x="11387" y="17743"/>
                    </a:cubicBezTo>
                    <a:cubicBezTo>
                      <a:pt x="11278" y="17913"/>
                      <a:pt x="11195" y="18013"/>
                      <a:pt x="11195" y="18013"/>
                    </a:cubicBezTo>
                    <a:lnTo>
                      <a:pt x="12576" y="19773"/>
                    </a:lnTo>
                    <a:cubicBezTo>
                      <a:pt x="12576" y="19773"/>
                      <a:pt x="12660" y="19667"/>
                      <a:pt x="12775" y="19495"/>
                    </a:cubicBezTo>
                    <a:cubicBezTo>
                      <a:pt x="12890" y="19322"/>
                      <a:pt x="13043" y="19094"/>
                      <a:pt x="13196" y="18863"/>
                    </a:cubicBezTo>
                    <a:cubicBezTo>
                      <a:pt x="13503" y="18405"/>
                      <a:pt x="13810" y="17945"/>
                      <a:pt x="13810" y="17945"/>
                    </a:cubicBezTo>
                    <a:cubicBezTo>
                      <a:pt x="13810" y="17945"/>
                      <a:pt x="12392" y="16241"/>
                      <a:pt x="12392" y="16241"/>
                    </a:cubicBezTo>
                    <a:close/>
                    <a:moveTo>
                      <a:pt x="3323" y="0"/>
                    </a:moveTo>
                    <a:cubicBezTo>
                      <a:pt x="3323" y="0"/>
                      <a:pt x="7902" y="4796"/>
                      <a:pt x="12481" y="9591"/>
                    </a:cubicBezTo>
                    <a:cubicBezTo>
                      <a:pt x="17041" y="14424"/>
                      <a:pt x="21600" y="19256"/>
                      <a:pt x="21600" y="19256"/>
                    </a:cubicBezTo>
                    <a:cubicBezTo>
                      <a:pt x="21600" y="19256"/>
                      <a:pt x="21022" y="19453"/>
                      <a:pt x="20155" y="19746"/>
                    </a:cubicBezTo>
                    <a:cubicBezTo>
                      <a:pt x="19291" y="20031"/>
                      <a:pt x="18167" y="20403"/>
                      <a:pt x="17005" y="20672"/>
                    </a:cubicBezTo>
                    <a:cubicBezTo>
                      <a:pt x="15852" y="20954"/>
                      <a:pt x="14735" y="21220"/>
                      <a:pt x="13886" y="21375"/>
                    </a:cubicBezTo>
                    <a:cubicBezTo>
                      <a:pt x="13034" y="21511"/>
                      <a:pt x="12465" y="21600"/>
                      <a:pt x="12465" y="21600"/>
                    </a:cubicBezTo>
                    <a:cubicBezTo>
                      <a:pt x="12465" y="21600"/>
                      <a:pt x="9356" y="17518"/>
                      <a:pt x="6245" y="13436"/>
                    </a:cubicBezTo>
                    <a:cubicBezTo>
                      <a:pt x="3123" y="9372"/>
                      <a:pt x="0" y="5307"/>
                      <a:pt x="0" y="5307"/>
                    </a:cubicBezTo>
                    <a:cubicBezTo>
                      <a:pt x="0" y="5307"/>
                      <a:pt x="269" y="4929"/>
                      <a:pt x="538" y="4549"/>
                    </a:cubicBezTo>
                    <a:cubicBezTo>
                      <a:pt x="791" y="4151"/>
                      <a:pt x="1044" y="3752"/>
                      <a:pt x="1044" y="3752"/>
                    </a:cubicBezTo>
                    <a:lnTo>
                      <a:pt x="2246" y="5212"/>
                    </a:lnTo>
                    <a:cubicBezTo>
                      <a:pt x="2246" y="5212"/>
                      <a:pt x="2620" y="4662"/>
                      <a:pt x="2993" y="4112"/>
                    </a:cubicBezTo>
                    <a:cubicBezTo>
                      <a:pt x="3185" y="3842"/>
                      <a:pt x="3367" y="3560"/>
                      <a:pt x="3494" y="3340"/>
                    </a:cubicBezTo>
                    <a:cubicBezTo>
                      <a:pt x="3625" y="3124"/>
                      <a:pt x="3713" y="2979"/>
                      <a:pt x="3713" y="2979"/>
                    </a:cubicBezTo>
                    <a:lnTo>
                      <a:pt x="2419" y="1544"/>
                    </a:lnTo>
                    <a:cubicBezTo>
                      <a:pt x="2419" y="1544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4" name="îSļiḑê">
                <a:extLst>
                  <a:ext uri="{FF2B5EF4-FFF2-40B4-BE49-F238E27FC236}">
                    <a16:creationId xmlns:a16="http://schemas.microsoft.com/office/drawing/2014/main" id="{9AE10FCA-FAC6-4F73-803C-CF54DDCC0FE7}"/>
                  </a:ext>
                </a:extLst>
              </p:cNvPr>
              <p:cNvSpPr/>
              <p:nvPr/>
            </p:nvSpPr>
            <p:spPr>
              <a:xfrm>
                <a:off x="6860647" y="4713500"/>
                <a:ext cx="1331765" cy="772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2" y="1491"/>
                    </a:moveTo>
                    <a:lnTo>
                      <a:pt x="3559" y="3714"/>
                    </a:lnTo>
                    <a:lnTo>
                      <a:pt x="5247" y="3891"/>
                    </a:lnTo>
                    <a:lnTo>
                      <a:pt x="5311" y="1585"/>
                    </a:lnTo>
                    <a:cubicBezTo>
                      <a:pt x="5311" y="1585"/>
                      <a:pt x="3622" y="1491"/>
                      <a:pt x="3622" y="1491"/>
                    </a:cubicBezTo>
                    <a:close/>
                    <a:moveTo>
                      <a:pt x="6220" y="1637"/>
                    </a:moveTo>
                    <a:cubicBezTo>
                      <a:pt x="6220" y="1637"/>
                      <a:pt x="6209" y="2329"/>
                      <a:pt x="6191" y="3367"/>
                    </a:cubicBezTo>
                    <a:cubicBezTo>
                      <a:pt x="6198" y="4409"/>
                      <a:pt x="6086" y="5779"/>
                      <a:pt x="6037" y="7158"/>
                    </a:cubicBezTo>
                    <a:cubicBezTo>
                      <a:pt x="5997" y="8540"/>
                      <a:pt x="5851" y="9898"/>
                      <a:pt x="5784" y="10927"/>
                    </a:cubicBezTo>
                    <a:cubicBezTo>
                      <a:pt x="5746" y="11438"/>
                      <a:pt x="5713" y="11866"/>
                      <a:pt x="5691" y="12165"/>
                    </a:cubicBezTo>
                    <a:cubicBezTo>
                      <a:pt x="5672" y="12465"/>
                      <a:pt x="5650" y="12634"/>
                      <a:pt x="5650" y="12634"/>
                    </a:cubicBezTo>
                    <a:lnTo>
                      <a:pt x="7316" y="13119"/>
                    </a:lnTo>
                    <a:cubicBezTo>
                      <a:pt x="7316" y="13119"/>
                      <a:pt x="7340" y="12946"/>
                      <a:pt x="7359" y="12635"/>
                    </a:cubicBezTo>
                    <a:cubicBezTo>
                      <a:pt x="7383" y="12325"/>
                      <a:pt x="7416" y="11883"/>
                      <a:pt x="7455" y="11352"/>
                    </a:cubicBezTo>
                    <a:cubicBezTo>
                      <a:pt x="7524" y="10287"/>
                      <a:pt x="7677" y="8882"/>
                      <a:pt x="7719" y="7450"/>
                    </a:cubicBezTo>
                    <a:cubicBezTo>
                      <a:pt x="7752" y="6738"/>
                      <a:pt x="7786" y="6025"/>
                      <a:pt x="7817" y="5356"/>
                    </a:cubicBezTo>
                    <a:cubicBezTo>
                      <a:pt x="7834" y="5022"/>
                      <a:pt x="7850" y="4699"/>
                      <a:pt x="7865" y="4393"/>
                    </a:cubicBezTo>
                    <a:cubicBezTo>
                      <a:pt x="7869" y="4086"/>
                      <a:pt x="7875" y="3795"/>
                      <a:pt x="7879" y="3525"/>
                    </a:cubicBezTo>
                    <a:cubicBezTo>
                      <a:pt x="7897" y="2451"/>
                      <a:pt x="7909" y="1735"/>
                      <a:pt x="7909" y="1735"/>
                    </a:cubicBezTo>
                    <a:cubicBezTo>
                      <a:pt x="7909" y="1735"/>
                      <a:pt x="6220" y="1637"/>
                      <a:pt x="6220" y="1637"/>
                    </a:cubicBezTo>
                    <a:close/>
                    <a:moveTo>
                      <a:pt x="8819" y="1789"/>
                    </a:moveTo>
                    <a:cubicBezTo>
                      <a:pt x="8818" y="1789"/>
                      <a:pt x="8796" y="4710"/>
                      <a:pt x="8625" y="7609"/>
                    </a:cubicBezTo>
                    <a:cubicBezTo>
                      <a:pt x="8582" y="9066"/>
                      <a:pt x="8426" y="10498"/>
                      <a:pt x="8357" y="11582"/>
                    </a:cubicBezTo>
                    <a:cubicBezTo>
                      <a:pt x="8316" y="12123"/>
                      <a:pt x="8282" y="12574"/>
                      <a:pt x="8258" y="12889"/>
                    </a:cubicBezTo>
                    <a:cubicBezTo>
                      <a:pt x="8238" y="13206"/>
                      <a:pt x="8214" y="13383"/>
                      <a:pt x="8214" y="13383"/>
                    </a:cubicBezTo>
                    <a:lnTo>
                      <a:pt x="9879" y="13873"/>
                    </a:lnTo>
                    <a:cubicBezTo>
                      <a:pt x="9879" y="13873"/>
                      <a:pt x="9906" y="13690"/>
                      <a:pt x="9927" y="13363"/>
                    </a:cubicBezTo>
                    <a:cubicBezTo>
                      <a:pt x="9951" y="13037"/>
                      <a:pt x="9986" y="12571"/>
                      <a:pt x="10028" y="12012"/>
                    </a:cubicBezTo>
                    <a:cubicBezTo>
                      <a:pt x="10099" y="10892"/>
                      <a:pt x="10261" y="9411"/>
                      <a:pt x="10306" y="7905"/>
                    </a:cubicBezTo>
                    <a:cubicBezTo>
                      <a:pt x="10362" y="6402"/>
                      <a:pt x="10475" y="4908"/>
                      <a:pt x="10476" y="3775"/>
                    </a:cubicBezTo>
                    <a:cubicBezTo>
                      <a:pt x="10495" y="2645"/>
                      <a:pt x="10508" y="1891"/>
                      <a:pt x="10508" y="1891"/>
                    </a:cubicBezTo>
                    <a:cubicBezTo>
                      <a:pt x="10508" y="1891"/>
                      <a:pt x="8819" y="1789"/>
                      <a:pt x="8819" y="1789"/>
                    </a:cubicBezTo>
                    <a:close/>
                    <a:moveTo>
                      <a:pt x="11417" y="1948"/>
                    </a:moveTo>
                    <a:cubicBezTo>
                      <a:pt x="11417" y="1948"/>
                      <a:pt x="11405" y="2714"/>
                      <a:pt x="11385" y="3865"/>
                    </a:cubicBezTo>
                    <a:cubicBezTo>
                      <a:pt x="11382" y="5016"/>
                      <a:pt x="11270" y="6537"/>
                      <a:pt x="11212" y="8066"/>
                    </a:cubicBezTo>
                    <a:cubicBezTo>
                      <a:pt x="11183" y="8831"/>
                      <a:pt x="11141" y="9592"/>
                      <a:pt x="11077" y="10302"/>
                    </a:cubicBezTo>
                    <a:cubicBezTo>
                      <a:pt x="11023" y="11012"/>
                      <a:pt x="10971" y="11677"/>
                      <a:pt x="10928" y="12245"/>
                    </a:cubicBezTo>
                    <a:cubicBezTo>
                      <a:pt x="10886" y="12814"/>
                      <a:pt x="10850" y="13288"/>
                      <a:pt x="10824" y="13620"/>
                    </a:cubicBezTo>
                    <a:cubicBezTo>
                      <a:pt x="10803" y="13952"/>
                      <a:pt x="10775" y="14138"/>
                      <a:pt x="10775" y="14138"/>
                    </a:cubicBezTo>
                    <a:lnTo>
                      <a:pt x="12441" y="14633"/>
                    </a:lnTo>
                    <a:cubicBezTo>
                      <a:pt x="12441" y="14633"/>
                      <a:pt x="12467" y="14441"/>
                      <a:pt x="12492" y="14099"/>
                    </a:cubicBezTo>
                    <a:cubicBezTo>
                      <a:pt x="12518" y="13756"/>
                      <a:pt x="12555" y="13267"/>
                      <a:pt x="12599" y="12680"/>
                    </a:cubicBezTo>
                    <a:cubicBezTo>
                      <a:pt x="12645" y="12093"/>
                      <a:pt x="12697" y="11408"/>
                      <a:pt x="12753" y="10674"/>
                    </a:cubicBezTo>
                    <a:cubicBezTo>
                      <a:pt x="12781" y="10306"/>
                      <a:pt x="12810" y="9928"/>
                      <a:pt x="12840" y="9542"/>
                    </a:cubicBezTo>
                    <a:cubicBezTo>
                      <a:pt x="12857" y="9155"/>
                      <a:pt x="12875" y="8760"/>
                      <a:pt x="12893" y="8367"/>
                    </a:cubicBezTo>
                    <a:cubicBezTo>
                      <a:pt x="12955" y="6790"/>
                      <a:pt x="13066" y="5219"/>
                      <a:pt x="13073" y="4032"/>
                    </a:cubicBezTo>
                    <a:cubicBezTo>
                      <a:pt x="13093" y="2845"/>
                      <a:pt x="13106" y="2054"/>
                      <a:pt x="13106" y="2054"/>
                    </a:cubicBezTo>
                    <a:cubicBezTo>
                      <a:pt x="13106" y="2054"/>
                      <a:pt x="11417" y="1948"/>
                      <a:pt x="11417" y="1948"/>
                    </a:cubicBezTo>
                    <a:close/>
                    <a:moveTo>
                      <a:pt x="14016" y="2113"/>
                    </a:moveTo>
                    <a:cubicBezTo>
                      <a:pt x="14016" y="2113"/>
                      <a:pt x="14002" y="2916"/>
                      <a:pt x="13982" y="4122"/>
                    </a:cubicBezTo>
                    <a:cubicBezTo>
                      <a:pt x="13973" y="5329"/>
                      <a:pt x="13861" y="6927"/>
                      <a:pt x="13798" y="8530"/>
                    </a:cubicBezTo>
                    <a:cubicBezTo>
                      <a:pt x="13780" y="8930"/>
                      <a:pt x="13762" y="9331"/>
                      <a:pt x="13744" y="9725"/>
                    </a:cubicBezTo>
                    <a:cubicBezTo>
                      <a:pt x="13714" y="10116"/>
                      <a:pt x="13684" y="10502"/>
                      <a:pt x="13655" y="10875"/>
                    </a:cubicBezTo>
                    <a:cubicBezTo>
                      <a:pt x="13598" y="11621"/>
                      <a:pt x="13545" y="12318"/>
                      <a:pt x="13500" y="12915"/>
                    </a:cubicBezTo>
                    <a:cubicBezTo>
                      <a:pt x="13455" y="13512"/>
                      <a:pt x="13417" y="14009"/>
                      <a:pt x="13391" y="14357"/>
                    </a:cubicBezTo>
                    <a:cubicBezTo>
                      <a:pt x="13362" y="14706"/>
                      <a:pt x="13336" y="14901"/>
                      <a:pt x="13336" y="14901"/>
                    </a:cubicBezTo>
                    <a:lnTo>
                      <a:pt x="15002" y="15401"/>
                    </a:lnTo>
                    <a:cubicBezTo>
                      <a:pt x="15002" y="15401"/>
                      <a:pt x="15022" y="15197"/>
                      <a:pt x="15059" y="14841"/>
                    </a:cubicBezTo>
                    <a:cubicBezTo>
                      <a:pt x="15086" y="14482"/>
                      <a:pt x="15124" y="13969"/>
                      <a:pt x="15171" y="13354"/>
                    </a:cubicBezTo>
                    <a:cubicBezTo>
                      <a:pt x="15218" y="12738"/>
                      <a:pt x="15273" y="12020"/>
                      <a:pt x="15332" y="11251"/>
                    </a:cubicBezTo>
                    <a:cubicBezTo>
                      <a:pt x="15361" y="10867"/>
                      <a:pt x="15391" y="10469"/>
                      <a:pt x="15422" y="10066"/>
                    </a:cubicBezTo>
                    <a:cubicBezTo>
                      <a:pt x="15441" y="9660"/>
                      <a:pt x="15461" y="9247"/>
                      <a:pt x="15480" y="8834"/>
                    </a:cubicBezTo>
                    <a:cubicBezTo>
                      <a:pt x="15546" y="7183"/>
                      <a:pt x="15657" y="5536"/>
                      <a:pt x="15670" y="4293"/>
                    </a:cubicBezTo>
                    <a:cubicBezTo>
                      <a:pt x="15691" y="3051"/>
                      <a:pt x="15704" y="2224"/>
                      <a:pt x="15704" y="2224"/>
                    </a:cubicBezTo>
                    <a:cubicBezTo>
                      <a:pt x="15704" y="2224"/>
                      <a:pt x="14016" y="2113"/>
                      <a:pt x="14016" y="2113"/>
                    </a:cubicBezTo>
                    <a:close/>
                    <a:moveTo>
                      <a:pt x="2936" y="13128"/>
                    </a:moveTo>
                    <a:lnTo>
                      <a:pt x="2682" y="15293"/>
                    </a:lnTo>
                    <a:lnTo>
                      <a:pt x="4335" y="15904"/>
                    </a:lnTo>
                    <a:lnTo>
                      <a:pt x="4598" y="13657"/>
                    </a:lnTo>
                    <a:cubicBezTo>
                      <a:pt x="4598" y="13657"/>
                      <a:pt x="2936" y="13128"/>
                      <a:pt x="2936" y="13128"/>
                    </a:cubicBezTo>
                    <a:close/>
                    <a:moveTo>
                      <a:pt x="5494" y="13943"/>
                    </a:moveTo>
                    <a:lnTo>
                      <a:pt x="5225" y="16236"/>
                    </a:lnTo>
                    <a:lnTo>
                      <a:pt x="6877" y="16851"/>
                    </a:lnTo>
                    <a:lnTo>
                      <a:pt x="7155" y="14477"/>
                    </a:lnTo>
                    <a:cubicBezTo>
                      <a:pt x="7155" y="14477"/>
                      <a:pt x="5494" y="13943"/>
                      <a:pt x="5494" y="13943"/>
                    </a:cubicBezTo>
                    <a:close/>
                    <a:moveTo>
                      <a:pt x="8049" y="14766"/>
                    </a:moveTo>
                    <a:lnTo>
                      <a:pt x="7766" y="17184"/>
                    </a:lnTo>
                    <a:lnTo>
                      <a:pt x="9420" y="17806"/>
                    </a:lnTo>
                    <a:lnTo>
                      <a:pt x="9710" y="15303"/>
                    </a:lnTo>
                    <a:cubicBezTo>
                      <a:pt x="9710" y="15303"/>
                      <a:pt x="8049" y="14766"/>
                      <a:pt x="8049" y="14766"/>
                    </a:cubicBezTo>
                    <a:close/>
                    <a:moveTo>
                      <a:pt x="10604" y="15594"/>
                    </a:moveTo>
                    <a:lnTo>
                      <a:pt x="10309" y="18140"/>
                    </a:lnTo>
                    <a:lnTo>
                      <a:pt x="11961" y="18765"/>
                    </a:lnTo>
                    <a:lnTo>
                      <a:pt x="12265" y="16137"/>
                    </a:lnTo>
                    <a:cubicBezTo>
                      <a:pt x="12265" y="16137"/>
                      <a:pt x="10604" y="15594"/>
                      <a:pt x="10604" y="15594"/>
                    </a:cubicBezTo>
                    <a:close/>
                    <a:moveTo>
                      <a:pt x="13159" y="16429"/>
                    </a:moveTo>
                    <a:lnTo>
                      <a:pt x="12849" y="19103"/>
                    </a:lnTo>
                    <a:lnTo>
                      <a:pt x="14501" y="19730"/>
                    </a:lnTo>
                    <a:lnTo>
                      <a:pt x="14819" y="16976"/>
                    </a:lnTo>
                    <a:cubicBezTo>
                      <a:pt x="14819" y="16976"/>
                      <a:pt x="13159" y="16429"/>
                      <a:pt x="13159" y="16429"/>
                    </a:cubicBezTo>
                    <a:close/>
                    <a:moveTo>
                      <a:pt x="4761" y="12300"/>
                    </a:moveTo>
                    <a:lnTo>
                      <a:pt x="4961" y="10027"/>
                    </a:lnTo>
                    <a:lnTo>
                      <a:pt x="3287" y="9631"/>
                    </a:lnTo>
                    <a:lnTo>
                      <a:pt x="3095" y="11821"/>
                    </a:lnTo>
                    <a:cubicBezTo>
                      <a:pt x="3095" y="11821"/>
                      <a:pt x="4761" y="12300"/>
                      <a:pt x="4761" y="12300"/>
                    </a:cubicBezTo>
                    <a:close/>
                    <a:moveTo>
                      <a:pt x="5068" y="8131"/>
                    </a:moveTo>
                    <a:lnTo>
                      <a:pt x="5199" y="5839"/>
                    </a:lnTo>
                    <a:lnTo>
                      <a:pt x="3515" y="5593"/>
                    </a:lnTo>
                    <a:lnTo>
                      <a:pt x="3388" y="7802"/>
                    </a:lnTo>
                    <a:cubicBezTo>
                      <a:pt x="3388" y="7802"/>
                      <a:pt x="5068" y="8131"/>
                      <a:pt x="5068" y="8131"/>
                    </a:cubicBezTo>
                    <a:close/>
                    <a:moveTo>
                      <a:pt x="974" y="0"/>
                    </a:moveTo>
                    <a:cubicBezTo>
                      <a:pt x="974" y="0"/>
                      <a:pt x="6130" y="134"/>
                      <a:pt x="11286" y="267"/>
                    </a:cubicBezTo>
                    <a:cubicBezTo>
                      <a:pt x="16444" y="452"/>
                      <a:pt x="21600" y="637"/>
                      <a:pt x="21600" y="637"/>
                    </a:cubicBezTo>
                    <a:cubicBezTo>
                      <a:pt x="21600" y="637"/>
                      <a:pt x="21254" y="2059"/>
                      <a:pt x="20736" y="4189"/>
                    </a:cubicBezTo>
                    <a:cubicBezTo>
                      <a:pt x="20491" y="5242"/>
                      <a:pt x="20148" y="6452"/>
                      <a:pt x="19784" y="7728"/>
                    </a:cubicBezTo>
                    <a:cubicBezTo>
                      <a:pt x="19410" y="9002"/>
                      <a:pt x="19067" y="10350"/>
                      <a:pt x="18624" y="11657"/>
                    </a:cubicBezTo>
                    <a:cubicBezTo>
                      <a:pt x="18201" y="12946"/>
                      <a:pt x="17780" y="14235"/>
                      <a:pt x="17383" y="15444"/>
                    </a:cubicBezTo>
                    <a:cubicBezTo>
                      <a:pt x="16955" y="16604"/>
                      <a:pt x="16556" y="17687"/>
                      <a:pt x="16213" y="18616"/>
                    </a:cubicBezTo>
                    <a:cubicBezTo>
                      <a:pt x="15871" y="19530"/>
                      <a:pt x="15593" y="20281"/>
                      <a:pt x="15368" y="20794"/>
                    </a:cubicBezTo>
                    <a:cubicBezTo>
                      <a:pt x="15154" y="21307"/>
                      <a:pt x="15031" y="21600"/>
                      <a:pt x="15031" y="21600"/>
                    </a:cubicBezTo>
                    <a:cubicBezTo>
                      <a:pt x="15031" y="21600"/>
                      <a:pt x="11275" y="20066"/>
                      <a:pt x="7519" y="18531"/>
                    </a:cubicBezTo>
                    <a:cubicBezTo>
                      <a:pt x="3760" y="17025"/>
                      <a:pt x="0" y="15520"/>
                      <a:pt x="0" y="15520"/>
                    </a:cubicBezTo>
                    <a:cubicBezTo>
                      <a:pt x="0" y="15520"/>
                      <a:pt x="20" y="15375"/>
                      <a:pt x="50" y="15158"/>
                    </a:cubicBezTo>
                    <a:cubicBezTo>
                      <a:pt x="79" y="14942"/>
                      <a:pt x="124" y="14655"/>
                      <a:pt x="148" y="14360"/>
                    </a:cubicBezTo>
                    <a:cubicBezTo>
                      <a:pt x="207" y="13774"/>
                      <a:pt x="266" y="13189"/>
                      <a:pt x="266" y="13189"/>
                    </a:cubicBezTo>
                    <a:lnTo>
                      <a:pt x="1678" y="13666"/>
                    </a:lnTo>
                    <a:cubicBezTo>
                      <a:pt x="1678" y="13666"/>
                      <a:pt x="1754" y="12969"/>
                      <a:pt x="1869" y="11922"/>
                    </a:cubicBezTo>
                    <a:cubicBezTo>
                      <a:pt x="1980" y="10874"/>
                      <a:pt x="2061" y="9456"/>
                      <a:pt x="2186" y="8050"/>
                    </a:cubicBezTo>
                    <a:cubicBezTo>
                      <a:pt x="2272" y="6634"/>
                      <a:pt x="2323" y="5208"/>
                      <a:pt x="2387" y="4144"/>
                    </a:cubicBezTo>
                    <a:cubicBezTo>
                      <a:pt x="2413" y="3610"/>
                      <a:pt x="2406" y="3161"/>
                      <a:pt x="2416" y="2849"/>
                    </a:cubicBezTo>
                    <a:cubicBezTo>
                      <a:pt x="2421" y="2536"/>
                      <a:pt x="2424" y="2356"/>
                      <a:pt x="2424" y="2356"/>
                    </a:cubicBezTo>
                    <a:lnTo>
                      <a:pt x="935" y="2247"/>
                    </a:lnTo>
                    <a:cubicBezTo>
                      <a:pt x="935" y="2247"/>
                      <a:pt x="974" y="0"/>
                      <a:pt x="9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endParaRPr sz="2000"/>
              </a:p>
            </p:txBody>
          </p:sp>
          <p:sp>
            <p:nvSpPr>
              <p:cNvPr id="45" name="iṧļíḋe">
                <a:extLst>
                  <a:ext uri="{FF2B5EF4-FFF2-40B4-BE49-F238E27FC236}">
                    <a16:creationId xmlns:a16="http://schemas.microsoft.com/office/drawing/2014/main" id="{9B8B9D45-D869-41F2-9060-D267D63E011B}"/>
                  </a:ext>
                </a:extLst>
              </p:cNvPr>
              <p:cNvSpPr/>
              <p:nvPr/>
            </p:nvSpPr>
            <p:spPr>
              <a:xfrm>
                <a:off x="5613257" y="6748178"/>
                <a:ext cx="652323" cy="679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6" y="17965"/>
                    </a:moveTo>
                    <a:cubicBezTo>
                      <a:pt x="8886" y="17965"/>
                      <a:pt x="9041" y="17891"/>
                      <a:pt x="9294" y="17728"/>
                    </a:cubicBezTo>
                    <a:cubicBezTo>
                      <a:pt x="9548" y="17569"/>
                      <a:pt x="9912" y="17345"/>
                      <a:pt x="10351" y="17074"/>
                    </a:cubicBezTo>
                    <a:cubicBezTo>
                      <a:pt x="11218" y="16522"/>
                      <a:pt x="12410" y="15838"/>
                      <a:pt x="13551" y="15080"/>
                    </a:cubicBezTo>
                    <a:cubicBezTo>
                      <a:pt x="14684" y="14308"/>
                      <a:pt x="15814" y="13536"/>
                      <a:pt x="16663" y="12958"/>
                    </a:cubicBezTo>
                    <a:cubicBezTo>
                      <a:pt x="17095" y="12678"/>
                      <a:pt x="17428" y="12411"/>
                      <a:pt x="17667" y="12231"/>
                    </a:cubicBezTo>
                    <a:cubicBezTo>
                      <a:pt x="17905" y="12050"/>
                      <a:pt x="18042" y="11946"/>
                      <a:pt x="18042" y="11946"/>
                    </a:cubicBezTo>
                    <a:lnTo>
                      <a:pt x="16432" y="9931"/>
                    </a:lnTo>
                    <a:cubicBezTo>
                      <a:pt x="16432" y="9931"/>
                      <a:pt x="16299" y="10032"/>
                      <a:pt x="16068" y="10207"/>
                    </a:cubicBezTo>
                    <a:cubicBezTo>
                      <a:pt x="15834" y="10383"/>
                      <a:pt x="15510" y="10645"/>
                      <a:pt x="15089" y="10916"/>
                    </a:cubicBezTo>
                    <a:cubicBezTo>
                      <a:pt x="14263" y="11481"/>
                      <a:pt x="13161" y="12232"/>
                      <a:pt x="12061" y="12985"/>
                    </a:cubicBezTo>
                    <a:cubicBezTo>
                      <a:pt x="10947" y="13721"/>
                      <a:pt x="9787" y="14386"/>
                      <a:pt x="8941" y="14923"/>
                    </a:cubicBezTo>
                    <a:cubicBezTo>
                      <a:pt x="8517" y="15187"/>
                      <a:pt x="8161" y="15407"/>
                      <a:pt x="7912" y="15561"/>
                    </a:cubicBezTo>
                    <a:cubicBezTo>
                      <a:pt x="7668" y="15720"/>
                      <a:pt x="7516" y="15793"/>
                      <a:pt x="7516" y="15793"/>
                    </a:cubicBezTo>
                    <a:cubicBezTo>
                      <a:pt x="7516" y="15793"/>
                      <a:pt x="8886" y="17965"/>
                      <a:pt x="8886" y="17965"/>
                    </a:cubicBezTo>
                    <a:close/>
                    <a:moveTo>
                      <a:pt x="6469" y="14131"/>
                    </a:moveTo>
                    <a:cubicBezTo>
                      <a:pt x="6469" y="14131"/>
                      <a:pt x="6618" y="14059"/>
                      <a:pt x="6858" y="13902"/>
                    </a:cubicBezTo>
                    <a:cubicBezTo>
                      <a:pt x="7100" y="13753"/>
                      <a:pt x="7447" y="13536"/>
                      <a:pt x="7863" y="13278"/>
                    </a:cubicBezTo>
                    <a:cubicBezTo>
                      <a:pt x="8692" y="12753"/>
                      <a:pt x="9828" y="12101"/>
                      <a:pt x="10918" y="11378"/>
                    </a:cubicBezTo>
                    <a:cubicBezTo>
                      <a:pt x="11996" y="10643"/>
                      <a:pt x="13076" y="9907"/>
                      <a:pt x="13885" y="9355"/>
                    </a:cubicBezTo>
                    <a:cubicBezTo>
                      <a:pt x="14298" y="9089"/>
                      <a:pt x="14615" y="8831"/>
                      <a:pt x="14843" y="8661"/>
                    </a:cubicBezTo>
                    <a:cubicBezTo>
                      <a:pt x="15070" y="8490"/>
                      <a:pt x="15199" y="8390"/>
                      <a:pt x="15199" y="8390"/>
                    </a:cubicBezTo>
                    <a:lnTo>
                      <a:pt x="13588" y="6375"/>
                    </a:lnTo>
                    <a:cubicBezTo>
                      <a:pt x="13588" y="6375"/>
                      <a:pt x="13462" y="6470"/>
                      <a:pt x="13241" y="6638"/>
                    </a:cubicBezTo>
                    <a:cubicBezTo>
                      <a:pt x="13020" y="6804"/>
                      <a:pt x="12713" y="7055"/>
                      <a:pt x="12310" y="7313"/>
                    </a:cubicBezTo>
                    <a:cubicBezTo>
                      <a:pt x="11524" y="7850"/>
                      <a:pt x="10475" y="8567"/>
                      <a:pt x="9425" y="9282"/>
                    </a:cubicBezTo>
                    <a:cubicBezTo>
                      <a:pt x="8367" y="9985"/>
                      <a:pt x="7260" y="10615"/>
                      <a:pt x="6456" y="11128"/>
                    </a:cubicBezTo>
                    <a:cubicBezTo>
                      <a:pt x="6051" y="11381"/>
                      <a:pt x="5714" y="11589"/>
                      <a:pt x="5477" y="11737"/>
                    </a:cubicBezTo>
                    <a:cubicBezTo>
                      <a:pt x="5244" y="11888"/>
                      <a:pt x="5100" y="11958"/>
                      <a:pt x="5100" y="11958"/>
                    </a:cubicBezTo>
                    <a:cubicBezTo>
                      <a:pt x="5100" y="11958"/>
                      <a:pt x="6469" y="14131"/>
                      <a:pt x="6469" y="14131"/>
                    </a:cubicBezTo>
                    <a:close/>
                    <a:moveTo>
                      <a:pt x="4051" y="10296"/>
                    </a:moveTo>
                    <a:cubicBezTo>
                      <a:pt x="4051" y="10296"/>
                      <a:pt x="4193" y="10226"/>
                      <a:pt x="4421" y="10079"/>
                    </a:cubicBezTo>
                    <a:cubicBezTo>
                      <a:pt x="4652" y="9935"/>
                      <a:pt x="4983" y="9730"/>
                      <a:pt x="5379" y="9485"/>
                    </a:cubicBezTo>
                    <a:cubicBezTo>
                      <a:pt x="6163" y="8981"/>
                      <a:pt x="7248" y="8365"/>
                      <a:pt x="8283" y="7677"/>
                    </a:cubicBezTo>
                    <a:cubicBezTo>
                      <a:pt x="9310" y="6977"/>
                      <a:pt x="10337" y="6278"/>
                      <a:pt x="11107" y="5752"/>
                    </a:cubicBezTo>
                    <a:cubicBezTo>
                      <a:pt x="11499" y="5500"/>
                      <a:pt x="11801" y="5255"/>
                      <a:pt x="12018" y="5092"/>
                    </a:cubicBezTo>
                    <a:cubicBezTo>
                      <a:pt x="12233" y="4927"/>
                      <a:pt x="12356" y="4834"/>
                      <a:pt x="12356" y="4834"/>
                    </a:cubicBezTo>
                    <a:lnTo>
                      <a:pt x="10746" y="2818"/>
                    </a:lnTo>
                    <a:cubicBezTo>
                      <a:pt x="10746" y="2818"/>
                      <a:pt x="10626" y="2910"/>
                      <a:pt x="10417" y="3069"/>
                    </a:cubicBezTo>
                    <a:cubicBezTo>
                      <a:pt x="10207" y="3228"/>
                      <a:pt x="9914" y="3468"/>
                      <a:pt x="9533" y="3710"/>
                    </a:cubicBezTo>
                    <a:cubicBezTo>
                      <a:pt x="8785" y="4220"/>
                      <a:pt x="7788" y="4900"/>
                      <a:pt x="6791" y="5580"/>
                    </a:cubicBezTo>
                    <a:cubicBezTo>
                      <a:pt x="5786" y="6247"/>
                      <a:pt x="4734" y="6846"/>
                      <a:pt x="3971" y="7334"/>
                    </a:cubicBezTo>
                    <a:cubicBezTo>
                      <a:pt x="3585" y="7573"/>
                      <a:pt x="3266" y="7771"/>
                      <a:pt x="3042" y="7912"/>
                    </a:cubicBezTo>
                    <a:cubicBezTo>
                      <a:pt x="2820" y="8057"/>
                      <a:pt x="2683" y="8121"/>
                      <a:pt x="2683" y="8121"/>
                    </a:cubicBezTo>
                    <a:cubicBezTo>
                      <a:pt x="2683" y="8121"/>
                      <a:pt x="4051" y="10296"/>
                      <a:pt x="4051" y="10296"/>
                    </a:cubicBezTo>
                    <a:close/>
                    <a:moveTo>
                      <a:pt x="15979" y="16944"/>
                    </a:moveTo>
                    <a:cubicBezTo>
                      <a:pt x="15631" y="16464"/>
                      <a:pt x="15033" y="16294"/>
                      <a:pt x="14641" y="16563"/>
                    </a:cubicBezTo>
                    <a:cubicBezTo>
                      <a:pt x="14257" y="16838"/>
                      <a:pt x="14200" y="17427"/>
                      <a:pt x="14538" y="17913"/>
                    </a:cubicBezTo>
                    <a:cubicBezTo>
                      <a:pt x="14876" y="18397"/>
                      <a:pt x="15491" y="18592"/>
                      <a:pt x="15886" y="18310"/>
                    </a:cubicBezTo>
                    <a:cubicBezTo>
                      <a:pt x="16286" y="18034"/>
                      <a:pt x="16329" y="17423"/>
                      <a:pt x="15979" y="16944"/>
                    </a:cubicBezTo>
                    <a:close/>
                    <a:moveTo>
                      <a:pt x="8848" y="21600"/>
                    </a:moveTo>
                    <a:lnTo>
                      <a:pt x="0" y="6928"/>
                    </a:lnTo>
                    <a:lnTo>
                      <a:pt x="1436" y="6145"/>
                    </a:lnTo>
                    <a:lnTo>
                      <a:pt x="1635" y="6459"/>
                    </a:lnTo>
                    <a:cubicBezTo>
                      <a:pt x="1635" y="6459"/>
                      <a:pt x="1770" y="6396"/>
                      <a:pt x="1986" y="6255"/>
                    </a:cubicBezTo>
                    <a:cubicBezTo>
                      <a:pt x="2204" y="6118"/>
                      <a:pt x="2517" y="5922"/>
                      <a:pt x="2894" y="5689"/>
                    </a:cubicBezTo>
                    <a:cubicBezTo>
                      <a:pt x="3638" y="5212"/>
                      <a:pt x="4666" y="4628"/>
                      <a:pt x="5650" y="3976"/>
                    </a:cubicBezTo>
                    <a:cubicBezTo>
                      <a:pt x="6624" y="3312"/>
                      <a:pt x="7597" y="2646"/>
                      <a:pt x="8327" y="2149"/>
                    </a:cubicBezTo>
                    <a:cubicBezTo>
                      <a:pt x="8701" y="1910"/>
                      <a:pt x="8986" y="1678"/>
                      <a:pt x="9192" y="1523"/>
                    </a:cubicBezTo>
                    <a:cubicBezTo>
                      <a:pt x="9397" y="1365"/>
                      <a:pt x="9514" y="1276"/>
                      <a:pt x="9514" y="1276"/>
                    </a:cubicBezTo>
                    <a:lnTo>
                      <a:pt x="9281" y="985"/>
                    </a:lnTo>
                    <a:lnTo>
                      <a:pt x="10582" y="0"/>
                    </a:lnTo>
                    <a:lnTo>
                      <a:pt x="21600" y="13254"/>
                    </a:lnTo>
                    <a:cubicBezTo>
                      <a:pt x="21600" y="13254"/>
                      <a:pt x="21346" y="13682"/>
                      <a:pt x="20964" y="14325"/>
                    </a:cubicBezTo>
                    <a:cubicBezTo>
                      <a:pt x="20573" y="14961"/>
                      <a:pt x="20085" y="15862"/>
                      <a:pt x="19521" y="16690"/>
                    </a:cubicBezTo>
                    <a:cubicBezTo>
                      <a:pt x="18389" y="18378"/>
                      <a:pt x="17256" y="20067"/>
                      <a:pt x="17256" y="20067"/>
                    </a:cubicBezTo>
                    <a:cubicBezTo>
                      <a:pt x="17256" y="20069"/>
                      <a:pt x="16746" y="20213"/>
                      <a:pt x="15940" y="20359"/>
                    </a:cubicBezTo>
                    <a:cubicBezTo>
                      <a:pt x="15148" y="20512"/>
                      <a:pt x="14093" y="20716"/>
                      <a:pt x="13039" y="20920"/>
                    </a:cubicBezTo>
                    <a:cubicBezTo>
                      <a:pt x="11996" y="21126"/>
                      <a:pt x="10963" y="21322"/>
                      <a:pt x="10161" y="21418"/>
                    </a:cubicBezTo>
                    <a:cubicBezTo>
                      <a:pt x="9374" y="21527"/>
                      <a:pt x="8848" y="21600"/>
                      <a:pt x="8848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46" name="i$lidè">
                <a:extLst>
                  <a:ext uri="{FF2B5EF4-FFF2-40B4-BE49-F238E27FC236}">
                    <a16:creationId xmlns:a16="http://schemas.microsoft.com/office/drawing/2014/main" id="{BF43C548-3C76-454D-A433-DFC546CFDF70}"/>
                  </a:ext>
                </a:extLst>
              </p:cNvPr>
              <p:cNvSpPr/>
              <p:nvPr/>
            </p:nvSpPr>
            <p:spPr>
              <a:xfrm>
                <a:off x="3997784" y="7300301"/>
                <a:ext cx="553982" cy="1228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51" y="1890"/>
                    </a:moveTo>
                    <a:cubicBezTo>
                      <a:pt x="17151" y="1890"/>
                      <a:pt x="16420" y="1897"/>
                      <a:pt x="15325" y="1909"/>
                    </a:cubicBezTo>
                    <a:cubicBezTo>
                      <a:pt x="14228" y="1913"/>
                      <a:pt x="12766" y="1963"/>
                      <a:pt x="11305" y="1924"/>
                    </a:cubicBezTo>
                    <a:cubicBezTo>
                      <a:pt x="9844" y="1909"/>
                      <a:pt x="8382" y="1894"/>
                      <a:pt x="7287" y="1883"/>
                    </a:cubicBezTo>
                    <a:cubicBezTo>
                      <a:pt x="6198" y="1843"/>
                      <a:pt x="5471" y="1817"/>
                      <a:pt x="5471" y="1817"/>
                    </a:cubicBezTo>
                    <a:lnTo>
                      <a:pt x="5261" y="3219"/>
                    </a:lnTo>
                    <a:cubicBezTo>
                      <a:pt x="5261" y="3219"/>
                      <a:pt x="6009" y="3246"/>
                      <a:pt x="7130" y="3287"/>
                    </a:cubicBezTo>
                    <a:cubicBezTo>
                      <a:pt x="8258" y="3298"/>
                      <a:pt x="9762" y="3315"/>
                      <a:pt x="11264" y="3330"/>
                    </a:cubicBezTo>
                    <a:cubicBezTo>
                      <a:pt x="12769" y="3370"/>
                      <a:pt x="14273" y="3320"/>
                      <a:pt x="15400" y="3313"/>
                    </a:cubicBezTo>
                    <a:cubicBezTo>
                      <a:pt x="16528" y="3303"/>
                      <a:pt x="17281" y="3295"/>
                      <a:pt x="17281" y="3295"/>
                    </a:cubicBezTo>
                    <a:cubicBezTo>
                      <a:pt x="17281" y="3295"/>
                      <a:pt x="17151" y="1890"/>
                      <a:pt x="17151" y="1890"/>
                    </a:cubicBezTo>
                    <a:close/>
                    <a:moveTo>
                      <a:pt x="17380" y="4368"/>
                    </a:moveTo>
                    <a:cubicBezTo>
                      <a:pt x="17380" y="4368"/>
                      <a:pt x="16612" y="4376"/>
                      <a:pt x="15459" y="4387"/>
                    </a:cubicBezTo>
                    <a:cubicBezTo>
                      <a:pt x="14308" y="4394"/>
                      <a:pt x="12771" y="4444"/>
                      <a:pt x="11236" y="4404"/>
                    </a:cubicBezTo>
                    <a:cubicBezTo>
                      <a:pt x="9699" y="4387"/>
                      <a:pt x="8163" y="4371"/>
                      <a:pt x="7011" y="4359"/>
                    </a:cubicBezTo>
                    <a:cubicBezTo>
                      <a:pt x="5865" y="4318"/>
                      <a:pt x="5101" y="4291"/>
                      <a:pt x="5101" y="4291"/>
                    </a:cubicBezTo>
                    <a:lnTo>
                      <a:pt x="4891" y="5694"/>
                    </a:lnTo>
                    <a:cubicBezTo>
                      <a:pt x="4891" y="5694"/>
                      <a:pt x="5676" y="5722"/>
                      <a:pt x="6854" y="5764"/>
                    </a:cubicBezTo>
                    <a:cubicBezTo>
                      <a:pt x="8039" y="5776"/>
                      <a:pt x="9617" y="5793"/>
                      <a:pt x="11195" y="5810"/>
                    </a:cubicBezTo>
                    <a:cubicBezTo>
                      <a:pt x="12774" y="5850"/>
                      <a:pt x="14352" y="5800"/>
                      <a:pt x="15536" y="5793"/>
                    </a:cubicBezTo>
                    <a:cubicBezTo>
                      <a:pt x="16720" y="5781"/>
                      <a:pt x="17510" y="5773"/>
                      <a:pt x="17510" y="5773"/>
                    </a:cubicBezTo>
                    <a:cubicBezTo>
                      <a:pt x="17510" y="5773"/>
                      <a:pt x="17380" y="4368"/>
                      <a:pt x="17380" y="4368"/>
                    </a:cubicBezTo>
                    <a:close/>
                    <a:moveTo>
                      <a:pt x="17608" y="6847"/>
                    </a:moveTo>
                    <a:cubicBezTo>
                      <a:pt x="17608" y="6847"/>
                      <a:pt x="16803" y="6855"/>
                      <a:pt x="15594" y="6867"/>
                    </a:cubicBezTo>
                    <a:cubicBezTo>
                      <a:pt x="14386" y="6875"/>
                      <a:pt x="12775" y="6925"/>
                      <a:pt x="11165" y="6885"/>
                    </a:cubicBezTo>
                    <a:cubicBezTo>
                      <a:pt x="9553" y="6867"/>
                      <a:pt x="7943" y="6850"/>
                      <a:pt x="6735" y="6837"/>
                    </a:cubicBezTo>
                    <a:cubicBezTo>
                      <a:pt x="5533" y="6795"/>
                      <a:pt x="4731" y="6766"/>
                      <a:pt x="4731" y="6766"/>
                    </a:cubicBezTo>
                    <a:lnTo>
                      <a:pt x="4521" y="8168"/>
                    </a:lnTo>
                    <a:cubicBezTo>
                      <a:pt x="4521" y="8168"/>
                      <a:pt x="5344" y="8197"/>
                      <a:pt x="6578" y="8240"/>
                    </a:cubicBezTo>
                    <a:cubicBezTo>
                      <a:pt x="7818" y="8254"/>
                      <a:pt x="9472" y="8271"/>
                      <a:pt x="11125" y="8290"/>
                    </a:cubicBezTo>
                    <a:cubicBezTo>
                      <a:pt x="12778" y="8330"/>
                      <a:pt x="14432" y="8280"/>
                      <a:pt x="15672" y="8273"/>
                    </a:cubicBezTo>
                    <a:cubicBezTo>
                      <a:pt x="16911" y="8259"/>
                      <a:pt x="17738" y="8251"/>
                      <a:pt x="17738" y="8251"/>
                    </a:cubicBezTo>
                    <a:cubicBezTo>
                      <a:pt x="17738" y="8251"/>
                      <a:pt x="17608" y="6847"/>
                      <a:pt x="17608" y="6847"/>
                    </a:cubicBezTo>
                    <a:close/>
                    <a:moveTo>
                      <a:pt x="17837" y="9323"/>
                    </a:moveTo>
                    <a:cubicBezTo>
                      <a:pt x="17837" y="9323"/>
                      <a:pt x="16995" y="9332"/>
                      <a:pt x="15731" y="9346"/>
                    </a:cubicBezTo>
                    <a:cubicBezTo>
                      <a:pt x="14466" y="9353"/>
                      <a:pt x="12780" y="9404"/>
                      <a:pt x="11095" y="9364"/>
                    </a:cubicBezTo>
                    <a:cubicBezTo>
                      <a:pt x="9408" y="9345"/>
                      <a:pt x="7723" y="9327"/>
                      <a:pt x="6459" y="9313"/>
                    </a:cubicBezTo>
                    <a:cubicBezTo>
                      <a:pt x="5200" y="9268"/>
                      <a:pt x="4360" y="9240"/>
                      <a:pt x="4360" y="9240"/>
                    </a:cubicBezTo>
                    <a:lnTo>
                      <a:pt x="4150" y="10643"/>
                    </a:lnTo>
                    <a:cubicBezTo>
                      <a:pt x="4150" y="10643"/>
                      <a:pt x="5011" y="10673"/>
                      <a:pt x="6303" y="10717"/>
                    </a:cubicBezTo>
                    <a:cubicBezTo>
                      <a:pt x="7599" y="10732"/>
                      <a:pt x="9326" y="10750"/>
                      <a:pt x="11054" y="10769"/>
                    </a:cubicBezTo>
                    <a:cubicBezTo>
                      <a:pt x="12783" y="10811"/>
                      <a:pt x="14511" y="10760"/>
                      <a:pt x="15807" y="10751"/>
                    </a:cubicBezTo>
                    <a:cubicBezTo>
                      <a:pt x="17103" y="10738"/>
                      <a:pt x="17967" y="10728"/>
                      <a:pt x="17967" y="10728"/>
                    </a:cubicBezTo>
                    <a:cubicBezTo>
                      <a:pt x="17967" y="10728"/>
                      <a:pt x="17837" y="9323"/>
                      <a:pt x="17837" y="9323"/>
                    </a:cubicBezTo>
                    <a:close/>
                    <a:moveTo>
                      <a:pt x="18067" y="11803"/>
                    </a:moveTo>
                    <a:cubicBezTo>
                      <a:pt x="18067" y="11803"/>
                      <a:pt x="17186" y="11812"/>
                      <a:pt x="15866" y="11826"/>
                    </a:cubicBezTo>
                    <a:cubicBezTo>
                      <a:pt x="14546" y="11834"/>
                      <a:pt x="12784" y="11885"/>
                      <a:pt x="11024" y="11844"/>
                    </a:cubicBezTo>
                    <a:cubicBezTo>
                      <a:pt x="9264" y="11825"/>
                      <a:pt x="7503" y="11806"/>
                      <a:pt x="6183" y="11791"/>
                    </a:cubicBezTo>
                    <a:cubicBezTo>
                      <a:pt x="4868" y="11746"/>
                      <a:pt x="3991" y="11714"/>
                      <a:pt x="3991" y="11714"/>
                    </a:cubicBezTo>
                    <a:lnTo>
                      <a:pt x="3781" y="13116"/>
                    </a:lnTo>
                    <a:cubicBezTo>
                      <a:pt x="3781" y="13116"/>
                      <a:pt x="4679" y="13148"/>
                      <a:pt x="6027" y="13194"/>
                    </a:cubicBezTo>
                    <a:cubicBezTo>
                      <a:pt x="7378" y="13208"/>
                      <a:pt x="9182" y="13229"/>
                      <a:pt x="10985" y="13249"/>
                    </a:cubicBezTo>
                    <a:cubicBezTo>
                      <a:pt x="12788" y="13291"/>
                      <a:pt x="14590" y="13238"/>
                      <a:pt x="15943" y="13231"/>
                    </a:cubicBezTo>
                    <a:cubicBezTo>
                      <a:pt x="17294" y="13216"/>
                      <a:pt x="18196" y="13205"/>
                      <a:pt x="18196" y="13205"/>
                    </a:cubicBezTo>
                    <a:cubicBezTo>
                      <a:pt x="18196" y="13205"/>
                      <a:pt x="18067" y="11803"/>
                      <a:pt x="18067" y="11803"/>
                    </a:cubicBezTo>
                    <a:close/>
                    <a:moveTo>
                      <a:pt x="18295" y="14279"/>
                    </a:moveTo>
                    <a:cubicBezTo>
                      <a:pt x="18295" y="14279"/>
                      <a:pt x="17377" y="14289"/>
                      <a:pt x="16000" y="14304"/>
                    </a:cubicBezTo>
                    <a:cubicBezTo>
                      <a:pt x="14624" y="14312"/>
                      <a:pt x="12789" y="14365"/>
                      <a:pt x="10954" y="14323"/>
                    </a:cubicBezTo>
                    <a:cubicBezTo>
                      <a:pt x="9119" y="14302"/>
                      <a:pt x="7283" y="14281"/>
                      <a:pt x="5906" y="14267"/>
                    </a:cubicBezTo>
                    <a:cubicBezTo>
                      <a:pt x="4535" y="14219"/>
                      <a:pt x="3621" y="14188"/>
                      <a:pt x="3621" y="14188"/>
                    </a:cubicBezTo>
                    <a:lnTo>
                      <a:pt x="3410" y="15591"/>
                    </a:lnTo>
                    <a:cubicBezTo>
                      <a:pt x="3410" y="15591"/>
                      <a:pt x="4347" y="15623"/>
                      <a:pt x="5751" y="15671"/>
                    </a:cubicBezTo>
                    <a:cubicBezTo>
                      <a:pt x="7159" y="15686"/>
                      <a:pt x="9037" y="15708"/>
                      <a:pt x="10914" y="15728"/>
                    </a:cubicBezTo>
                    <a:cubicBezTo>
                      <a:pt x="12792" y="15771"/>
                      <a:pt x="14670" y="15718"/>
                      <a:pt x="16078" y="15710"/>
                    </a:cubicBezTo>
                    <a:cubicBezTo>
                      <a:pt x="17487" y="15695"/>
                      <a:pt x="18425" y="15683"/>
                      <a:pt x="18425" y="15683"/>
                    </a:cubicBezTo>
                    <a:cubicBezTo>
                      <a:pt x="18425" y="15683"/>
                      <a:pt x="18295" y="14279"/>
                      <a:pt x="18295" y="14279"/>
                    </a:cubicBezTo>
                    <a:close/>
                    <a:moveTo>
                      <a:pt x="18524" y="16757"/>
                    </a:moveTo>
                    <a:cubicBezTo>
                      <a:pt x="18524" y="16757"/>
                      <a:pt x="17569" y="16768"/>
                      <a:pt x="16136" y="16784"/>
                    </a:cubicBezTo>
                    <a:cubicBezTo>
                      <a:pt x="14704" y="16793"/>
                      <a:pt x="12794" y="16846"/>
                      <a:pt x="10883" y="16804"/>
                    </a:cubicBezTo>
                    <a:cubicBezTo>
                      <a:pt x="8974" y="16782"/>
                      <a:pt x="7064" y="16760"/>
                      <a:pt x="5631" y="16745"/>
                    </a:cubicBezTo>
                    <a:cubicBezTo>
                      <a:pt x="4202" y="16696"/>
                      <a:pt x="3250" y="16664"/>
                      <a:pt x="3250" y="16664"/>
                    </a:cubicBezTo>
                    <a:lnTo>
                      <a:pt x="3041" y="18066"/>
                    </a:lnTo>
                    <a:cubicBezTo>
                      <a:pt x="3041" y="18066"/>
                      <a:pt x="4014" y="18098"/>
                      <a:pt x="5475" y="18148"/>
                    </a:cubicBezTo>
                    <a:cubicBezTo>
                      <a:pt x="6939" y="18164"/>
                      <a:pt x="8892" y="18186"/>
                      <a:pt x="10844" y="18208"/>
                    </a:cubicBezTo>
                    <a:cubicBezTo>
                      <a:pt x="12797" y="18251"/>
                      <a:pt x="14748" y="18198"/>
                      <a:pt x="16214" y="18189"/>
                    </a:cubicBezTo>
                    <a:cubicBezTo>
                      <a:pt x="17678" y="18172"/>
                      <a:pt x="18653" y="18161"/>
                      <a:pt x="18653" y="18161"/>
                    </a:cubicBezTo>
                    <a:cubicBezTo>
                      <a:pt x="18653" y="18161"/>
                      <a:pt x="18524" y="16757"/>
                      <a:pt x="18524" y="16757"/>
                    </a:cubicBezTo>
                    <a:close/>
                    <a:moveTo>
                      <a:pt x="18941" y="91"/>
                    </a:moveTo>
                    <a:lnTo>
                      <a:pt x="21600" y="19831"/>
                    </a:lnTo>
                    <a:cubicBezTo>
                      <a:pt x="21600" y="19831"/>
                      <a:pt x="20949" y="19955"/>
                      <a:pt x="19970" y="20141"/>
                    </a:cubicBezTo>
                    <a:cubicBezTo>
                      <a:pt x="18978" y="20307"/>
                      <a:pt x="17655" y="20529"/>
                      <a:pt x="16332" y="20752"/>
                    </a:cubicBezTo>
                    <a:cubicBezTo>
                      <a:pt x="14986" y="20973"/>
                      <a:pt x="13640" y="21194"/>
                      <a:pt x="12630" y="21360"/>
                    </a:cubicBezTo>
                    <a:cubicBezTo>
                      <a:pt x="11608" y="21504"/>
                      <a:pt x="10927" y="21600"/>
                      <a:pt x="10927" y="21600"/>
                    </a:cubicBezTo>
                    <a:cubicBezTo>
                      <a:pt x="10927" y="21600"/>
                      <a:pt x="8158" y="21154"/>
                      <a:pt x="5389" y="20709"/>
                    </a:cubicBezTo>
                    <a:cubicBezTo>
                      <a:pt x="2656" y="20214"/>
                      <a:pt x="0" y="19702"/>
                      <a:pt x="0" y="19702"/>
                    </a:cubicBezTo>
                    <a:lnTo>
                      <a:pt x="3785" y="0"/>
                    </a:lnTo>
                    <a:cubicBezTo>
                      <a:pt x="3785" y="0"/>
                      <a:pt x="4729" y="32"/>
                      <a:pt x="6144" y="81"/>
                    </a:cubicBezTo>
                    <a:cubicBezTo>
                      <a:pt x="7553" y="159"/>
                      <a:pt x="9461" y="131"/>
                      <a:pt x="11356" y="169"/>
                    </a:cubicBezTo>
                    <a:cubicBezTo>
                      <a:pt x="11831" y="176"/>
                      <a:pt x="12305" y="182"/>
                      <a:pt x="12772" y="188"/>
                    </a:cubicBezTo>
                    <a:cubicBezTo>
                      <a:pt x="13239" y="181"/>
                      <a:pt x="13699" y="175"/>
                      <a:pt x="14143" y="167"/>
                    </a:cubicBezTo>
                    <a:cubicBezTo>
                      <a:pt x="15033" y="158"/>
                      <a:pt x="15863" y="149"/>
                      <a:pt x="16576" y="141"/>
                    </a:cubicBezTo>
                    <a:cubicBezTo>
                      <a:pt x="18002" y="141"/>
                      <a:pt x="18941" y="91"/>
                      <a:pt x="1894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7" name="ïṧlídè">
                <a:extLst>
                  <a:ext uri="{FF2B5EF4-FFF2-40B4-BE49-F238E27FC236}">
                    <a16:creationId xmlns:a16="http://schemas.microsoft.com/office/drawing/2014/main" id="{6C12992B-0052-4C6F-ADEF-F8C6D3340B47}"/>
                  </a:ext>
                </a:extLst>
              </p:cNvPr>
              <p:cNvSpPr/>
              <p:nvPr/>
            </p:nvSpPr>
            <p:spPr>
              <a:xfrm>
                <a:off x="2832190" y="7157159"/>
                <a:ext cx="805601" cy="1768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1" y="3809"/>
                    </a:moveTo>
                    <a:cubicBezTo>
                      <a:pt x="18111" y="3809"/>
                      <a:pt x="17443" y="3720"/>
                      <a:pt x="16774" y="3631"/>
                    </a:cubicBezTo>
                    <a:cubicBezTo>
                      <a:pt x="16117" y="3526"/>
                      <a:pt x="15459" y="3421"/>
                      <a:pt x="15459" y="3421"/>
                    </a:cubicBezTo>
                    <a:lnTo>
                      <a:pt x="13983" y="5415"/>
                    </a:lnTo>
                    <a:cubicBezTo>
                      <a:pt x="13983" y="5415"/>
                      <a:pt x="14680" y="5525"/>
                      <a:pt x="15378" y="5636"/>
                    </a:cubicBezTo>
                    <a:cubicBezTo>
                      <a:pt x="16082" y="5736"/>
                      <a:pt x="16794" y="5826"/>
                      <a:pt x="16794" y="5826"/>
                    </a:cubicBezTo>
                    <a:cubicBezTo>
                      <a:pt x="16794" y="5826"/>
                      <a:pt x="18111" y="3809"/>
                      <a:pt x="18111" y="3809"/>
                    </a:cubicBezTo>
                    <a:close/>
                    <a:moveTo>
                      <a:pt x="16213" y="6715"/>
                    </a:moveTo>
                    <a:cubicBezTo>
                      <a:pt x="16213" y="6716"/>
                      <a:pt x="15482" y="6624"/>
                      <a:pt x="14761" y="6520"/>
                    </a:cubicBezTo>
                    <a:cubicBezTo>
                      <a:pt x="14045" y="6407"/>
                      <a:pt x="13331" y="6294"/>
                      <a:pt x="13331" y="6294"/>
                    </a:cubicBezTo>
                    <a:lnTo>
                      <a:pt x="11850" y="8285"/>
                    </a:lnTo>
                    <a:cubicBezTo>
                      <a:pt x="11850" y="8285"/>
                      <a:pt x="12606" y="8405"/>
                      <a:pt x="13362" y="8524"/>
                    </a:cubicBezTo>
                    <a:cubicBezTo>
                      <a:pt x="14123" y="8635"/>
                      <a:pt x="14895" y="8731"/>
                      <a:pt x="14895" y="8731"/>
                    </a:cubicBezTo>
                    <a:cubicBezTo>
                      <a:pt x="14895" y="8731"/>
                      <a:pt x="16213" y="6715"/>
                      <a:pt x="16213" y="6715"/>
                    </a:cubicBezTo>
                    <a:close/>
                    <a:moveTo>
                      <a:pt x="14312" y="9620"/>
                    </a:moveTo>
                    <a:cubicBezTo>
                      <a:pt x="14312" y="9620"/>
                      <a:pt x="13522" y="9522"/>
                      <a:pt x="12744" y="9408"/>
                    </a:cubicBezTo>
                    <a:cubicBezTo>
                      <a:pt x="11970" y="9287"/>
                      <a:pt x="11197" y="9164"/>
                      <a:pt x="11197" y="9164"/>
                    </a:cubicBezTo>
                    <a:lnTo>
                      <a:pt x="9715" y="11156"/>
                    </a:lnTo>
                    <a:cubicBezTo>
                      <a:pt x="9715" y="11156"/>
                      <a:pt x="10528" y="11284"/>
                      <a:pt x="11341" y="11412"/>
                    </a:cubicBezTo>
                    <a:cubicBezTo>
                      <a:pt x="12160" y="11532"/>
                      <a:pt x="12990" y="11636"/>
                      <a:pt x="12990" y="11636"/>
                    </a:cubicBezTo>
                    <a:cubicBezTo>
                      <a:pt x="12990" y="11636"/>
                      <a:pt x="14312" y="9620"/>
                      <a:pt x="14312" y="9620"/>
                    </a:cubicBezTo>
                    <a:close/>
                    <a:moveTo>
                      <a:pt x="12406" y="12525"/>
                    </a:moveTo>
                    <a:cubicBezTo>
                      <a:pt x="12406" y="12525"/>
                      <a:pt x="11558" y="12419"/>
                      <a:pt x="10722" y="12296"/>
                    </a:cubicBezTo>
                    <a:cubicBezTo>
                      <a:pt x="9891" y="12165"/>
                      <a:pt x="9060" y="12035"/>
                      <a:pt x="9060" y="12035"/>
                    </a:cubicBezTo>
                    <a:lnTo>
                      <a:pt x="7575" y="14026"/>
                    </a:lnTo>
                    <a:cubicBezTo>
                      <a:pt x="7575" y="14026"/>
                      <a:pt x="8446" y="14163"/>
                      <a:pt x="9318" y="14299"/>
                    </a:cubicBezTo>
                    <a:cubicBezTo>
                      <a:pt x="10193" y="14429"/>
                      <a:pt x="11083" y="14540"/>
                      <a:pt x="11083" y="14540"/>
                    </a:cubicBezTo>
                    <a:cubicBezTo>
                      <a:pt x="11083" y="14540"/>
                      <a:pt x="12406" y="12525"/>
                      <a:pt x="12406" y="12525"/>
                    </a:cubicBezTo>
                    <a:close/>
                    <a:moveTo>
                      <a:pt x="10497" y="15428"/>
                    </a:moveTo>
                    <a:cubicBezTo>
                      <a:pt x="10497" y="15428"/>
                      <a:pt x="9590" y="15316"/>
                      <a:pt x="8697" y="15183"/>
                    </a:cubicBezTo>
                    <a:cubicBezTo>
                      <a:pt x="7809" y="15044"/>
                      <a:pt x="6920" y="14905"/>
                      <a:pt x="6920" y="14905"/>
                    </a:cubicBezTo>
                    <a:lnTo>
                      <a:pt x="5432" y="16896"/>
                    </a:lnTo>
                    <a:cubicBezTo>
                      <a:pt x="5432" y="16896"/>
                      <a:pt x="6361" y="17041"/>
                      <a:pt x="7290" y="17185"/>
                    </a:cubicBezTo>
                    <a:cubicBezTo>
                      <a:pt x="7751" y="17262"/>
                      <a:pt x="8230" y="17315"/>
                      <a:pt x="8581" y="17364"/>
                    </a:cubicBezTo>
                    <a:cubicBezTo>
                      <a:pt x="8935" y="17411"/>
                      <a:pt x="9170" y="17442"/>
                      <a:pt x="9170" y="17442"/>
                    </a:cubicBezTo>
                    <a:cubicBezTo>
                      <a:pt x="9170" y="17442"/>
                      <a:pt x="10497" y="15428"/>
                      <a:pt x="10497" y="15428"/>
                    </a:cubicBezTo>
                    <a:close/>
                    <a:moveTo>
                      <a:pt x="8584" y="18331"/>
                    </a:moveTo>
                    <a:cubicBezTo>
                      <a:pt x="8584" y="18331"/>
                      <a:pt x="8344" y="18299"/>
                      <a:pt x="7984" y="18252"/>
                    </a:cubicBezTo>
                    <a:cubicBezTo>
                      <a:pt x="7626" y="18201"/>
                      <a:pt x="7138" y="18147"/>
                      <a:pt x="6668" y="18069"/>
                    </a:cubicBezTo>
                    <a:cubicBezTo>
                      <a:pt x="5721" y="17922"/>
                      <a:pt x="4774" y="17775"/>
                      <a:pt x="4774" y="17775"/>
                    </a:cubicBezTo>
                    <a:lnTo>
                      <a:pt x="3284" y="19765"/>
                    </a:lnTo>
                    <a:cubicBezTo>
                      <a:pt x="3284" y="19765"/>
                      <a:pt x="4271" y="19919"/>
                      <a:pt x="5257" y="20072"/>
                    </a:cubicBezTo>
                    <a:cubicBezTo>
                      <a:pt x="5748" y="20153"/>
                      <a:pt x="6254" y="20210"/>
                      <a:pt x="6628" y="20263"/>
                    </a:cubicBezTo>
                    <a:cubicBezTo>
                      <a:pt x="7004" y="20313"/>
                      <a:pt x="7254" y="20346"/>
                      <a:pt x="7254" y="20346"/>
                    </a:cubicBezTo>
                    <a:cubicBezTo>
                      <a:pt x="7254" y="20346"/>
                      <a:pt x="8584" y="18331"/>
                      <a:pt x="8584" y="18331"/>
                    </a:cubicBezTo>
                    <a:close/>
                    <a:moveTo>
                      <a:pt x="21600" y="756"/>
                    </a:moveTo>
                    <a:lnTo>
                      <a:pt x="8961" y="21600"/>
                    </a:lnTo>
                    <a:cubicBezTo>
                      <a:pt x="8961" y="21600"/>
                      <a:pt x="8396" y="21526"/>
                      <a:pt x="7547" y="21414"/>
                    </a:cubicBezTo>
                    <a:cubicBezTo>
                      <a:pt x="6703" y="21298"/>
                      <a:pt x="5563" y="21164"/>
                      <a:pt x="4450" y="20992"/>
                    </a:cubicBezTo>
                    <a:cubicBezTo>
                      <a:pt x="2225" y="20644"/>
                      <a:pt x="0" y="20296"/>
                      <a:pt x="0" y="20296"/>
                    </a:cubicBezTo>
                    <a:lnTo>
                      <a:pt x="16284" y="0"/>
                    </a:lnTo>
                    <a:cubicBezTo>
                      <a:pt x="16284" y="0"/>
                      <a:pt x="17603" y="203"/>
                      <a:pt x="18922" y="407"/>
                    </a:cubicBezTo>
                    <a:cubicBezTo>
                      <a:pt x="20260" y="582"/>
                      <a:pt x="21600" y="756"/>
                      <a:pt x="21600" y="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8" name="i$ḷîḓé">
                <a:extLst>
                  <a:ext uri="{FF2B5EF4-FFF2-40B4-BE49-F238E27FC236}">
                    <a16:creationId xmlns:a16="http://schemas.microsoft.com/office/drawing/2014/main" id="{100EB838-6314-4AB8-AFD9-15191FE03757}"/>
                  </a:ext>
                </a:extLst>
              </p:cNvPr>
              <p:cNvSpPr/>
              <p:nvPr/>
            </p:nvSpPr>
            <p:spPr>
              <a:xfrm>
                <a:off x="4570357" y="7208282"/>
                <a:ext cx="924471" cy="221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8" y="15020"/>
                    </a:moveTo>
                    <a:cubicBezTo>
                      <a:pt x="13978" y="15020"/>
                      <a:pt x="15110" y="14906"/>
                      <a:pt x="16241" y="14793"/>
                    </a:cubicBezTo>
                    <a:cubicBezTo>
                      <a:pt x="16807" y="14735"/>
                      <a:pt x="17372" y="14678"/>
                      <a:pt x="17796" y="14635"/>
                    </a:cubicBezTo>
                    <a:cubicBezTo>
                      <a:pt x="18221" y="14593"/>
                      <a:pt x="18499" y="14558"/>
                      <a:pt x="18499" y="14558"/>
                    </a:cubicBezTo>
                    <a:lnTo>
                      <a:pt x="17421" y="12909"/>
                    </a:lnTo>
                    <a:cubicBezTo>
                      <a:pt x="17421" y="12909"/>
                      <a:pt x="17154" y="12943"/>
                      <a:pt x="16748" y="12982"/>
                    </a:cubicBezTo>
                    <a:cubicBezTo>
                      <a:pt x="16342" y="13023"/>
                      <a:pt x="15801" y="13078"/>
                      <a:pt x="15260" y="13134"/>
                    </a:cubicBezTo>
                    <a:cubicBezTo>
                      <a:pt x="14177" y="13243"/>
                      <a:pt x="13094" y="13352"/>
                      <a:pt x="13094" y="13352"/>
                    </a:cubicBezTo>
                    <a:cubicBezTo>
                      <a:pt x="13094" y="13352"/>
                      <a:pt x="13978" y="15020"/>
                      <a:pt x="13978" y="15020"/>
                    </a:cubicBezTo>
                    <a:close/>
                    <a:moveTo>
                      <a:pt x="12620" y="12453"/>
                    </a:moveTo>
                    <a:cubicBezTo>
                      <a:pt x="12620" y="12453"/>
                      <a:pt x="13677" y="12347"/>
                      <a:pt x="14733" y="12239"/>
                    </a:cubicBezTo>
                    <a:cubicBezTo>
                      <a:pt x="15261" y="12186"/>
                      <a:pt x="15789" y="12132"/>
                      <a:pt x="16185" y="12092"/>
                    </a:cubicBezTo>
                    <a:cubicBezTo>
                      <a:pt x="16582" y="12053"/>
                      <a:pt x="16843" y="12021"/>
                      <a:pt x="16843" y="12021"/>
                    </a:cubicBezTo>
                    <a:lnTo>
                      <a:pt x="15772" y="10372"/>
                    </a:lnTo>
                    <a:lnTo>
                      <a:pt x="11742" y="10785"/>
                    </a:lnTo>
                    <a:cubicBezTo>
                      <a:pt x="11742" y="10785"/>
                      <a:pt x="12620" y="12453"/>
                      <a:pt x="12620" y="12453"/>
                    </a:cubicBezTo>
                    <a:close/>
                    <a:moveTo>
                      <a:pt x="11271" y="9885"/>
                    </a:moveTo>
                    <a:lnTo>
                      <a:pt x="15197" y="9484"/>
                    </a:lnTo>
                    <a:lnTo>
                      <a:pt x="14133" y="7834"/>
                    </a:lnTo>
                    <a:lnTo>
                      <a:pt x="10400" y="8216"/>
                    </a:lnTo>
                    <a:cubicBezTo>
                      <a:pt x="10400" y="8216"/>
                      <a:pt x="11271" y="9885"/>
                      <a:pt x="11271" y="9885"/>
                    </a:cubicBezTo>
                    <a:close/>
                    <a:moveTo>
                      <a:pt x="9932" y="7317"/>
                    </a:moveTo>
                    <a:lnTo>
                      <a:pt x="13561" y="6946"/>
                    </a:lnTo>
                    <a:lnTo>
                      <a:pt x="12502" y="5295"/>
                    </a:lnTo>
                    <a:lnTo>
                      <a:pt x="9067" y="5647"/>
                    </a:lnTo>
                    <a:cubicBezTo>
                      <a:pt x="9067" y="5647"/>
                      <a:pt x="9932" y="7317"/>
                      <a:pt x="9932" y="7317"/>
                    </a:cubicBezTo>
                    <a:close/>
                    <a:moveTo>
                      <a:pt x="8603" y="4747"/>
                    </a:moveTo>
                    <a:lnTo>
                      <a:pt x="11933" y="4405"/>
                    </a:lnTo>
                    <a:lnTo>
                      <a:pt x="10881" y="2753"/>
                    </a:lnTo>
                    <a:lnTo>
                      <a:pt x="7744" y="3077"/>
                    </a:lnTo>
                    <a:cubicBezTo>
                      <a:pt x="7744" y="3077"/>
                      <a:pt x="8603" y="4747"/>
                      <a:pt x="8603" y="4747"/>
                    </a:cubicBezTo>
                    <a:close/>
                    <a:moveTo>
                      <a:pt x="11369" y="15237"/>
                    </a:moveTo>
                    <a:lnTo>
                      <a:pt x="10596" y="13558"/>
                    </a:lnTo>
                    <a:cubicBezTo>
                      <a:pt x="10596" y="13558"/>
                      <a:pt x="9501" y="13644"/>
                      <a:pt x="8406" y="13731"/>
                    </a:cubicBezTo>
                    <a:cubicBezTo>
                      <a:pt x="7302" y="13797"/>
                      <a:pt x="6199" y="13863"/>
                      <a:pt x="6199" y="13863"/>
                    </a:cubicBezTo>
                    <a:lnTo>
                      <a:pt x="6778" y="15555"/>
                    </a:lnTo>
                    <a:cubicBezTo>
                      <a:pt x="6778" y="15555"/>
                      <a:pt x="7932" y="15493"/>
                      <a:pt x="9081" y="15417"/>
                    </a:cubicBezTo>
                    <a:cubicBezTo>
                      <a:pt x="10225" y="15327"/>
                      <a:pt x="11369" y="15237"/>
                      <a:pt x="11369" y="15237"/>
                    </a:cubicBezTo>
                    <a:close/>
                    <a:moveTo>
                      <a:pt x="5890" y="12951"/>
                    </a:moveTo>
                    <a:cubicBezTo>
                      <a:pt x="5890" y="12951"/>
                      <a:pt x="6967" y="12887"/>
                      <a:pt x="8044" y="12823"/>
                    </a:cubicBezTo>
                    <a:cubicBezTo>
                      <a:pt x="9112" y="12738"/>
                      <a:pt x="10181" y="12654"/>
                      <a:pt x="10181" y="12654"/>
                    </a:cubicBezTo>
                    <a:lnTo>
                      <a:pt x="9414" y="10975"/>
                    </a:lnTo>
                    <a:cubicBezTo>
                      <a:pt x="9414" y="10975"/>
                      <a:pt x="8394" y="11057"/>
                      <a:pt x="7374" y="11138"/>
                    </a:cubicBezTo>
                    <a:cubicBezTo>
                      <a:pt x="6346" y="11198"/>
                      <a:pt x="5319" y="11259"/>
                      <a:pt x="5319" y="11259"/>
                    </a:cubicBezTo>
                    <a:cubicBezTo>
                      <a:pt x="5319" y="11259"/>
                      <a:pt x="5890" y="12951"/>
                      <a:pt x="5890" y="12951"/>
                    </a:cubicBezTo>
                    <a:close/>
                    <a:moveTo>
                      <a:pt x="5012" y="10348"/>
                    </a:moveTo>
                    <a:cubicBezTo>
                      <a:pt x="5012" y="10348"/>
                      <a:pt x="6014" y="10289"/>
                      <a:pt x="7016" y="10230"/>
                    </a:cubicBezTo>
                    <a:cubicBezTo>
                      <a:pt x="8009" y="10151"/>
                      <a:pt x="9003" y="10071"/>
                      <a:pt x="9003" y="10071"/>
                    </a:cubicBezTo>
                    <a:lnTo>
                      <a:pt x="8242" y="8392"/>
                    </a:lnTo>
                    <a:cubicBezTo>
                      <a:pt x="8242" y="8392"/>
                      <a:pt x="7298" y="8468"/>
                      <a:pt x="6353" y="8544"/>
                    </a:cubicBezTo>
                    <a:cubicBezTo>
                      <a:pt x="5400" y="8599"/>
                      <a:pt x="4448" y="8655"/>
                      <a:pt x="4448" y="8655"/>
                    </a:cubicBezTo>
                    <a:cubicBezTo>
                      <a:pt x="4448" y="8655"/>
                      <a:pt x="5012" y="10348"/>
                      <a:pt x="5012" y="10348"/>
                    </a:cubicBezTo>
                    <a:close/>
                    <a:moveTo>
                      <a:pt x="4145" y="7744"/>
                    </a:moveTo>
                    <a:cubicBezTo>
                      <a:pt x="4145" y="7744"/>
                      <a:pt x="5072" y="7690"/>
                      <a:pt x="5999" y="7636"/>
                    </a:cubicBezTo>
                    <a:cubicBezTo>
                      <a:pt x="6917" y="7561"/>
                      <a:pt x="7835" y="7487"/>
                      <a:pt x="7835" y="7487"/>
                    </a:cubicBezTo>
                    <a:lnTo>
                      <a:pt x="7081" y="5807"/>
                    </a:lnTo>
                    <a:cubicBezTo>
                      <a:pt x="7081" y="5807"/>
                      <a:pt x="6212" y="5878"/>
                      <a:pt x="5342" y="5948"/>
                    </a:cubicBezTo>
                    <a:cubicBezTo>
                      <a:pt x="4464" y="5999"/>
                      <a:pt x="3586" y="6050"/>
                      <a:pt x="3586" y="6050"/>
                    </a:cubicBezTo>
                    <a:cubicBezTo>
                      <a:pt x="3586" y="6050"/>
                      <a:pt x="4145" y="7744"/>
                      <a:pt x="4145" y="7744"/>
                    </a:cubicBezTo>
                    <a:close/>
                    <a:moveTo>
                      <a:pt x="3288" y="5138"/>
                    </a:moveTo>
                    <a:cubicBezTo>
                      <a:pt x="3288" y="5138"/>
                      <a:pt x="4140" y="5089"/>
                      <a:pt x="4991" y="5039"/>
                    </a:cubicBezTo>
                    <a:cubicBezTo>
                      <a:pt x="5834" y="4971"/>
                      <a:pt x="6677" y="4903"/>
                      <a:pt x="6677" y="4903"/>
                    </a:cubicBezTo>
                    <a:lnTo>
                      <a:pt x="5930" y="3222"/>
                    </a:lnTo>
                    <a:cubicBezTo>
                      <a:pt x="5930" y="3222"/>
                      <a:pt x="5135" y="3287"/>
                      <a:pt x="4341" y="3351"/>
                    </a:cubicBezTo>
                    <a:cubicBezTo>
                      <a:pt x="3538" y="3398"/>
                      <a:pt x="2736" y="3445"/>
                      <a:pt x="2736" y="3445"/>
                    </a:cubicBezTo>
                    <a:cubicBezTo>
                      <a:pt x="2736" y="3445"/>
                      <a:pt x="3288" y="5138"/>
                      <a:pt x="3288" y="5138"/>
                    </a:cubicBezTo>
                    <a:close/>
                    <a:moveTo>
                      <a:pt x="10863" y="0"/>
                    </a:moveTo>
                    <a:cubicBezTo>
                      <a:pt x="10863" y="0"/>
                      <a:pt x="13525" y="3752"/>
                      <a:pt x="16188" y="7505"/>
                    </a:cubicBezTo>
                    <a:cubicBezTo>
                      <a:pt x="18894" y="11252"/>
                      <a:pt x="21600" y="14999"/>
                      <a:pt x="21600" y="14999"/>
                    </a:cubicBezTo>
                    <a:cubicBezTo>
                      <a:pt x="21600" y="14999"/>
                      <a:pt x="20757" y="15438"/>
                      <a:pt x="19413" y="16102"/>
                    </a:cubicBezTo>
                    <a:cubicBezTo>
                      <a:pt x="18735" y="16427"/>
                      <a:pt x="17921" y="16793"/>
                      <a:pt x="17027" y="17194"/>
                    </a:cubicBezTo>
                    <a:cubicBezTo>
                      <a:pt x="16131" y="17590"/>
                      <a:pt x="15158" y="18031"/>
                      <a:pt x="14138" y="18429"/>
                    </a:cubicBezTo>
                    <a:cubicBezTo>
                      <a:pt x="13122" y="18837"/>
                      <a:pt x="12078" y="19245"/>
                      <a:pt x="11076" y="19627"/>
                    </a:cubicBezTo>
                    <a:cubicBezTo>
                      <a:pt x="10075" y="20013"/>
                      <a:pt x="9105" y="20337"/>
                      <a:pt x="8266" y="20633"/>
                    </a:cubicBezTo>
                    <a:cubicBezTo>
                      <a:pt x="6583" y="21214"/>
                      <a:pt x="5408" y="21600"/>
                      <a:pt x="5408" y="21600"/>
                    </a:cubicBezTo>
                    <a:cubicBezTo>
                      <a:pt x="5408" y="21600"/>
                      <a:pt x="4016" y="16415"/>
                      <a:pt x="2625" y="11232"/>
                    </a:cubicBezTo>
                    <a:cubicBezTo>
                      <a:pt x="1312" y="6044"/>
                      <a:pt x="0" y="856"/>
                      <a:pt x="0" y="856"/>
                    </a:cubicBezTo>
                    <a:cubicBezTo>
                      <a:pt x="0" y="856"/>
                      <a:pt x="196" y="850"/>
                      <a:pt x="490" y="841"/>
                    </a:cubicBezTo>
                    <a:cubicBezTo>
                      <a:pt x="781" y="825"/>
                      <a:pt x="1171" y="803"/>
                      <a:pt x="1560" y="781"/>
                    </a:cubicBezTo>
                    <a:cubicBezTo>
                      <a:pt x="2338" y="741"/>
                      <a:pt x="3117" y="701"/>
                      <a:pt x="3117" y="701"/>
                    </a:cubicBezTo>
                    <a:lnTo>
                      <a:pt x="3674" y="2196"/>
                    </a:lnTo>
                    <a:cubicBezTo>
                      <a:pt x="3674" y="2196"/>
                      <a:pt x="3978" y="2183"/>
                      <a:pt x="4424" y="2141"/>
                    </a:cubicBezTo>
                    <a:cubicBezTo>
                      <a:pt x="4871" y="2104"/>
                      <a:pt x="5469" y="2055"/>
                      <a:pt x="6066" y="2006"/>
                    </a:cubicBezTo>
                    <a:cubicBezTo>
                      <a:pt x="6664" y="1958"/>
                      <a:pt x="7263" y="1915"/>
                      <a:pt x="7702" y="1861"/>
                    </a:cubicBezTo>
                    <a:cubicBezTo>
                      <a:pt x="8143" y="1815"/>
                      <a:pt x="8439" y="1784"/>
                      <a:pt x="8439" y="1784"/>
                    </a:cubicBezTo>
                    <a:lnTo>
                      <a:pt x="7629" y="344"/>
                    </a:lnTo>
                    <a:cubicBezTo>
                      <a:pt x="7629" y="344"/>
                      <a:pt x="8443" y="267"/>
                      <a:pt x="9258" y="190"/>
                    </a:cubicBezTo>
                    <a:cubicBezTo>
                      <a:pt x="10060" y="95"/>
                      <a:pt x="10863" y="0"/>
                      <a:pt x="10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9" name="îşļiḓe">
                <a:extLst>
                  <a:ext uri="{FF2B5EF4-FFF2-40B4-BE49-F238E27FC236}">
                    <a16:creationId xmlns:a16="http://schemas.microsoft.com/office/drawing/2014/main" id="{698DFE43-96C8-45ED-9013-5E4CCACDE84F}"/>
                  </a:ext>
                </a:extLst>
              </p:cNvPr>
              <p:cNvSpPr/>
              <p:nvPr/>
            </p:nvSpPr>
            <p:spPr>
              <a:xfrm>
                <a:off x="3496783" y="7249179"/>
                <a:ext cx="507892" cy="130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6" y="3396"/>
                    </a:moveTo>
                    <a:cubicBezTo>
                      <a:pt x="18526" y="3396"/>
                      <a:pt x="17694" y="3347"/>
                      <a:pt x="16862" y="3297"/>
                    </a:cubicBezTo>
                    <a:cubicBezTo>
                      <a:pt x="16039" y="3229"/>
                      <a:pt x="15215" y="3162"/>
                      <a:pt x="15215" y="3162"/>
                    </a:cubicBezTo>
                    <a:lnTo>
                      <a:pt x="14420" y="4853"/>
                    </a:lnTo>
                    <a:cubicBezTo>
                      <a:pt x="14420" y="4853"/>
                      <a:pt x="15275" y="4922"/>
                      <a:pt x="16129" y="4992"/>
                    </a:cubicBezTo>
                    <a:cubicBezTo>
                      <a:pt x="16990" y="5051"/>
                      <a:pt x="17856" y="5096"/>
                      <a:pt x="17856" y="5096"/>
                    </a:cubicBezTo>
                    <a:cubicBezTo>
                      <a:pt x="17856" y="5096"/>
                      <a:pt x="18526" y="3396"/>
                      <a:pt x="18526" y="3396"/>
                    </a:cubicBezTo>
                    <a:close/>
                    <a:moveTo>
                      <a:pt x="17492" y="6011"/>
                    </a:moveTo>
                    <a:cubicBezTo>
                      <a:pt x="17492" y="6011"/>
                      <a:pt x="16608" y="5966"/>
                      <a:pt x="15733" y="5904"/>
                    </a:cubicBezTo>
                    <a:cubicBezTo>
                      <a:pt x="14861" y="5834"/>
                      <a:pt x="13989" y="5763"/>
                      <a:pt x="13989" y="5763"/>
                    </a:cubicBezTo>
                    <a:lnTo>
                      <a:pt x="13189" y="7454"/>
                    </a:lnTo>
                    <a:cubicBezTo>
                      <a:pt x="13189" y="7454"/>
                      <a:pt x="14091" y="7526"/>
                      <a:pt x="14993" y="7599"/>
                    </a:cubicBezTo>
                    <a:cubicBezTo>
                      <a:pt x="15900" y="7665"/>
                      <a:pt x="16815" y="7711"/>
                      <a:pt x="16815" y="7711"/>
                    </a:cubicBezTo>
                    <a:cubicBezTo>
                      <a:pt x="16815" y="7711"/>
                      <a:pt x="17492" y="6011"/>
                      <a:pt x="17492" y="6011"/>
                    </a:cubicBezTo>
                    <a:close/>
                    <a:moveTo>
                      <a:pt x="16450" y="8625"/>
                    </a:moveTo>
                    <a:cubicBezTo>
                      <a:pt x="16450" y="8625"/>
                      <a:pt x="15516" y="8580"/>
                      <a:pt x="14595" y="8511"/>
                    </a:cubicBezTo>
                    <a:cubicBezTo>
                      <a:pt x="13674" y="8438"/>
                      <a:pt x="12754" y="8365"/>
                      <a:pt x="12754" y="8365"/>
                    </a:cubicBezTo>
                    <a:lnTo>
                      <a:pt x="11945" y="10055"/>
                    </a:lnTo>
                    <a:cubicBezTo>
                      <a:pt x="11945" y="10055"/>
                      <a:pt x="12897" y="10131"/>
                      <a:pt x="13849" y="10206"/>
                    </a:cubicBezTo>
                    <a:cubicBezTo>
                      <a:pt x="14322" y="10248"/>
                      <a:pt x="14807" y="10267"/>
                      <a:pt x="15166" y="10290"/>
                    </a:cubicBezTo>
                    <a:cubicBezTo>
                      <a:pt x="15526" y="10311"/>
                      <a:pt x="15766" y="10324"/>
                      <a:pt x="15766" y="10324"/>
                    </a:cubicBezTo>
                    <a:cubicBezTo>
                      <a:pt x="15766" y="10324"/>
                      <a:pt x="16450" y="8625"/>
                      <a:pt x="16450" y="8625"/>
                    </a:cubicBezTo>
                    <a:close/>
                    <a:moveTo>
                      <a:pt x="15396" y="11240"/>
                    </a:moveTo>
                    <a:cubicBezTo>
                      <a:pt x="15396" y="11240"/>
                      <a:pt x="15151" y="11227"/>
                      <a:pt x="14785" y="11205"/>
                    </a:cubicBezTo>
                    <a:cubicBezTo>
                      <a:pt x="14418" y="11182"/>
                      <a:pt x="13927" y="11161"/>
                      <a:pt x="13446" y="11118"/>
                    </a:cubicBezTo>
                    <a:cubicBezTo>
                      <a:pt x="12476" y="11042"/>
                      <a:pt x="11509" y="10965"/>
                      <a:pt x="11509" y="10965"/>
                    </a:cubicBezTo>
                    <a:lnTo>
                      <a:pt x="10693" y="12655"/>
                    </a:lnTo>
                    <a:cubicBezTo>
                      <a:pt x="10693" y="12655"/>
                      <a:pt x="11692" y="12734"/>
                      <a:pt x="12693" y="12811"/>
                    </a:cubicBezTo>
                    <a:cubicBezTo>
                      <a:pt x="13191" y="12855"/>
                      <a:pt x="13697" y="12881"/>
                      <a:pt x="14075" y="12903"/>
                    </a:cubicBezTo>
                    <a:cubicBezTo>
                      <a:pt x="14454" y="12924"/>
                      <a:pt x="14706" y="12938"/>
                      <a:pt x="14706" y="12938"/>
                    </a:cubicBezTo>
                    <a:cubicBezTo>
                      <a:pt x="14706" y="12938"/>
                      <a:pt x="15396" y="11240"/>
                      <a:pt x="15396" y="11240"/>
                    </a:cubicBezTo>
                    <a:close/>
                    <a:moveTo>
                      <a:pt x="14333" y="13853"/>
                    </a:moveTo>
                    <a:cubicBezTo>
                      <a:pt x="14333" y="13853"/>
                      <a:pt x="14077" y="13839"/>
                      <a:pt x="13691" y="13816"/>
                    </a:cubicBezTo>
                    <a:cubicBezTo>
                      <a:pt x="13307" y="13795"/>
                      <a:pt x="12794" y="13768"/>
                      <a:pt x="12286" y="13723"/>
                    </a:cubicBezTo>
                    <a:cubicBezTo>
                      <a:pt x="11270" y="13643"/>
                      <a:pt x="10253" y="13564"/>
                      <a:pt x="10253" y="13564"/>
                    </a:cubicBezTo>
                    <a:lnTo>
                      <a:pt x="9431" y="15255"/>
                    </a:lnTo>
                    <a:cubicBezTo>
                      <a:pt x="9431" y="15255"/>
                      <a:pt x="10479" y="15336"/>
                      <a:pt x="11527" y="15417"/>
                    </a:cubicBezTo>
                    <a:cubicBezTo>
                      <a:pt x="12049" y="15462"/>
                      <a:pt x="12578" y="15493"/>
                      <a:pt x="12975" y="15514"/>
                    </a:cubicBezTo>
                    <a:cubicBezTo>
                      <a:pt x="13372" y="15536"/>
                      <a:pt x="13636" y="15551"/>
                      <a:pt x="13636" y="15551"/>
                    </a:cubicBezTo>
                    <a:cubicBezTo>
                      <a:pt x="13636" y="15551"/>
                      <a:pt x="14333" y="13853"/>
                      <a:pt x="14333" y="13853"/>
                    </a:cubicBezTo>
                    <a:close/>
                    <a:moveTo>
                      <a:pt x="13334" y="3011"/>
                    </a:moveTo>
                    <a:cubicBezTo>
                      <a:pt x="13334" y="3011"/>
                      <a:pt x="12510" y="2948"/>
                      <a:pt x="11687" y="2883"/>
                    </a:cubicBezTo>
                    <a:cubicBezTo>
                      <a:pt x="11272" y="2857"/>
                      <a:pt x="10870" y="2810"/>
                      <a:pt x="10564" y="2779"/>
                    </a:cubicBezTo>
                    <a:cubicBezTo>
                      <a:pt x="10260" y="2749"/>
                      <a:pt x="10057" y="2728"/>
                      <a:pt x="10057" y="2728"/>
                    </a:cubicBezTo>
                    <a:lnTo>
                      <a:pt x="9066" y="4403"/>
                    </a:lnTo>
                    <a:cubicBezTo>
                      <a:pt x="9066" y="4403"/>
                      <a:pt x="9277" y="4425"/>
                      <a:pt x="9593" y="4457"/>
                    </a:cubicBezTo>
                    <a:cubicBezTo>
                      <a:pt x="9910" y="4487"/>
                      <a:pt x="10327" y="4538"/>
                      <a:pt x="10757" y="4566"/>
                    </a:cubicBezTo>
                    <a:cubicBezTo>
                      <a:pt x="11612" y="4632"/>
                      <a:pt x="12466" y="4698"/>
                      <a:pt x="12466" y="4698"/>
                    </a:cubicBezTo>
                    <a:cubicBezTo>
                      <a:pt x="12466" y="4698"/>
                      <a:pt x="13334" y="3011"/>
                      <a:pt x="13334" y="3011"/>
                    </a:cubicBezTo>
                    <a:close/>
                    <a:moveTo>
                      <a:pt x="11998" y="5607"/>
                    </a:moveTo>
                    <a:cubicBezTo>
                      <a:pt x="11998" y="5607"/>
                      <a:pt x="11127" y="5539"/>
                      <a:pt x="10255" y="5471"/>
                    </a:cubicBezTo>
                    <a:cubicBezTo>
                      <a:pt x="9385" y="5400"/>
                      <a:pt x="8530" y="5305"/>
                      <a:pt x="8530" y="5305"/>
                    </a:cubicBezTo>
                    <a:lnTo>
                      <a:pt x="7531" y="6979"/>
                    </a:lnTo>
                    <a:cubicBezTo>
                      <a:pt x="7531" y="6979"/>
                      <a:pt x="8419" y="7076"/>
                      <a:pt x="9318" y="7152"/>
                    </a:cubicBezTo>
                    <a:cubicBezTo>
                      <a:pt x="10220" y="7222"/>
                      <a:pt x="11124" y="7292"/>
                      <a:pt x="11124" y="7292"/>
                    </a:cubicBezTo>
                    <a:cubicBezTo>
                      <a:pt x="11124" y="7292"/>
                      <a:pt x="11998" y="5607"/>
                      <a:pt x="11998" y="5607"/>
                    </a:cubicBezTo>
                    <a:close/>
                    <a:moveTo>
                      <a:pt x="10650" y="8200"/>
                    </a:moveTo>
                    <a:cubicBezTo>
                      <a:pt x="10650" y="8200"/>
                      <a:pt x="9732" y="8128"/>
                      <a:pt x="8811" y="8057"/>
                    </a:cubicBezTo>
                    <a:cubicBezTo>
                      <a:pt x="7897" y="7978"/>
                      <a:pt x="6993" y="7881"/>
                      <a:pt x="6993" y="7880"/>
                    </a:cubicBezTo>
                    <a:lnTo>
                      <a:pt x="5987" y="9556"/>
                    </a:lnTo>
                    <a:cubicBezTo>
                      <a:pt x="5987" y="9556"/>
                      <a:pt x="6924" y="9654"/>
                      <a:pt x="7868" y="9739"/>
                    </a:cubicBezTo>
                    <a:cubicBezTo>
                      <a:pt x="8820" y="9811"/>
                      <a:pt x="9769" y="9885"/>
                      <a:pt x="9769" y="9885"/>
                    </a:cubicBezTo>
                    <a:cubicBezTo>
                      <a:pt x="9769" y="9885"/>
                      <a:pt x="10650" y="8200"/>
                      <a:pt x="10650" y="8200"/>
                    </a:cubicBezTo>
                    <a:close/>
                    <a:moveTo>
                      <a:pt x="9295" y="10792"/>
                    </a:moveTo>
                    <a:cubicBezTo>
                      <a:pt x="9295" y="10792"/>
                      <a:pt x="8327" y="10717"/>
                      <a:pt x="7360" y="10642"/>
                    </a:cubicBezTo>
                    <a:cubicBezTo>
                      <a:pt x="6403" y="10550"/>
                      <a:pt x="5445" y="10457"/>
                      <a:pt x="5445" y="10457"/>
                    </a:cubicBezTo>
                    <a:lnTo>
                      <a:pt x="4433" y="12131"/>
                    </a:lnTo>
                    <a:cubicBezTo>
                      <a:pt x="4433" y="12131"/>
                      <a:pt x="5421" y="12227"/>
                      <a:pt x="6410" y="12324"/>
                    </a:cubicBezTo>
                    <a:cubicBezTo>
                      <a:pt x="7409" y="12400"/>
                      <a:pt x="8408" y="12478"/>
                      <a:pt x="8408" y="12478"/>
                    </a:cubicBezTo>
                    <a:cubicBezTo>
                      <a:pt x="8408" y="12478"/>
                      <a:pt x="9295" y="10792"/>
                      <a:pt x="9295" y="10792"/>
                    </a:cubicBezTo>
                    <a:close/>
                    <a:moveTo>
                      <a:pt x="7928" y="13386"/>
                    </a:moveTo>
                    <a:cubicBezTo>
                      <a:pt x="7928" y="13386"/>
                      <a:pt x="6913" y="13306"/>
                      <a:pt x="5897" y="13228"/>
                    </a:cubicBezTo>
                    <a:cubicBezTo>
                      <a:pt x="4891" y="13130"/>
                      <a:pt x="3887" y="13032"/>
                      <a:pt x="3887" y="13032"/>
                    </a:cubicBezTo>
                    <a:lnTo>
                      <a:pt x="2869" y="14704"/>
                    </a:lnTo>
                    <a:cubicBezTo>
                      <a:pt x="2869" y="14704"/>
                      <a:pt x="3905" y="14806"/>
                      <a:pt x="4941" y="14907"/>
                    </a:cubicBezTo>
                    <a:cubicBezTo>
                      <a:pt x="5987" y="14988"/>
                      <a:pt x="7035" y="15069"/>
                      <a:pt x="7035" y="15069"/>
                    </a:cubicBezTo>
                    <a:cubicBezTo>
                      <a:pt x="7035" y="15069"/>
                      <a:pt x="7928" y="13386"/>
                      <a:pt x="7928" y="13386"/>
                    </a:cubicBezTo>
                    <a:close/>
                    <a:moveTo>
                      <a:pt x="21600" y="803"/>
                    </a:moveTo>
                    <a:cubicBezTo>
                      <a:pt x="21600" y="803"/>
                      <a:pt x="19788" y="6004"/>
                      <a:pt x="17977" y="11205"/>
                    </a:cubicBezTo>
                    <a:cubicBezTo>
                      <a:pt x="16085" y="16403"/>
                      <a:pt x="14194" y="21600"/>
                      <a:pt x="14194" y="21600"/>
                    </a:cubicBezTo>
                    <a:cubicBezTo>
                      <a:pt x="14194" y="21600"/>
                      <a:pt x="13222" y="21218"/>
                      <a:pt x="11764" y="20647"/>
                    </a:cubicBezTo>
                    <a:cubicBezTo>
                      <a:pt x="10318" y="20094"/>
                      <a:pt x="8474" y="19269"/>
                      <a:pt x="6697" y="18482"/>
                    </a:cubicBezTo>
                    <a:cubicBezTo>
                      <a:pt x="4916" y="17693"/>
                      <a:pt x="3218" y="16901"/>
                      <a:pt x="2004" y="16269"/>
                    </a:cubicBezTo>
                    <a:cubicBezTo>
                      <a:pt x="802" y="15653"/>
                      <a:pt x="0" y="15242"/>
                      <a:pt x="0" y="15242"/>
                    </a:cubicBezTo>
                    <a:cubicBezTo>
                      <a:pt x="0" y="15242"/>
                      <a:pt x="2475" y="11433"/>
                      <a:pt x="4949" y="7625"/>
                    </a:cubicBezTo>
                    <a:cubicBezTo>
                      <a:pt x="7381" y="3813"/>
                      <a:pt x="9811" y="0"/>
                      <a:pt x="9811" y="0"/>
                    </a:cubicBezTo>
                    <a:cubicBezTo>
                      <a:pt x="9811" y="0"/>
                      <a:pt x="10691" y="80"/>
                      <a:pt x="11570" y="159"/>
                    </a:cubicBezTo>
                    <a:cubicBezTo>
                      <a:pt x="12443" y="250"/>
                      <a:pt x="13337" y="304"/>
                      <a:pt x="13336" y="304"/>
                    </a:cubicBezTo>
                    <a:lnTo>
                      <a:pt x="12558" y="1737"/>
                    </a:lnTo>
                    <a:lnTo>
                      <a:pt x="17596" y="2139"/>
                    </a:lnTo>
                    <a:lnTo>
                      <a:pt x="18231" y="642"/>
                    </a:lnTo>
                    <a:cubicBezTo>
                      <a:pt x="18231" y="642"/>
                      <a:pt x="21600" y="803"/>
                      <a:pt x="21600" y="8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0" name="isḻïḍé">
                <a:extLst>
                  <a:ext uri="{FF2B5EF4-FFF2-40B4-BE49-F238E27FC236}">
                    <a16:creationId xmlns:a16="http://schemas.microsoft.com/office/drawing/2014/main" id="{A7A4178D-7789-4183-A9F4-E375B059DDE2}"/>
                  </a:ext>
                </a:extLst>
              </p:cNvPr>
              <p:cNvSpPr/>
              <p:nvPr/>
            </p:nvSpPr>
            <p:spPr>
              <a:xfrm>
                <a:off x="5112256" y="6962893"/>
                <a:ext cx="1125307" cy="115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0455" y="3168"/>
                    </a:moveTo>
                    <a:cubicBezTo>
                      <a:pt x="10455" y="3168"/>
                      <a:pt x="10127" y="3355"/>
                      <a:pt x="9779" y="3505"/>
                    </a:cubicBezTo>
                    <a:cubicBezTo>
                      <a:pt x="9436" y="3664"/>
                      <a:pt x="9093" y="3823"/>
                      <a:pt x="9093" y="3823"/>
                    </a:cubicBezTo>
                    <a:lnTo>
                      <a:pt x="9987" y="5567"/>
                    </a:lnTo>
                    <a:cubicBezTo>
                      <a:pt x="9987" y="5567"/>
                      <a:pt x="10342" y="5402"/>
                      <a:pt x="10698" y="5236"/>
                    </a:cubicBezTo>
                    <a:cubicBezTo>
                      <a:pt x="11059" y="5080"/>
                      <a:pt x="11400" y="4886"/>
                      <a:pt x="11400" y="4886"/>
                    </a:cubicBezTo>
                    <a:cubicBezTo>
                      <a:pt x="11400" y="4886"/>
                      <a:pt x="10455" y="3168"/>
                      <a:pt x="10455" y="3168"/>
                    </a:cubicBezTo>
                    <a:close/>
                    <a:moveTo>
                      <a:pt x="11908" y="5813"/>
                    </a:moveTo>
                    <a:cubicBezTo>
                      <a:pt x="11908" y="5813"/>
                      <a:pt x="11806" y="5870"/>
                      <a:pt x="11626" y="5970"/>
                    </a:cubicBezTo>
                    <a:cubicBezTo>
                      <a:pt x="11442" y="6061"/>
                      <a:pt x="11177" y="6192"/>
                      <a:pt x="10861" y="6348"/>
                    </a:cubicBezTo>
                    <a:cubicBezTo>
                      <a:pt x="10545" y="6503"/>
                      <a:pt x="10175" y="6685"/>
                      <a:pt x="9780" y="6881"/>
                    </a:cubicBezTo>
                    <a:cubicBezTo>
                      <a:pt x="9582" y="6979"/>
                      <a:pt x="9379" y="7080"/>
                      <a:pt x="9172" y="7184"/>
                    </a:cubicBezTo>
                    <a:cubicBezTo>
                      <a:pt x="8959" y="7275"/>
                      <a:pt x="8742" y="7369"/>
                      <a:pt x="8527" y="7462"/>
                    </a:cubicBezTo>
                    <a:cubicBezTo>
                      <a:pt x="7656" y="7821"/>
                      <a:pt x="6814" y="8244"/>
                      <a:pt x="6143" y="8469"/>
                    </a:cubicBezTo>
                    <a:cubicBezTo>
                      <a:pt x="5483" y="8718"/>
                      <a:pt x="5043" y="8884"/>
                      <a:pt x="5043" y="8884"/>
                    </a:cubicBezTo>
                    <a:lnTo>
                      <a:pt x="5738" y="10713"/>
                    </a:lnTo>
                    <a:cubicBezTo>
                      <a:pt x="5738" y="10713"/>
                      <a:pt x="6194" y="10540"/>
                      <a:pt x="6878" y="10282"/>
                    </a:cubicBezTo>
                    <a:cubicBezTo>
                      <a:pt x="7573" y="10049"/>
                      <a:pt x="8447" y="9613"/>
                      <a:pt x="9347" y="9239"/>
                    </a:cubicBezTo>
                    <a:cubicBezTo>
                      <a:pt x="9571" y="9143"/>
                      <a:pt x="9795" y="9047"/>
                      <a:pt x="10015" y="8952"/>
                    </a:cubicBezTo>
                    <a:cubicBezTo>
                      <a:pt x="10230" y="8845"/>
                      <a:pt x="10442" y="8741"/>
                      <a:pt x="10646" y="8639"/>
                    </a:cubicBezTo>
                    <a:cubicBezTo>
                      <a:pt x="11056" y="8436"/>
                      <a:pt x="11438" y="8248"/>
                      <a:pt x="11766" y="8086"/>
                    </a:cubicBezTo>
                    <a:cubicBezTo>
                      <a:pt x="12093" y="7925"/>
                      <a:pt x="12367" y="7791"/>
                      <a:pt x="12558" y="7696"/>
                    </a:cubicBezTo>
                    <a:cubicBezTo>
                      <a:pt x="12744" y="7593"/>
                      <a:pt x="12850" y="7533"/>
                      <a:pt x="12850" y="7533"/>
                    </a:cubicBezTo>
                    <a:cubicBezTo>
                      <a:pt x="12850" y="7533"/>
                      <a:pt x="11908" y="5813"/>
                      <a:pt x="11908" y="5813"/>
                    </a:cubicBezTo>
                    <a:close/>
                    <a:moveTo>
                      <a:pt x="13358" y="8459"/>
                    </a:moveTo>
                    <a:cubicBezTo>
                      <a:pt x="13358" y="8459"/>
                      <a:pt x="13249" y="8520"/>
                      <a:pt x="13059" y="8626"/>
                    </a:cubicBezTo>
                    <a:cubicBezTo>
                      <a:pt x="12865" y="8722"/>
                      <a:pt x="12587" y="8858"/>
                      <a:pt x="12252" y="9022"/>
                    </a:cubicBezTo>
                    <a:cubicBezTo>
                      <a:pt x="11918" y="9188"/>
                      <a:pt x="11529" y="9379"/>
                      <a:pt x="11112" y="9585"/>
                    </a:cubicBezTo>
                    <a:cubicBezTo>
                      <a:pt x="10904" y="9689"/>
                      <a:pt x="10688" y="9796"/>
                      <a:pt x="10469" y="9905"/>
                    </a:cubicBezTo>
                    <a:cubicBezTo>
                      <a:pt x="10245" y="10002"/>
                      <a:pt x="10017" y="10099"/>
                      <a:pt x="9789" y="10198"/>
                    </a:cubicBezTo>
                    <a:cubicBezTo>
                      <a:pt x="8872" y="10579"/>
                      <a:pt x="7981" y="11020"/>
                      <a:pt x="7273" y="11260"/>
                    </a:cubicBezTo>
                    <a:cubicBezTo>
                      <a:pt x="6577" y="11523"/>
                      <a:pt x="6112" y="11699"/>
                      <a:pt x="6112" y="11699"/>
                    </a:cubicBezTo>
                    <a:lnTo>
                      <a:pt x="6805" y="13529"/>
                    </a:lnTo>
                    <a:cubicBezTo>
                      <a:pt x="6805" y="13529"/>
                      <a:pt x="7285" y="13347"/>
                      <a:pt x="8005" y="13074"/>
                    </a:cubicBezTo>
                    <a:cubicBezTo>
                      <a:pt x="8737" y="12825"/>
                      <a:pt x="9660" y="12373"/>
                      <a:pt x="10606" y="11977"/>
                    </a:cubicBezTo>
                    <a:cubicBezTo>
                      <a:pt x="11561" y="11593"/>
                      <a:pt x="12456" y="11088"/>
                      <a:pt x="13153" y="10762"/>
                    </a:cubicBezTo>
                    <a:cubicBezTo>
                      <a:pt x="13499" y="10593"/>
                      <a:pt x="13787" y="10452"/>
                      <a:pt x="13989" y="10353"/>
                    </a:cubicBezTo>
                    <a:cubicBezTo>
                      <a:pt x="14185" y="10244"/>
                      <a:pt x="14297" y="10181"/>
                      <a:pt x="14297" y="10181"/>
                    </a:cubicBezTo>
                    <a:cubicBezTo>
                      <a:pt x="14297" y="10181"/>
                      <a:pt x="13358" y="8459"/>
                      <a:pt x="13358" y="8459"/>
                    </a:cubicBezTo>
                    <a:close/>
                    <a:moveTo>
                      <a:pt x="14803" y="11110"/>
                    </a:moveTo>
                    <a:cubicBezTo>
                      <a:pt x="14803" y="11110"/>
                      <a:pt x="14689" y="11173"/>
                      <a:pt x="14489" y="11284"/>
                    </a:cubicBezTo>
                    <a:cubicBezTo>
                      <a:pt x="14283" y="11384"/>
                      <a:pt x="13991" y="11528"/>
                      <a:pt x="13639" y="11701"/>
                    </a:cubicBezTo>
                    <a:cubicBezTo>
                      <a:pt x="12929" y="12033"/>
                      <a:pt x="12017" y="12544"/>
                      <a:pt x="11046" y="12936"/>
                    </a:cubicBezTo>
                    <a:cubicBezTo>
                      <a:pt x="10083" y="13340"/>
                      <a:pt x="9142" y="13797"/>
                      <a:pt x="8398" y="14051"/>
                    </a:cubicBezTo>
                    <a:cubicBezTo>
                      <a:pt x="7665" y="14328"/>
                      <a:pt x="7176" y="14513"/>
                      <a:pt x="7176" y="14513"/>
                    </a:cubicBezTo>
                    <a:lnTo>
                      <a:pt x="7866" y="16344"/>
                    </a:lnTo>
                    <a:cubicBezTo>
                      <a:pt x="7866" y="16344"/>
                      <a:pt x="8370" y="16153"/>
                      <a:pt x="9127" y="15866"/>
                    </a:cubicBezTo>
                    <a:cubicBezTo>
                      <a:pt x="9894" y="15603"/>
                      <a:pt x="10868" y="15135"/>
                      <a:pt x="11861" y="14716"/>
                    </a:cubicBezTo>
                    <a:cubicBezTo>
                      <a:pt x="12863" y="14310"/>
                      <a:pt x="13806" y="13786"/>
                      <a:pt x="14539" y="13443"/>
                    </a:cubicBezTo>
                    <a:cubicBezTo>
                      <a:pt x="14901" y="13264"/>
                      <a:pt x="15203" y="13115"/>
                      <a:pt x="15415" y="13011"/>
                    </a:cubicBezTo>
                    <a:cubicBezTo>
                      <a:pt x="15622" y="12897"/>
                      <a:pt x="15739" y="12833"/>
                      <a:pt x="15739" y="12833"/>
                    </a:cubicBezTo>
                    <a:cubicBezTo>
                      <a:pt x="15739" y="12833"/>
                      <a:pt x="14803" y="11110"/>
                      <a:pt x="14803" y="11110"/>
                    </a:cubicBezTo>
                    <a:close/>
                    <a:moveTo>
                      <a:pt x="16244" y="13761"/>
                    </a:moveTo>
                    <a:cubicBezTo>
                      <a:pt x="16244" y="13761"/>
                      <a:pt x="16124" y="13827"/>
                      <a:pt x="15913" y="13941"/>
                    </a:cubicBezTo>
                    <a:cubicBezTo>
                      <a:pt x="15698" y="14047"/>
                      <a:pt x="15390" y="14198"/>
                      <a:pt x="15022" y="14380"/>
                    </a:cubicBezTo>
                    <a:cubicBezTo>
                      <a:pt x="14279" y="14731"/>
                      <a:pt x="13317" y="15261"/>
                      <a:pt x="12299" y="15674"/>
                    </a:cubicBezTo>
                    <a:cubicBezTo>
                      <a:pt x="11289" y="16103"/>
                      <a:pt x="10299" y="16575"/>
                      <a:pt x="9519" y="16844"/>
                    </a:cubicBezTo>
                    <a:cubicBezTo>
                      <a:pt x="8749" y="17136"/>
                      <a:pt x="8236" y="17329"/>
                      <a:pt x="8236" y="17329"/>
                    </a:cubicBezTo>
                    <a:lnTo>
                      <a:pt x="8923" y="19162"/>
                    </a:lnTo>
                    <a:cubicBezTo>
                      <a:pt x="8923" y="19162"/>
                      <a:pt x="9452" y="18962"/>
                      <a:pt x="10246" y="18661"/>
                    </a:cubicBezTo>
                    <a:cubicBezTo>
                      <a:pt x="11049" y="18383"/>
                      <a:pt x="12072" y="17900"/>
                      <a:pt x="13112" y="17456"/>
                    </a:cubicBezTo>
                    <a:cubicBezTo>
                      <a:pt x="14160" y="17029"/>
                      <a:pt x="15153" y="16487"/>
                      <a:pt x="15918" y="16122"/>
                    </a:cubicBezTo>
                    <a:cubicBezTo>
                      <a:pt x="16299" y="15935"/>
                      <a:pt x="16615" y="15779"/>
                      <a:pt x="16837" y="15670"/>
                    </a:cubicBezTo>
                    <a:cubicBezTo>
                      <a:pt x="17058" y="15560"/>
                      <a:pt x="17179" y="15486"/>
                      <a:pt x="17179" y="15486"/>
                    </a:cubicBezTo>
                    <a:cubicBezTo>
                      <a:pt x="17179" y="15486"/>
                      <a:pt x="16244" y="13761"/>
                      <a:pt x="16244" y="13761"/>
                    </a:cubicBezTo>
                    <a:close/>
                    <a:moveTo>
                      <a:pt x="3158" y="6366"/>
                    </a:moveTo>
                    <a:cubicBezTo>
                      <a:pt x="3158" y="6366"/>
                      <a:pt x="3071" y="6402"/>
                      <a:pt x="2934" y="6440"/>
                    </a:cubicBezTo>
                    <a:cubicBezTo>
                      <a:pt x="2798" y="6479"/>
                      <a:pt x="2617" y="6533"/>
                      <a:pt x="2435" y="6587"/>
                    </a:cubicBezTo>
                    <a:cubicBezTo>
                      <a:pt x="2074" y="6695"/>
                      <a:pt x="1712" y="6804"/>
                      <a:pt x="1712" y="6804"/>
                    </a:cubicBezTo>
                    <a:lnTo>
                      <a:pt x="2324" y="8660"/>
                    </a:lnTo>
                    <a:cubicBezTo>
                      <a:pt x="2324" y="8660"/>
                      <a:pt x="2700" y="8547"/>
                      <a:pt x="3075" y="8433"/>
                    </a:cubicBezTo>
                    <a:cubicBezTo>
                      <a:pt x="3263" y="8378"/>
                      <a:pt x="3451" y="8322"/>
                      <a:pt x="3592" y="8279"/>
                    </a:cubicBezTo>
                    <a:cubicBezTo>
                      <a:pt x="3734" y="8241"/>
                      <a:pt x="3825" y="8204"/>
                      <a:pt x="3825" y="8204"/>
                    </a:cubicBezTo>
                    <a:cubicBezTo>
                      <a:pt x="3825" y="8204"/>
                      <a:pt x="3158" y="6366"/>
                      <a:pt x="3158" y="6366"/>
                    </a:cubicBezTo>
                    <a:close/>
                    <a:moveTo>
                      <a:pt x="4184" y="9195"/>
                    </a:moveTo>
                    <a:lnTo>
                      <a:pt x="2653" y="9660"/>
                    </a:lnTo>
                    <a:lnTo>
                      <a:pt x="3262" y="11517"/>
                    </a:lnTo>
                    <a:lnTo>
                      <a:pt x="4849" y="11036"/>
                    </a:lnTo>
                    <a:cubicBezTo>
                      <a:pt x="4849" y="11036"/>
                      <a:pt x="4184" y="9195"/>
                      <a:pt x="4184" y="9195"/>
                    </a:cubicBezTo>
                    <a:close/>
                    <a:moveTo>
                      <a:pt x="5205" y="12027"/>
                    </a:moveTo>
                    <a:lnTo>
                      <a:pt x="3589" y="12517"/>
                    </a:lnTo>
                    <a:lnTo>
                      <a:pt x="4196" y="14377"/>
                    </a:lnTo>
                    <a:lnTo>
                      <a:pt x="5867" y="13868"/>
                    </a:lnTo>
                    <a:cubicBezTo>
                      <a:pt x="5867" y="13868"/>
                      <a:pt x="5205" y="12027"/>
                      <a:pt x="5205" y="12027"/>
                    </a:cubicBezTo>
                    <a:close/>
                    <a:moveTo>
                      <a:pt x="6221" y="14859"/>
                    </a:moveTo>
                    <a:lnTo>
                      <a:pt x="4522" y="15378"/>
                    </a:lnTo>
                    <a:lnTo>
                      <a:pt x="5125" y="17236"/>
                    </a:lnTo>
                    <a:lnTo>
                      <a:pt x="6880" y="16700"/>
                    </a:lnTo>
                    <a:cubicBezTo>
                      <a:pt x="6880" y="16700"/>
                      <a:pt x="6221" y="14859"/>
                      <a:pt x="6221" y="14859"/>
                    </a:cubicBezTo>
                    <a:close/>
                    <a:moveTo>
                      <a:pt x="7234" y="17691"/>
                    </a:moveTo>
                    <a:lnTo>
                      <a:pt x="5449" y="18238"/>
                    </a:lnTo>
                    <a:lnTo>
                      <a:pt x="6050" y="20098"/>
                    </a:lnTo>
                    <a:lnTo>
                      <a:pt x="7889" y="19532"/>
                    </a:lnTo>
                    <a:cubicBezTo>
                      <a:pt x="7889" y="19532"/>
                      <a:pt x="7234" y="17691"/>
                      <a:pt x="7234" y="17691"/>
                    </a:cubicBezTo>
                    <a:close/>
                    <a:moveTo>
                      <a:pt x="4715" y="7882"/>
                    </a:moveTo>
                    <a:lnTo>
                      <a:pt x="6196" y="7358"/>
                    </a:lnTo>
                    <a:lnTo>
                      <a:pt x="5442" y="5553"/>
                    </a:lnTo>
                    <a:lnTo>
                      <a:pt x="4015" y="6055"/>
                    </a:lnTo>
                    <a:cubicBezTo>
                      <a:pt x="4015" y="6055"/>
                      <a:pt x="4715" y="7882"/>
                      <a:pt x="4715" y="7882"/>
                    </a:cubicBezTo>
                    <a:close/>
                    <a:moveTo>
                      <a:pt x="7369" y="6798"/>
                    </a:moveTo>
                    <a:cubicBezTo>
                      <a:pt x="7369" y="6798"/>
                      <a:pt x="7732" y="6649"/>
                      <a:pt x="8095" y="6500"/>
                    </a:cubicBezTo>
                    <a:cubicBezTo>
                      <a:pt x="8277" y="6426"/>
                      <a:pt x="8459" y="6352"/>
                      <a:pt x="8595" y="6297"/>
                    </a:cubicBezTo>
                    <a:cubicBezTo>
                      <a:pt x="8733" y="6245"/>
                      <a:pt x="8819" y="6197"/>
                      <a:pt x="8819" y="6197"/>
                    </a:cubicBezTo>
                    <a:lnTo>
                      <a:pt x="7969" y="4431"/>
                    </a:lnTo>
                    <a:cubicBezTo>
                      <a:pt x="7969" y="4431"/>
                      <a:pt x="7886" y="4477"/>
                      <a:pt x="7754" y="4529"/>
                    </a:cubicBezTo>
                    <a:cubicBezTo>
                      <a:pt x="7623" y="4583"/>
                      <a:pt x="7447" y="4653"/>
                      <a:pt x="7271" y="4724"/>
                    </a:cubicBezTo>
                    <a:cubicBezTo>
                      <a:pt x="6922" y="4867"/>
                      <a:pt x="6572" y="5009"/>
                      <a:pt x="6572" y="5009"/>
                    </a:cubicBezTo>
                    <a:cubicBezTo>
                      <a:pt x="6572" y="5009"/>
                      <a:pt x="7369" y="6798"/>
                      <a:pt x="7369" y="6798"/>
                    </a:cubicBezTo>
                    <a:close/>
                    <a:moveTo>
                      <a:pt x="9751" y="0"/>
                    </a:moveTo>
                    <a:cubicBezTo>
                      <a:pt x="9751" y="0"/>
                      <a:pt x="12729" y="5196"/>
                      <a:pt x="15707" y="10392"/>
                    </a:cubicBezTo>
                    <a:cubicBezTo>
                      <a:pt x="18653" y="15607"/>
                      <a:pt x="21600" y="20820"/>
                      <a:pt x="21600" y="20820"/>
                    </a:cubicBezTo>
                    <a:cubicBezTo>
                      <a:pt x="21600" y="20820"/>
                      <a:pt x="21339" y="20859"/>
                      <a:pt x="20881" y="20926"/>
                    </a:cubicBezTo>
                    <a:cubicBezTo>
                      <a:pt x="20427" y="20997"/>
                      <a:pt x="19776" y="21089"/>
                      <a:pt x="18983" y="21157"/>
                    </a:cubicBezTo>
                    <a:cubicBezTo>
                      <a:pt x="18205" y="21230"/>
                      <a:pt x="17297" y="21315"/>
                      <a:pt x="16324" y="21406"/>
                    </a:cubicBezTo>
                    <a:cubicBezTo>
                      <a:pt x="15348" y="21465"/>
                      <a:pt x="14310" y="21502"/>
                      <a:pt x="13293" y="21542"/>
                    </a:cubicBezTo>
                    <a:cubicBezTo>
                      <a:pt x="12281" y="21600"/>
                      <a:pt x="11243" y="21554"/>
                      <a:pt x="10302" y="21550"/>
                    </a:cubicBezTo>
                    <a:cubicBezTo>
                      <a:pt x="9357" y="21541"/>
                      <a:pt x="8487" y="21522"/>
                      <a:pt x="7732" y="21459"/>
                    </a:cubicBezTo>
                    <a:cubicBezTo>
                      <a:pt x="6250" y="21354"/>
                      <a:pt x="5262" y="21285"/>
                      <a:pt x="5262" y="21285"/>
                    </a:cubicBezTo>
                    <a:cubicBezTo>
                      <a:pt x="5262" y="21285"/>
                      <a:pt x="3957" y="17015"/>
                      <a:pt x="2651" y="12745"/>
                    </a:cubicBezTo>
                    <a:cubicBezTo>
                      <a:pt x="1325" y="8482"/>
                      <a:pt x="0" y="4218"/>
                      <a:pt x="0" y="4218"/>
                    </a:cubicBezTo>
                    <a:lnTo>
                      <a:pt x="1543" y="3708"/>
                    </a:lnTo>
                    <a:lnTo>
                      <a:pt x="2093" y="5278"/>
                    </a:lnTo>
                    <a:cubicBezTo>
                      <a:pt x="2093" y="5278"/>
                      <a:pt x="2560" y="5146"/>
                      <a:pt x="3235" y="4874"/>
                    </a:cubicBezTo>
                    <a:cubicBezTo>
                      <a:pt x="3910" y="4604"/>
                      <a:pt x="4839" y="4310"/>
                      <a:pt x="5717" y="3896"/>
                    </a:cubicBezTo>
                    <a:cubicBezTo>
                      <a:pt x="6163" y="3705"/>
                      <a:pt x="6609" y="3514"/>
                      <a:pt x="7028" y="3336"/>
                    </a:cubicBezTo>
                    <a:cubicBezTo>
                      <a:pt x="7444" y="3154"/>
                      <a:pt x="7817" y="2949"/>
                      <a:pt x="8146" y="2794"/>
                    </a:cubicBezTo>
                    <a:cubicBezTo>
                      <a:pt x="8800" y="2475"/>
                      <a:pt x="9237" y="2262"/>
                      <a:pt x="9237" y="2262"/>
                    </a:cubicBezTo>
                    <a:lnTo>
                      <a:pt x="8421" y="740"/>
                    </a:lnTo>
                    <a:cubicBezTo>
                      <a:pt x="8421" y="740"/>
                      <a:pt x="8506" y="696"/>
                      <a:pt x="8633" y="633"/>
                    </a:cubicBezTo>
                    <a:cubicBezTo>
                      <a:pt x="8757" y="562"/>
                      <a:pt x="8923" y="467"/>
                      <a:pt x="9087" y="374"/>
                    </a:cubicBezTo>
                    <a:cubicBezTo>
                      <a:pt x="9419" y="186"/>
                      <a:pt x="9751" y="0"/>
                      <a:pt x="9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1" name="î$ḻíḋê">
                <a:extLst>
                  <a:ext uri="{FF2B5EF4-FFF2-40B4-BE49-F238E27FC236}">
                    <a16:creationId xmlns:a16="http://schemas.microsoft.com/office/drawing/2014/main" id="{EF9BDDF5-C9BB-4C61-B29A-65EA84575A48}"/>
                  </a:ext>
                </a:extLst>
              </p:cNvPr>
              <p:cNvSpPr/>
              <p:nvPr/>
            </p:nvSpPr>
            <p:spPr>
              <a:xfrm>
                <a:off x="2750393" y="6962893"/>
                <a:ext cx="614750" cy="66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3511" y="13159"/>
                    </a:moveTo>
                    <a:cubicBezTo>
                      <a:pt x="3511" y="13159"/>
                      <a:pt x="4137" y="13520"/>
                      <a:pt x="5131" y="13965"/>
                    </a:cubicBezTo>
                    <a:cubicBezTo>
                      <a:pt x="6112" y="14431"/>
                      <a:pt x="7421" y="15052"/>
                      <a:pt x="8729" y="15673"/>
                    </a:cubicBezTo>
                    <a:cubicBezTo>
                      <a:pt x="10070" y="16232"/>
                      <a:pt x="11410" y="16789"/>
                      <a:pt x="12415" y="17210"/>
                    </a:cubicBezTo>
                    <a:cubicBezTo>
                      <a:pt x="13413" y="17647"/>
                      <a:pt x="14102" y="17884"/>
                      <a:pt x="14102" y="17884"/>
                    </a:cubicBezTo>
                    <a:lnTo>
                      <a:pt x="15180" y="15489"/>
                    </a:lnTo>
                    <a:cubicBezTo>
                      <a:pt x="15180" y="15489"/>
                      <a:pt x="14509" y="15260"/>
                      <a:pt x="13539" y="14832"/>
                    </a:cubicBezTo>
                    <a:cubicBezTo>
                      <a:pt x="12560" y="14425"/>
                      <a:pt x="11256" y="13881"/>
                      <a:pt x="9951" y="13337"/>
                    </a:cubicBezTo>
                    <a:cubicBezTo>
                      <a:pt x="8676" y="12731"/>
                      <a:pt x="7403" y="12128"/>
                      <a:pt x="6447" y="11675"/>
                    </a:cubicBezTo>
                    <a:cubicBezTo>
                      <a:pt x="5480" y="11241"/>
                      <a:pt x="4871" y="10890"/>
                      <a:pt x="4871" y="10890"/>
                    </a:cubicBezTo>
                    <a:cubicBezTo>
                      <a:pt x="4871" y="10890"/>
                      <a:pt x="3511" y="13159"/>
                      <a:pt x="3511" y="13159"/>
                    </a:cubicBezTo>
                    <a:close/>
                    <a:moveTo>
                      <a:pt x="5910" y="9153"/>
                    </a:moveTo>
                    <a:cubicBezTo>
                      <a:pt x="5912" y="9153"/>
                      <a:pt x="6507" y="9497"/>
                      <a:pt x="7454" y="9921"/>
                    </a:cubicBezTo>
                    <a:cubicBezTo>
                      <a:pt x="8390" y="10365"/>
                      <a:pt x="9638" y="10957"/>
                      <a:pt x="10885" y="11549"/>
                    </a:cubicBezTo>
                    <a:cubicBezTo>
                      <a:pt x="12163" y="12082"/>
                      <a:pt x="13440" y="12615"/>
                      <a:pt x="14398" y="13014"/>
                    </a:cubicBezTo>
                    <a:cubicBezTo>
                      <a:pt x="15348" y="13432"/>
                      <a:pt x="16005" y="13657"/>
                      <a:pt x="16005" y="13657"/>
                    </a:cubicBezTo>
                    <a:lnTo>
                      <a:pt x="17084" y="11263"/>
                    </a:lnTo>
                    <a:cubicBezTo>
                      <a:pt x="17084" y="11263"/>
                      <a:pt x="16445" y="11044"/>
                      <a:pt x="15522" y="10638"/>
                    </a:cubicBezTo>
                    <a:cubicBezTo>
                      <a:pt x="14591" y="10248"/>
                      <a:pt x="13349" y="9730"/>
                      <a:pt x="12106" y="9213"/>
                    </a:cubicBezTo>
                    <a:cubicBezTo>
                      <a:pt x="10894" y="8638"/>
                      <a:pt x="9681" y="8061"/>
                      <a:pt x="8771" y="7629"/>
                    </a:cubicBezTo>
                    <a:cubicBezTo>
                      <a:pt x="7849" y="7221"/>
                      <a:pt x="7271" y="6884"/>
                      <a:pt x="7271" y="6884"/>
                    </a:cubicBezTo>
                    <a:cubicBezTo>
                      <a:pt x="7271" y="6884"/>
                      <a:pt x="5910" y="9153"/>
                      <a:pt x="5910" y="9153"/>
                    </a:cubicBezTo>
                    <a:close/>
                    <a:moveTo>
                      <a:pt x="8311" y="5146"/>
                    </a:moveTo>
                    <a:cubicBezTo>
                      <a:pt x="8311" y="5146"/>
                      <a:pt x="8876" y="5477"/>
                      <a:pt x="9778" y="5877"/>
                    </a:cubicBezTo>
                    <a:cubicBezTo>
                      <a:pt x="10668" y="6300"/>
                      <a:pt x="11854" y="6863"/>
                      <a:pt x="13041" y="7425"/>
                    </a:cubicBezTo>
                    <a:cubicBezTo>
                      <a:pt x="14256" y="7932"/>
                      <a:pt x="15471" y="8439"/>
                      <a:pt x="16382" y="8818"/>
                    </a:cubicBezTo>
                    <a:cubicBezTo>
                      <a:pt x="17284" y="9218"/>
                      <a:pt x="17910" y="9431"/>
                      <a:pt x="17910" y="9431"/>
                    </a:cubicBezTo>
                    <a:lnTo>
                      <a:pt x="18989" y="7035"/>
                    </a:lnTo>
                    <a:cubicBezTo>
                      <a:pt x="18989" y="7035"/>
                      <a:pt x="18381" y="6829"/>
                      <a:pt x="17505" y="6441"/>
                    </a:cubicBezTo>
                    <a:cubicBezTo>
                      <a:pt x="16620" y="6073"/>
                      <a:pt x="15441" y="5582"/>
                      <a:pt x="14262" y="5091"/>
                    </a:cubicBezTo>
                    <a:cubicBezTo>
                      <a:pt x="13110" y="4542"/>
                      <a:pt x="11958" y="3997"/>
                      <a:pt x="11095" y="3585"/>
                    </a:cubicBezTo>
                    <a:cubicBezTo>
                      <a:pt x="10218" y="3198"/>
                      <a:pt x="9670" y="2877"/>
                      <a:pt x="9670" y="2877"/>
                    </a:cubicBezTo>
                    <a:cubicBezTo>
                      <a:pt x="9670" y="2877"/>
                      <a:pt x="8311" y="5146"/>
                      <a:pt x="8311" y="5146"/>
                    </a:cubicBezTo>
                    <a:close/>
                    <a:moveTo>
                      <a:pt x="8227" y="18682"/>
                    </a:moveTo>
                    <a:cubicBezTo>
                      <a:pt x="8503" y="18140"/>
                      <a:pt x="8347" y="17550"/>
                      <a:pt x="7885" y="17354"/>
                    </a:cubicBezTo>
                    <a:cubicBezTo>
                      <a:pt x="7434" y="17137"/>
                      <a:pt x="6835" y="17395"/>
                      <a:pt x="6548" y="17932"/>
                    </a:cubicBezTo>
                    <a:cubicBezTo>
                      <a:pt x="6262" y="18467"/>
                      <a:pt x="6405" y="19080"/>
                      <a:pt x="6869" y="19302"/>
                    </a:cubicBezTo>
                    <a:cubicBezTo>
                      <a:pt x="7342" y="19502"/>
                      <a:pt x="7953" y="19219"/>
                      <a:pt x="8227" y="18682"/>
                    </a:cubicBezTo>
                    <a:close/>
                    <a:moveTo>
                      <a:pt x="0" y="14988"/>
                    </a:moveTo>
                    <a:lnTo>
                      <a:pt x="9390" y="0"/>
                    </a:lnTo>
                    <a:lnTo>
                      <a:pt x="10908" y="810"/>
                    </a:lnTo>
                    <a:lnTo>
                      <a:pt x="10710" y="1141"/>
                    </a:lnTo>
                    <a:cubicBezTo>
                      <a:pt x="10710" y="1141"/>
                      <a:pt x="11246" y="1454"/>
                      <a:pt x="12103" y="1832"/>
                    </a:cubicBezTo>
                    <a:cubicBezTo>
                      <a:pt x="12946" y="2233"/>
                      <a:pt x="14071" y="2768"/>
                      <a:pt x="15197" y="3303"/>
                    </a:cubicBezTo>
                    <a:cubicBezTo>
                      <a:pt x="16348" y="3782"/>
                      <a:pt x="17501" y="4262"/>
                      <a:pt x="18366" y="4623"/>
                    </a:cubicBezTo>
                    <a:cubicBezTo>
                      <a:pt x="19220" y="5002"/>
                      <a:pt x="19814" y="5204"/>
                      <a:pt x="19814" y="5204"/>
                    </a:cubicBezTo>
                    <a:lnTo>
                      <a:pt x="19970" y="4856"/>
                    </a:lnTo>
                    <a:lnTo>
                      <a:pt x="21600" y="5441"/>
                    </a:lnTo>
                    <a:lnTo>
                      <a:pt x="14736" y="21558"/>
                    </a:lnTo>
                    <a:cubicBezTo>
                      <a:pt x="14736" y="21558"/>
                      <a:pt x="14189" y="21563"/>
                      <a:pt x="13369" y="21573"/>
                    </a:cubicBezTo>
                    <a:cubicBezTo>
                      <a:pt x="12544" y="21588"/>
                      <a:pt x="11439" y="21600"/>
                      <a:pt x="10351" y="21540"/>
                    </a:cubicBezTo>
                    <a:cubicBezTo>
                      <a:pt x="8129" y="21450"/>
                      <a:pt x="5907" y="21363"/>
                      <a:pt x="5907" y="21363"/>
                    </a:cubicBezTo>
                    <a:cubicBezTo>
                      <a:pt x="5907" y="21363"/>
                      <a:pt x="4385" y="19785"/>
                      <a:pt x="2863" y="18207"/>
                    </a:cubicBezTo>
                    <a:cubicBezTo>
                      <a:pt x="2104" y="17447"/>
                      <a:pt x="1400" y="16616"/>
                      <a:pt x="873" y="16003"/>
                    </a:cubicBezTo>
                    <a:cubicBezTo>
                      <a:pt x="349" y="15395"/>
                      <a:pt x="0" y="14988"/>
                      <a:pt x="0" y="149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52" name="íSlïḑé">
                <a:extLst>
                  <a:ext uri="{FF2B5EF4-FFF2-40B4-BE49-F238E27FC236}">
                    <a16:creationId xmlns:a16="http://schemas.microsoft.com/office/drawing/2014/main" id="{40DE6310-3362-4439-8B6B-ED7C30A95A8D}"/>
                  </a:ext>
                </a:extLst>
              </p:cNvPr>
              <p:cNvSpPr/>
              <p:nvPr/>
            </p:nvSpPr>
            <p:spPr>
              <a:xfrm>
                <a:off x="940655" y="5807523"/>
                <a:ext cx="1208461" cy="959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5" y="7846"/>
                    </a:moveTo>
                    <a:cubicBezTo>
                      <a:pt x="19615" y="7846"/>
                      <a:pt x="19433" y="7494"/>
                      <a:pt x="19162" y="6966"/>
                    </a:cubicBezTo>
                    <a:cubicBezTo>
                      <a:pt x="18898" y="6431"/>
                      <a:pt x="18583" y="5691"/>
                      <a:pt x="18245" y="4968"/>
                    </a:cubicBezTo>
                    <a:cubicBezTo>
                      <a:pt x="17893" y="4255"/>
                      <a:pt x="17614" y="3492"/>
                      <a:pt x="17382" y="2935"/>
                    </a:cubicBezTo>
                    <a:cubicBezTo>
                      <a:pt x="17153" y="2377"/>
                      <a:pt x="17001" y="2004"/>
                      <a:pt x="17001" y="2004"/>
                    </a:cubicBezTo>
                    <a:lnTo>
                      <a:pt x="15717" y="2798"/>
                    </a:lnTo>
                    <a:cubicBezTo>
                      <a:pt x="15717" y="2798"/>
                      <a:pt x="15874" y="3182"/>
                      <a:pt x="16110" y="3757"/>
                    </a:cubicBezTo>
                    <a:cubicBezTo>
                      <a:pt x="16348" y="4330"/>
                      <a:pt x="16637" y="5115"/>
                      <a:pt x="16997" y="5851"/>
                    </a:cubicBezTo>
                    <a:cubicBezTo>
                      <a:pt x="17346" y="6594"/>
                      <a:pt x="17671" y="7356"/>
                      <a:pt x="17943" y="7906"/>
                    </a:cubicBezTo>
                    <a:cubicBezTo>
                      <a:pt x="18222" y="8451"/>
                      <a:pt x="18408" y="8814"/>
                      <a:pt x="18408" y="8814"/>
                    </a:cubicBezTo>
                    <a:cubicBezTo>
                      <a:pt x="18408" y="8814"/>
                      <a:pt x="19615" y="7846"/>
                      <a:pt x="19615" y="7846"/>
                    </a:cubicBezTo>
                    <a:close/>
                    <a:moveTo>
                      <a:pt x="17487" y="9552"/>
                    </a:moveTo>
                    <a:cubicBezTo>
                      <a:pt x="17487" y="9552"/>
                      <a:pt x="17297" y="9181"/>
                      <a:pt x="17012" y="8625"/>
                    </a:cubicBezTo>
                    <a:cubicBezTo>
                      <a:pt x="16734" y="8063"/>
                      <a:pt x="16401" y="7285"/>
                      <a:pt x="16045" y="6525"/>
                    </a:cubicBezTo>
                    <a:cubicBezTo>
                      <a:pt x="15677" y="5771"/>
                      <a:pt x="15381" y="4970"/>
                      <a:pt x="15138" y="4383"/>
                    </a:cubicBezTo>
                    <a:cubicBezTo>
                      <a:pt x="14897" y="3796"/>
                      <a:pt x="14737" y="3403"/>
                      <a:pt x="14737" y="3403"/>
                    </a:cubicBezTo>
                    <a:lnTo>
                      <a:pt x="13453" y="4197"/>
                    </a:lnTo>
                    <a:cubicBezTo>
                      <a:pt x="13453" y="4197"/>
                      <a:pt x="13618" y="4600"/>
                      <a:pt x="13865" y="5205"/>
                    </a:cubicBezTo>
                    <a:cubicBezTo>
                      <a:pt x="14116" y="5808"/>
                      <a:pt x="14421" y="6631"/>
                      <a:pt x="14798" y="7406"/>
                    </a:cubicBezTo>
                    <a:cubicBezTo>
                      <a:pt x="15164" y="8188"/>
                      <a:pt x="15507" y="8987"/>
                      <a:pt x="15792" y="9566"/>
                    </a:cubicBezTo>
                    <a:cubicBezTo>
                      <a:pt x="16085" y="10138"/>
                      <a:pt x="16281" y="10519"/>
                      <a:pt x="16281" y="10519"/>
                    </a:cubicBezTo>
                    <a:cubicBezTo>
                      <a:pt x="16281" y="10519"/>
                      <a:pt x="17487" y="9552"/>
                      <a:pt x="17487" y="9552"/>
                    </a:cubicBezTo>
                    <a:close/>
                    <a:moveTo>
                      <a:pt x="15359" y="11259"/>
                    </a:moveTo>
                    <a:cubicBezTo>
                      <a:pt x="15359" y="11259"/>
                      <a:pt x="15159" y="10869"/>
                      <a:pt x="14860" y="10285"/>
                    </a:cubicBezTo>
                    <a:cubicBezTo>
                      <a:pt x="14569" y="9694"/>
                      <a:pt x="14218" y="8879"/>
                      <a:pt x="13845" y="8079"/>
                    </a:cubicBezTo>
                    <a:cubicBezTo>
                      <a:pt x="13460" y="7288"/>
                      <a:pt x="13148" y="6449"/>
                      <a:pt x="12892" y="5833"/>
                    </a:cubicBezTo>
                    <a:cubicBezTo>
                      <a:pt x="12640" y="5215"/>
                      <a:pt x="12472" y="4803"/>
                      <a:pt x="12472" y="4803"/>
                    </a:cubicBezTo>
                    <a:lnTo>
                      <a:pt x="11189" y="5596"/>
                    </a:lnTo>
                    <a:cubicBezTo>
                      <a:pt x="11189" y="5596"/>
                      <a:pt x="11362" y="6019"/>
                      <a:pt x="11621" y="6654"/>
                    </a:cubicBezTo>
                    <a:cubicBezTo>
                      <a:pt x="11883" y="7286"/>
                      <a:pt x="12205" y="8148"/>
                      <a:pt x="12599" y="8961"/>
                    </a:cubicBezTo>
                    <a:cubicBezTo>
                      <a:pt x="12982" y="9781"/>
                      <a:pt x="13342" y="10618"/>
                      <a:pt x="13642" y="11224"/>
                    </a:cubicBezTo>
                    <a:cubicBezTo>
                      <a:pt x="13948" y="11825"/>
                      <a:pt x="14153" y="12226"/>
                      <a:pt x="14153" y="12226"/>
                    </a:cubicBezTo>
                    <a:cubicBezTo>
                      <a:pt x="14153" y="12226"/>
                      <a:pt x="15359" y="11259"/>
                      <a:pt x="15359" y="11259"/>
                    </a:cubicBezTo>
                    <a:close/>
                    <a:moveTo>
                      <a:pt x="13232" y="12964"/>
                    </a:moveTo>
                    <a:cubicBezTo>
                      <a:pt x="13232" y="12964"/>
                      <a:pt x="13023" y="12556"/>
                      <a:pt x="12710" y="11943"/>
                    </a:cubicBezTo>
                    <a:cubicBezTo>
                      <a:pt x="12405" y="11325"/>
                      <a:pt x="12036" y="10472"/>
                      <a:pt x="11647" y="9634"/>
                    </a:cubicBezTo>
                    <a:cubicBezTo>
                      <a:pt x="11245" y="8805"/>
                      <a:pt x="10916" y="7926"/>
                      <a:pt x="10649" y="7281"/>
                    </a:cubicBezTo>
                    <a:cubicBezTo>
                      <a:pt x="10385" y="6634"/>
                      <a:pt x="10208" y="6202"/>
                      <a:pt x="10208" y="6202"/>
                    </a:cubicBezTo>
                    <a:lnTo>
                      <a:pt x="8925" y="6996"/>
                    </a:lnTo>
                    <a:cubicBezTo>
                      <a:pt x="8925" y="6996"/>
                      <a:pt x="9105" y="7438"/>
                      <a:pt x="9376" y="8102"/>
                    </a:cubicBezTo>
                    <a:cubicBezTo>
                      <a:pt x="9650" y="8763"/>
                      <a:pt x="9988" y="9665"/>
                      <a:pt x="10400" y="10516"/>
                    </a:cubicBezTo>
                    <a:cubicBezTo>
                      <a:pt x="10800" y="11375"/>
                      <a:pt x="11178" y="12250"/>
                      <a:pt x="11491" y="12884"/>
                    </a:cubicBezTo>
                    <a:cubicBezTo>
                      <a:pt x="11812" y="13513"/>
                      <a:pt x="12026" y="13931"/>
                      <a:pt x="12026" y="13931"/>
                    </a:cubicBezTo>
                    <a:cubicBezTo>
                      <a:pt x="12026" y="13931"/>
                      <a:pt x="13232" y="12964"/>
                      <a:pt x="13232" y="12964"/>
                    </a:cubicBezTo>
                    <a:close/>
                    <a:moveTo>
                      <a:pt x="11103" y="14671"/>
                    </a:moveTo>
                    <a:cubicBezTo>
                      <a:pt x="11103" y="14671"/>
                      <a:pt x="10885" y="14244"/>
                      <a:pt x="10559" y="13603"/>
                    </a:cubicBezTo>
                    <a:cubicBezTo>
                      <a:pt x="10240" y="12957"/>
                      <a:pt x="9854" y="12065"/>
                      <a:pt x="9447" y="11189"/>
                    </a:cubicBezTo>
                    <a:cubicBezTo>
                      <a:pt x="9028" y="10322"/>
                      <a:pt x="8683" y="9404"/>
                      <a:pt x="8403" y="8730"/>
                    </a:cubicBezTo>
                    <a:cubicBezTo>
                      <a:pt x="8128" y="8053"/>
                      <a:pt x="7943" y="7602"/>
                      <a:pt x="7943" y="7602"/>
                    </a:cubicBezTo>
                    <a:lnTo>
                      <a:pt x="6661" y="8395"/>
                    </a:lnTo>
                    <a:cubicBezTo>
                      <a:pt x="6661" y="8395"/>
                      <a:pt x="6849" y="8856"/>
                      <a:pt x="7132" y="9550"/>
                    </a:cubicBezTo>
                    <a:cubicBezTo>
                      <a:pt x="7418" y="10241"/>
                      <a:pt x="7772" y="11182"/>
                      <a:pt x="8201" y="12071"/>
                    </a:cubicBezTo>
                    <a:cubicBezTo>
                      <a:pt x="8617" y="12968"/>
                      <a:pt x="9014" y="13881"/>
                      <a:pt x="9340" y="14543"/>
                    </a:cubicBezTo>
                    <a:cubicBezTo>
                      <a:pt x="9675" y="15200"/>
                      <a:pt x="9898" y="15637"/>
                      <a:pt x="9898" y="15637"/>
                    </a:cubicBezTo>
                    <a:cubicBezTo>
                      <a:pt x="9898" y="15637"/>
                      <a:pt x="11103" y="14671"/>
                      <a:pt x="11103" y="14671"/>
                    </a:cubicBezTo>
                    <a:close/>
                    <a:moveTo>
                      <a:pt x="8977" y="16376"/>
                    </a:moveTo>
                    <a:cubicBezTo>
                      <a:pt x="8977" y="16376"/>
                      <a:pt x="8750" y="15931"/>
                      <a:pt x="8409" y="15262"/>
                    </a:cubicBezTo>
                    <a:cubicBezTo>
                      <a:pt x="8077" y="14587"/>
                      <a:pt x="7672" y="13658"/>
                      <a:pt x="7249" y="12744"/>
                    </a:cubicBezTo>
                    <a:cubicBezTo>
                      <a:pt x="6812" y="11839"/>
                      <a:pt x="6451" y="10882"/>
                      <a:pt x="6160" y="10178"/>
                    </a:cubicBezTo>
                    <a:cubicBezTo>
                      <a:pt x="5872" y="9471"/>
                      <a:pt x="5680" y="9000"/>
                      <a:pt x="5680" y="9000"/>
                    </a:cubicBezTo>
                    <a:lnTo>
                      <a:pt x="4397" y="9793"/>
                    </a:lnTo>
                    <a:cubicBezTo>
                      <a:pt x="4397" y="9793"/>
                      <a:pt x="4593" y="10276"/>
                      <a:pt x="4887" y="10998"/>
                    </a:cubicBezTo>
                    <a:cubicBezTo>
                      <a:pt x="5185" y="11719"/>
                      <a:pt x="5556" y="12698"/>
                      <a:pt x="6002" y="13625"/>
                    </a:cubicBezTo>
                    <a:cubicBezTo>
                      <a:pt x="6435" y="14562"/>
                      <a:pt x="6850" y="15512"/>
                      <a:pt x="7190" y="16203"/>
                    </a:cubicBezTo>
                    <a:cubicBezTo>
                      <a:pt x="7538" y="16887"/>
                      <a:pt x="7771" y="17343"/>
                      <a:pt x="7771" y="17343"/>
                    </a:cubicBezTo>
                    <a:cubicBezTo>
                      <a:pt x="7771" y="17343"/>
                      <a:pt x="8977" y="16376"/>
                      <a:pt x="8977" y="16376"/>
                    </a:cubicBezTo>
                    <a:close/>
                    <a:moveTo>
                      <a:pt x="6849" y="18082"/>
                    </a:moveTo>
                    <a:cubicBezTo>
                      <a:pt x="6849" y="18082"/>
                      <a:pt x="6612" y="17618"/>
                      <a:pt x="6257" y="16922"/>
                    </a:cubicBezTo>
                    <a:cubicBezTo>
                      <a:pt x="5912" y="16220"/>
                      <a:pt x="5489" y="15253"/>
                      <a:pt x="5049" y="14300"/>
                    </a:cubicBezTo>
                    <a:cubicBezTo>
                      <a:pt x="4595" y="13356"/>
                      <a:pt x="4217" y="12360"/>
                      <a:pt x="3914" y="11627"/>
                    </a:cubicBezTo>
                    <a:cubicBezTo>
                      <a:pt x="3615" y="10891"/>
                      <a:pt x="3415" y="10399"/>
                      <a:pt x="3415" y="10399"/>
                    </a:cubicBezTo>
                    <a:lnTo>
                      <a:pt x="2132" y="11192"/>
                    </a:lnTo>
                    <a:cubicBezTo>
                      <a:pt x="2132" y="11192"/>
                      <a:pt x="2336" y="11695"/>
                      <a:pt x="2643" y="12447"/>
                    </a:cubicBezTo>
                    <a:cubicBezTo>
                      <a:pt x="2953" y="13197"/>
                      <a:pt x="3340" y="14215"/>
                      <a:pt x="3803" y="15181"/>
                    </a:cubicBezTo>
                    <a:cubicBezTo>
                      <a:pt x="4253" y="16155"/>
                      <a:pt x="4685" y="17143"/>
                      <a:pt x="5039" y="17863"/>
                    </a:cubicBezTo>
                    <a:cubicBezTo>
                      <a:pt x="5401" y="18574"/>
                      <a:pt x="5643" y="19049"/>
                      <a:pt x="5643" y="19049"/>
                    </a:cubicBezTo>
                    <a:cubicBezTo>
                      <a:pt x="5643" y="19049"/>
                      <a:pt x="6849" y="18082"/>
                      <a:pt x="6849" y="18082"/>
                    </a:cubicBezTo>
                    <a:close/>
                    <a:moveTo>
                      <a:pt x="21600" y="7588"/>
                    </a:moveTo>
                    <a:lnTo>
                      <a:pt x="4844" y="21600"/>
                    </a:lnTo>
                    <a:cubicBezTo>
                      <a:pt x="4844" y="21600"/>
                      <a:pt x="3828" y="20583"/>
                      <a:pt x="2811" y="19566"/>
                    </a:cubicBezTo>
                    <a:cubicBezTo>
                      <a:pt x="1819" y="18511"/>
                      <a:pt x="838" y="17396"/>
                      <a:pt x="838" y="17396"/>
                    </a:cubicBezTo>
                    <a:cubicBezTo>
                      <a:pt x="838" y="17396"/>
                      <a:pt x="770" y="16980"/>
                      <a:pt x="667" y="16355"/>
                    </a:cubicBezTo>
                    <a:cubicBezTo>
                      <a:pt x="566" y="15731"/>
                      <a:pt x="472" y="14880"/>
                      <a:pt x="364" y="14047"/>
                    </a:cubicBezTo>
                    <a:cubicBezTo>
                      <a:pt x="264" y="13216"/>
                      <a:pt x="163" y="12386"/>
                      <a:pt x="88" y="11764"/>
                    </a:cubicBezTo>
                    <a:cubicBezTo>
                      <a:pt x="35" y="11135"/>
                      <a:pt x="0" y="10717"/>
                      <a:pt x="0" y="10717"/>
                    </a:cubicBezTo>
                    <a:lnTo>
                      <a:pt x="18223" y="0"/>
                    </a:lnTo>
                    <a:cubicBezTo>
                      <a:pt x="18223" y="0"/>
                      <a:pt x="18267" y="124"/>
                      <a:pt x="18344" y="341"/>
                    </a:cubicBezTo>
                    <a:cubicBezTo>
                      <a:pt x="18414" y="563"/>
                      <a:pt x="18539" y="864"/>
                      <a:pt x="18690" y="1225"/>
                    </a:cubicBezTo>
                    <a:cubicBezTo>
                      <a:pt x="18837" y="1588"/>
                      <a:pt x="19010" y="2011"/>
                      <a:pt x="19194" y="2465"/>
                    </a:cubicBezTo>
                    <a:cubicBezTo>
                      <a:pt x="19286" y="2693"/>
                      <a:pt x="19380" y="2929"/>
                      <a:pt x="19475" y="3168"/>
                    </a:cubicBezTo>
                    <a:cubicBezTo>
                      <a:pt x="19582" y="3399"/>
                      <a:pt x="19691" y="3633"/>
                      <a:pt x="19800" y="3869"/>
                    </a:cubicBezTo>
                    <a:cubicBezTo>
                      <a:pt x="20235" y="4810"/>
                      <a:pt x="20646" y="5768"/>
                      <a:pt x="21018" y="6440"/>
                    </a:cubicBezTo>
                    <a:cubicBezTo>
                      <a:pt x="21367" y="7129"/>
                      <a:pt x="21600" y="7588"/>
                      <a:pt x="21600" y="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3" name="îṡ1idè">
                <a:extLst>
                  <a:ext uri="{FF2B5EF4-FFF2-40B4-BE49-F238E27FC236}">
                    <a16:creationId xmlns:a16="http://schemas.microsoft.com/office/drawing/2014/main" id="{EAC015F6-0D2A-4433-9591-7633E12DC958}"/>
                  </a:ext>
                </a:extLst>
              </p:cNvPr>
              <p:cNvSpPr/>
              <p:nvPr/>
            </p:nvSpPr>
            <p:spPr>
              <a:xfrm>
                <a:off x="20449" y="5173603"/>
                <a:ext cx="1787567" cy="64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00" y="7186"/>
                    </a:moveTo>
                    <a:lnTo>
                      <a:pt x="17925" y="3796"/>
                    </a:lnTo>
                    <a:lnTo>
                      <a:pt x="15885" y="4923"/>
                    </a:lnTo>
                    <a:lnTo>
                      <a:pt x="16175" y="8518"/>
                    </a:lnTo>
                    <a:cubicBezTo>
                      <a:pt x="16175" y="8518"/>
                      <a:pt x="18200" y="7186"/>
                      <a:pt x="18200" y="7186"/>
                    </a:cubicBezTo>
                    <a:close/>
                    <a:moveTo>
                      <a:pt x="15282" y="9104"/>
                    </a:moveTo>
                    <a:lnTo>
                      <a:pt x="14984" y="5419"/>
                    </a:lnTo>
                    <a:lnTo>
                      <a:pt x="12943" y="6540"/>
                    </a:lnTo>
                    <a:cubicBezTo>
                      <a:pt x="12943" y="6540"/>
                      <a:pt x="12958" y="6786"/>
                      <a:pt x="12990" y="7150"/>
                    </a:cubicBezTo>
                    <a:cubicBezTo>
                      <a:pt x="13020" y="7515"/>
                      <a:pt x="13059" y="8001"/>
                      <a:pt x="13099" y="8487"/>
                    </a:cubicBezTo>
                    <a:cubicBezTo>
                      <a:pt x="13178" y="9460"/>
                      <a:pt x="13257" y="10432"/>
                      <a:pt x="13257" y="10432"/>
                    </a:cubicBezTo>
                    <a:cubicBezTo>
                      <a:pt x="13257" y="10432"/>
                      <a:pt x="15282" y="9104"/>
                      <a:pt x="15282" y="9104"/>
                    </a:cubicBezTo>
                    <a:close/>
                    <a:moveTo>
                      <a:pt x="12363" y="11017"/>
                    </a:moveTo>
                    <a:cubicBezTo>
                      <a:pt x="12363" y="11017"/>
                      <a:pt x="12283" y="10022"/>
                      <a:pt x="12202" y="9027"/>
                    </a:cubicBezTo>
                    <a:cubicBezTo>
                      <a:pt x="12161" y="8529"/>
                      <a:pt x="12120" y="8032"/>
                      <a:pt x="12090" y="7659"/>
                    </a:cubicBezTo>
                    <a:cubicBezTo>
                      <a:pt x="12057" y="7288"/>
                      <a:pt x="12043" y="7036"/>
                      <a:pt x="12043" y="7036"/>
                    </a:cubicBezTo>
                    <a:lnTo>
                      <a:pt x="10002" y="8154"/>
                    </a:lnTo>
                    <a:cubicBezTo>
                      <a:pt x="10002" y="8154"/>
                      <a:pt x="10016" y="8419"/>
                      <a:pt x="10051" y="8810"/>
                    </a:cubicBezTo>
                    <a:cubicBezTo>
                      <a:pt x="10083" y="9203"/>
                      <a:pt x="10125" y="9725"/>
                      <a:pt x="10168" y="10249"/>
                    </a:cubicBezTo>
                    <a:cubicBezTo>
                      <a:pt x="10253" y="11295"/>
                      <a:pt x="10338" y="12341"/>
                      <a:pt x="10338" y="12341"/>
                    </a:cubicBezTo>
                    <a:cubicBezTo>
                      <a:pt x="10338" y="12341"/>
                      <a:pt x="12363" y="11017"/>
                      <a:pt x="12363" y="11017"/>
                    </a:cubicBezTo>
                    <a:close/>
                    <a:moveTo>
                      <a:pt x="9444" y="12925"/>
                    </a:moveTo>
                    <a:cubicBezTo>
                      <a:pt x="9444" y="12925"/>
                      <a:pt x="9358" y="11856"/>
                      <a:pt x="9270" y="10787"/>
                    </a:cubicBezTo>
                    <a:cubicBezTo>
                      <a:pt x="9227" y="10253"/>
                      <a:pt x="9183" y="9719"/>
                      <a:pt x="9151" y="9317"/>
                    </a:cubicBezTo>
                    <a:cubicBezTo>
                      <a:pt x="9116" y="8918"/>
                      <a:pt x="9101" y="8647"/>
                      <a:pt x="9101" y="8647"/>
                    </a:cubicBezTo>
                    <a:lnTo>
                      <a:pt x="7059" y="9763"/>
                    </a:lnTo>
                    <a:cubicBezTo>
                      <a:pt x="7059" y="9763"/>
                      <a:pt x="7075" y="10047"/>
                      <a:pt x="7111" y="10466"/>
                    </a:cubicBezTo>
                    <a:cubicBezTo>
                      <a:pt x="7145" y="10886"/>
                      <a:pt x="7191" y="11446"/>
                      <a:pt x="7236" y="12006"/>
                    </a:cubicBezTo>
                    <a:cubicBezTo>
                      <a:pt x="7328" y="13127"/>
                      <a:pt x="7419" y="14246"/>
                      <a:pt x="7419" y="14246"/>
                    </a:cubicBezTo>
                    <a:cubicBezTo>
                      <a:pt x="7419" y="14246"/>
                      <a:pt x="9444" y="12925"/>
                      <a:pt x="9444" y="12925"/>
                    </a:cubicBezTo>
                    <a:close/>
                    <a:moveTo>
                      <a:pt x="6525" y="14828"/>
                    </a:moveTo>
                    <a:cubicBezTo>
                      <a:pt x="6525" y="14828"/>
                      <a:pt x="6432" y="13686"/>
                      <a:pt x="6339" y="12543"/>
                    </a:cubicBezTo>
                    <a:cubicBezTo>
                      <a:pt x="6292" y="11971"/>
                      <a:pt x="6246" y="11401"/>
                      <a:pt x="6211" y="10972"/>
                    </a:cubicBezTo>
                    <a:cubicBezTo>
                      <a:pt x="6174" y="10546"/>
                      <a:pt x="6159" y="10254"/>
                      <a:pt x="6159" y="10254"/>
                    </a:cubicBezTo>
                    <a:lnTo>
                      <a:pt x="4117" y="11367"/>
                    </a:lnTo>
                    <a:cubicBezTo>
                      <a:pt x="4117" y="11367"/>
                      <a:pt x="4133" y="11669"/>
                      <a:pt x="4171" y="12116"/>
                    </a:cubicBezTo>
                    <a:cubicBezTo>
                      <a:pt x="4208" y="12564"/>
                      <a:pt x="4256" y="13161"/>
                      <a:pt x="4305" y="13758"/>
                    </a:cubicBezTo>
                    <a:cubicBezTo>
                      <a:pt x="4402" y="14951"/>
                      <a:pt x="4500" y="16144"/>
                      <a:pt x="4500" y="16144"/>
                    </a:cubicBezTo>
                    <a:cubicBezTo>
                      <a:pt x="4500" y="16144"/>
                      <a:pt x="6525" y="14828"/>
                      <a:pt x="6525" y="14828"/>
                    </a:cubicBezTo>
                    <a:close/>
                    <a:moveTo>
                      <a:pt x="3606" y="16726"/>
                    </a:moveTo>
                    <a:cubicBezTo>
                      <a:pt x="3606" y="16726"/>
                      <a:pt x="3507" y="15509"/>
                      <a:pt x="3407" y="14293"/>
                    </a:cubicBezTo>
                    <a:cubicBezTo>
                      <a:pt x="3358" y="13684"/>
                      <a:pt x="3308" y="13077"/>
                      <a:pt x="3271" y="12619"/>
                    </a:cubicBezTo>
                    <a:cubicBezTo>
                      <a:pt x="3232" y="12165"/>
                      <a:pt x="3216" y="11856"/>
                      <a:pt x="3216" y="11856"/>
                    </a:cubicBezTo>
                    <a:lnTo>
                      <a:pt x="1174" y="12965"/>
                    </a:lnTo>
                    <a:cubicBezTo>
                      <a:pt x="1174" y="12965"/>
                      <a:pt x="1191" y="13287"/>
                      <a:pt x="1231" y="13762"/>
                    </a:cubicBezTo>
                    <a:cubicBezTo>
                      <a:pt x="1270" y="14237"/>
                      <a:pt x="1321" y="14871"/>
                      <a:pt x="1372" y="15505"/>
                    </a:cubicBezTo>
                    <a:cubicBezTo>
                      <a:pt x="1476" y="16772"/>
                      <a:pt x="1579" y="18040"/>
                      <a:pt x="1579" y="18040"/>
                    </a:cubicBezTo>
                    <a:cubicBezTo>
                      <a:pt x="1579" y="18040"/>
                      <a:pt x="3606" y="16726"/>
                      <a:pt x="3606" y="16726"/>
                    </a:cubicBezTo>
                    <a:close/>
                    <a:moveTo>
                      <a:pt x="21600" y="6788"/>
                    </a:moveTo>
                    <a:lnTo>
                      <a:pt x="880" y="21600"/>
                    </a:lnTo>
                    <a:cubicBezTo>
                      <a:pt x="880" y="21600"/>
                      <a:pt x="806" y="20896"/>
                      <a:pt x="722" y="19821"/>
                    </a:cubicBezTo>
                    <a:cubicBezTo>
                      <a:pt x="634" y="18748"/>
                      <a:pt x="517" y="17319"/>
                      <a:pt x="400" y="15889"/>
                    </a:cubicBezTo>
                    <a:cubicBezTo>
                      <a:pt x="343" y="15174"/>
                      <a:pt x="286" y="14457"/>
                      <a:pt x="232" y="13786"/>
                    </a:cubicBezTo>
                    <a:cubicBezTo>
                      <a:pt x="189" y="13110"/>
                      <a:pt x="149" y="12479"/>
                      <a:pt x="114" y="11938"/>
                    </a:cubicBezTo>
                    <a:cubicBezTo>
                      <a:pt x="46" y="10856"/>
                      <a:pt x="0" y="10133"/>
                      <a:pt x="0" y="10133"/>
                    </a:cubicBezTo>
                    <a:lnTo>
                      <a:pt x="21064" y="0"/>
                    </a:lnTo>
                    <a:cubicBezTo>
                      <a:pt x="21064" y="0"/>
                      <a:pt x="21092" y="428"/>
                      <a:pt x="21132" y="1070"/>
                    </a:cubicBezTo>
                    <a:cubicBezTo>
                      <a:pt x="21154" y="1391"/>
                      <a:pt x="21173" y="1769"/>
                      <a:pt x="21203" y="2167"/>
                    </a:cubicBezTo>
                    <a:cubicBezTo>
                      <a:pt x="21237" y="2564"/>
                      <a:pt x="21273" y="2986"/>
                      <a:pt x="21310" y="3409"/>
                    </a:cubicBezTo>
                    <a:cubicBezTo>
                      <a:pt x="21380" y="4256"/>
                      <a:pt x="21449" y="5101"/>
                      <a:pt x="21502" y="5737"/>
                    </a:cubicBezTo>
                    <a:cubicBezTo>
                      <a:pt x="21548" y="6377"/>
                      <a:pt x="21600" y="6788"/>
                      <a:pt x="21600" y="6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85000" lnSpcReduction="20000"/>
              </a:bodyPr>
              <a:lstStyle/>
              <a:p>
                <a:endParaRPr sz="2000"/>
              </a:p>
            </p:txBody>
          </p:sp>
          <p:sp>
            <p:nvSpPr>
              <p:cNvPr id="54" name="iṩḻïḑe">
                <a:extLst>
                  <a:ext uri="{FF2B5EF4-FFF2-40B4-BE49-F238E27FC236}">
                    <a16:creationId xmlns:a16="http://schemas.microsoft.com/office/drawing/2014/main" id="{C127BFC8-134F-4D30-81F2-652E0D54FFCD}"/>
                  </a:ext>
                </a:extLst>
              </p:cNvPr>
              <p:cNvSpPr/>
              <p:nvPr/>
            </p:nvSpPr>
            <p:spPr>
              <a:xfrm>
                <a:off x="480552" y="6216503"/>
                <a:ext cx="2034724" cy="1527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5" y="17626"/>
                    </a:moveTo>
                    <a:cubicBezTo>
                      <a:pt x="8145" y="17626"/>
                      <a:pt x="8233" y="17757"/>
                      <a:pt x="8365" y="17954"/>
                    </a:cubicBezTo>
                    <a:cubicBezTo>
                      <a:pt x="8504" y="18143"/>
                      <a:pt x="8687" y="18395"/>
                      <a:pt x="8871" y="18648"/>
                    </a:cubicBezTo>
                    <a:cubicBezTo>
                      <a:pt x="9240" y="19151"/>
                      <a:pt x="9609" y="19654"/>
                      <a:pt x="9609" y="19654"/>
                    </a:cubicBezTo>
                    <a:lnTo>
                      <a:pt x="10919" y="17891"/>
                    </a:lnTo>
                    <a:cubicBezTo>
                      <a:pt x="10919" y="17891"/>
                      <a:pt x="10566" y="17409"/>
                      <a:pt x="10213" y="16927"/>
                    </a:cubicBezTo>
                    <a:cubicBezTo>
                      <a:pt x="10036" y="16687"/>
                      <a:pt x="9860" y="16446"/>
                      <a:pt x="9727" y="16264"/>
                    </a:cubicBezTo>
                    <a:cubicBezTo>
                      <a:pt x="9601" y="16075"/>
                      <a:pt x="9517" y="15950"/>
                      <a:pt x="9517" y="15950"/>
                    </a:cubicBezTo>
                    <a:cubicBezTo>
                      <a:pt x="9517" y="15950"/>
                      <a:pt x="8145" y="17626"/>
                      <a:pt x="8145" y="17626"/>
                    </a:cubicBezTo>
                    <a:close/>
                    <a:moveTo>
                      <a:pt x="10257" y="15048"/>
                    </a:moveTo>
                    <a:cubicBezTo>
                      <a:pt x="10257" y="15048"/>
                      <a:pt x="10339" y="15171"/>
                      <a:pt x="10462" y="15355"/>
                    </a:cubicBezTo>
                    <a:cubicBezTo>
                      <a:pt x="10591" y="15531"/>
                      <a:pt x="10763" y="15767"/>
                      <a:pt x="10935" y="16003"/>
                    </a:cubicBezTo>
                    <a:cubicBezTo>
                      <a:pt x="11280" y="16473"/>
                      <a:pt x="11625" y="16943"/>
                      <a:pt x="11625" y="16943"/>
                    </a:cubicBezTo>
                    <a:lnTo>
                      <a:pt x="12938" y="15183"/>
                    </a:lnTo>
                    <a:cubicBezTo>
                      <a:pt x="12938" y="15183"/>
                      <a:pt x="12608" y="14735"/>
                      <a:pt x="12279" y="14286"/>
                    </a:cubicBezTo>
                    <a:cubicBezTo>
                      <a:pt x="12114" y="14061"/>
                      <a:pt x="11950" y="13836"/>
                      <a:pt x="11826" y="13667"/>
                    </a:cubicBezTo>
                    <a:cubicBezTo>
                      <a:pt x="11709" y="13491"/>
                      <a:pt x="11631" y="13374"/>
                      <a:pt x="11631" y="13374"/>
                    </a:cubicBezTo>
                    <a:cubicBezTo>
                      <a:pt x="11631" y="13374"/>
                      <a:pt x="10257" y="15048"/>
                      <a:pt x="10257" y="15048"/>
                    </a:cubicBezTo>
                    <a:close/>
                    <a:moveTo>
                      <a:pt x="12372" y="12473"/>
                    </a:moveTo>
                    <a:cubicBezTo>
                      <a:pt x="12372" y="12473"/>
                      <a:pt x="12448" y="12588"/>
                      <a:pt x="12562" y="12759"/>
                    </a:cubicBezTo>
                    <a:cubicBezTo>
                      <a:pt x="12682" y="12923"/>
                      <a:pt x="12842" y="13143"/>
                      <a:pt x="13003" y="13362"/>
                    </a:cubicBezTo>
                    <a:cubicBezTo>
                      <a:pt x="13324" y="13799"/>
                      <a:pt x="13645" y="14237"/>
                      <a:pt x="13645" y="14237"/>
                    </a:cubicBezTo>
                    <a:lnTo>
                      <a:pt x="14959" y="12481"/>
                    </a:lnTo>
                    <a:cubicBezTo>
                      <a:pt x="14959" y="12481"/>
                      <a:pt x="14653" y="12064"/>
                      <a:pt x="14348" y="11648"/>
                    </a:cubicBezTo>
                    <a:cubicBezTo>
                      <a:pt x="14195" y="11440"/>
                      <a:pt x="14039" y="11235"/>
                      <a:pt x="13929" y="11075"/>
                    </a:cubicBezTo>
                    <a:cubicBezTo>
                      <a:pt x="13820" y="10911"/>
                      <a:pt x="13747" y="10803"/>
                      <a:pt x="13747" y="10803"/>
                    </a:cubicBezTo>
                    <a:cubicBezTo>
                      <a:pt x="13747" y="10803"/>
                      <a:pt x="12372" y="12473"/>
                      <a:pt x="12372" y="12473"/>
                    </a:cubicBezTo>
                    <a:close/>
                    <a:moveTo>
                      <a:pt x="14489" y="9903"/>
                    </a:moveTo>
                    <a:cubicBezTo>
                      <a:pt x="14489" y="9903"/>
                      <a:pt x="14560" y="10009"/>
                      <a:pt x="14665" y="10168"/>
                    </a:cubicBezTo>
                    <a:cubicBezTo>
                      <a:pt x="14772" y="10325"/>
                      <a:pt x="14925" y="10522"/>
                      <a:pt x="15073" y="10726"/>
                    </a:cubicBezTo>
                    <a:cubicBezTo>
                      <a:pt x="15370" y="11131"/>
                      <a:pt x="15667" y="11534"/>
                      <a:pt x="15667" y="11534"/>
                    </a:cubicBezTo>
                    <a:lnTo>
                      <a:pt x="16983" y="9781"/>
                    </a:lnTo>
                    <a:cubicBezTo>
                      <a:pt x="16983" y="9781"/>
                      <a:pt x="16702" y="9398"/>
                      <a:pt x="16420" y="9015"/>
                    </a:cubicBezTo>
                    <a:cubicBezTo>
                      <a:pt x="16280" y="8823"/>
                      <a:pt x="16134" y="8638"/>
                      <a:pt x="16034" y="8486"/>
                    </a:cubicBezTo>
                    <a:cubicBezTo>
                      <a:pt x="15934" y="8336"/>
                      <a:pt x="15867" y="8236"/>
                      <a:pt x="15867" y="8236"/>
                    </a:cubicBezTo>
                    <a:cubicBezTo>
                      <a:pt x="15867" y="8236"/>
                      <a:pt x="14489" y="9903"/>
                      <a:pt x="14489" y="9903"/>
                    </a:cubicBezTo>
                    <a:close/>
                    <a:moveTo>
                      <a:pt x="16610" y="7338"/>
                    </a:moveTo>
                    <a:cubicBezTo>
                      <a:pt x="16610" y="7338"/>
                      <a:pt x="16865" y="7731"/>
                      <a:pt x="17146" y="8094"/>
                    </a:cubicBezTo>
                    <a:cubicBezTo>
                      <a:pt x="17420" y="8466"/>
                      <a:pt x="17693" y="8837"/>
                      <a:pt x="17693" y="8837"/>
                    </a:cubicBezTo>
                    <a:lnTo>
                      <a:pt x="19011" y="7086"/>
                    </a:lnTo>
                    <a:cubicBezTo>
                      <a:pt x="19011" y="7086"/>
                      <a:pt x="18753" y="6736"/>
                      <a:pt x="18495" y="6386"/>
                    </a:cubicBezTo>
                    <a:cubicBezTo>
                      <a:pt x="18230" y="6046"/>
                      <a:pt x="17990" y="5673"/>
                      <a:pt x="17989" y="5673"/>
                    </a:cubicBezTo>
                    <a:cubicBezTo>
                      <a:pt x="17989" y="5673"/>
                      <a:pt x="16610" y="7338"/>
                      <a:pt x="16610" y="7338"/>
                    </a:cubicBezTo>
                    <a:close/>
                    <a:moveTo>
                      <a:pt x="7344" y="16423"/>
                    </a:moveTo>
                    <a:lnTo>
                      <a:pt x="8750" y="14798"/>
                    </a:lnTo>
                    <a:cubicBezTo>
                      <a:pt x="8750" y="14798"/>
                      <a:pt x="8406" y="14302"/>
                      <a:pt x="8096" y="13769"/>
                    </a:cubicBezTo>
                    <a:cubicBezTo>
                      <a:pt x="7778" y="13245"/>
                      <a:pt x="7461" y="12719"/>
                      <a:pt x="7461" y="12719"/>
                    </a:cubicBezTo>
                    <a:lnTo>
                      <a:pt x="5998" y="14253"/>
                    </a:lnTo>
                    <a:cubicBezTo>
                      <a:pt x="5998" y="14253"/>
                      <a:pt x="6329" y="14802"/>
                      <a:pt x="6661" y="15350"/>
                    </a:cubicBezTo>
                    <a:cubicBezTo>
                      <a:pt x="6826" y="15625"/>
                      <a:pt x="6991" y="15900"/>
                      <a:pt x="7126" y="16094"/>
                    </a:cubicBezTo>
                    <a:cubicBezTo>
                      <a:pt x="7257" y="16292"/>
                      <a:pt x="7344" y="16423"/>
                      <a:pt x="7344" y="16423"/>
                    </a:cubicBezTo>
                    <a:close/>
                    <a:moveTo>
                      <a:pt x="8249" y="11894"/>
                    </a:moveTo>
                    <a:cubicBezTo>
                      <a:pt x="8249" y="11894"/>
                      <a:pt x="8559" y="12406"/>
                      <a:pt x="8869" y="12919"/>
                    </a:cubicBezTo>
                    <a:cubicBezTo>
                      <a:pt x="9172" y="13439"/>
                      <a:pt x="9508" y="13923"/>
                      <a:pt x="9508" y="13923"/>
                    </a:cubicBezTo>
                    <a:lnTo>
                      <a:pt x="10915" y="12301"/>
                    </a:lnTo>
                    <a:cubicBezTo>
                      <a:pt x="10915" y="12301"/>
                      <a:pt x="10595" y="11839"/>
                      <a:pt x="10306" y="11342"/>
                    </a:cubicBezTo>
                    <a:cubicBezTo>
                      <a:pt x="10010" y="10853"/>
                      <a:pt x="9714" y="10363"/>
                      <a:pt x="9714" y="10363"/>
                    </a:cubicBezTo>
                    <a:cubicBezTo>
                      <a:pt x="9714" y="10363"/>
                      <a:pt x="8249" y="11894"/>
                      <a:pt x="8249" y="11894"/>
                    </a:cubicBezTo>
                    <a:close/>
                    <a:moveTo>
                      <a:pt x="10503" y="9540"/>
                    </a:moveTo>
                    <a:cubicBezTo>
                      <a:pt x="10503" y="9540"/>
                      <a:pt x="10791" y="10016"/>
                      <a:pt x="11080" y="10493"/>
                    </a:cubicBezTo>
                    <a:cubicBezTo>
                      <a:pt x="11361" y="10978"/>
                      <a:pt x="11673" y="11428"/>
                      <a:pt x="11673" y="11428"/>
                    </a:cubicBezTo>
                    <a:lnTo>
                      <a:pt x="13083" y="9808"/>
                    </a:lnTo>
                    <a:cubicBezTo>
                      <a:pt x="13083" y="9808"/>
                      <a:pt x="12787" y="9380"/>
                      <a:pt x="12519" y="8919"/>
                    </a:cubicBezTo>
                    <a:cubicBezTo>
                      <a:pt x="12244" y="8466"/>
                      <a:pt x="11969" y="8013"/>
                      <a:pt x="11969" y="8013"/>
                    </a:cubicBezTo>
                    <a:cubicBezTo>
                      <a:pt x="11969" y="8013"/>
                      <a:pt x="10503" y="9540"/>
                      <a:pt x="10503" y="9540"/>
                    </a:cubicBezTo>
                    <a:close/>
                    <a:moveTo>
                      <a:pt x="12759" y="7191"/>
                    </a:moveTo>
                    <a:cubicBezTo>
                      <a:pt x="12759" y="7191"/>
                      <a:pt x="13027" y="7632"/>
                      <a:pt x="13294" y="8071"/>
                    </a:cubicBezTo>
                    <a:cubicBezTo>
                      <a:pt x="13554" y="8520"/>
                      <a:pt x="13843" y="8937"/>
                      <a:pt x="13843" y="8937"/>
                    </a:cubicBezTo>
                    <a:lnTo>
                      <a:pt x="15254" y="7321"/>
                    </a:lnTo>
                    <a:cubicBezTo>
                      <a:pt x="15254" y="7321"/>
                      <a:pt x="14981" y="6925"/>
                      <a:pt x="14735" y="6500"/>
                    </a:cubicBezTo>
                    <a:cubicBezTo>
                      <a:pt x="14481" y="6083"/>
                      <a:pt x="14227" y="5666"/>
                      <a:pt x="14227" y="5666"/>
                    </a:cubicBezTo>
                    <a:cubicBezTo>
                      <a:pt x="14227" y="5666"/>
                      <a:pt x="12759" y="7191"/>
                      <a:pt x="12759" y="7191"/>
                    </a:cubicBezTo>
                    <a:close/>
                    <a:moveTo>
                      <a:pt x="15018" y="4847"/>
                    </a:moveTo>
                    <a:cubicBezTo>
                      <a:pt x="15018" y="4847"/>
                      <a:pt x="15265" y="5251"/>
                      <a:pt x="15511" y="5655"/>
                    </a:cubicBezTo>
                    <a:cubicBezTo>
                      <a:pt x="15750" y="6068"/>
                      <a:pt x="16015" y="6451"/>
                      <a:pt x="16015" y="6451"/>
                    </a:cubicBezTo>
                    <a:lnTo>
                      <a:pt x="17428" y="4837"/>
                    </a:lnTo>
                    <a:cubicBezTo>
                      <a:pt x="17428" y="4837"/>
                      <a:pt x="17366" y="4746"/>
                      <a:pt x="17274" y="4609"/>
                    </a:cubicBezTo>
                    <a:cubicBezTo>
                      <a:pt x="17181" y="4472"/>
                      <a:pt x="17071" y="4276"/>
                      <a:pt x="16953" y="4087"/>
                    </a:cubicBezTo>
                    <a:cubicBezTo>
                      <a:pt x="16721" y="3706"/>
                      <a:pt x="16488" y="3325"/>
                      <a:pt x="16488" y="3325"/>
                    </a:cubicBezTo>
                    <a:cubicBezTo>
                      <a:pt x="16488" y="3325"/>
                      <a:pt x="15018" y="4847"/>
                      <a:pt x="15018" y="4847"/>
                    </a:cubicBezTo>
                    <a:close/>
                    <a:moveTo>
                      <a:pt x="21600" y="5088"/>
                    </a:moveTo>
                    <a:cubicBezTo>
                      <a:pt x="21600" y="5088"/>
                      <a:pt x="18666" y="9207"/>
                      <a:pt x="15732" y="13325"/>
                    </a:cubicBezTo>
                    <a:cubicBezTo>
                      <a:pt x="12813" y="17463"/>
                      <a:pt x="9894" y="21600"/>
                      <a:pt x="9894" y="21600"/>
                    </a:cubicBezTo>
                    <a:cubicBezTo>
                      <a:pt x="9894" y="21600"/>
                      <a:pt x="9741" y="21568"/>
                      <a:pt x="9473" y="21512"/>
                    </a:cubicBezTo>
                    <a:cubicBezTo>
                      <a:pt x="9206" y="21454"/>
                      <a:pt x="8812" y="21382"/>
                      <a:pt x="8360" y="21254"/>
                    </a:cubicBezTo>
                    <a:cubicBezTo>
                      <a:pt x="7453" y="21003"/>
                      <a:pt x="6195" y="20667"/>
                      <a:pt x="4969" y="20189"/>
                    </a:cubicBezTo>
                    <a:cubicBezTo>
                      <a:pt x="4355" y="19954"/>
                      <a:pt x="3715" y="19725"/>
                      <a:pt x="3142" y="19463"/>
                    </a:cubicBezTo>
                    <a:cubicBezTo>
                      <a:pt x="2565" y="19205"/>
                      <a:pt x="2021" y="18952"/>
                      <a:pt x="1552" y="18728"/>
                    </a:cubicBezTo>
                    <a:cubicBezTo>
                      <a:pt x="1080" y="18506"/>
                      <a:pt x="690" y="18307"/>
                      <a:pt x="424" y="18158"/>
                    </a:cubicBezTo>
                    <a:cubicBezTo>
                      <a:pt x="154" y="18011"/>
                      <a:pt x="0" y="17926"/>
                      <a:pt x="0" y="17926"/>
                    </a:cubicBezTo>
                    <a:cubicBezTo>
                      <a:pt x="0" y="17926"/>
                      <a:pt x="4568" y="13426"/>
                      <a:pt x="9135" y="8925"/>
                    </a:cubicBezTo>
                    <a:cubicBezTo>
                      <a:pt x="13724" y="4462"/>
                      <a:pt x="18313" y="0"/>
                      <a:pt x="18313" y="0"/>
                    </a:cubicBezTo>
                    <a:cubicBezTo>
                      <a:pt x="18313" y="0"/>
                      <a:pt x="18364" y="97"/>
                      <a:pt x="18441" y="243"/>
                    </a:cubicBezTo>
                    <a:cubicBezTo>
                      <a:pt x="18521" y="386"/>
                      <a:pt x="18616" y="588"/>
                      <a:pt x="18728" y="773"/>
                    </a:cubicBezTo>
                    <a:cubicBezTo>
                      <a:pt x="18949" y="1146"/>
                      <a:pt x="19171" y="1519"/>
                      <a:pt x="19171" y="1519"/>
                    </a:cubicBezTo>
                    <a:lnTo>
                      <a:pt x="17889" y="2898"/>
                    </a:lnTo>
                    <a:cubicBezTo>
                      <a:pt x="17889" y="2898"/>
                      <a:pt x="18229" y="3483"/>
                      <a:pt x="18610" y="4021"/>
                    </a:cubicBezTo>
                    <a:cubicBezTo>
                      <a:pt x="18794" y="4297"/>
                      <a:pt x="18979" y="4572"/>
                      <a:pt x="19117" y="4779"/>
                    </a:cubicBezTo>
                    <a:cubicBezTo>
                      <a:pt x="19258" y="4982"/>
                      <a:pt x="19359" y="5109"/>
                      <a:pt x="19359" y="5109"/>
                    </a:cubicBezTo>
                    <a:lnTo>
                      <a:pt x="20532" y="3640"/>
                    </a:lnTo>
                    <a:cubicBezTo>
                      <a:pt x="20532" y="3640"/>
                      <a:pt x="20795" y="4007"/>
                      <a:pt x="21058" y="4374"/>
                    </a:cubicBezTo>
                    <a:cubicBezTo>
                      <a:pt x="21188" y="4561"/>
                      <a:pt x="21320" y="4744"/>
                      <a:pt x="21427" y="4870"/>
                    </a:cubicBezTo>
                    <a:cubicBezTo>
                      <a:pt x="21531" y="5001"/>
                      <a:pt x="21600" y="5088"/>
                      <a:pt x="21600" y="5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5" name="îşļïďê">
                <a:extLst>
                  <a:ext uri="{FF2B5EF4-FFF2-40B4-BE49-F238E27FC236}">
                    <a16:creationId xmlns:a16="http://schemas.microsoft.com/office/drawing/2014/main" id="{5CF1B4FB-536E-49E1-BCBA-945DA7566D4E}"/>
                  </a:ext>
                </a:extLst>
              </p:cNvPr>
              <p:cNvSpPr/>
              <p:nvPr/>
            </p:nvSpPr>
            <p:spPr>
              <a:xfrm>
                <a:off x="746389" y="5470114"/>
                <a:ext cx="1179080" cy="742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61" y="8137"/>
                    </a:moveTo>
                    <a:lnTo>
                      <a:pt x="17963" y="5979"/>
                    </a:lnTo>
                    <a:lnTo>
                      <a:pt x="16164" y="6997"/>
                    </a:lnTo>
                    <a:lnTo>
                      <a:pt x="16682" y="9235"/>
                    </a:lnTo>
                    <a:cubicBezTo>
                      <a:pt x="16682" y="9235"/>
                      <a:pt x="18461" y="8137"/>
                      <a:pt x="18461" y="8137"/>
                    </a:cubicBezTo>
                    <a:close/>
                    <a:moveTo>
                      <a:pt x="15724" y="9825"/>
                    </a:moveTo>
                    <a:lnTo>
                      <a:pt x="15195" y="7542"/>
                    </a:lnTo>
                    <a:lnTo>
                      <a:pt x="13395" y="8555"/>
                    </a:lnTo>
                    <a:lnTo>
                      <a:pt x="13944" y="10919"/>
                    </a:lnTo>
                    <a:cubicBezTo>
                      <a:pt x="13944" y="10919"/>
                      <a:pt x="15724" y="9825"/>
                      <a:pt x="15724" y="9825"/>
                    </a:cubicBezTo>
                    <a:close/>
                    <a:moveTo>
                      <a:pt x="12986" y="11507"/>
                    </a:moveTo>
                    <a:lnTo>
                      <a:pt x="12425" y="9100"/>
                    </a:lnTo>
                    <a:lnTo>
                      <a:pt x="10624" y="10108"/>
                    </a:lnTo>
                    <a:lnTo>
                      <a:pt x="11205" y="12597"/>
                    </a:lnTo>
                    <a:cubicBezTo>
                      <a:pt x="11205" y="12597"/>
                      <a:pt x="12986" y="11507"/>
                      <a:pt x="12986" y="11507"/>
                    </a:cubicBezTo>
                    <a:close/>
                    <a:moveTo>
                      <a:pt x="10245" y="13183"/>
                    </a:moveTo>
                    <a:lnTo>
                      <a:pt x="9655" y="10650"/>
                    </a:lnTo>
                    <a:lnTo>
                      <a:pt x="7853" y="11653"/>
                    </a:lnTo>
                    <a:lnTo>
                      <a:pt x="8463" y="14269"/>
                    </a:lnTo>
                    <a:cubicBezTo>
                      <a:pt x="8463" y="14269"/>
                      <a:pt x="10245" y="13183"/>
                      <a:pt x="10245" y="13183"/>
                    </a:cubicBezTo>
                    <a:close/>
                    <a:moveTo>
                      <a:pt x="7503" y="14852"/>
                    </a:moveTo>
                    <a:lnTo>
                      <a:pt x="6882" y="12193"/>
                    </a:lnTo>
                    <a:lnTo>
                      <a:pt x="5078" y="13193"/>
                    </a:lnTo>
                    <a:lnTo>
                      <a:pt x="5720" y="15933"/>
                    </a:lnTo>
                    <a:cubicBezTo>
                      <a:pt x="5720" y="15933"/>
                      <a:pt x="7503" y="14852"/>
                      <a:pt x="7503" y="14852"/>
                    </a:cubicBezTo>
                    <a:close/>
                    <a:moveTo>
                      <a:pt x="17710" y="4731"/>
                    </a:moveTo>
                    <a:lnTo>
                      <a:pt x="17281" y="2539"/>
                    </a:lnTo>
                    <a:lnTo>
                      <a:pt x="15455" y="3426"/>
                    </a:lnTo>
                    <a:lnTo>
                      <a:pt x="15902" y="5700"/>
                    </a:lnTo>
                    <a:cubicBezTo>
                      <a:pt x="15902" y="5700"/>
                      <a:pt x="17710" y="4731"/>
                      <a:pt x="17710" y="4731"/>
                    </a:cubicBezTo>
                    <a:close/>
                    <a:moveTo>
                      <a:pt x="14927" y="6221"/>
                    </a:moveTo>
                    <a:lnTo>
                      <a:pt x="14472" y="3902"/>
                    </a:lnTo>
                    <a:lnTo>
                      <a:pt x="12645" y="4783"/>
                    </a:lnTo>
                    <a:lnTo>
                      <a:pt x="13118" y="7185"/>
                    </a:lnTo>
                    <a:cubicBezTo>
                      <a:pt x="13118" y="7185"/>
                      <a:pt x="14927" y="6221"/>
                      <a:pt x="14927" y="6221"/>
                    </a:cubicBezTo>
                    <a:close/>
                    <a:moveTo>
                      <a:pt x="12144" y="7703"/>
                    </a:moveTo>
                    <a:lnTo>
                      <a:pt x="11661" y="5257"/>
                    </a:lnTo>
                    <a:lnTo>
                      <a:pt x="9833" y="6135"/>
                    </a:lnTo>
                    <a:lnTo>
                      <a:pt x="10334" y="8664"/>
                    </a:lnTo>
                    <a:cubicBezTo>
                      <a:pt x="10334" y="8664"/>
                      <a:pt x="12144" y="7703"/>
                      <a:pt x="12144" y="7703"/>
                    </a:cubicBezTo>
                    <a:close/>
                    <a:moveTo>
                      <a:pt x="9359" y="9180"/>
                    </a:moveTo>
                    <a:lnTo>
                      <a:pt x="8848" y="6606"/>
                    </a:lnTo>
                    <a:lnTo>
                      <a:pt x="7020" y="7479"/>
                    </a:lnTo>
                    <a:lnTo>
                      <a:pt x="7547" y="10136"/>
                    </a:lnTo>
                    <a:cubicBezTo>
                      <a:pt x="7547" y="10136"/>
                      <a:pt x="9359" y="9180"/>
                      <a:pt x="9359" y="9180"/>
                    </a:cubicBezTo>
                    <a:close/>
                    <a:moveTo>
                      <a:pt x="6572" y="10649"/>
                    </a:moveTo>
                    <a:lnTo>
                      <a:pt x="6035" y="7947"/>
                    </a:lnTo>
                    <a:lnTo>
                      <a:pt x="4206" y="8816"/>
                    </a:lnTo>
                    <a:lnTo>
                      <a:pt x="4760" y="11601"/>
                    </a:lnTo>
                    <a:cubicBezTo>
                      <a:pt x="4760" y="11601"/>
                      <a:pt x="6572" y="10649"/>
                      <a:pt x="6572" y="10649"/>
                    </a:cubicBezTo>
                    <a:close/>
                    <a:moveTo>
                      <a:pt x="21600" y="7682"/>
                    </a:moveTo>
                    <a:cubicBezTo>
                      <a:pt x="21600" y="7682"/>
                      <a:pt x="16205" y="11188"/>
                      <a:pt x="10809" y="14694"/>
                    </a:cubicBezTo>
                    <a:cubicBezTo>
                      <a:pt x="5405" y="18147"/>
                      <a:pt x="0" y="21600"/>
                      <a:pt x="0" y="21600"/>
                    </a:cubicBezTo>
                    <a:cubicBezTo>
                      <a:pt x="0" y="21600"/>
                      <a:pt x="166" y="20683"/>
                      <a:pt x="415" y="19307"/>
                    </a:cubicBezTo>
                    <a:cubicBezTo>
                      <a:pt x="678" y="17938"/>
                      <a:pt x="990" y="16170"/>
                      <a:pt x="1393" y="14409"/>
                    </a:cubicBezTo>
                    <a:cubicBezTo>
                      <a:pt x="1792" y="12647"/>
                      <a:pt x="2202" y="10936"/>
                      <a:pt x="2515" y="9680"/>
                    </a:cubicBezTo>
                    <a:cubicBezTo>
                      <a:pt x="2665" y="9053"/>
                      <a:pt x="2817" y="8524"/>
                      <a:pt x="2917" y="8159"/>
                    </a:cubicBezTo>
                    <a:cubicBezTo>
                      <a:pt x="3019" y="7795"/>
                      <a:pt x="3077" y="7587"/>
                      <a:pt x="3077" y="7587"/>
                    </a:cubicBezTo>
                    <a:cubicBezTo>
                      <a:pt x="3077" y="7587"/>
                      <a:pt x="7272" y="5704"/>
                      <a:pt x="11467" y="3823"/>
                    </a:cubicBezTo>
                    <a:cubicBezTo>
                      <a:pt x="15656" y="1912"/>
                      <a:pt x="19846" y="0"/>
                      <a:pt x="19846" y="0"/>
                    </a:cubicBezTo>
                    <a:cubicBezTo>
                      <a:pt x="19846" y="0"/>
                      <a:pt x="19942" y="598"/>
                      <a:pt x="20079" y="1177"/>
                    </a:cubicBezTo>
                    <a:cubicBezTo>
                      <a:pt x="20205" y="1761"/>
                      <a:pt x="20330" y="2344"/>
                      <a:pt x="20330" y="2344"/>
                    </a:cubicBezTo>
                    <a:lnTo>
                      <a:pt x="18785" y="3143"/>
                    </a:lnTo>
                    <a:cubicBezTo>
                      <a:pt x="18785" y="3143"/>
                      <a:pt x="18946" y="3983"/>
                      <a:pt x="19107" y="4823"/>
                    </a:cubicBezTo>
                    <a:cubicBezTo>
                      <a:pt x="19297" y="5648"/>
                      <a:pt x="19487" y="6473"/>
                      <a:pt x="19487" y="6473"/>
                    </a:cubicBezTo>
                    <a:lnTo>
                      <a:pt x="21062" y="5531"/>
                    </a:lnTo>
                    <a:cubicBezTo>
                      <a:pt x="21062" y="5531"/>
                      <a:pt x="21195" y="6070"/>
                      <a:pt x="21328" y="6608"/>
                    </a:cubicBezTo>
                    <a:cubicBezTo>
                      <a:pt x="21394" y="6879"/>
                      <a:pt x="21460" y="7149"/>
                      <a:pt x="21509" y="7351"/>
                    </a:cubicBezTo>
                    <a:cubicBezTo>
                      <a:pt x="21557" y="7554"/>
                      <a:pt x="21600" y="7682"/>
                      <a:pt x="21600" y="7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10000"/>
              </a:bodyPr>
              <a:lstStyle/>
              <a:p>
                <a:endParaRPr sz="2000"/>
              </a:p>
            </p:txBody>
          </p:sp>
          <p:sp>
            <p:nvSpPr>
              <p:cNvPr id="56" name="íšľîḓê">
                <a:extLst>
                  <a:ext uri="{FF2B5EF4-FFF2-40B4-BE49-F238E27FC236}">
                    <a16:creationId xmlns:a16="http://schemas.microsoft.com/office/drawing/2014/main" id="{41F45E80-9CC7-4D60-823D-53E693B83E35}"/>
                  </a:ext>
                </a:extLst>
              </p:cNvPr>
              <p:cNvSpPr/>
              <p:nvPr/>
            </p:nvSpPr>
            <p:spPr>
              <a:xfrm>
                <a:off x="1922208" y="6635708"/>
                <a:ext cx="1102981" cy="1418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80" y="6778"/>
                    </a:moveTo>
                    <a:cubicBezTo>
                      <a:pt x="19080" y="6778"/>
                      <a:pt x="18995" y="6743"/>
                      <a:pt x="18876" y="6676"/>
                    </a:cubicBezTo>
                    <a:cubicBezTo>
                      <a:pt x="18757" y="6612"/>
                      <a:pt x="18597" y="6527"/>
                      <a:pt x="18436" y="6441"/>
                    </a:cubicBezTo>
                    <a:cubicBezTo>
                      <a:pt x="18116" y="6271"/>
                      <a:pt x="17795" y="6102"/>
                      <a:pt x="17795" y="6102"/>
                    </a:cubicBezTo>
                    <a:lnTo>
                      <a:pt x="16667" y="7424"/>
                    </a:lnTo>
                    <a:cubicBezTo>
                      <a:pt x="16667" y="7424"/>
                      <a:pt x="17000" y="7600"/>
                      <a:pt x="17333" y="7775"/>
                    </a:cubicBezTo>
                    <a:cubicBezTo>
                      <a:pt x="17500" y="7864"/>
                      <a:pt x="17665" y="7952"/>
                      <a:pt x="17790" y="8018"/>
                    </a:cubicBezTo>
                    <a:cubicBezTo>
                      <a:pt x="17914" y="8087"/>
                      <a:pt x="18001" y="8125"/>
                      <a:pt x="18001" y="8125"/>
                    </a:cubicBezTo>
                    <a:cubicBezTo>
                      <a:pt x="18001" y="8125"/>
                      <a:pt x="19080" y="6778"/>
                      <a:pt x="19080" y="6778"/>
                    </a:cubicBezTo>
                    <a:close/>
                    <a:moveTo>
                      <a:pt x="17420" y="8850"/>
                    </a:moveTo>
                    <a:cubicBezTo>
                      <a:pt x="17420" y="8850"/>
                      <a:pt x="17314" y="8804"/>
                      <a:pt x="17139" y="8712"/>
                    </a:cubicBezTo>
                    <a:cubicBezTo>
                      <a:pt x="16962" y="8622"/>
                      <a:pt x="16710" y="8494"/>
                      <a:pt x="16406" y="8340"/>
                    </a:cubicBezTo>
                    <a:cubicBezTo>
                      <a:pt x="15801" y="8030"/>
                      <a:pt x="14975" y="7640"/>
                      <a:pt x="14205" y="7185"/>
                    </a:cubicBezTo>
                    <a:cubicBezTo>
                      <a:pt x="13420" y="6746"/>
                      <a:pt x="12628" y="6317"/>
                      <a:pt x="12075" y="5951"/>
                    </a:cubicBezTo>
                    <a:cubicBezTo>
                      <a:pt x="11507" y="5602"/>
                      <a:pt x="11128" y="5368"/>
                      <a:pt x="11128" y="5368"/>
                    </a:cubicBezTo>
                    <a:lnTo>
                      <a:pt x="9824" y="6589"/>
                    </a:lnTo>
                    <a:cubicBezTo>
                      <a:pt x="9824" y="6589"/>
                      <a:pt x="10216" y="6831"/>
                      <a:pt x="10804" y="7193"/>
                    </a:cubicBezTo>
                    <a:cubicBezTo>
                      <a:pt x="11378" y="7570"/>
                      <a:pt x="12196" y="8018"/>
                      <a:pt x="13009" y="8471"/>
                    </a:cubicBezTo>
                    <a:cubicBezTo>
                      <a:pt x="13808" y="8941"/>
                      <a:pt x="14661" y="9348"/>
                      <a:pt x="15289" y="9667"/>
                    </a:cubicBezTo>
                    <a:cubicBezTo>
                      <a:pt x="15603" y="9827"/>
                      <a:pt x="15865" y="9959"/>
                      <a:pt x="16048" y="10052"/>
                    </a:cubicBezTo>
                    <a:cubicBezTo>
                      <a:pt x="16231" y="10146"/>
                      <a:pt x="16338" y="10196"/>
                      <a:pt x="16338" y="10196"/>
                    </a:cubicBezTo>
                    <a:cubicBezTo>
                      <a:pt x="16338" y="10196"/>
                      <a:pt x="17420" y="8850"/>
                      <a:pt x="17420" y="8850"/>
                    </a:cubicBezTo>
                    <a:close/>
                    <a:moveTo>
                      <a:pt x="15755" y="10920"/>
                    </a:moveTo>
                    <a:cubicBezTo>
                      <a:pt x="15755" y="10920"/>
                      <a:pt x="15328" y="10704"/>
                      <a:pt x="14686" y="10382"/>
                    </a:cubicBezTo>
                    <a:cubicBezTo>
                      <a:pt x="14046" y="10057"/>
                      <a:pt x="13179" y="9641"/>
                      <a:pt x="12365" y="9163"/>
                    </a:cubicBezTo>
                    <a:cubicBezTo>
                      <a:pt x="11536" y="8703"/>
                      <a:pt x="10704" y="8245"/>
                      <a:pt x="10119" y="7862"/>
                    </a:cubicBezTo>
                    <a:cubicBezTo>
                      <a:pt x="9520" y="7493"/>
                      <a:pt x="9121" y="7246"/>
                      <a:pt x="9121" y="7246"/>
                    </a:cubicBezTo>
                    <a:lnTo>
                      <a:pt x="7815" y="8466"/>
                    </a:lnTo>
                    <a:cubicBezTo>
                      <a:pt x="7815" y="8466"/>
                      <a:pt x="8228" y="8720"/>
                      <a:pt x="8847" y="9102"/>
                    </a:cubicBezTo>
                    <a:cubicBezTo>
                      <a:pt x="9159" y="9288"/>
                      <a:pt x="9507" y="9526"/>
                      <a:pt x="9911" y="9747"/>
                    </a:cubicBezTo>
                    <a:cubicBezTo>
                      <a:pt x="10311" y="9970"/>
                      <a:pt x="10740" y="10209"/>
                      <a:pt x="11168" y="10447"/>
                    </a:cubicBezTo>
                    <a:cubicBezTo>
                      <a:pt x="12009" y="10941"/>
                      <a:pt x="12903" y="11374"/>
                      <a:pt x="13566" y="11708"/>
                    </a:cubicBezTo>
                    <a:cubicBezTo>
                      <a:pt x="14229" y="12043"/>
                      <a:pt x="14670" y="12266"/>
                      <a:pt x="14670" y="12266"/>
                    </a:cubicBezTo>
                    <a:cubicBezTo>
                      <a:pt x="14670" y="12266"/>
                      <a:pt x="15755" y="10920"/>
                      <a:pt x="15755" y="10920"/>
                    </a:cubicBezTo>
                    <a:close/>
                    <a:moveTo>
                      <a:pt x="14085" y="12990"/>
                    </a:moveTo>
                    <a:cubicBezTo>
                      <a:pt x="14085" y="12990"/>
                      <a:pt x="13635" y="12763"/>
                      <a:pt x="12962" y="12422"/>
                    </a:cubicBezTo>
                    <a:cubicBezTo>
                      <a:pt x="12287" y="12083"/>
                      <a:pt x="11379" y="11640"/>
                      <a:pt x="10522" y="11139"/>
                    </a:cubicBezTo>
                    <a:cubicBezTo>
                      <a:pt x="10086" y="10896"/>
                      <a:pt x="9651" y="10653"/>
                      <a:pt x="9242" y="10426"/>
                    </a:cubicBezTo>
                    <a:cubicBezTo>
                      <a:pt x="8833" y="10199"/>
                      <a:pt x="8478" y="9959"/>
                      <a:pt x="8160" y="9769"/>
                    </a:cubicBezTo>
                    <a:cubicBezTo>
                      <a:pt x="7530" y="9380"/>
                      <a:pt x="7111" y="9121"/>
                      <a:pt x="7111" y="9121"/>
                    </a:cubicBezTo>
                    <a:lnTo>
                      <a:pt x="5802" y="10340"/>
                    </a:lnTo>
                    <a:cubicBezTo>
                      <a:pt x="5802" y="10340"/>
                      <a:pt x="6235" y="10607"/>
                      <a:pt x="6885" y="11007"/>
                    </a:cubicBezTo>
                    <a:cubicBezTo>
                      <a:pt x="7213" y="11204"/>
                      <a:pt x="7581" y="11450"/>
                      <a:pt x="8001" y="11686"/>
                    </a:cubicBezTo>
                    <a:cubicBezTo>
                      <a:pt x="8423" y="11921"/>
                      <a:pt x="8872" y="12172"/>
                      <a:pt x="9322" y="12422"/>
                    </a:cubicBezTo>
                    <a:cubicBezTo>
                      <a:pt x="10207" y="12939"/>
                      <a:pt x="11142" y="13398"/>
                      <a:pt x="11839" y="13748"/>
                    </a:cubicBezTo>
                    <a:cubicBezTo>
                      <a:pt x="12535" y="14099"/>
                      <a:pt x="12999" y="14333"/>
                      <a:pt x="12999" y="14333"/>
                    </a:cubicBezTo>
                    <a:cubicBezTo>
                      <a:pt x="12999" y="14333"/>
                      <a:pt x="14085" y="12990"/>
                      <a:pt x="14085" y="12990"/>
                    </a:cubicBezTo>
                    <a:close/>
                    <a:moveTo>
                      <a:pt x="12414" y="15055"/>
                    </a:moveTo>
                    <a:cubicBezTo>
                      <a:pt x="12414" y="15055"/>
                      <a:pt x="11942" y="14818"/>
                      <a:pt x="11234" y="14460"/>
                    </a:cubicBezTo>
                    <a:cubicBezTo>
                      <a:pt x="10525" y="14106"/>
                      <a:pt x="9575" y="13637"/>
                      <a:pt x="8674" y="13112"/>
                    </a:cubicBezTo>
                    <a:cubicBezTo>
                      <a:pt x="8218" y="12857"/>
                      <a:pt x="7761" y="12603"/>
                      <a:pt x="7332" y="12365"/>
                    </a:cubicBezTo>
                    <a:cubicBezTo>
                      <a:pt x="6906" y="12122"/>
                      <a:pt x="6531" y="11874"/>
                      <a:pt x="6198" y="11673"/>
                    </a:cubicBezTo>
                    <a:cubicBezTo>
                      <a:pt x="5537" y="11266"/>
                      <a:pt x="5096" y="10995"/>
                      <a:pt x="5096" y="10995"/>
                    </a:cubicBezTo>
                    <a:lnTo>
                      <a:pt x="3785" y="12212"/>
                    </a:lnTo>
                    <a:cubicBezTo>
                      <a:pt x="3785" y="12212"/>
                      <a:pt x="4238" y="12492"/>
                      <a:pt x="4920" y="12911"/>
                    </a:cubicBezTo>
                    <a:cubicBezTo>
                      <a:pt x="5263" y="13119"/>
                      <a:pt x="5651" y="13373"/>
                      <a:pt x="6088" y="13623"/>
                    </a:cubicBezTo>
                    <a:cubicBezTo>
                      <a:pt x="6530" y="13869"/>
                      <a:pt x="7001" y="14132"/>
                      <a:pt x="7471" y="14395"/>
                    </a:cubicBezTo>
                    <a:cubicBezTo>
                      <a:pt x="7946" y="14652"/>
                      <a:pt x="8405" y="14930"/>
                      <a:pt x="8862" y="15157"/>
                    </a:cubicBezTo>
                    <a:cubicBezTo>
                      <a:pt x="9319" y="15387"/>
                      <a:pt x="9744" y="15601"/>
                      <a:pt x="10109" y="15784"/>
                    </a:cubicBezTo>
                    <a:cubicBezTo>
                      <a:pt x="10839" y="16151"/>
                      <a:pt x="11325" y="16397"/>
                      <a:pt x="11325" y="16397"/>
                    </a:cubicBezTo>
                    <a:cubicBezTo>
                      <a:pt x="11325" y="16397"/>
                      <a:pt x="12414" y="15055"/>
                      <a:pt x="12414" y="15055"/>
                    </a:cubicBezTo>
                    <a:close/>
                    <a:moveTo>
                      <a:pt x="12456" y="3042"/>
                    </a:moveTo>
                    <a:lnTo>
                      <a:pt x="11310" y="2228"/>
                    </a:lnTo>
                    <a:lnTo>
                      <a:pt x="9940" y="3403"/>
                    </a:lnTo>
                    <a:lnTo>
                      <a:pt x="11129" y="4247"/>
                    </a:lnTo>
                    <a:cubicBezTo>
                      <a:pt x="11129" y="4247"/>
                      <a:pt x="12456" y="3042"/>
                      <a:pt x="12456" y="3042"/>
                    </a:cubicBezTo>
                    <a:close/>
                    <a:moveTo>
                      <a:pt x="10414" y="4896"/>
                    </a:moveTo>
                    <a:lnTo>
                      <a:pt x="9201" y="4036"/>
                    </a:lnTo>
                    <a:lnTo>
                      <a:pt x="7828" y="5210"/>
                    </a:lnTo>
                    <a:lnTo>
                      <a:pt x="9085" y="6100"/>
                    </a:lnTo>
                    <a:cubicBezTo>
                      <a:pt x="9085" y="6100"/>
                      <a:pt x="10414" y="4896"/>
                      <a:pt x="10414" y="4896"/>
                    </a:cubicBezTo>
                    <a:close/>
                    <a:moveTo>
                      <a:pt x="8369" y="6747"/>
                    </a:moveTo>
                    <a:lnTo>
                      <a:pt x="7088" y="5842"/>
                    </a:lnTo>
                    <a:lnTo>
                      <a:pt x="5712" y="7015"/>
                    </a:lnTo>
                    <a:lnTo>
                      <a:pt x="7038" y="7949"/>
                    </a:lnTo>
                    <a:cubicBezTo>
                      <a:pt x="7038" y="7949"/>
                      <a:pt x="8369" y="6747"/>
                      <a:pt x="8369" y="6747"/>
                    </a:cubicBezTo>
                    <a:close/>
                    <a:moveTo>
                      <a:pt x="6320" y="8596"/>
                    </a:moveTo>
                    <a:lnTo>
                      <a:pt x="4971" y="7646"/>
                    </a:lnTo>
                    <a:lnTo>
                      <a:pt x="3593" y="8816"/>
                    </a:lnTo>
                    <a:lnTo>
                      <a:pt x="4986" y="9796"/>
                    </a:lnTo>
                    <a:cubicBezTo>
                      <a:pt x="4986" y="9796"/>
                      <a:pt x="6320" y="8596"/>
                      <a:pt x="6320" y="8596"/>
                    </a:cubicBezTo>
                    <a:close/>
                    <a:moveTo>
                      <a:pt x="4268" y="10443"/>
                    </a:moveTo>
                    <a:lnTo>
                      <a:pt x="2851" y="9447"/>
                    </a:lnTo>
                    <a:lnTo>
                      <a:pt x="1471" y="10617"/>
                    </a:lnTo>
                    <a:lnTo>
                      <a:pt x="2932" y="11642"/>
                    </a:lnTo>
                    <a:cubicBezTo>
                      <a:pt x="2932" y="11642"/>
                      <a:pt x="4268" y="10443"/>
                      <a:pt x="4268" y="10443"/>
                    </a:cubicBezTo>
                    <a:close/>
                    <a:moveTo>
                      <a:pt x="11871" y="4735"/>
                    </a:moveTo>
                    <a:lnTo>
                      <a:pt x="13112" y="5534"/>
                    </a:lnTo>
                    <a:lnTo>
                      <a:pt x="14366" y="4283"/>
                    </a:lnTo>
                    <a:lnTo>
                      <a:pt x="13171" y="3512"/>
                    </a:lnTo>
                    <a:cubicBezTo>
                      <a:pt x="13171" y="3512"/>
                      <a:pt x="11871" y="4735"/>
                      <a:pt x="11871" y="4735"/>
                    </a:cubicBezTo>
                    <a:close/>
                    <a:moveTo>
                      <a:pt x="14214" y="6122"/>
                    </a:moveTo>
                    <a:lnTo>
                      <a:pt x="15501" y="6875"/>
                    </a:lnTo>
                    <a:lnTo>
                      <a:pt x="16669" y="5576"/>
                    </a:lnTo>
                    <a:lnTo>
                      <a:pt x="15430" y="4848"/>
                    </a:lnTo>
                    <a:cubicBezTo>
                      <a:pt x="15430" y="4848"/>
                      <a:pt x="14214" y="6122"/>
                      <a:pt x="14214" y="6122"/>
                    </a:cubicBezTo>
                    <a:close/>
                    <a:moveTo>
                      <a:pt x="21600" y="5004"/>
                    </a:moveTo>
                    <a:cubicBezTo>
                      <a:pt x="21600" y="5004"/>
                      <a:pt x="18400" y="9160"/>
                      <a:pt x="15199" y="13316"/>
                    </a:cubicBezTo>
                    <a:cubicBezTo>
                      <a:pt x="11967" y="17458"/>
                      <a:pt x="8735" y="21600"/>
                      <a:pt x="8735" y="21600"/>
                    </a:cubicBezTo>
                    <a:cubicBezTo>
                      <a:pt x="8735" y="21600"/>
                      <a:pt x="8566" y="21436"/>
                      <a:pt x="8271" y="21150"/>
                    </a:cubicBezTo>
                    <a:cubicBezTo>
                      <a:pt x="7971" y="20873"/>
                      <a:pt x="7576" y="20438"/>
                      <a:pt x="7102" y="19933"/>
                    </a:cubicBezTo>
                    <a:cubicBezTo>
                      <a:pt x="6632" y="19422"/>
                      <a:pt x="6078" y="18846"/>
                      <a:pt x="5523" y="18206"/>
                    </a:cubicBezTo>
                    <a:cubicBezTo>
                      <a:pt x="4990" y="17559"/>
                      <a:pt x="4421" y="16871"/>
                      <a:pt x="3852" y="16182"/>
                    </a:cubicBezTo>
                    <a:cubicBezTo>
                      <a:pt x="2779" y="14776"/>
                      <a:pt x="1763" y="13402"/>
                      <a:pt x="1101" y="12321"/>
                    </a:cubicBezTo>
                    <a:cubicBezTo>
                      <a:pt x="765" y="11792"/>
                      <a:pt x="485" y="11351"/>
                      <a:pt x="289" y="11042"/>
                    </a:cubicBezTo>
                    <a:cubicBezTo>
                      <a:pt x="190" y="10891"/>
                      <a:pt x="120" y="10767"/>
                      <a:pt x="73" y="10682"/>
                    </a:cubicBezTo>
                    <a:cubicBezTo>
                      <a:pt x="25" y="10597"/>
                      <a:pt x="0" y="10552"/>
                      <a:pt x="0" y="10552"/>
                    </a:cubicBezTo>
                    <a:cubicBezTo>
                      <a:pt x="0" y="10552"/>
                      <a:pt x="3202" y="7919"/>
                      <a:pt x="6403" y="5286"/>
                    </a:cubicBezTo>
                    <a:cubicBezTo>
                      <a:pt x="9590" y="2643"/>
                      <a:pt x="12776" y="0"/>
                      <a:pt x="12776" y="0"/>
                    </a:cubicBezTo>
                    <a:lnTo>
                      <a:pt x="14040" y="849"/>
                    </a:lnTo>
                    <a:lnTo>
                      <a:pt x="12897" y="1866"/>
                    </a:lnTo>
                    <a:cubicBezTo>
                      <a:pt x="12897" y="1866"/>
                      <a:pt x="12990" y="1930"/>
                      <a:pt x="13153" y="2042"/>
                    </a:cubicBezTo>
                    <a:cubicBezTo>
                      <a:pt x="13318" y="2155"/>
                      <a:pt x="13543" y="2323"/>
                      <a:pt x="13842" y="2497"/>
                    </a:cubicBezTo>
                    <a:cubicBezTo>
                      <a:pt x="14135" y="2678"/>
                      <a:pt x="14476" y="2889"/>
                      <a:pt x="14842" y="3115"/>
                    </a:cubicBezTo>
                    <a:cubicBezTo>
                      <a:pt x="15206" y="3344"/>
                      <a:pt x="15589" y="3592"/>
                      <a:pt x="16002" y="3810"/>
                    </a:cubicBezTo>
                    <a:cubicBezTo>
                      <a:pt x="16817" y="4256"/>
                      <a:pt x="17603" y="4736"/>
                      <a:pt x="18245" y="5033"/>
                    </a:cubicBezTo>
                    <a:cubicBezTo>
                      <a:pt x="18871" y="5351"/>
                      <a:pt x="19289" y="5564"/>
                      <a:pt x="19289" y="5564"/>
                    </a:cubicBezTo>
                    <a:lnTo>
                      <a:pt x="20256" y="4385"/>
                    </a:lnTo>
                    <a:cubicBezTo>
                      <a:pt x="20256" y="4385"/>
                      <a:pt x="20338" y="4426"/>
                      <a:pt x="20461" y="4488"/>
                    </a:cubicBezTo>
                    <a:cubicBezTo>
                      <a:pt x="20581" y="4553"/>
                      <a:pt x="20749" y="4630"/>
                      <a:pt x="20921" y="4703"/>
                    </a:cubicBezTo>
                    <a:cubicBezTo>
                      <a:pt x="21261" y="4853"/>
                      <a:pt x="21600" y="5004"/>
                      <a:pt x="21600" y="50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7" name="îṣḻïdê">
                <a:extLst>
                  <a:ext uri="{FF2B5EF4-FFF2-40B4-BE49-F238E27FC236}">
                    <a16:creationId xmlns:a16="http://schemas.microsoft.com/office/drawing/2014/main" id="{3FEC63DB-A904-4DBF-9EFA-6867E927F781}"/>
                  </a:ext>
                </a:extLst>
              </p:cNvPr>
              <p:cNvSpPr/>
              <p:nvPr/>
            </p:nvSpPr>
            <p:spPr>
              <a:xfrm>
                <a:off x="1104247" y="4713500"/>
                <a:ext cx="646242" cy="465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57" y="2714"/>
                    </a:moveTo>
                    <a:cubicBezTo>
                      <a:pt x="6157" y="2714"/>
                      <a:pt x="6175" y="3689"/>
                      <a:pt x="6201" y="5151"/>
                    </a:cubicBezTo>
                    <a:cubicBezTo>
                      <a:pt x="6221" y="5881"/>
                      <a:pt x="6210" y="6737"/>
                      <a:pt x="6256" y="7648"/>
                    </a:cubicBezTo>
                    <a:cubicBezTo>
                      <a:pt x="6308" y="8558"/>
                      <a:pt x="6363" y="9529"/>
                      <a:pt x="6418" y="10499"/>
                    </a:cubicBezTo>
                    <a:cubicBezTo>
                      <a:pt x="6538" y="12439"/>
                      <a:pt x="6587" y="14388"/>
                      <a:pt x="6759" y="15830"/>
                    </a:cubicBezTo>
                    <a:cubicBezTo>
                      <a:pt x="6894" y="17275"/>
                      <a:pt x="6983" y="18240"/>
                      <a:pt x="6983" y="18240"/>
                    </a:cubicBezTo>
                    <a:lnTo>
                      <a:pt x="9632" y="17764"/>
                    </a:lnTo>
                    <a:cubicBezTo>
                      <a:pt x="9632" y="17764"/>
                      <a:pt x="9545" y="16825"/>
                      <a:pt x="9414" y="15418"/>
                    </a:cubicBezTo>
                    <a:cubicBezTo>
                      <a:pt x="9246" y="14017"/>
                      <a:pt x="9201" y="12114"/>
                      <a:pt x="9082" y="10227"/>
                    </a:cubicBezTo>
                    <a:cubicBezTo>
                      <a:pt x="9029" y="9281"/>
                      <a:pt x="8975" y="8336"/>
                      <a:pt x="8924" y="7450"/>
                    </a:cubicBezTo>
                    <a:cubicBezTo>
                      <a:pt x="8879" y="6564"/>
                      <a:pt x="8891" y="5729"/>
                      <a:pt x="8871" y="5018"/>
                    </a:cubicBezTo>
                    <a:cubicBezTo>
                      <a:pt x="8846" y="3592"/>
                      <a:pt x="8828" y="2644"/>
                      <a:pt x="8828" y="2644"/>
                    </a:cubicBezTo>
                    <a:cubicBezTo>
                      <a:pt x="8828" y="2644"/>
                      <a:pt x="6157" y="2714"/>
                      <a:pt x="6157" y="2714"/>
                    </a:cubicBezTo>
                    <a:close/>
                    <a:moveTo>
                      <a:pt x="10873" y="2590"/>
                    </a:moveTo>
                    <a:cubicBezTo>
                      <a:pt x="10873" y="2590"/>
                      <a:pt x="10889" y="3521"/>
                      <a:pt x="10914" y="4915"/>
                    </a:cubicBezTo>
                    <a:cubicBezTo>
                      <a:pt x="10933" y="5614"/>
                      <a:pt x="10920" y="6430"/>
                      <a:pt x="10966" y="7299"/>
                    </a:cubicBezTo>
                    <a:cubicBezTo>
                      <a:pt x="11015" y="8167"/>
                      <a:pt x="11068" y="9092"/>
                      <a:pt x="11121" y="10018"/>
                    </a:cubicBezTo>
                    <a:cubicBezTo>
                      <a:pt x="11237" y="11868"/>
                      <a:pt x="11279" y="13730"/>
                      <a:pt x="11446" y="15102"/>
                    </a:cubicBezTo>
                    <a:cubicBezTo>
                      <a:pt x="11574" y="16481"/>
                      <a:pt x="11660" y="17400"/>
                      <a:pt x="11660" y="17400"/>
                    </a:cubicBezTo>
                    <a:lnTo>
                      <a:pt x="14309" y="16924"/>
                    </a:lnTo>
                    <a:cubicBezTo>
                      <a:pt x="14309" y="16924"/>
                      <a:pt x="14226" y="16031"/>
                      <a:pt x="14101" y="14690"/>
                    </a:cubicBezTo>
                    <a:cubicBezTo>
                      <a:pt x="13938" y="13355"/>
                      <a:pt x="13898" y="11545"/>
                      <a:pt x="13785" y="9745"/>
                    </a:cubicBezTo>
                    <a:cubicBezTo>
                      <a:pt x="13734" y="8846"/>
                      <a:pt x="13682" y="7946"/>
                      <a:pt x="13633" y="7102"/>
                    </a:cubicBezTo>
                    <a:cubicBezTo>
                      <a:pt x="13589" y="6256"/>
                      <a:pt x="13602" y="5461"/>
                      <a:pt x="13584" y="4784"/>
                    </a:cubicBezTo>
                    <a:cubicBezTo>
                      <a:pt x="13560" y="3426"/>
                      <a:pt x="13544" y="2520"/>
                      <a:pt x="13544" y="2520"/>
                    </a:cubicBezTo>
                    <a:cubicBezTo>
                      <a:pt x="13544" y="2520"/>
                      <a:pt x="10873" y="2590"/>
                      <a:pt x="10873" y="2590"/>
                    </a:cubicBezTo>
                    <a:close/>
                    <a:moveTo>
                      <a:pt x="15587" y="2467"/>
                    </a:moveTo>
                    <a:cubicBezTo>
                      <a:pt x="15587" y="2467"/>
                      <a:pt x="15603" y="3353"/>
                      <a:pt x="15627" y="4681"/>
                    </a:cubicBezTo>
                    <a:cubicBezTo>
                      <a:pt x="15645" y="5344"/>
                      <a:pt x="15631" y="6123"/>
                      <a:pt x="15675" y="6950"/>
                    </a:cubicBezTo>
                    <a:cubicBezTo>
                      <a:pt x="15722" y="7776"/>
                      <a:pt x="15774" y="8657"/>
                      <a:pt x="15824" y="9538"/>
                    </a:cubicBezTo>
                    <a:cubicBezTo>
                      <a:pt x="15935" y="11297"/>
                      <a:pt x="15972" y="13070"/>
                      <a:pt x="16133" y="14375"/>
                    </a:cubicBezTo>
                    <a:cubicBezTo>
                      <a:pt x="16255" y="15686"/>
                      <a:pt x="16336" y="16562"/>
                      <a:pt x="16336" y="16562"/>
                    </a:cubicBezTo>
                    <a:lnTo>
                      <a:pt x="18986" y="16085"/>
                    </a:lnTo>
                    <a:cubicBezTo>
                      <a:pt x="18986" y="16085"/>
                      <a:pt x="18907" y="15238"/>
                      <a:pt x="18788" y="13963"/>
                    </a:cubicBezTo>
                    <a:cubicBezTo>
                      <a:pt x="18630" y="12696"/>
                      <a:pt x="18597" y="10974"/>
                      <a:pt x="18489" y="9265"/>
                    </a:cubicBezTo>
                    <a:cubicBezTo>
                      <a:pt x="18439" y="8409"/>
                      <a:pt x="18389" y="7554"/>
                      <a:pt x="18343" y="6753"/>
                    </a:cubicBezTo>
                    <a:cubicBezTo>
                      <a:pt x="18300" y="5950"/>
                      <a:pt x="18314" y="5194"/>
                      <a:pt x="18297" y="4548"/>
                    </a:cubicBezTo>
                    <a:cubicBezTo>
                      <a:pt x="18274" y="3257"/>
                      <a:pt x="18258" y="2395"/>
                      <a:pt x="18258" y="2395"/>
                    </a:cubicBezTo>
                    <a:cubicBezTo>
                      <a:pt x="18258" y="2395"/>
                      <a:pt x="15587" y="2467"/>
                      <a:pt x="15587" y="2467"/>
                    </a:cubicBezTo>
                    <a:close/>
                    <a:moveTo>
                      <a:pt x="3474" y="12081"/>
                    </a:moveTo>
                    <a:cubicBezTo>
                      <a:pt x="4087" y="12008"/>
                      <a:pt x="4554" y="11405"/>
                      <a:pt x="4517" y="10736"/>
                    </a:cubicBezTo>
                    <a:cubicBezTo>
                      <a:pt x="4480" y="10065"/>
                      <a:pt x="3953" y="9564"/>
                      <a:pt x="3338" y="9619"/>
                    </a:cubicBezTo>
                    <a:cubicBezTo>
                      <a:pt x="2725" y="9672"/>
                      <a:pt x="2258" y="10275"/>
                      <a:pt x="2296" y="10963"/>
                    </a:cubicBezTo>
                    <a:cubicBezTo>
                      <a:pt x="2334" y="11651"/>
                      <a:pt x="2862" y="12151"/>
                      <a:pt x="3474" y="12081"/>
                    </a:cubicBezTo>
                    <a:close/>
                    <a:moveTo>
                      <a:pt x="2801" y="0"/>
                    </a:moveTo>
                    <a:lnTo>
                      <a:pt x="20637" y="0"/>
                    </a:lnTo>
                    <a:lnTo>
                      <a:pt x="20690" y="2333"/>
                    </a:lnTo>
                    <a:lnTo>
                      <a:pt x="20302" y="2342"/>
                    </a:lnTo>
                    <a:cubicBezTo>
                      <a:pt x="20302" y="2342"/>
                      <a:pt x="20317" y="3184"/>
                      <a:pt x="20340" y="4447"/>
                    </a:cubicBezTo>
                    <a:cubicBezTo>
                      <a:pt x="20357" y="5076"/>
                      <a:pt x="20341" y="5816"/>
                      <a:pt x="20384" y="6601"/>
                    </a:cubicBezTo>
                    <a:cubicBezTo>
                      <a:pt x="20430" y="7385"/>
                      <a:pt x="20478" y="8220"/>
                      <a:pt x="20527" y="9057"/>
                    </a:cubicBezTo>
                    <a:cubicBezTo>
                      <a:pt x="20634" y="10727"/>
                      <a:pt x="20664" y="12411"/>
                      <a:pt x="20820" y="13648"/>
                    </a:cubicBezTo>
                    <a:cubicBezTo>
                      <a:pt x="20936" y="14892"/>
                      <a:pt x="21013" y="15722"/>
                      <a:pt x="21013" y="15722"/>
                    </a:cubicBezTo>
                    <a:lnTo>
                      <a:pt x="21398" y="15651"/>
                    </a:lnTo>
                    <a:lnTo>
                      <a:pt x="21600" y="17953"/>
                    </a:lnTo>
                    <a:lnTo>
                      <a:pt x="3958" y="21600"/>
                    </a:lnTo>
                    <a:cubicBezTo>
                      <a:pt x="3958" y="21600"/>
                      <a:pt x="2936" y="19080"/>
                      <a:pt x="1914" y="16559"/>
                    </a:cubicBezTo>
                    <a:cubicBezTo>
                      <a:pt x="1375" y="15284"/>
                      <a:pt x="932" y="13976"/>
                      <a:pt x="582" y="12989"/>
                    </a:cubicBezTo>
                    <a:cubicBezTo>
                      <a:pt x="233" y="11997"/>
                      <a:pt x="0" y="11336"/>
                      <a:pt x="0" y="11336"/>
                    </a:cubicBezTo>
                    <a:cubicBezTo>
                      <a:pt x="0" y="11336"/>
                      <a:pt x="157" y="10613"/>
                      <a:pt x="392" y="9527"/>
                    </a:cubicBezTo>
                    <a:cubicBezTo>
                      <a:pt x="509" y="8989"/>
                      <a:pt x="646" y="8361"/>
                      <a:pt x="792" y="7689"/>
                    </a:cubicBezTo>
                    <a:cubicBezTo>
                      <a:pt x="966" y="7020"/>
                      <a:pt x="1150" y="6308"/>
                      <a:pt x="1334" y="5594"/>
                    </a:cubicBezTo>
                    <a:cubicBezTo>
                      <a:pt x="2067" y="2797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55000" lnSpcReduction="20000"/>
              </a:bodyPr>
              <a:lstStyle/>
              <a:p>
                <a:endParaRPr sz="2000"/>
              </a:p>
            </p:txBody>
          </p:sp>
          <p:sp>
            <p:nvSpPr>
              <p:cNvPr id="58" name="íṧľïḓè">
                <a:extLst>
                  <a:ext uri="{FF2B5EF4-FFF2-40B4-BE49-F238E27FC236}">
                    <a16:creationId xmlns:a16="http://schemas.microsoft.com/office/drawing/2014/main" id="{C301752F-E96E-4D3D-BFD9-7C760E2F2EFD}"/>
                  </a:ext>
                </a:extLst>
              </p:cNvPr>
              <p:cNvSpPr/>
              <p:nvPr/>
            </p:nvSpPr>
            <p:spPr>
              <a:xfrm>
                <a:off x="5511012" y="3026455"/>
                <a:ext cx="254815" cy="296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26" y="11337"/>
                    </a:moveTo>
                    <a:lnTo>
                      <a:pt x="8665" y="14322"/>
                    </a:lnTo>
                    <a:lnTo>
                      <a:pt x="3475" y="15245"/>
                    </a:lnTo>
                    <a:lnTo>
                      <a:pt x="2773" y="21600"/>
                    </a:lnTo>
                    <a:lnTo>
                      <a:pt x="9021" y="21600"/>
                    </a:lnTo>
                    <a:lnTo>
                      <a:pt x="17321" y="20915"/>
                    </a:lnTo>
                    <a:lnTo>
                      <a:pt x="21600" y="16539"/>
                    </a:lnTo>
                    <a:lnTo>
                      <a:pt x="17046" y="15017"/>
                    </a:lnTo>
                    <a:lnTo>
                      <a:pt x="14555" y="12561"/>
                    </a:lnTo>
                    <a:lnTo>
                      <a:pt x="10800" y="7355"/>
                    </a:lnTo>
                    <a:lnTo>
                      <a:pt x="9021" y="0"/>
                    </a:lnTo>
                    <a:lnTo>
                      <a:pt x="1970" y="1223"/>
                    </a:lnTo>
                    <a:lnTo>
                      <a:pt x="0" y="3822"/>
                    </a:lnTo>
                    <a:lnTo>
                      <a:pt x="0" y="6741"/>
                    </a:lnTo>
                    <a:lnTo>
                      <a:pt x="3390" y="8729"/>
                    </a:lnTo>
                    <a:cubicBezTo>
                      <a:pt x="3390" y="8729"/>
                      <a:pt x="8226" y="11337"/>
                      <a:pt x="8226" y="11337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/>
              <a:p>
                <a:endParaRPr sz="2000"/>
              </a:p>
            </p:txBody>
          </p:sp>
          <p:sp>
            <p:nvSpPr>
              <p:cNvPr id="59" name="iSḻîďê">
                <a:extLst>
                  <a:ext uri="{FF2B5EF4-FFF2-40B4-BE49-F238E27FC236}">
                    <a16:creationId xmlns:a16="http://schemas.microsoft.com/office/drawing/2014/main" id="{025EB9A8-A801-4C02-98E7-2F2A7FABAFF2}"/>
                  </a:ext>
                </a:extLst>
              </p:cNvPr>
              <p:cNvSpPr/>
              <p:nvPr/>
            </p:nvSpPr>
            <p:spPr>
              <a:xfrm>
                <a:off x="5378093" y="3138925"/>
                <a:ext cx="167537" cy="149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8" y="10953"/>
                    </a:moveTo>
                    <a:lnTo>
                      <a:pt x="21600" y="3050"/>
                    </a:lnTo>
                    <a:lnTo>
                      <a:pt x="15327" y="0"/>
                    </a:lnTo>
                    <a:lnTo>
                      <a:pt x="6533" y="2284"/>
                    </a:lnTo>
                    <a:lnTo>
                      <a:pt x="0" y="14000"/>
                    </a:lnTo>
                    <a:lnTo>
                      <a:pt x="0" y="21600"/>
                    </a:lnTo>
                    <a:lnTo>
                      <a:pt x="7600" y="21600"/>
                    </a:lnTo>
                    <a:cubicBezTo>
                      <a:pt x="7600" y="21600"/>
                      <a:pt x="21028" y="10953"/>
                      <a:pt x="21028" y="10953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/>
              <a:p>
                <a:endParaRPr sz="2000"/>
              </a:p>
            </p:txBody>
          </p:sp>
          <p:grpSp>
            <p:nvGrpSpPr>
              <p:cNvPr id="60" name="ïšḻîďé">
                <a:extLst>
                  <a:ext uri="{FF2B5EF4-FFF2-40B4-BE49-F238E27FC236}">
                    <a16:creationId xmlns:a16="http://schemas.microsoft.com/office/drawing/2014/main" id="{89DC74DE-BFD2-497B-B191-B6F3134196CC}"/>
                  </a:ext>
                </a:extLst>
              </p:cNvPr>
              <p:cNvGrpSpPr/>
              <p:nvPr/>
            </p:nvGrpSpPr>
            <p:grpSpPr>
              <a:xfrm>
                <a:off x="991777" y="1687046"/>
                <a:ext cx="6439563" cy="6112390"/>
                <a:chOff x="-281853" y="45334"/>
                <a:chExt cx="6439561" cy="6112388"/>
              </a:xfrm>
            </p:grpSpPr>
            <p:sp>
              <p:nvSpPr>
                <p:cNvPr id="61" name="îṣļîḓè">
                  <a:extLst>
                    <a:ext uri="{FF2B5EF4-FFF2-40B4-BE49-F238E27FC236}">
                      <a16:creationId xmlns:a16="http://schemas.microsoft.com/office/drawing/2014/main" id="{8952D4C9-2907-4257-8FAB-897D157AD6F7}"/>
                    </a:ext>
                  </a:extLst>
                </p:cNvPr>
                <p:cNvSpPr/>
                <p:nvPr/>
              </p:nvSpPr>
              <p:spPr>
                <a:xfrm>
                  <a:off x="-281853" y="45334"/>
                  <a:ext cx="6439561" cy="6112388"/>
                </a:xfrm>
                <a:prstGeom prst="ellipse">
                  <a:avLst/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endParaRPr sz="2000"/>
                </a:p>
              </p:txBody>
            </p:sp>
            <p:sp>
              <p:nvSpPr>
                <p:cNvPr id="62" name="íṩ1iḍê">
                  <a:extLst>
                    <a:ext uri="{FF2B5EF4-FFF2-40B4-BE49-F238E27FC236}">
                      <a16:creationId xmlns:a16="http://schemas.microsoft.com/office/drawing/2014/main" id="{CCF8D7C5-EF92-4ABE-8B86-D0936A31FD5C}"/>
                    </a:ext>
                  </a:extLst>
                </p:cNvPr>
                <p:cNvSpPr/>
                <p:nvPr/>
              </p:nvSpPr>
              <p:spPr>
                <a:xfrm>
                  <a:off x="107431" y="513788"/>
                  <a:ext cx="5919074" cy="5306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78" y="0"/>
                      </a:moveTo>
                      <a:lnTo>
                        <a:pt x="5241" y="531"/>
                      </a:lnTo>
                      <a:lnTo>
                        <a:pt x="5825" y="531"/>
                      </a:lnTo>
                      <a:lnTo>
                        <a:pt x="5878" y="722"/>
                      </a:lnTo>
                      <a:lnTo>
                        <a:pt x="5727" y="881"/>
                      </a:lnTo>
                      <a:lnTo>
                        <a:pt x="6373" y="902"/>
                      </a:lnTo>
                      <a:lnTo>
                        <a:pt x="6471" y="1161"/>
                      </a:lnTo>
                      <a:lnTo>
                        <a:pt x="5743" y="1132"/>
                      </a:lnTo>
                      <a:lnTo>
                        <a:pt x="5708" y="932"/>
                      </a:lnTo>
                      <a:lnTo>
                        <a:pt x="5251" y="821"/>
                      </a:lnTo>
                      <a:lnTo>
                        <a:pt x="5008" y="671"/>
                      </a:lnTo>
                      <a:lnTo>
                        <a:pt x="4480" y="676"/>
                      </a:lnTo>
                      <a:cubicBezTo>
                        <a:pt x="2900" y="1948"/>
                        <a:pt x="1644" y="3688"/>
                        <a:pt x="868" y="5710"/>
                      </a:cubicBezTo>
                      <a:lnTo>
                        <a:pt x="868" y="6391"/>
                      </a:lnTo>
                      <a:lnTo>
                        <a:pt x="1318" y="6632"/>
                      </a:lnTo>
                      <a:lnTo>
                        <a:pt x="1318" y="7585"/>
                      </a:lnTo>
                      <a:lnTo>
                        <a:pt x="1748" y="8404"/>
                      </a:lnTo>
                      <a:lnTo>
                        <a:pt x="2097" y="8465"/>
                      </a:lnTo>
                      <a:lnTo>
                        <a:pt x="2143" y="8183"/>
                      </a:lnTo>
                      <a:lnTo>
                        <a:pt x="1730" y="7472"/>
                      </a:lnTo>
                      <a:lnTo>
                        <a:pt x="1649" y="6781"/>
                      </a:lnTo>
                      <a:lnTo>
                        <a:pt x="1892" y="6781"/>
                      </a:lnTo>
                      <a:lnTo>
                        <a:pt x="1994" y="7493"/>
                      </a:lnTo>
                      <a:lnTo>
                        <a:pt x="2592" y="8465"/>
                      </a:lnTo>
                      <a:lnTo>
                        <a:pt x="2437" y="8779"/>
                      </a:lnTo>
                      <a:lnTo>
                        <a:pt x="2817" y="9426"/>
                      </a:lnTo>
                      <a:lnTo>
                        <a:pt x="3759" y="9686"/>
                      </a:lnTo>
                      <a:lnTo>
                        <a:pt x="3759" y="9516"/>
                      </a:lnTo>
                      <a:lnTo>
                        <a:pt x="4137" y="9577"/>
                      </a:lnTo>
                      <a:lnTo>
                        <a:pt x="4101" y="9877"/>
                      </a:lnTo>
                      <a:lnTo>
                        <a:pt x="4397" y="9937"/>
                      </a:lnTo>
                      <a:lnTo>
                        <a:pt x="4855" y="10076"/>
                      </a:lnTo>
                      <a:lnTo>
                        <a:pt x="5501" y="10899"/>
                      </a:lnTo>
                      <a:lnTo>
                        <a:pt x="6328" y="10969"/>
                      </a:lnTo>
                      <a:lnTo>
                        <a:pt x="6408" y="11721"/>
                      </a:lnTo>
                      <a:lnTo>
                        <a:pt x="5843" y="12161"/>
                      </a:lnTo>
                      <a:lnTo>
                        <a:pt x="5816" y="12831"/>
                      </a:lnTo>
                      <a:lnTo>
                        <a:pt x="5736" y="13242"/>
                      </a:lnTo>
                      <a:lnTo>
                        <a:pt x="6552" y="14384"/>
                      </a:lnTo>
                      <a:lnTo>
                        <a:pt x="6615" y="14775"/>
                      </a:lnTo>
                      <a:cubicBezTo>
                        <a:pt x="6615" y="14775"/>
                        <a:pt x="6911" y="14865"/>
                        <a:pt x="6947" y="14865"/>
                      </a:cubicBezTo>
                      <a:cubicBezTo>
                        <a:pt x="6983" y="14865"/>
                        <a:pt x="7612" y="15396"/>
                        <a:pt x="7612" y="15396"/>
                      </a:cubicBezTo>
                      <a:lnTo>
                        <a:pt x="7612" y="17460"/>
                      </a:lnTo>
                      <a:lnTo>
                        <a:pt x="7837" y="17530"/>
                      </a:lnTo>
                      <a:lnTo>
                        <a:pt x="7684" y="18482"/>
                      </a:lnTo>
                      <a:lnTo>
                        <a:pt x="8062" y="19042"/>
                      </a:lnTo>
                      <a:lnTo>
                        <a:pt x="7991" y="19987"/>
                      </a:lnTo>
                      <a:lnTo>
                        <a:pt x="8489" y="20964"/>
                      </a:lnTo>
                      <a:lnTo>
                        <a:pt x="9130" y="21586"/>
                      </a:lnTo>
                      <a:lnTo>
                        <a:pt x="9773" y="21600"/>
                      </a:lnTo>
                      <a:lnTo>
                        <a:pt x="9836" y="21369"/>
                      </a:lnTo>
                      <a:lnTo>
                        <a:pt x="9363" y="20926"/>
                      </a:lnTo>
                      <a:lnTo>
                        <a:pt x="9390" y="20706"/>
                      </a:lnTo>
                      <a:lnTo>
                        <a:pt x="9475" y="20434"/>
                      </a:lnTo>
                      <a:lnTo>
                        <a:pt x="9494" y="20160"/>
                      </a:lnTo>
                      <a:lnTo>
                        <a:pt x="9173" y="20150"/>
                      </a:lnTo>
                      <a:lnTo>
                        <a:pt x="9012" y="19923"/>
                      </a:lnTo>
                      <a:lnTo>
                        <a:pt x="9278" y="19638"/>
                      </a:lnTo>
                      <a:lnTo>
                        <a:pt x="9313" y="19422"/>
                      </a:lnTo>
                      <a:lnTo>
                        <a:pt x="9017" y="19328"/>
                      </a:lnTo>
                      <a:lnTo>
                        <a:pt x="9034" y="19128"/>
                      </a:lnTo>
                      <a:lnTo>
                        <a:pt x="9457" y="19056"/>
                      </a:lnTo>
                      <a:lnTo>
                        <a:pt x="10100" y="18713"/>
                      </a:lnTo>
                      <a:lnTo>
                        <a:pt x="10315" y="18271"/>
                      </a:lnTo>
                      <a:lnTo>
                        <a:pt x="10837" y="17527"/>
                      </a:lnTo>
                      <a:lnTo>
                        <a:pt x="10989" y="17309"/>
                      </a:lnTo>
                      <a:lnTo>
                        <a:pt x="10837" y="16560"/>
                      </a:lnTo>
                      <a:lnTo>
                        <a:pt x="10835" y="16558"/>
                      </a:lnTo>
                      <a:lnTo>
                        <a:pt x="10837" y="16556"/>
                      </a:lnTo>
                      <a:lnTo>
                        <a:pt x="11042" y="16158"/>
                      </a:lnTo>
                      <a:lnTo>
                        <a:pt x="11662" y="16177"/>
                      </a:lnTo>
                      <a:lnTo>
                        <a:pt x="12080" y="15810"/>
                      </a:lnTo>
                      <a:lnTo>
                        <a:pt x="12213" y="14359"/>
                      </a:lnTo>
                      <a:lnTo>
                        <a:pt x="12677" y="13704"/>
                      </a:lnTo>
                      <a:lnTo>
                        <a:pt x="12757" y="13282"/>
                      </a:lnTo>
                      <a:lnTo>
                        <a:pt x="12336" y="13131"/>
                      </a:lnTo>
                      <a:lnTo>
                        <a:pt x="12057" y="12622"/>
                      </a:lnTo>
                      <a:lnTo>
                        <a:pt x="11105" y="12612"/>
                      </a:lnTo>
                      <a:lnTo>
                        <a:pt x="10837" y="12498"/>
                      </a:lnTo>
                      <a:lnTo>
                        <a:pt x="10351" y="12291"/>
                      </a:lnTo>
                      <a:lnTo>
                        <a:pt x="10315" y="11690"/>
                      </a:lnTo>
                      <a:lnTo>
                        <a:pt x="10063" y="11200"/>
                      </a:lnTo>
                      <a:lnTo>
                        <a:pt x="9382" y="11189"/>
                      </a:lnTo>
                      <a:lnTo>
                        <a:pt x="8987" y="10497"/>
                      </a:lnTo>
                      <a:lnTo>
                        <a:pt x="8636" y="10307"/>
                      </a:lnTo>
                      <a:lnTo>
                        <a:pt x="8618" y="10518"/>
                      </a:lnTo>
                      <a:lnTo>
                        <a:pt x="7981" y="10559"/>
                      </a:lnTo>
                      <a:lnTo>
                        <a:pt x="7747" y="10197"/>
                      </a:lnTo>
                      <a:lnTo>
                        <a:pt x="7082" y="10047"/>
                      </a:lnTo>
                      <a:lnTo>
                        <a:pt x="6535" y="10754"/>
                      </a:lnTo>
                      <a:lnTo>
                        <a:pt x="5673" y="10590"/>
                      </a:lnTo>
                      <a:lnTo>
                        <a:pt x="5609" y="9506"/>
                      </a:lnTo>
                      <a:lnTo>
                        <a:pt x="4981" y="9387"/>
                      </a:lnTo>
                      <a:lnTo>
                        <a:pt x="5232" y="8855"/>
                      </a:lnTo>
                      <a:lnTo>
                        <a:pt x="5160" y="8549"/>
                      </a:lnTo>
                      <a:lnTo>
                        <a:pt x="4334" y="9166"/>
                      </a:lnTo>
                      <a:lnTo>
                        <a:pt x="3814" y="9095"/>
                      </a:lnTo>
                      <a:lnTo>
                        <a:pt x="3628" y="8642"/>
                      </a:lnTo>
                      <a:lnTo>
                        <a:pt x="3742" y="8175"/>
                      </a:lnTo>
                      <a:lnTo>
                        <a:pt x="4028" y="7585"/>
                      </a:lnTo>
                      <a:lnTo>
                        <a:pt x="4688" y="7212"/>
                      </a:lnTo>
                      <a:lnTo>
                        <a:pt x="5963" y="7212"/>
                      </a:lnTo>
                      <a:lnTo>
                        <a:pt x="5959" y="7645"/>
                      </a:lnTo>
                      <a:lnTo>
                        <a:pt x="6418" y="7883"/>
                      </a:lnTo>
                      <a:lnTo>
                        <a:pt x="6382" y="7141"/>
                      </a:lnTo>
                      <a:lnTo>
                        <a:pt x="6711" y="6771"/>
                      </a:lnTo>
                      <a:lnTo>
                        <a:pt x="7378" y="6283"/>
                      </a:lnTo>
                      <a:lnTo>
                        <a:pt x="7423" y="5939"/>
                      </a:lnTo>
                      <a:lnTo>
                        <a:pt x="8088" y="5169"/>
                      </a:lnTo>
                      <a:lnTo>
                        <a:pt x="8795" y="4733"/>
                      </a:lnTo>
                      <a:lnTo>
                        <a:pt x="8732" y="4675"/>
                      </a:lnTo>
                      <a:lnTo>
                        <a:pt x="9211" y="4172"/>
                      </a:lnTo>
                      <a:lnTo>
                        <a:pt x="9385" y="4225"/>
                      </a:lnTo>
                      <a:lnTo>
                        <a:pt x="9466" y="4337"/>
                      </a:lnTo>
                      <a:lnTo>
                        <a:pt x="9648" y="4112"/>
                      </a:lnTo>
                      <a:lnTo>
                        <a:pt x="9692" y="4091"/>
                      </a:lnTo>
                      <a:lnTo>
                        <a:pt x="9494" y="4058"/>
                      </a:lnTo>
                      <a:lnTo>
                        <a:pt x="9292" y="3984"/>
                      </a:lnTo>
                      <a:lnTo>
                        <a:pt x="9292" y="3766"/>
                      </a:lnTo>
                      <a:lnTo>
                        <a:pt x="9399" y="3669"/>
                      </a:lnTo>
                      <a:lnTo>
                        <a:pt x="9634" y="3669"/>
                      </a:lnTo>
                      <a:lnTo>
                        <a:pt x="9742" y="3721"/>
                      </a:lnTo>
                      <a:lnTo>
                        <a:pt x="9837" y="3932"/>
                      </a:lnTo>
                      <a:lnTo>
                        <a:pt x="9951" y="3912"/>
                      </a:lnTo>
                      <a:lnTo>
                        <a:pt x="9951" y="3894"/>
                      </a:lnTo>
                      <a:lnTo>
                        <a:pt x="9985" y="3906"/>
                      </a:lnTo>
                      <a:lnTo>
                        <a:pt x="10315" y="3849"/>
                      </a:lnTo>
                      <a:lnTo>
                        <a:pt x="10362" y="3669"/>
                      </a:lnTo>
                      <a:lnTo>
                        <a:pt x="10550" y="3721"/>
                      </a:lnTo>
                      <a:lnTo>
                        <a:pt x="10550" y="3916"/>
                      </a:lnTo>
                      <a:lnTo>
                        <a:pt x="10376" y="4051"/>
                      </a:lnTo>
                      <a:lnTo>
                        <a:pt x="10401" y="4267"/>
                      </a:lnTo>
                      <a:lnTo>
                        <a:pt x="10837" y="4416"/>
                      </a:lnTo>
                      <a:lnTo>
                        <a:pt x="11002" y="4472"/>
                      </a:lnTo>
                      <a:cubicBezTo>
                        <a:pt x="11002" y="4472"/>
                        <a:pt x="11003" y="4476"/>
                        <a:pt x="11003" y="4481"/>
                      </a:cubicBezTo>
                      <a:lnTo>
                        <a:pt x="11141" y="4468"/>
                      </a:lnTo>
                      <a:lnTo>
                        <a:pt x="11150" y="4178"/>
                      </a:lnTo>
                      <a:lnTo>
                        <a:pt x="10837" y="4018"/>
                      </a:lnTo>
                      <a:lnTo>
                        <a:pt x="10674" y="3936"/>
                      </a:lnTo>
                      <a:lnTo>
                        <a:pt x="10647" y="3797"/>
                      </a:lnTo>
                      <a:lnTo>
                        <a:pt x="10837" y="3725"/>
                      </a:lnTo>
                      <a:lnTo>
                        <a:pt x="11042" y="3646"/>
                      </a:lnTo>
                      <a:lnTo>
                        <a:pt x="11060" y="3225"/>
                      </a:lnTo>
                      <a:lnTo>
                        <a:pt x="10837" y="3073"/>
                      </a:lnTo>
                      <a:lnTo>
                        <a:pt x="10647" y="2945"/>
                      </a:lnTo>
                      <a:lnTo>
                        <a:pt x="10621" y="2234"/>
                      </a:lnTo>
                      <a:lnTo>
                        <a:pt x="10055" y="2544"/>
                      </a:lnTo>
                      <a:lnTo>
                        <a:pt x="9848" y="2544"/>
                      </a:lnTo>
                      <a:lnTo>
                        <a:pt x="9901" y="2003"/>
                      </a:lnTo>
                      <a:lnTo>
                        <a:pt x="9132" y="1800"/>
                      </a:lnTo>
                      <a:lnTo>
                        <a:pt x="8814" y="2068"/>
                      </a:lnTo>
                      <a:lnTo>
                        <a:pt x="8814" y="2887"/>
                      </a:lnTo>
                      <a:lnTo>
                        <a:pt x="8241" y="3090"/>
                      </a:lnTo>
                      <a:lnTo>
                        <a:pt x="8011" y="3623"/>
                      </a:lnTo>
                      <a:lnTo>
                        <a:pt x="7762" y="3669"/>
                      </a:lnTo>
                      <a:lnTo>
                        <a:pt x="7762" y="2986"/>
                      </a:lnTo>
                      <a:lnTo>
                        <a:pt x="7224" y="2903"/>
                      </a:lnTo>
                      <a:lnTo>
                        <a:pt x="6955" y="2707"/>
                      </a:lnTo>
                      <a:lnTo>
                        <a:pt x="6846" y="2264"/>
                      </a:lnTo>
                      <a:lnTo>
                        <a:pt x="7809" y="1634"/>
                      </a:lnTo>
                      <a:lnTo>
                        <a:pt x="8281" y="1475"/>
                      </a:lnTo>
                      <a:lnTo>
                        <a:pt x="8328" y="1829"/>
                      </a:lnTo>
                      <a:lnTo>
                        <a:pt x="8592" y="1813"/>
                      </a:lnTo>
                      <a:lnTo>
                        <a:pt x="8612" y="1634"/>
                      </a:lnTo>
                      <a:lnTo>
                        <a:pt x="8886" y="1591"/>
                      </a:lnTo>
                      <a:lnTo>
                        <a:pt x="8891" y="1529"/>
                      </a:lnTo>
                      <a:lnTo>
                        <a:pt x="8773" y="1475"/>
                      </a:lnTo>
                      <a:lnTo>
                        <a:pt x="8746" y="1287"/>
                      </a:lnTo>
                      <a:lnTo>
                        <a:pt x="9084" y="1256"/>
                      </a:lnTo>
                      <a:lnTo>
                        <a:pt x="9287" y="1019"/>
                      </a:lnTo>
                      <a:lnTo>
                        <a:pt x="9298" y="1002"/>
                      </a:lnTo>
                      <a:lnTo>
                        <a:pt x="9301" y="1002"/>
                      </a:lnTo>
                      <a:lnTo>
                        <a:pt x="9363" y="932"/>
                      </a:lnTo>
                      <a:lnTo>
                        <a:pt x="10073" y="831"/>
                      </a:lnTo>
                      <a:lnTo>
                        <a:pt x="10386" y="1129"/>
                      </a:lnTo>
                      <a:lnTo>
                        <a:pt x="9565" y="1617"/>
                      </a:lnTo>
                      <a:lnTo>
                        <a:pt x="10611" y="1893"/>
                      </a:lnTo>
                      <a:lnTo>
                        <a:pt x="10746" y="1502"/>
                      </a:lnTo>
                      <a:lnTo>
                        <a:pt x="10837" y="1502"/>
                      </a:lnTo>
                      <a:lnTo>
                        <a:pt x="11204" y="1502"/>
                      </a:lnTo>
                      <a:lnTo>
                        <a:pt x="11367" y="1161"/>
                      </a:lnTo>
                      <a:lnTo>
                        <a:pt x="11042" y="1071"/>
                      </a:lnTo>
                      <a:lnTo>
                        <a:pt x="11042" y="641"/>
                      </a:lnTo>
                      <a:lnTo>
                        <a:pt x="10837" y="539"/>
                      </a:lnTo>
                      <a:lnTo>
                        <a:pt x="10028" y="139"/>
                      </a:lnTo>
                      <a:lnTo>
                        <a:pt x="9327" y="229"/>
                      </a:lnTo>
                      <a:lnTo>
                        <a:pt x="8932" y="460"/>
                      </a:lnTo>
                      <a:lnTo>
                        <a:pt x="8959" y="1022"/>
                      </a:lnTo>
                      <a:lnTo>
                        <a:pt x="8546" y="952"/>
                      </a:lnTo>
                      <a:lnTo>
                        <a:pt x="8482" y="641"/>
                      </a:lnTo>
                      <a:lnTo>
                        <a:pt x="8878" y="241"/>
                      </a:lnTo>
                      <a:lnTo>
                        <a:pt x="8160" y="200"/>
                      </a:lnTo>
                      <a:lnTo>
                        <a:pt x="7953" y="270"/>
                      </a:lnTo>
                      <a:lnTo>
                        <a:pt x="7863" y="541"/>
                      </a:lnTo>
                      <a:lnTo>
                        <a:pt x="8133" y="591"/>
                      </a:lnTo>
                      <a:lnTo>
                        <a:pt x="8079" y="891"/>
                      </a:lnTo>
                      <a:lnTo>
                        <a:pt x="7621" y="922"/>
                      </a:lnTo>
                      <a:lnTo>
                        <a:pt x="7549" y="1122"/>
                      </a:lnTo>
                      <a:lnTo>
                        <a:pt x="6885" y="1142"/>
                      </a:lnTo>
                      <a:cubicBezTo>
                        <a:pt x="6885" y="1142"/>
                        <a:pt x="6867" y="722"/>
                        <a:pt x="6840" y="722"/>
                      </a:cubicBezTo>
                      <a:cubicBezTo>
                        <a:pt x="6813" y="722"/>
                        <a:pt x="7361" y="711"/>
                        <a:pt x="7361" y="711"/>
                      </a:cubicBezTo>
                      <a:lnTo>
                        <a:pt x="7756" y="280"/>
                      </a:lnTo>
                      <a:lnTo>
                        <a:pt x="7540" y="160"/>
                      </a:lnTo>
                      <a:lnTo>
                        <a:pt x="7254" y="470"/>
                      </a:lnTo>
                      <a:lnTo>
                        <a:pt x="6777" y="441"/>
                      </a:lnTo>
                      <a:lnTo>
                        <a:pt x="6489" y="0"/>
                      </a:lnTo>
                      <a:lnTo>
                        <a:pt x="5878" y="0"/>
                      </a:lnTo>
                      <a:close/>
                      <a:moveTo>
                        <a:pt x="868" y="5710"/>
                      </a:moveTo>
                      <a:lnTo>
                        <a:pt x="868" y="5704"/>
                      </a:lnTo>
                      <a:cubicBezTo>
                        <a:pt x="850" y="5751"/>
                        <a:pt x="834" y="5800"/>
                        <a:pt x="816" y="5848"/>
                      </a:cubicBezTo>
                      <a:cubicBezTo>
                        <a:pt x="834" y="5802"/>
                        <a:pt x="851" y="5755"/>
                        <a:pt x="868" y="5710"/>
                      </a:cubicBezTo>
                      <a:close/>
                      <a:moveTo>
                        <a:pt x="17957" y="1411"/>
                      </a:moveTo>
                      <a:lnTo>
                        <a:pt x="17841" y="1640"/>
                      </a:lnTo>
                      <a:cubicBezTo>
                        <a:pt x="17841" y="1640"/>
                        <a:pt x="17342" y="1858"/>
                        <a:pt x="17342" y="1858"/>
                      </a:cubicBezTo>
                      <a:lnTo>
                        <a:pt x="17133" y="2113"/>
                      </a:lnTo>
                      <a:lnTo>
                        <a:pt x="17181" y="2409"/>
                      </a:lnTo>
                      <a:lnTo>
                        <a:pt x="17438" y="2449"/>
                      </a:lnTo>
                      <a:lnTo>
                        <a:pt x="17593" y="2882"/>
                      </a:lnTo>
                      <a:lnTo>
                        <a:pt x="18036" y="2682"/>
                      </a:lnTo>
                      <a:lnTo>
                        <a:pt x="18109" y="3260"/>
                      </a:lnTo>
                      <a:lnTo>
                        <a:pt x="17976" y="3260"/>
                      </a:lnTo>
                      <a:lnTo>
                        <a:pt x="17611" y="3200"/>
                      </a:lnTo>
                      <a:lnTo>
                        <a:pt x="17207" y="3276"/>
                      </a:lnTo>
                      <a:lnTo>
                        <a:pt x="16817" y="3891"/>
                      </a:lnTo>
                      <a:lnTo>
                        <a:pt x="16258" y="3989"/>
                      </a:lnTo>
                      <a:lnTo>
                        <a:pt x="16177" y="4523"/>
                      </a:lnTo>
                      <a:lnTo>
                        <a:pt x="16413" y="4585"/>
                      </a:lnTo>
                      <a:lnTo>
                        <a:pt x="16345" y="4928"/>
                      </a:lnTo>
                      <a:lnTo>
                        <a:pt x="15790" y="4803"/>
                      </a:lnTo>
                      <a:lnTo>
                        <a:pt x="15281" y="4928"/>
                      </a:lnTo>
                      <a:lnTo>
                        <a:pt x="15173" y="5244"/>
                      </a:lnTo>
                      <a:lnTo>
                        <a:pt x="15261" y="5907"/>
                      </a:lnTo>
                      <a:lnTo>
                        <a:pt x="15560" y="6063"/>
                      </a:lnTo>
                      <a:lnTo>
                        <a:pt x="16061" y="6059"/>
                      </a:lnTo>
                      <a:lnTo>
                        <a:pt x="16399" y="6025"/>
                      </a:lnTo>
                      <a:lnTo>
                        <a:pt x="16503" y="5725"/>
                      </a:lnTo>
                      <a:lnTo>
                        <a:pt x="17032" y="4958"/>
                      </a:lnTo>
                      <a:lnTo>
                        <a:pt x="17380" y="5037"/>
                      </a:lnTo>
                      <a:lnTo>
                        <a:pt x="17722" y="4692"/>
                      </a:lnTo>
                      <a:lnTo>
                        <a:pt x="17786" y="4962"/>
                      </a:lnTo>
                      <a:lnTo>
                        <a:pt x="18631" y="5597"/>
                      </a:lnTo>
                      <a:lnTo>
                        <a:pt x="18528" y="5752"/>
                      </a:lnTo>
                      <a:lnTo>
                        <a:pt x="18147" y="5729"/>
                      </a:lnTo>
                      <a:lnTo>
                        <a:pt x="18294" y="5960"/>
                      </a:lnTo>
                      <a:lnTo>
                        <a:pt x="18528" y="6018"/>
                      </a:lnTo>
                      <a:lnTo>
                        <a:pt x="18801" y="5890"/>
                      </a:lnTo>
                      <a:lnTo>
                        <a:pt x="18797" y="5521"/>
                      </a:lnTo>
                      <a:lnTo>
                        <a:pt x="18918" y="5453"/>
                      </a:lnTo>
                      <a:lnTo>
                        <a:pt x="18821" y="5338"/>
                      </a:lnTo>
                      <a:lnTo>
                        <a:pt x="18258" y="4988"/>
                      </a:lnTo>
                      <a:lnTo>
                        <a:pt x="18109" y="4523"/>
                      </a:lnTo>
                      <a:lnTo>
                        <a:pt x="18578" y="4523"/>
                      </a:lnTo>
                      <a:lnTo>
                        <a:pt x="18726" y="4688"/>
                      </a:lnTo>
                      <a:lnTo>
                        <a:pt x="19130" y="5075"/>
                      </a:lnTo>
                      <a:lnTo>
                        <a:pt x="19147" y="5544"/>
                      </a:lnTo>
                      <a:lnTo>
                        <a:pt x="19564" y="6039"/>
                      </a:lnTo>
                      <a:lnTo>
                        <a:pt x="19720" y="5359"/>
                      </a:lnTo>
                      <a:lnTo>
                        <a:pt x="20009" y="5183"/>
                      </a:lnTo>
                      <a:lnTo>
                        <a:pt x="20063" y="5739"/>
                      </a:lnTo>
                      <a:lnTo>
                        <a:pt x="20346" y="6086"/>
                      </a:lnTo>
                      <a:lnTo>
                        <a:pt x="20884" y="6076"/>
                      </a:lnTo>
                      <a:cubicBezTo>
                        <a:pt x="20253" y="4268"/>
                        <a:pt x="19240" y="2672"/>
                        <a:pt x="17957" y="1411"/>
                      </a:cubicBezTo>
                      <a:close/>
                      <a:moveTo>
                        <a:pt x="10045" y="4377"/>
                      </a:moveTo>
                      <a:cubicBezTo>
                        <a:pt x="10045" y="4377"/>
                        <a:pt x="9923" y="4379"/>
                        <a:pt x="9923" y="4379"/>
                      </a:cubicBezTo>
                      <a:lnTo>
                        <a:pt x="9859" y="4564"/>
                      </a:lnTo>
                      <a:lnTo>
                        <a:pt x="9549" y="4564"/>
                      </a:lnTo>
                      <a:lnTo>
                        <a:pt x="9549" y="4743"/>
                      </a:lnTo>
                      <a:lnTo>
                        <a:pt x="9623" y="4743"/>
                      </a:lnTo>
                      <a:cubicBezTo>
                        <a:pt x="9623" y="4743"/>
                        <a:pt x="9626" y="4780"/>
                        <a:pt x="9633" y="4830"/>
                      </a:cubicBezTo>
                      <a:lnTo>
                        <a:pt x="9823" y="4812"/>
                      </a:lnTo>
                      <a:lnTo>
                        <a:pt x="9941" y="4730"/>
                      </a:lnTo>
                      <a:lnTo>
                        <a:pt x="9972" y="4564"/>
                      </a:lnTo>
                      <a:lnTo>
                        <a:pt x="10126" y="4548"/>
                      </a:lnTo>
                      <a:lnTo>
                        <a:pt x="10187" y="4409"/>
                      </a:lnTo>
                      <a:lnTo>
                        <a:pt x="10045" y="4377"/>
                      </a:lnTo>
                      <a:close/>
                      <a:moveTo>
                        <a:pt x="9226" y="4572"/>
                      </a:moveTo>
                      <a:cubicBezTo>
                        <a:pt x="9226" y="4572"/>
                        <a:pt x="9125" y="4712"/>
                        <a:pt x="9125" y="4712"/>
                      </a:cubicBezTo>
                      <a:lnTo>
                        <a:pt x="9113" y="4886"/>
                      </a:lnTo>
                      <a:lnTo>
                        <a:pt x="9337" y="4865"/>
                      </a:lnTo>
                      <a:lnTo>
                        <a:pt x="9360" y="4689"/>
                      </a:lnTo>
                      <a:lnTo>
                        <a:pt x="9226" y="4572"/>
                      </a:lnTo>
                      <a:close/>
                      <a:moveTo>
                        <a:pt x="17863" y="5981"/>
                      </a:moveTo>
                      <a:lnTo>
                        <a:pt x="16651" y="6087"/>
                      </a:lnTo>
                      <a:lnTo>
                        <a:pt x="16274" y="6314"/>
                      </a:lnTo>
                      <a:lnTo>
                        <a:pt x="15794" y="6314"/>
                      </a:lnTo>
                      <a:lnTo>
                        <a:pt x="15558" y="6287"/>
                      </a:lnTo>
                      <a:lnTo>
                        <a:pt x="14973" y="6649"/>
                      </a:lnTo>
                      <a:lnTo>
                        <a:pt x="14973" y="7330"/>
                      </a:lnTo>
                      <a:lnTo>
                        <a:pt x="13778" y="8291"/>
                      </a:lnTo>
                      <a:lnTo>
                        <a:pt x="13877" y="8703"/>
                      </a:lnTo>
                      <a:lnTo>
                        <a:pt x="14119" y="8703"/>
                      </a:lnTo>
                      <a:lnTo>
                        <a:pt x="14056" y="9092"/>
                      </a:lnTo>
                      <a:lnTo>
                        <a:pt x="13886" y="9163"/>
                      </a:lnTo>
                      <a:lnTo>
                        <a:pt x="13877" y="10185"/>
                      </a:lnTo>
                      <a:lnTo>
                        <a:pt x="14909" y="11497"/>
                      </a:lnTo>
                      <a:lnTo>
                        <a:pt x="15358" y="11497"/>
                      </a:lnTo>
                      <a:lnTo>
                        <a:pt x="15386" y="11417"/>
                      </a:lnTo>
                      <a:lnTo>
                        <a:pt x="16194" y="11417"/>
                      </a:lnTo>
                      <a:lnTo>
                        <a:pt x="16427" y="11176"/>
                      </a:lnTo>
                      <a:lnTo>
                        <a:pt x="16885" y="11176"/>
                      </a:lnTo>
                      <a:lnTo>
                        <a:pt x="17136" y="11456"/>
                      </a:lnTo>
                      <a:lnTo>
                        <a:pt x="17819" y="11536"/>
                      </a:lnTo>
                      <a:lnTo>
                        <a:pt x="17730" y="12548"/>
                      </a:lnTo>
                      <a:lnTo>
                        <a:pt x="18488" y="14041"/>
                      </a:lnTo>
                      <a:lnTo>
                        <a:pt x="18088" y="14892"/>
                      </a:lnTo>
                      <a:lnTo>
                        <a:pt x="18116" y="15293"/>
                      </a:lnTo>
                      <a:lnTo>
                        <a:pt x="18430" y="15644"/>
                      </a:lnTo>
                      <a:lnTo>
                        <a:pt x="18430" y="16607"/>
                      </a:lnTo>
                      <a:lnTo>
                        <a:pt x="18843" y="17226"/>
                      </a:lnTo>
                      <a:lnTo>
                        <a:pt x="18843" y="18029"/>
                      </a:lnTo>
                      <a:lnTo>
                        <a:pt x="19182" y="18029"/>
                      </a:lnTo>
                      <a:cubicBezTo>
                        <a:pt x="20693" y="15958"/>
                        <a:pt x="21600" y="13318"/>
                        <a:pt x="21600" y="10441"/>
                      </a:cubicBezTo>
                      <a:cubicBezTo>
                        <a:pt x="21600" y="9264"/>
                        <a:pt x="21447" y="8128"/>
                        <a:pt x="21165" y="7053"/>
                      </a:cubicBezTo>
                      <a:lnTo>
                        <a:pt x="21124" y="7095"/>
                      </a:lnTo>
                      <a:cubicBezTo>
                        <a:pt x="21124" y="7095"/>
                        <a:pt x="20262" y="7095"/>
                        <a:pt x="20262" y="7095"/>
                      </a:cubicBezTo>
                      <a:lnTo>
                        <a:pt x="19736" y="6658"/>
                      </a:lnTo>
                      <a:lnTo>
                        <a:pt x="19185" y="6718"/>
                      </a:lnTo>
                      <a:lnTo>
                        <a:pt x="19185" y="7095"/>
                      </a:lnTo>
                      <a:lnTo>
                        <a:pt x="19009" y="7095"/>
                      </a:lnTo>
                      <a:lnTo>
                        <a:pt x="18820" y="6944"/>
                      </a:lnTo>
                      <a:lnTo>
                        <a:pt x="17863" y="6674"/>
                      </a:lnTo>
                      <a:lnTo>
                        <a:pt x="17863" y="5981"/>
                      </a:lnTo>
                      <a:close/>
                      <a:moveTo>
                        <a:pt x="57" y="9260"/>
                      </a:moveTo>
                      <a:cubicBezTo>
                        <a:pt x="23" y="9647"/>
                        <a:pt x="0" y="10037"/>
                        <a:pt x="0" y="10434"/>
                      </a:cubicBezTo>
                      <a:cubicBezTo>
                        <a:pt x="0" y="15421"/>
                        <a:pt x="2723" y="19699"/>
                        <a:pt x="6601" y="21524"/>
                      </a:cubicBezTo>
                      <a:cubicBezTo>
                        <a:pt x="2729" y="19689"/>
                        <a:pt x="5" y="15404"/>
                        <a:pt x="5" y="10423"/>
                      </a:cubicBezTo>
                      <a:cubicBezTo>
                        <a:pt x="5" y="10031"/>
                        <a:pt x="24" y="9643"/>
                        <a:pt x="57" y="9260"/>
                      </a:cubicBez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endParaRPr sz="2000"/>
                </a:p>
              </p:txBody>
            </p:sp>
          </p:grpSp>
        </p:grpSp>
        <p:grpSp>
          <p:nvGrpSpPr>
            <p:cNvPr id="7" name="îŝḻîḑe">
              <a:extLst>
                <a:ext uri="{FF2B5EF4-FFF2-40B4-BE49-F238E27FC236}">
                  <a16:creationId xmlns:a16="http://schemas.microsoft.com/office/drawing/2014/main" id="{A80696AB-A7D1-48BB-826E-D9AC350BAC4C}"/>
                </a:ext>
              </a:extLst>
            </p:cNvPr>
            <p:cNvGrpSpPr/>
            <p:nvPr/>
          </p:nvGrpSpPr>
          <p:grpSpPr>
            <a:xfrm>
              <a:off x="5842544" y="1654261"/>
              <a:ext cx="5765196" cy="2259623"/>
              <a:chOff x="5842544" y="1654263"/>
              <a:chExt cx="5765196" cy="2259623"/>
            </a:xfrm>
          </p:grpSpPr>
          <p:sp>
            <p:nvSpPr>
              <p:cNvPr id="20" name="íşḷiḑè">
                <a:extLst>
                  <a:ext uri="{FF2B5EF4-FFF2-40B4-BE49-F238E27FC236}">
                    <a16:creationId xmlns:a16="http://schemas.microsoft.com/office/drawing/2014/main" id="{2EC2EC5D-0B04-4C01-9E2A-DAC14246D874}"/>
                  </a:ext>
                </a:extLst>
              </p:cNvPr>
              <p:cNvSpPr/>
              <p:nvPr/>
            </p:nvSpPr>
            <p:spPr>
              <a:xfrm>
                <a:off x="5842544" y="1677785"/>
                <a:ext cx="929258" cy="81708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7" name="îṩľiḓé">
                <a:extLst>
                  <a:ext uri="{FF2B5EF4-FFF2-40B4-BE49-F238E27FC236}">
                    <a16:creationId xmlns:a16="http://schemas.microsoft.com/office/drawing/2014/main" id="{D12E342A-5876-4491-9366-92ADF6B40B57}"/>
                  </a:ext>
                </a:extLst>
              </p:cNvPr>
              <p:cNvGrpSpPr/>
              <p:nvPr/>
            </p:nvGrpSpPr>
            <p:grpSpPr>
              <a:xfrm>
                <a:off x="6928972" y="1654263"/>
                <a:ext cx="4678768" cy="2259623"/>
                <a:chOff x="669925" y="2614314"/>
                <a:chExt cx="3155184" cy="2259623"/>
              </a:xfrm>
            </p:grpSpPr>
            <p:sp>
              <p:nvSpPr>
                <p:cNvPr id="18" name="ïṧliḓê">
                  <a:extLst>
                    <a:ext uri="{FF2B5EF4-FFF2-40B4-BE49-F238E27FC236}">
                      <a16:creationId xmlns:a16="http://schemas.microsoft.com/office/drawing/2014/main" id="{BA1B3762-20ED-4EF4-A9C5-312A683F65BD}"/>
                    </a:ext>
                  </a:extLst>
                </p:cNvPr>
                <p:cNvSpPr txBox="1"/>
                <p:nvPr/>
              </p:nvSpPr>
              <p:spPr>
                <a:xfrm>
                  <a:off x="728765" y="3379570"/>
                  <a:ext cx="3096344" cy="149436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 smtClean="0"/>
                    <a:t>2009-2012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 smtClean="0"/>
                    <a:t>A </a:t>
                  </a:r>
                  <a:r>
                    <a:rPr lang="en-US" altLang="zh-CN" sz="1200" dirty="0"/>
                    <a:t>comprehensive </a:t>
                  </a:r>
                  <a:r>
                    <a:rPr lang="en-US" altLang="zh-CN" sz="1200" dirty="0" smtClean="0"/>
                    <a:t>evaluation was conducted for the National Reference Climate observation;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 smtClean="0"/>
                    <a:t>A new optimization scheme of RCN was proposed by experts team and was approved by CMA.</a:t>
                  </a:r>
                </a:p>
              </p:txBody>
            </p:sp>
            <p:sp>
              <p:nvSpPr>
                <p:cNvPr id="19" name="iṧḻíde">
                  <a:extLst>
                    <a:ext uri="{FF2B5EF4-FFF2-40B4-BE49-F238E27FC236}">
                      <a16:creationId xmlns:a16="http://schemas.microsoft.com/office/drawing/2014/main" id="{9EE7C815-B8F1-44A3-9F07-417CC825739E}"/>
                    </a:ext>
                  </a:extLst>
                </p:cNvPr>
                <p:cNvSpPr txBox="1"/>
                <p:nvPr/>
              </p:nvSpPr>
              <p:spPr>
                <a:xfrm>
                  <a:off x="669925" y="2614314"/>
                  <a:ext cx="3096344" cy="81297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>
                  <a:defPPr>
                    <a:defRPr lang="zh-CN"/>
                  </a:defPPr>
                  <a:lvl1pPr>
                    <a:defRPr sz="1400" b="1">
                      <a:solidFill>
                        <a:schemeClr val="accent1"/>
                      </a:solidFill>
                    </a:defRPr>
                  </a:lvl1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Optimization of the Reference Climate </a:t>
                  </a:r>
                  <a:r>
                    <a:rPr lang="en-US" altLang="zh-CN" sz="240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bservation Network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ïṥlïḑê">
              <a:extLst>
                <a:ext uri="{FF2B5EF4-FFF2-40B4-BE49-F238E27FC236}">
                  <a16:creationId xmlns:a16="http://schemas.microsoft.com/office/drawing/2014/main" id="{AFA83049-F8F1-4674-97CB-FA6DB0020219}"/>
                </a:ext>
              </a:extLst>
            </p:cNvPr>
            <p:cNvGrpSpPr/>
            <p:nvPr/>
          </p:nvGrpSpPr>
          <p:grpSpPr>
            <a:xfrm>
              <a:off x="5842544" y="3913884"/>
              <a:ext cx="5765194" cy="2390925"/>
              <a:chOff x="5842544" y="3913886"/>
              <a:chExt cx="5765194" cy="2390925"/>
            </a:xfrm>
          </p:grpSpPr>
          <p:sp>
            <p:nvSpPr>
              <p:cNvPr id="14" name="íşḻîḋé">
                <a:extLst>
                  <a:ext uri="{FF2B5EF4-FFF2-40B4-BE49-F238E27FC236}">
                    <a16:creationId xmlns:a16="http://schemas.microsoft.com/office/drawing/2014/main" id="{24F4254E-34C3-45EC-91AA-964796D3C8DE}"/>
                  </a:ext>
                </a:extLst>
              </p:cNvPr>
              <p:cNvSpPr/>
              <p:nvPr/>
            </p:nvSpPr>
            <p:spPr>
              <a:xfrm>
                <a:off x="5842544" y="3913886"/>
                <a:ext cx="964782" cy="76461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1" name="ïS1îďé">
                <a:extLst>
                  <a:ext uri="{FF2B5EF4-FFF2-40B4-BE49-F238E27FC236}">
                    <a16:creationId xmlns:a16="http://schemas.microsoft.com/office/drawing/2014/main" id="{E39E52FD-4DEF-4489-93E1-583D0B10F067}"/>
                  </a:ext>
                </a:extLst>
              </p:cNvPr>
              <p:cNvGrpSpPr/>
              <p:nvPr/>
            </p:nvGrpSpPr>
            <p:grpSpPr>
              <a:xfrm>
                <a:off x="6928972" y="4027212"/>
                <a:ext cx="4678766" cy="2277599"/>
                <a:chOff x="669925" y="2614314"/>
                <a:chExt cx="3155183" cy="2277599"/>
              </a:xfrm>
            </p:grpSpPr>
            <p:sp>
              <p:nvSpPr>
                <p:cNvPr id="12" name="îSľîḋé">
                  <a:extLst>
                    <a:ext uri="{FF2B5EF4-FFF2-40B4-BE49-F238E27FC236}">
                      <a16:creationId xmlns:a16="http://schemas.microsoft.com/office/drawing/2014/main" id="{41CFF902-6D53-4F65-8415-5D39DBDD570B}"/>
                    </a:ext>
                  </a:extLst>
                </p:cNvPr>
                <p:cNvSpPr txBox="1"/>
                <p:nvPr/>
              </p:nvSpPr>
              <p:spPr>
                <a:xfrm>
                  <a:off x="728764" y="3417398"/>
                  <a:ext cx="3096344" cy="147451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 smtClean="0"/>
                    <a:t>2014-2016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/>
                    <a:t>. A comprehensive evaluation was conducted for the </a:t>
                  </a:r>
                  <a:r>
                    <a:rPr lang="en-US" altLang="zh-CN" sz="1200" dirty="0" smtClean="0"/>
                    <a:t>AWS network.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 smtClean="0"/>
                    <a:t>Some AWS were selected from the regional AWS network and were  upgraded to the national AWS network. </a:t>
                  </a:r>
                  <a:endParaRPr lang="en-US" altLang="zh-CN" sz="1200" dirty="0"/>
                </a:p>
                <a:p>
                  <a:pPr>
                    <a:lnSpc>
                      <a:spcPct val="150000"/>
                    </a:lnSpc>
                  </a:pPr>
                  <a:endParaRPr lang="en-US" altLang="zh-CN" sz="1200" dirty="0"/>
                </a:p>
              </p:txBody>
            </p:sp>
            <p:sp>
              <p:nvSpPr>
                <p:cNvPr id="13" name="îṡlîḓê">
                  <a:extLst>
                    <a:ext uri="{FF2B5EF4-FFF2-40B4-BE49-F238E27FC236}">
                      <a16:creationId xmlns:a16="http://schemas.microsoft.com/office/drawing/2014/main" id="{A13EC606-F65E-4862-8C63-97FC6E340D92}"/>
                    </a:ext>
                  </a:extLst>
                </p:cNvPr>
                <p:cNvSpPr txBox="1"/>
                <p:nvPr/>
              </p:nvSpPr>
              <p:spPr>
                <a:xfrm>
                  <a:off x="669925" y="2614314"/>
                  <a:ext cx="3096344" cy="65128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>
                  <a:defPPr>
                    <a:defRPr lang="zh-CN"/>
                  </a:defPPr>
                  <a:lvl1pPr>
                    <a:defRPr sz="1400" b="1">
                      <a:solidFill>
                        <a:schemeClr val="accent3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400" dirty="0">
                      <a:solidFill>
                        <a:srgbClr val="FF0000"/>
                      </a:solidFill>
                    </a:rPr>
                    <a:t>Optimization </a:t>
                  </a:r>
                  <a:r>
                    <a:rPr lang="en-US" altLang="zh-CN" sz="2400" dirty="0" smtClean="0">
                      <a:solidFill>
                        <a:srgbClr val="FF0000"/>
                      </a:solidFill>
                    </a:rPr>
                    <a:t>of the Surface AWS network</a:t>
                  </a:r>
                  <a:endParaRPr lang="en-US" altLang="zh-CN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8363F54-80A0-4134-A8A5-0F64115F46AA}"/>
                </a:ext>
              </a:extLst>
            </p:cNvPr>
            <p:cNvCxnSpPr/>
            <p:nvPr/>
          </p:nvCxnSpPr>
          <p:spPr>
            <a:xfrm>
              <a:off x="6259845" y="3857942"/>
              <a:ext cx="526064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73" y="1845944"/>
            <a:ext cx="669668" cy="527273"/>
          </a:xfrm>
          <a:prstGeom prst="rect">
            <a:avLst/>
          </a:prstGeom>
        </p:spPr>
      </p:pic>
      <p:pic>
        <p:nvPicPr>
          <p:cNvPr id="64" name="内容占位符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8934" y="4040342"/>
            <a:ext cx="613818" cy="5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grpSp>
        <p:nvGrpSpPr>
          <p:cNvPr id="5" name="1853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48488" y="1724024"/>
            <a:ext cx="10844055" cy="4516439"/>
            <a:chOff x="848488" y="1724025"/>
            <a:chExt cx="10844055" cy="4112679"/>
          </a:xfrm>
        </p:grpSpPr>
        <p:sp>
          <p:nvSpPr>
            <p:cNvPr id="6" name="îśľíḑê">
              <a:extLst>
                <a:ext uri="{FF2B5EF4-FFF2-40B4-BE49-F238E27FC236}">
                  <a16:creationId xmlns:a16="http://schemas.microsoft.com/office/drawing/2014/main" id="{9B3FA23E-119E-401C-8665-D29DFC3FFBD4}"/>
                </a:ext>
              </a:extLst>
            </p:cNvPr>
            <p:cNvSpPr/>
            <p:nvPr/>
          </p:nvSpPr>
          <p:spPr>
            <a:xfrm>
              <a:off x="934322" y="3158377"/>
              <a:ext cx="3254000" cy="2678327"/>
            </a:xfrm>
            <a:prstGeom prst="roundRect">
              <a:avLst>
                <a:gd name="adj" fmla="val 2415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density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national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AWS 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 was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enough to meet the increased needs of high-resolution numerical forecast system and the small and medium severe weather capture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Need to be improved</a:t>
              </a:r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iṥ1îďé">
              <a:extLst>
                <a:ext uri="{FF2B5EF4-FFF2-40B4-BE49-F238E27FC236}">
                  <a16:creationId xmlns:a16="http://schemas.microsoft.com/office/drawing/2014/main" id="{22B8D4ED-6C34-456F-8C71-001CF09B0BF3}"/>
                </a:ext>
              </a:extLst>
            </p:cNvPr>
            <p:cNvSpPr/>
            <p:nvPr/>
          </p:nvSpPr>
          <p:spPr>
            <a:xfrm>
              <a:off x="848488" y="2079754"/>
              <a:ext cx="3254002" cy="68618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M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otivation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iś1îḍe">
              <a:extLst>
                <a:ext uri="{FF2B5EF4-FFF2-40B4-BE49-F238E27FC236}">
                  <a16:creationId xmlns:a16="http://schemas.microsoft.com/office/drawing/2014/main" id="{D1B7E888-F7D3-489F-AFDB-6DF399DDE599}"/>
                </a:ext>
              </a:extLst>
            </p:cNvPr>
            <p:cNvGrpSpPr/>
            <p:nvPr/>
          </p:nvGrpSpPr>
          <p:grpSpPr>
            <a:xfrm>
              <a:off x="4102490" y="1724025"/>
              <a:ext cx="3987019" cy="3409950"/>
              <a:chOff x="646443" y="1864296"/>
              <a:chExt cx="4412590" cy="3773926"/>
            </a:xfrm>
          </p:grpSpPr>
          <p:sp>
            <p:nvSpPr>
              <p:cNvPr id="11" name="îŝliḑê">
                <a:extLst>
                  <a:ext uri="{FF2B5EF4-FFF2-40B4-BE49-F238E27FC236}">
                    <a16:creationId xmlns:a16="http://schemas.microsoft.com/office/drawing/2014/main" id="{7B214E98-ED61-4A2A-99C4-195F49E9AD75}"/>
                  </a:ext>
                </a:extLst>
              </p:cNvPr>
              <p:cNvSpPr/>
              <p:nvPr/>
            </p:nvSpPr>
            <p:spPr bwMode="auto">
              <a:xfrm>
                <a:off x="646443" y="1864296"/>
                <a:ext cx="3273714" cy="3773926"/>
              </a:xfrm>
              <a:custGeom>
                <a:avLst/>
                <a:gdLst>
                  <a:gd name="T0" fmla="*/ 317 w 351"/>
                  <a:gd name="T1" fmla="*/ 153 h 405"/>
                  <a:gd name="T2" fmla="*/ 237 w 351"/>
                  <a:gd name="T3" fmla="*/ 377 h 405"/>
                  <a:gd name="T4" fmla="*/ 34 w 351"/>
                  <a:gd name="T5" fmla="*/ 252 h 405"/>
                  <a:gd name="T6" fmla="*/ 114 w 351"/>
                  <a:gd name="T7" fmla="*/ 28 h 405"/>
                  <a:gd name="T8" fmla="*/ 317 w 351"/>
                  <a:gd name="T9" fmla="*/ 15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405">
                    <a:moveTo>
                      <a:pt x="317" y="153"/>
                    </a:moveTo>
                    <a:cubicBezTo>
                      <a:pt x="351" y="250"/>
                      <a:pt x="315" y="350"/>
                      <a:pt x="237" y="377"/>
                    </a:cubicBezTo>
                    <a:cubicBezTo>
                      <a:pt x="158" y="405"/>
                      <a:pt x="68" y="349"/>
                      <a:pt x="34" y="252"/>
                    </a:cubicBezTo>
                    <a:cubicBezTo>
                      <a:pt x="0" y="155"/>
                      <a:pt x="36" y="55"/>
                      <a:pt x="114" y="28"/>
                    </a:cubicBezTo>
                    <a:cubicBezTo>
                      <a:pt x="193" y="0"/>
                      <a:pt x="283" y="56"/>
                      <a:pt x="317" y="15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íṩļïḑê">
                <a:extLst>
                  <a:ext uri="{FF2B5EF4-FFF2-40B4-BE49-F238E27FC236}">
                    <a16:creationId xmlns:a16="http://schemas.microsoft.com/office/drawing/2014/main" id="{5A8651F3-E5AE-456F-9082-28986856EF4A}"/>
                  </a:ext>
                </a:extLst>
              </p:cNvPr>
              <p:cNvSpPr/>
              <p:nvPr/>
            </p:nvSpPr>
            <p:spPr bwMode="auto">
              <a:xfrm>
                <a:off x="972476" y="1864296"/>
                <a:ext cx="2956614" cy="3622076"/>
              </a:xfrm>
              <a:custGeom>
                <a:avLst/>
                <a:gdLst>
                  <a:gd name="T0" fmla="*/ 284 w 317"/>
                  <a:gd name="T1" fmla="*/ 150 h 389"/>
                  <a:gd name="T2" fmla="*/ 218 w 317"/>
                  <a:gd name="T3" fmla="*/ 364 h 389"/>
                  <a:gd name="T4" fmla="*/ 33 w 317"/>
                  <a:gd name="T5" fmla="*/ 238 h 389"/>
                  <a:gd name="T6" fmla="*/ 99 w 317"/>
                  <a:gd name="T7" fmla="*/ 24 h 389"/>
                  <a:gd name="T8" fmla="*/ 284 w 317"/>
                  <a:gd name="T9" fmla="*/ 15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89">
                    <a:moveTo>
                      <a:pt x="284" y="150"/>
                    </a:moveTo>
                    <a:cubicBezTo>
                      <a:pt x="317" y="244"/>
                      <a:pt x="287" y="340"/>
                      <a:pt x="218" y="364"/>
                    </a:cubicBezTo>
                    <a:cubicBezTo>
                      <a:pt x="149" y="389"/>
                      <a:pt x="66" y="332"/>
                      <a:pt x="33" y="238"/>
                    </a:cubicBezTo>
                    <a:cubicBezTo>
                      <a:pt x="0" y="144"/>
                      <a:pt x="30" y="48"/>
                      <a:pt x="99" y="24"/>
                    </a:cubicBezTo>
                    <a:cubicBezTo>
                      <a:pt x="168" y="0"/>
                      <a:pt x="251" y="56"/>
                      <a:pt x="284" y="15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" name="ïsliḑé">
                <a:extLst>
                  <a:ext uri="{FF2B5EF4-FFF2-40B4-BE49-F238E27FC236}">
                    <a16:creationId xmlns:a16="http://schemas.microsoft.com/office/drawing/2014/main" id="{EE998BBC-E580-4396-89E2-238D823F3B85}"/>
                  </a:ext>
                </a:extLst>
              </p:cNvPr>
              <p:cNvSpPr/>
              <p:nvPr/>
            </p:nvSpPr>
            <p:spPr bwMode="auto">
              <a:xfrm>
                <a:off x="1093061" y="2002746"/>
                <a:ext cx="2724372" cy="3336240"/>
              </a:xfrm>
              <a:custGeom>
                <a:avLst/>
                <a:gdLst>
                  <a:gd name="T0" fmla="*/ 261 w 292"/>
                  <a:gd name="T1" fmla="*/ 139 h 358"/>
                  <a:gd name="T2" fmla="*/ 200 w 292"/>
                  <a:gd name="T3" fmla="*/ 336 h 358"/>
                  <a:gd name="T4" fmla="*/ 30 w 292"/>
                  <a:gd name="T5" fmla="*/ 220 h 358"/>
                  <a:gd name="T6" fmla="*/ 91 w 292"/>
                  <a:gd name="T7" fmla="*/ 22 h 358"/>
                  <a:gd name="T8" fmla="*/ 261 w 292"/>
                  <a:gd name="T9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58">
                    <a:moveTo>
                      <a:pt x="261" y="139"/>
                    </a:moveTo>
                    <a:cubicBezTo>
                      <a:pt x="292" y="225"/>
                      <a:pt x="264" y="314"/>
                      <a:pt x="200" y="336"/>
                    </a:cubicBezTo>
                    <a:cubicBezTo>
                      <a:pt x="137" y="358"/>
                      <a:pt x="60" y="306"/>
                      <a:pt x="30" y="220"/>
                    </a:cubicBezTo>
                    <a:cubicBezTo>
                      <a:pt x="0" y="133"/>
                      <a:pt x="27" y="44"/>
                      <a:pt x="91" y="22"/>
                    </a:cubicBezTo>
                    <a:cubicBezTo>
                      <a:pt x="155" y="0"/>
                      <a:pt x="231" y="52"/>
                      <a:pt x="261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" name="ïšḻïḍé">
                <a:extLst>
                  <a:ext uri="{FF2B5EF4-FFF2-40B4-BE49-F238E27FC236}">
                    <a16:creationId xmlns:a16="http://schemas.microsoft.com/office/drawing/2014/main" id="{7E50B3B4-B338-4395-B173-B385FFA2CFF4}"/>
                  </a:ext>
                </a:extLst>
              </p:cNvPr>
              <p:cNvSpPr/>
              <p:nvPr/>
            </p:nvSpPr>
            <p:spPr bwMode="auto">
              <a:xfrm>
                <a:off x="2093487" y="2087605"/>
                <a:ext cx="1715015" cy="3037004"/>
              </a:xfrm>
              <a:custGeom>
                <a:avLst/>
                <a:gdLst>
                  <a:gd name="T0" fmla="*/ 96 w 184"/>
                  <a:gd name="T1" fmla="*/ 326 h 326"/>
                  <a:gd name="T2" fmla="*/ 154 w 184"/>
                  <a:gd name="T3" fmla="*/ 130 h 326"/>
                  <a:gd name="T4" fmla="*/ 0 w 184"/>
                  <a:gd name="T5" fmla="*/ 9 h 326"/>
                  <a:gd name="T6" fmla="*/ 96 w 184"/>
                  <a:gd name="T7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326">
                    <a:moveTo>
                      <a:pt x="96" y="326"/>
                    </a:moveTo>
                    <a:cubicBezTo>
                      <a:pt x="158" y="303"/>
                      <a:pt x="184" y="215"/>
                      <a:pt x="154" y="130"/>
                    </a:cubicBezTo>
                    <a:cubicBezTo>
                      <a:pt x="127" y="50"/>
                      <a:pt x="60" y="0"/>
                      <a:pt x="0" y="9"/>
                    </a:cubicBezTo>
                    <a:lnTo>
                      <a:pt x="96" y="3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" name="îṣḷíḍè">
                <a:extLst>
                  <a:ext uri="{FF2B5EF4-FFF2-40B4-BE49-F238E27FC236}">
                    <a16:creationId xmlns:a16="http://schemas.microsoft.com/office/drawing/2014/main" id="{0D7E1779-8630-4121-94D2-16F2A5810B55}"/>
                  </a:ext>
                </a:extLst>
              </p:cNvPr>
              <p:cNvSpPr/>
              <p:nvPr/>
            </p:nvSpPr>
            <p:spPr bwMode="auto">
              <a:xfrm>
                <a:off x="1410162" y="2310914"/>
                <a:ext cx="2192898" cy="2643980"/>
              </a:xfrm>
              <a:custGeom>
                <a:avLst/>
                <a:gdLst>
                  <a:gd name="T0" fmla="*/ 211 w 235"/>
                  <a:gd name="T1" fmla="*/ 110 h 284"/>
                  <a:gd name="T2" fmla="*/ 76 w 235"/>
                  <a:gd name="T3" fmla="*/ 18 h 284"/>
                  <a:gd name="T4" fmla="*/ 24 w 235"/>
                  <a:gd name="T5" fmla="*/ 176 h 284"/>
                  <a:gd name="T6" fmla="*/ 163 w 235"/>
                  <a:gd name="T7" fmla="*/ 267 h 284"/>
                  <a:gd name="T8" fmla="*/ 211 w 235"/>
                  <a:gd name="T9" fmla="*/ 110 h 284"/>
                  <a:gd name="T10" fmla="*/ 154 w 235"/>
                  <a:gd name="T11" fmla="*/ 241 h 284"/>
                  <a:gd name="T12" fmla="*/ 49 w 235"/>
                  <a:gd name="T13" fmla="*/ 167 h 284"/>
                  <a:gd name="T14" fmla="*/ 85 w 235"/>
                  <a:gd name="T15" fmla="*/ 43 h 284"/>
                  <a:gd name="T16" fmla="*/ 192 w 235"/>
                  <a:gd name="T17" fmla="*/ 117 h 284"/>
                  <a:gd name="T18" fmla="*/ 154 w 235"/>
                  <a:gd name="T19" fmla="*/ 24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284">
                    <a:moveTo>
                      <a:pt x="211" y="110"/>
                    </a:moveTo>
                    <a:cubicBezTo>
                      <a:pt x="187" y="41"/>
                      <a:pt x="126" y="0"/>
                      <a:pt x="76" y="18"/>
                    </a:cubicBezTo>
                    <a:cubicBezTo>
                      <a:pt x="25" y="35"/>
                      <a:pt x="0" y="107"/>
                      <a:pt x="24" y="176"/>
                    </a:cubicBezTo>
                    <a:cubicBezTo>
                      <a:pt x="48" y="244"/>
                      <a:pt x="112" y="284"/>
                      <a:pt x="163" y="267"/>
                    </a:cubicBezTo>
                    <a:cubicBezTo>
                      <a:pt x="213" y="249"/>
                      <a:pt x="235" y="179"/>
                      <a:pt x="211" y="110"/>
                    </a:cubicBezTo>
                    <a:close/>
                    <a:moveTo>
                      <a:pt x="154" y="241"/>
                    </a:moveTo>
                    <a:cubicBezTo>
                      <a:pt x="113" y="255"/>
                      <a:pt x="68" y="222"/>
                      <a:pt x="49" y="167"/>
                    </a:cubicBezTo>
                    <a:cubicBezTo>
                      <a:pt x="30" y="113"/>
                      <a:pt x="44" y="57"/>
                      <a:pt x="85" y="43"/>
                    </a:cubicBezTo>
                    <a:cubicBezTo>
                      <a:pt x="125" y="29"/>
                      <a:pt x="173" y="62"/>
                      <a:pt x="192" y="117"/>
                    </a:cubicBezTo>
                    <a:cubicBezTo>
                      <a:pt x="211" y="171"/>
                      <a:pt x="194" y="227"/>
                      <a:pt x="154" y="24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" name="isļîḑé">
                <a:extLst>
                  <a:ext uri="{FF2B5EF4-FFF2-40B4-BE49-F238E27FC236}">
                    <a16:creationId xmlns:a16="http://schemas.microsoft.com/office/drawing/2014/main" id="{F9204AC4-8D5D-47E7-9969-4F28847094A9}"/>
                  </a:ext>
                </a:extLst>
              </p:cNvPr>
              <p:cNvSpPr/>
              <p:nvPr/>
            </p:nvSpPr>
            <p:spPr bwMode="auto">
              <a:xfrm>
                <a:off x="2187278" y="2346644"/>
                <a:ext cx="1415782" cy="2460868"/>
              </a:xfrm>
              <a:custGeom>
                <a:avLst/>
                <a:gdLst>
                  <a:gd name="T0" fmla="*/ 128 w 152"/>
                  <a:gd name="T1" fmla="*/ 106 h 264"/>
                  <a:gd name="T2" fmla="*/ 0 w 152"/>
                  <a:gd name="T3" fmla="*/ 12 h 264"/>
                  <a:gd name="T4" fmla="*/ 7 w 152"/>
                  <a:gd name="T5" fmla="*/ 38 h 264"/>
                  <a:gd name="T6" fmla="*/ 109 w 152"/>
                  <a:gd name="T7" fmla="*/ 113 h 264"/>
                  <a:gd name="T8" fmla="*/ 71 w 152"/>
                  <a:gd name="T9" fmla="*/ 237 h 264"/>
                  <a:gd name="T10" fmla="*/ 67 w 152"/>
                  <a:gd name="T11" fmla="*/ 238 h 264"/>
                  <a:gd name="T12" fmla="*/ 75 w 152"/>
                  <a:gd name="T13" fmla="*/ 264 h 264"/>
                  <a:gd name="T14" fmla="*/ 80 w 152"/>
                  <a:gd name="T15" fmla="*/ 263 h 264"/>
                  <a:gd name="T16" fmla="*/ 128 w 152"/>
                  <a:gd name="T17" fmla="*/ 10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264">
                    <a:moveTo>
                      <a:pt x="128" y="106"/>
                    </a:moveTo>
                    <a:cubicBezTo>
                      <a:pt x="105" y="40"/>
                      <a:pt x="49" y="0"/>
                      <a:pt x="0" y="1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6" y="28"/>
                      <a:pt x="91" y="61"/>
                      <a:pt x="109" y="113"/>
                    </a:cubicBezTo>
                    <a:cubicBezTo>
                      <a:pt x="128" y="167"/>
                      <a:pt x="111" y="223"/>
                      <a:pt x="71" y="237"/>
                    </a:cubicBezTo>
                    <a:cubicBezTo>
                      <a:pt x="70" y="237"/>
                      <a:pt x="68" y="238"/>
                      <a:pt x="67" y="238"/>
                    </a:cubicBezTo>
                    <a:cubicBezTo>
                      <a:pt x="75" y="264"/>
                      <a:pt x="75" y="264"/>
                      <a:pt x="75" y="264"/>
                    </a:cubicBezTo>
                    <a:cubicBezTo>
                      <a:pt x="77" y="264"/>
                      <a:pt x="78" y="263"/>
                      <a:pt x="80" y="263"/>
                    </a:cubicBezTo>
                    <a:cubicBezTo>
                      <a:pt x="130" y="245"/>
                      <a:pt x="152" y="175"/>
                      <a:pt x="128" y="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" name="ïṥḷídê">
                <a:extLst>
                  <a:ext uri="{FF2B5EF4-FFF2-40B4-BE49-F238E27FC236}">
                    <a16:creationId xmlns:a16="http://schemas.microsoft.com/office/drawing/2014/main" id="{1F633E59-FCCD-45D1-A399-D6B200F5D12B}"/>
                  </a:ext>
                </a:extLst>
              </p:cNvPr>
              <p:cNvSpPr/>
              <p:nvPr/>
            </p:nvSpPr>
            <p:spPr bwMode="auto">
              <a:xfrm>
                <a:off x="1861245" y="2824524"/>
                <a:ext cx="1321991" cy="1621226"/>
              </a:xfrm>
              <a:custGeom>
                <a:avLst/>
                <a:gdLst>
                  <a:gd name="T0" fmla="*/ 127 w 142"/>
                  <a:gd name="T1" fmla="*/ 68 h 174"/>
                  <a:gd name="T2" fmla="*/ 45 w 142"/>
                  <a:gd name="T3" fmla="*/ 11 h 174"/>
                  <a:gd name="T4" fmla="*/ 15 w 142"/>
                  <a:gd name="T5" fmla="*/ 107 h 174"/>
                  <a:gd name="T6" fmla="*/ 98 w 142"/>
                  <a:gd name="T7" fmla="*/ 163 h 174"/>
                  <a:gd name="T8" fmla="*/ 127 w 142"/>
                  <a:gd name="T9" fmla="*/ 68 h 174"/>
                  <a:gd name="T10" fmla="*/ 89 w 142"/>
                  <a:gd name="T11" fmla="*/ 139 h 174"/>
                  <a:gd name="T12" fmla="*/ 35 w 142"/>
                  <a:gd name="T13" fmla="*/ 100 h 174"/>
                  <a:gd name="T14" fmla="*/ 53 w 142"/>
                  <a:gd name="T15" fmla="*/ 35 h 174"/>
                  <a:gd name="T16" fmla="*/ 109 w 142"/>
                  <a:gd name="T17" fmla="*/ 74 h 174"/>
                  <a:gd name="T18" fmla="*/ 89 w 142"/>
                  <a:gd name="T19" fmla="*/ 13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74">
                    <a:moveTo>
                      <a:pt x="127" y="68"/>
                    </a:moveTo>
                    <a:cubicBezTo>
                      <a:pt x="112" y="26"/>
                      <a:pt x="75" y="0"/>
                      <a:pt x="45" y="11"/>
                    </a:cubicBezTo>
                    <a:cubicBezTo>
                      <a:pt x="14" y="22"/>
                      <a:pt x="0" y="65"/>
                      <a:pt x="15" y="107"/>
                    </a:cubicBezTo>
                    <a:cubicBezTo>
                      <a:pt x="30" y="149"/>
                      <a:pt x="67" y="174"/>
                      <a:pt x="98" y="163"/>
                    </a:cubicBezTo>
                    <a:cubicBezTo>
                      <a:pt x="129" y="152"/>
                      <a:pt x="142" y="109"/>
                      <a:pt x="127" y="68"/>
                    </a:cubicBezTo>
                    <a:close/>
                    <a:moveTo>
                      <a:pt x="89" y="139"/>
                    </a:moveTo>
                    <a:cubicBezTo>
                      <a:pt x="68" y="146"/>
                      <a:pt x="45" y="128"/>
                      <a:pt x="35" y="100"/>
                    </a:cubicBezTo>
                    <a:cubicBezTo>
                      <a:pt x="25" y="71"/>
                      <a:pt x="32" y="43"/>
                      <a:pt x="53" y="35"/>
                    </a:cubicBezTo>
                    <a:cubicBezTo>
                      <a:pt x="74" y="28"/>
                      <a:pt x="99" y="45"/>
                      <a:pt x="109" y="74"/>
                    </a:cubicBezTo>
                    <a:cubicBezTo>
                      <a:pt x="119" y="102"/>
                      <a:pt x="110" y="132"/>
                      <a:pt x="89" y="13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" name="íṧḷîḋè">
                <a:extLst>
                  <a:ext uri="{FF2B5EF4-FFF2-40B4-BE49-F238E27FC236}">
                    <a16:creationId xmlns:a16="http://schemas.microsoft.com/office/drawing/2014/main" id="{C1725B30-A399-45E5-9CEE-23231B8FC8EA}"/>
                  </a:ext>
                </a:extLst>
              </p:cNvPr>
              <p:cNvSpPr/>
              <p:nvPr/>
            </p:nvSpPr>
            <p:spPr bwMode="auto">
              <a:xfrm>
                <a:off x="2316796" y="2851321"/>
                <a:ext cx="866440" cy="1500637"/>
              </a:xfrm>
              <a:custGeom>
                <a:avLst/>
                <a:gdLst>
                  <a:gd name="T0" fmla="*/ 0 w 93"/>
                  <a:gd name="T1" fmla="*/ 7 h 161"/>
                  <a:gd name="T2" fmla="*/ 8 w 93"/>
                  <a:gd name="T3" fmla="*/ 31 h 161"/>
                  <a:gd name="T4" fmla="*/ 60 w 93"/>
                  <a:gd name="T5" fmla="*/ 71 h 161"/>
                  <a:gd name="T6" fmla="*/ 40 w 93"/>
                  <a:gd name="T7" fmla="*/ 136 h 161"/>
                  <a:gd name="T8" fmla="*/ 39 w 93"/>
                  <a:gd name="T9" fmla="*/ 136 h 161"/>
                  <a:gd name="T10" fmla="*/ 46 w 93"/>
                  <a:gd name="T11" fmla="*/ 161 h 161"/>
                  <a:gd name="T12" fmla="*/ 49 w 93"/>
                  <a:gd name="T13" fmla="*/ 160 h 161"/>
                  <a:gd name="T14" fmla="*/ 78 w 93"/>
                  <a:gd name="T15" fmla="*/ 65 h 161"/>
                  <a:gd name="T16" fmla="*/ 0 w 93"/>
                  <a:gd name="T17" fmla="*/ 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61">
                    <a:moveTo>
                      <a:pt x="0" y="7"/>
                    </a:moveTo>
                    <a:cubicBezTo>
                      <a:pt x="8" y="31"/>
                      <a:pt x="8" y="31"/>
                      <a:pt x="8" y="31"/>
                    </a:cubicBezTo>
                    <a:cubicBezTo>
                      <a:pt x="28" y="27"/>
                      <a:pt x="51" y="44"/>
                      <a:pt x="60" y="71"/>
                    </a:cubicBezTo>
                    <a:cubicBezTo>
                      <a:pt x="70" y="99"/>
                      <a:pt x="61" y="129"/>
                      <a:pt x="40" y="136"/>
                    </a:cubicBezTo>
                    <a:cubicBezTo>
                      <a:pt x="40" y="136"/>
                      <a:pt x="39" y="136"/>
                      <a:pt x="39" y="136"/>
                    </a:cubicBezTo>
                    <a:cubicBezTo>
                      <a:pt x="46" y="161"/>
                      <a:pt x="46" y="161"/>
                      <a:pt x="46" y="161"/>
                    </a:cubicBezTo>
                    <a:cubicBezTo>
                      <a:pt x="47" y="160"/>
                      <a:pt x="48" y="160"/>
                      <a:pt x="49" y="160"/>
                    </a:cubicBezTo>
                    <a:cubicBezTo>
                      <a:pt x="80" y="149"/>
                      <a:pt x="93" y="106"/>
                      <a:pt x="78" y="65"/>
                    </a:cubicBezTo>
                    <a:cubicBezTo>
                      <a:pt x="64" y="25"/>
                      <a:pt x="30" y="0"/>
                      <a:pt x="0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" name="îSḻíḑe">
                <a:extLst>
                  <a:ext uri="{FF2B5EF4-FFF2-40B4-BE49-F238E27FC236}">
                    <a16:creationId xmlns:a16="http://schemas.microsoft.com/office/drawing/2014/main" id="{3F6AF184-DFBF-43FB-9C2A-ACC7E503B978}"/>
                  </a:ext>
                </a:extLst>
              </p:cNvPr>
              <p:cNvSpPr/>
              <p:nvPr/>
            </p:nvSpPr>
            <p:spPr bwMode="auto">
              <a:xfrm>
                <a:off x="2272134" y="3324736"/>
                <a:ext cx="500213" cy="625266"/>
              </a:xfrm>
              <a:custGeom>
                <a:avLst/>
                <a:gdLst>
                  <a:gd name="T0" fmla="*/ 49 w 54"/>
                  <a:gd name="T1" fmla="*/ 26 h 67"/>
                  <a:gd name="T2" fmla="*/ 37 w 54"/>
                  <a:gd name="T3" fmla="*/ 62 h 67"/>
                  <a:gd name="T4" fmla="*/ 5 w 54"/>
                  <a:gd name="T5" fmla="*/ 41 h 67"/>
                  <a:gd name="T6" fmla="*/ 17 w 54"/>
                  <a:gd name="T7" fmla="*/ 4 h 67"/>
                  <a:gd name="T8" fmla="*/ 49 w 54"/>
                  <a:gd name="T9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49" y="26"/>
                    </a:moveTo>
                    <a:cubicBezTo>
                      <a:pt x="54" y="42"/>
                      <a:pt x="49" y="58"/>
                      <a:pt x="37" y="62"/>
                    </a:cubicBezTo>
                    <a:cubicBezTo>
                      <a:pt x="25" y="67"/>
                      <a:pt x="11" y="57"/>
                      <a:pt x="5" y="41"/>
                    </a:cubicBezTo>
                    <a:cubicBezTo>
                      <a:pt x="0" y="24"/>
                      <a:pt x="5" y="8"/>
                      <a:pt x="17" y="4"/>
                    </a:cubicBezTo>
                    <a:cubicBezTo>
                      <a:pt x="29" y="0"/>
                      <a:pt x="43" y="9"/>
                      <a:pt x="49" y="2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îṧľîḍe">
                <a:extLst>
                  <a:ext uri="{FF2B5EF4-FFF2-40B4-BE49-F238E27FC236}">
                    <a16:creationId xmlns:a16="http://schemas.microsoft.com/office/drawing/2014/main" id="{95AFDF5A-6CF4-474A-89D8-F2B77BCF2EE9}"/>
                  </a:ext>
                </a:extLst>
              </p:cNvPr>
              <p:cNvSpPr/>
              <p:nvPr/>
            </p:nvSpPr>
            <p:spPr bwMode="auto">
              <a:xfrm>
                <a:off x="2446317" y="3333669"/>
                <a:ext cx="326033" cy="571671"/>
              </a:xfrm>
              <a:custGeom>
                <a:avLst/>
                <a:gdLst>
                  <a:gd name="T0" fmla="*/ 0 w 35"/>
                  <a:gd name="T1" fmla="*/ 2 h 61"/>
                  <a:gd name="T2" fmla="*/ 18 w 35"/>
                  <a:gd name="T3" fmla="*/ 61 h 61"/>
                  <a:gd name="T4" fmla="*/ 18 w 35"/>
                  <a:gd name="T5" fmla="*/ 61 h 61"/>
                  <a:gd name="T6" fmla="*/ 30 w 35"/>
                  <a:gd name="T7" fmla="*/ 25 h 61"/>
                  <a:gd name="T8" fmla="*/ 0 w 35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1">
                    <a:moveTo>
                      <a:pt x="0" y="2"/>
                    </a:move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30" y="57"/>
                      <a:pt x="35" y="41"/>
                      <a:pt x="30" y="25"/>
                    </a:cubicBezTo>
                    <a:cubicBezTo>
                      <a:pt x="24" y="10"/>
                      <a:pt x="12" y="0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iş1iḓè">
                <a:extLst>
                  <a:ext uri="{FF2B5EF4-FFF2-40B4-BE49-F238E27FC236}">
                    <a16:creationId xmlns:a16="http://schemas.microsoft.com/office/drawing/2014/main" id="{A5F67467-6391-41DC-973B-3D71F8129FB2}"/>
                  </a:ext>
                </a:extLst>
              </p:cNvPr>
              <p:cNvSpPr/>
              <p:nvPr/>
            </p:nvSpPr>
            <p:spPr bwMode="auto">
              <a:xfrm>
                <a:off x="3951419" y="2199258"/>
                <a:ext cx="826245" cy="839642"/>
              </a:xfrm>
              <a:custGeom>
                <a:avLst/>
                <a:gdLst>
                  <a:gd name="T0" fmla="*/ 0 w 185"/>
                  <a:gd name="T1" fmla="*/ 188 h 188"/>
                  <a:gd name="T2" fmla="*/ 20 w 185"/>
                  <a:gd name="T3" fmla="*/ 85 h 188"/>
                  <a:gd name="T4" fmla="*/ 185 w 185"/>
                  <a:gd name="T5" fmla="*/ 0 h 188"/>
                  <a:gd name="T6" fmla="*/ 160 w 185"/>
                  <a:gd name="T7" fmla="*/ 119 h 188"/>
                  <a:gd name="T8" fmla="*/ 0 w 185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88">
                    <a:moveTo>
                      <a:pt x="0" y="188"/>
                    </a:moveTo>
                    <a:lnTo>
                      <a:pt x="20" y="85"/>
                    </a:lnTo>
                    <a:lnTo>
                      <a:pt x="185" y="0"/>
                    </a:lnTo>
                    <a:lnTo>
                      <a:pt x="160" y="119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" name="i$ļïḋe">
                <a:extLst>
                  <a:ext uri="{FF2B5EF4-FFF2-40B4-BE49-F238E27FC236}">
                    <a16:creationId xmlns:a16="http://schemas.microsoft.com/office/drawing/2014/main" id="{507AB1E4-CE0E-4EAA-9F6D-1DE33C8467F6}"/>
                  </a:ext>
                </a:extLst>
              </p:cNvPr>
              <p:cNvSpPr/>
              <p:nvPr/>
            </p:nvSpPr>
            <p:spPr bwMode="auto">
              <a:xfrm>
                <a:off x="3951419" y="2730735"/>
                <a:ext cx="1107614" cy="540410"/>
              </a:xfrm>
              <a:custGeom>
                <a:avLst/>
                <a:gdLst>
                  <a:gd name="T0" fmla="*/ 0 w 248"/>
                  <a:gd name="T1" fmla="*/ 69 h 121"/>
                  <a:gd name="T2" fmla="*/ 87 w 248"/>
                  <a:gd name="T3" fmla="*/ 121 h 121"/>
                  <a:gd name="T4" fmla="*/ 248 w 248"/>
                  <a:gd name="T5" fmla="*/ 69 h 121"/>
                  <a:gd name="T6" fmla="*/ 160 w 248"/>
                  <a:gd name="T7" fmla="*/ 0 h 121"/>
                  <a:gd name="T8" fmla="*/ 0 w 248"/>
                  <a:gd name="T9" fmla="*/ 6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21">
                    <a:moveTo>
                      <a:pt x="0" y="69"/>
                    </a:moveTo>
                    <a:lnTo>
                      <a:pt x="87" y="121"/>
                    </a:lnTo>
                    <a:lnTo>
                      <a:pt x="248" y="69"/>
                    </a:lnTo>
                    <a:lnTo>
                      <a:pt x="16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3" name="iṥḷiḑé">
                <a:extLst>
                  <a:ext uri="{FF2B5EF4-FFF2-40B4-BE49-F238E27FC236}">
                    <a16:creationId xmlns:a16="http://schemas.microsoft.com/office/drawing/2014/main" id="{376DB132-FA89-47A7-97BD-DAB58D2EFE40}"/>
                  </a:ext>
                </a:extLst>
              </p:cNvPr>
              <p:cNvSpPr/>
              <p:nvPr/>
            </p:nvSpPr>
            <p:spPr bwMode="auto">
              <a:xfrm>
                <a:off x="2419520" y="2619080"/>
                <a:ext cx="2371545" cy="1107613"/>
              </a:xfrm>
              <a:custGeom>
                <a:avLst/>
                <a:gdLst>
                  <a:gd name="T0" fmla="*/ 11 w 254"/>
                  <a:gd name="T1" fmla="*/ 119 h 119"/>
                  <a:gd name="T2" fmla="*/ 2 w 254"/>
                  <a:gd name="T3" fmla="*/ 113 h 119"/>
                  <a:gd name="T4" fmla="*/ 7 w 254"/>
                  <a:gd name="T5" fmla="*/ 100 h 119"/>
                  <a:gd name="T6" fmla="*/ 239 w 254"/>
                  <a:gd name="T7" fmla="*/ 2 h 119"/>
                  <a:gd name="T8" fmla="*/ 252 w 254"/>
                  <a:gd name="T9" fmla="*/ 8 h 119"/>
                  <a:gd name="T10" fmla="*/ 247 w 254"/>
                  <a:gd name="T11" fmla="*/ 21 h 119"/>
                  <a:gd name="T12" fmla="*/ 15 w 254"/>
                  <a:gd name="T13" fmla="*/ 118 h 119"/>
                  <a:gd name="T14" fmla="*/ 11 w 254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119">
                    <a:moveTo>
                      <a:pt x="11" y="119"/>
                    </a:moveTo>
                    <a:cubicBezTo>
                      <a:pt x="7" y="119"/>
                      <a:pt x="3" y="117"/>
                      <a:pt x="2" y="113"/>
                    </a:cubicBezTo>
                    <a:cubicBezTo>
                      <a:pt x="0" y="108"/>
                      <a:pt x="2" y="102"/>
                      <a:pt x="7" y="100"/>
                    </a:cubicBezTo>
                    <a:cubicBezTo>
                      <a:pt x="239" y="2"/>
                      <a:pt x="239" y="2"/>
                      <a:pt x="239" y="2"/>
                    </a:cubicBezTo>
                    <a:cubicBezTo>
                      <a:pt x="244" y="0"/>
                      <a:pt x="250" y="3"/>
                      <a:pt x="252" y="8"/>
                    </a:cubicBezTo>
                    <a:cubicBezTo>
                      <a:pt x="254" y="13"/>
                      <a:pt x="252" y="19"/>
                      <a:pt x="247" y="21"/>
                    </a:cubicBezTo>
                    <a:cubicBezTo>
                      <a:pt x="15" y="118"/>
                      <a:pt x="15" y="118"/>
                      <a:pt x="15" y="118"/>
                    </a:cubicBezTo>
                    <a:cubicBezTo>
                      <a:pt x="14" y="119"/>
                      <a:pt x="12" y="119"/>
                      <a:pt x="11" y="11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9" name="işlíďè">
              <a:extLst>
                <a:ext uri="{FF2B5EF4-FFF2-40B4-BE49-F238E27FC236}">
                  <a16:creationId xmlns:a16="http://schemas.microsoft.com/office/drawing/2014/main" id="{E2EC60DC-AE2B-421A-B2E4-D6817A96E312}"/>
                </a:ext>
              </a:extLst>
            </p:cNvPr>
            <p:cNvSpPr/>
            <p:nvPr/>
          </p:nvSpPr>
          <p:spPr>
            <a:xfrm>
              <a:off x="8438543" y="3079322"/>
              <a:ext cx="3254000" cy="2392170"/>
            </a:xfrm>
            <a:prstGeom prst="roundRect">
              <a:avLst>
                <a:gd name="adj" fmla="val 2415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Improve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capacity of monitoring and forecasting of the 20-50km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weather 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system. </a:t>
              </a:r>
              <a:endParaRPr lang="en-US" alt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îŝľídê">
              <a:extLst>
                <a:ext uri="{FF2B5EF4-FFF2-40B4-BE49-F238E27FC236}">
                  <a16:creationId xmlns:a16="http://schemas.microsoft.com/office/drawing/2014/main" id="{07250285-6340-46C6-9884-5CC82B85F0E8}"/>
                </a:ext>
              </a:extLst>
            </p:cNvPr>
            <p:cNvSpPr/>
            <p:nvPr/>
          </p:nvSpPr>
          <p:spPr>
            <a:xfrm>
              <a:off x="8264900" y="1970930"/>
              <a:ext cx="3254002" cy="74520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Aim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Optimization of the Surface AWS network </a:t>
            </a:r>
            <a:endParaRPr lang="zh-CN" altLang="en-US" dirty="0" smtClean="0"/>
          </a:p>
        </p:txBody>
      </p:sp>
      <p:pic>
        <p:nvPicPr>
          <p:cNvPr id="2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07" y="5036698"/>
            <a:ext cx="2060439" cy="14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Optimization of the </a:t>
            </a:r>
            <a:r>
              <a:rPr lang="en-US" altLang="zh-CN" dirty="0" smtClean="0"/>
              <a:t>Surface AWS network 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506663"/>
            <a:ext cx="79216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973638" y="1527944"/>
            <a:ext cx="973087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The RRR cycle of the optimization AWS network activities. 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9551989" y="4941888"/>
            <a:ext cx="954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Which?</a:t>
            </a: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9548814" y="4221164"/>
            <a:ext cx="99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Where?</a:t>
            </a: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9301163" y="3492500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How many?</a:t>
            </a:r>
            <a:endParaRPr lang="zh-CN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0" name="标题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914354" eaLnBrk="1" hangingPunct="1"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Optimization of the Surface AWS network 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817689" y="6027739"/>
            <a:ext cx="8556625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Provincial and local meteorological services all over the country participated in the work.  Greatly contribute to the judgment of site credible.</a:t>
            </a:r>
            <a:endParaRPr lang="zh-CN" altLang="en-US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497013"/>
            <a:ext cx="79486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2"/>
          <p:cNvSpPr txBox="1">
            <a:spLocks noChangeArrowheads="1"/>
          </p:cNvSpPr>
          <p:nvPr/>
        </p:nvSpPr>
        <p:spPr>
          <a:xfrm>
            <a:off x="1781176" y="1036638"/>
            <a:ext cx="8094663" cy="60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evaluation---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  (2014)</a:t>
            </a:r>
          </a:p>
          <a:p>
            <a:pPr lvl="2">
              <a:buFontTx/>
              <a:buNone/>
            </a:pP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3253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498D3A-B738-48EC-A39C-94C58B88932B}"/>
              </a:ext>
            </a:extLst>
          </p:cNvPr>
          <p:cNvGrpSpPr/>
          <p:nvPr/>
        </p:nvGrpSpPr>
        <p:grpSpPr>
          <a:xfrm>
            <a:off x="757282" y="1700808"/>
            <a:ext cx="10763205" cy="4083608"/>
            <a:chOff x="757282" y="1700808"/>
            <a:chExt cx="10763205" cy="4083608"/>
          </a:xfrm>
        </p:grpSpPr>
        <p:grpSp>
          <p:nvGrpSpPr>
            <p:cNvPr id="6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759C196-DA28-4241-ABB5-975367026FE9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757282" y="1700808"/>
              <a:ext cx="10763205" cy="4083608"/>
              <a:chOff x="1175743" y="1700808"/>
              <a:chExt cx="10344744" cy="4083608"/>
            </a:xfrm>
          </p:grpSpPr>
          <p:sp>
            <p:nvSpPr>
              <p:cNvPr id="7" name="iṡľïḑè">
                <a:extLst>
                  <a:ext uri="{FF2B5EF4-FFF2-40B4-BE49-F238E27FC236}">
                    <a16:creationId xmlns:a16="http://schemas.microsoft.com/office/drawing/2014/main" id="{48F70259-7598-4270-874A-6F50772D10F6}"/>
                  </a:ext>
                </a:extLst>
              </p:cNvPr>
              <p:cNvSpPr txBox="1"/>
              <p:nvPr/>
            </p:nvSpPr>
            <p:spPr bwMode="auto">
              <a:xfrm>
                <a:off x="3822192" y="1780800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sym typeface="+mn-lt"/>
                  </a:rPr>
                  <a:t>T</a:t>
                </a:r>
                <a:r>
                  <a:rPr lang="en-US" altLang="zh-CN" sz="2400" dirty="0" smtClean="0"/>
                  <a:t>he </a:t>
                </a:r>
                <a:r>
                  <a:rPr lang="en-US" altLang="zh-CN" sz="2400" dirty="0"/>
                  <a:t>Rolling Review of Requirements (RRR) </a:t>
                </a:r>
                <a:r>
                  <a:rPr lang="en-US" altLang="zh-CN" sz="2400" dirty="0" smtClean="0"/>
                  <a:t>Process</a:t>
                </a:r>
                <a:endParaRPr lang="en-US" altLang="zh-CN" sz="2400" b="0" dirty="0" smtClean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sym typeface="+mn-lt"/>
                  </a:rPr>
                  <a:t>The</a:t>
                </a:r>
                <a:r>
                  <a:rPr lang="en-US" altLang="zh-CN" sz="2400" b="0" dirty="0" smtClean="0">
                    <a:latin typeface="+mn-lt"/>
                    <a:ea typeface="+mn-ea"/>
                    <a:sym typeface="+mn-lt"/>
                  </a:rPr>
                  <a:t> </a:t>
                </a:r>
                <a:r>
                  <a:rPr lang="en-US" altLang="zh-CN" sz="2400" dirty="0" smtClean="0"/>
                  <a:t>Practices of RRR Process </a:t>
                </a:r>
                <a:r>
                  <a:rPr lang="en-US" altLang="zh-CN" sz="2400" dirty="0"/>
                  <a:t>b</a:t>
                </a:r>
                <a:r>
                  <a:rPr lang="en-US" altLang="zh-CN" sz="2400" dirty="0" smtClean="0"/>
                  <a:t>y CMA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400" dirty="0">
                    <a:sym typeface="+mn-lt"/>
                  </a:rPr>
                  <a:t>The Recommendations for the Implementation of RRR Process in RA II</a:t>
                </a: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A1FB18E-FA01-4588-BEF9-FB96A98A8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šľïḋé">
                <a:extLst>
                  <a:ext uri="{FF2B5EF4-FFF2-40B4-BE49-F238E27FC236}">
                    <a16:creationId xmlns:a16="http://schemas.microsoft.com/office/drawing/2014/main" id="{0DB1D0A1-2667-455C-9387-D7ABF0A00B8C}"/>
                  </a:ext>
                </a:extLst>
              </p:cNvPr>
              <p:cNvSpPr txBox="1"/>
              <p:nvPr/>
            </p:nvSpPr>
            <p:spPr>
              <a:xfrm>
                <a:off x="1175743" y="1700808"/>
                <a:ext cx="25211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CONTENTS</a:t>
                </a:r>
              </a:p>
            </p:txBody>
          </p:sp>
        </p:grpSp>
        <p:sp>
          <p:nvSpPr>
            <p:cNvPr id="10" name="poetry_91022">
              <a:extLst>
                <a:ext uri="{FF2B5EF4-FFF2-40B4-BE49-F238E27FC236}">
                  <a16:creationId xmlns:a16="http://schemas.microsoft.com/office/drawing/2014/main" id="{ADAD6BE3-DC11-4582-9F68-50D831ADD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the Surface AWS network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890713"/>
            <a:ext cx="65278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981200" y="1203325"/>
            <a:ext cx="8229600" cy="64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situation of the regional AWS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47851" y="4797426"/>
            <a:ext cx="8785225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There are more than 30,000 regional AWS is reliable for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selection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9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标题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914354" eaLnBrk="1" hangingPunct="1"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Optimization of the Surface AWS network </a:t>
            </a:r>
          </a:p>
        </p:txBody>
      </p: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966652" y="1028700"/>
            <a:ext cx="10189027" cy="4662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statement 1-</a:t>
            </a:r>
            <a:r>
              <a:rPr lang="en-US" altLang="zh-CN" sz="2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 for application area 1(2015) 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 systems analysis</a:t>
            </a:r>
          </a:p>
          <a:p>
            <a:pPr lvl="2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7 types of weather systems that may induce the severe weather.(low pressure ,convergence line, low vortex, low trough, front, shear line, the subtropical high)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High-impact /severe weather analysis</a:t>
            </a:r>
          </a:p>
          <a:p>
            <a:pPr lvl="2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4 kinds of high-impact /severe weather (heavy rain, wind, hail and thunderstorm)</a:t>
            </a:r>
          </a:p>
          <a:p>
            <a:pPr marL="228589" lvl="2">
              <a:spcBef>
                <a:spcPts val="100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review 1-</a:t>
            </a: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for application area 1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(2015) 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54" lvl="3" indent="-457176">
              <a:spcBef>
                <a:spcPts val="1000"/>
              </a:spcBef>
            </a:pPr>
            <a:r>
              <a:rPr lang="en-US" altLang="zh-CN" sz="26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Scale, activity area</a:t>
            </a:r>
          </a:p>
          <a:p>
            <a:pPr marL="914354" lvl="3" indent="-457176">
              <a:lnSpc>
                <a:spcPct val="100000"/>
              </a:lnSpc>
              <a:spcBef>
                <a:spcPts val="1000"/>
              </a:spcBef>
            </a:pPr>
            <a:r>
              <a:rPr lang="en-US" altLang="zh-CN" sz="26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 source, developing and weakening area, moving route and other sensitive areas.</a:t>
            </a:r>
          </a:p>
        </p:txBody>
      </p:sp>
      <p:pic>
        <p:nvPicPr>
          <p:cNvPr id="8" name="图片 28" descr="说明: 静止锋筛选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55" y="5013414"/>
            <a:ext cx="21939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标题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defTabSz="914354" eaLnBrk="1" hangingPunct="1"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</a:rPr>
              <a:t>Optimization of the Surface AWS network </a:t>
            </a:r>
          </a:p>
        </p:txBody>
      </p: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000691" y="1028700"/>
            <a:ext cx="10189027" cy="4105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statement 2-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Step 2 for application area 2(2016) 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orizontal resolution of National NWP model is 15km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ssimilation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AWS is lower than 50%. </a:t>
            </a:r>
          </a:p>
          <a:p>
            <a:pPr marL="228589" lvl="2">
              <a:spcBef>
                <a:spcPts val="100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review 2-</a:t>
            </a: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for application area 2(2016) </a:t>
            </a:r>
          </a:p>
          <a:p>
            <a:pPr marL="914354" lvl="3" indent="-457176">
              <a:spcBef>
                <a:spcPts val="1000"/>
              </a:spcBef>
            </a:pPr>
            <a:r>
              <a:rPr lang="en-US" altLang="zh-CN" sz="2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CN" sz="2600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altLang="zh-CN" sz="2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check.</a:t>
            </a:r>
            <a:endParaRPr lang="en-US" altLang="zh-CN" sz="2600" dirty="0">
              <a:solidFill>
                <a:schemeClr val="accent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54" lvl="3" indent="-457176">
              <a:lnSpc>
                <a:spcPct val="100000"/>
              </a:lnSpc>
              <a:spcBef>
                <a:spcPts val="1000"/>
              </a:spcBef>
            </a:pPr>
            <a:r>
              <a:rPr lang="en-US" altLang="zh-CN" sz="2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for improving the assimilation rate of AWS.</a:t>
            </a:r>
          </a:p>
          <a:p>
            <a:pPr marL="914354" lvl="3" indent="-457176">
              <a:lnSpc>
                <a:spcPct val="100000"/>
              </a:lnSpc>
              <a:spcBef>
                <a:spcPts val="1000"/>
              </a:spcBef>
            </a:pPr>
            <a:r>
              <a:rPr lang="en-US" altLang="zh-CN" sz="2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OSEs, OSSEs experiments for density variation of AWS.</a:t>
            </a:r>
          </a:p>
          <a:p>
            <a:pPr marL="914354" lvl="3" indent="-457176">
              <a:lnSpc>
                <a:spcPct val="100000"/>
              </a:lnSpc>
              <a:spcBef>
                <a:spcPts val="1000"/>
              </a:spcBef>
            </a:pPr>
            <a:r>
              <a:rPr lang="en-US" altLang="zh-CN" sz="26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FSOs experiments for AWS contribution investigation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4" y="4769508"/>
            <a:ext cx="26638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153" y="4769508"/>
            <a:ext cx="3239589" cy="1835150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0" y="4800600"/>
            <a:ext cx="2707081" cy="180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91" y="4657181"/>
            <a:ext cx="24939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the </a:t>
            </a:r>
            <a:r>
              <a:rPr lang="en-US" altLang="zh-CN" dirty="0" smtClean="0"/>
              <a:t>Surface AWS  </a:t>
            </a:r>
            <a:r>
              <a:rPr lang="en-US" altLang="zh-CN" dirty="0"/>
              <a:t>Network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5" name="20417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1247" y="1230531"/>
            <a:ext cx="11240752" cy="5238775"/>
            <a:chOff x="951247" y="1230531"/>
            <a:chExt cx="11240752" cy="5238775"/>
          </a:xfrm>
        </p:grpSpPr>
        <p:sp>
          <p:nvSpPr>
            <p:cNvPr id="6" name="îSļïḍè"/>
            <p:cNvSpPr/>
            <p:nvPr/>
          </p:nvSpPr>
          <p:spPr bwMode="auto">
            <a:xfrm>
              <a:off x="2598051" y="2890120"/>
              <a:ext cx="1257918" cy="1264788"/>
            </a:xfrm>
            <a:custGeom>
              <a:avLst/>
              <a:gdLst>
                <a:gd name="connsiteX0" fmla="*/ 628532 w 1289263"/>
                <a:gd name="connsiteY0" fmla="*/ 0 h 1296303"/>
                <a:gd name="connsiteX1" fmla="*/ 804031 w 1289263"/>
                <a:gd name="connsiteY1" fmla="*/ 67705 h 1296303"/>
                <a:gd name="connsiteX2" fmla="*/ 840053 w 1289263"/>
                <a:gd name="connsiteY2" fmla="*/ 121015 h 1296303"/>
                <a:gd name="connsiteX3" fmla="*/ 870065 w 1289263"/>
                <a:gd name="connsiteY3" fmla="*/ 111603 h 1296303"/>
                <a:gd name="connsiteX4" fmla="*/ 919128 w 1289263"/>
                <a:gd name="connsiteY4" fmla="*/ 106607 h 1296303"/>
                <a:gd name="connsiteX5" fmla="*/ 1162573 w 1289263"/>
                <a:gd name="connsiteY5" fmla="*/ 352538 h 1296303"/>
                <a:gd name="connsiteX6" fmla="*/ 1153821 w 1289263"/>
                <a:gd name="connsiteY6" fmla="*/ 411019 h 1296303"/>
                <a:gd name="connsiteX7" fmla="*/ 1182796 w 1289263"/>
                <a:gd name="connsiteY7" fmla="*/ 426751 h 1296303"/>
                <a:gd name="connsiteX8" fmla="*/ 1222192 w 1289263"/>
                <a:gd name="connsiteY8" fmla="*/ 459356 h 1296303"/>
                <a:gd name="connsiteX9" fmla="*/ 1222192 w 1289263"/>
                <a:gd name="connsiteY9" fmla="*/ 797199 h 1296303"/>
                <a:gd name="connsiteX10" fmla="*/ 1182796 w 1289263"/>
                <a:gd name="connsiteY10" fmla="*/ 829803 h 1296303"/>
                <a:gd name="connsiteX11" fmla="*/ 1175467 w 1289263"/>
                <a:gd name="connsiteY11" fmla="*/ 833782 h 1296303"/>
                <a:gd name="connsiteX12" fmla="*/ 1187437 w 1289263"/>
                <a:gd name="connsiteY12" fmla="*/ 872342 h 1296303"/>
                <a:gd name="connsiteX13" fmla="*/ 1192383 w 1289263"/>
                <a:gd name="connsiteY13" fmla="*/ 921405 h 1296303"/>
                <a:gd name="connsiteX14" fmla="*/ 948938 w 1289263"/>
                <a:gd name="connsiteY14" fmla="*/ 1164850 h 1296303"/>
                <a:gd name="connsiteX15" fmla="*/ 899875 w 1289263"/>
                <a:gd name="connsiteY15" fmla="*/ 1159904 h 1296303"/>
                <a:gd name="connsiteX16" fmla="*/ 884896 w 1289263"/>
                <a:gd name="connsiteY16" fmla="*/ 1155254 h 1296303"/>
                <a:gd name="connsiteX17" fmla="*/ 866655 w 1289263"/>
                <a:gd name="connsiteY17" fmla="*/ 1188849 h 1296303"/>
                <a:gd name="connsiteX18" fmla="*/ 833749 w 1289263"/>
                <a:gd name="connsiteY18" fmla="*/ 1228611 h 1296303"/>
                <a:gd name="connsiteX19" fmla="*/ 492778 w 1289263"/>
                <a:gd name="connsiteY19" fmla="*/ 1228611 h 1296303"/>
                <a:gd name="connsiteX20" fmla="*/ 459872 w 1289263"/>
                <a:gd name="connsiteY20" fmla="*/ 1188849 h 1296303"/>
                <a:gd name="connsiteX21" fmla="*/ 453582 w 1289263"/>
                <a:gd name="connsiteY21" fmla="*/ 1177265 h 1296303"/>
                <a:gd name="connsiteX22" fmla="*/ 429635 w 1289263"/>
                <a:gd name="connsiteY22" fmla="*/ 1184699 h 1296303"/>
                <a:gd name="connsiteX23" fmla="*/ 380072 w 1289263"/>
                <a:gd name="connsiteY23" fmla="*/ 1189695 h 1296303"/>
                <a:gd name="connsiteX24" fmla="*/ 134143 w 1289263"/>
                <a:gd name="connsiteY24" fmla="*/ 943764 h 1296303"/>
                <a:gd name="connsiteX25" fmla="*/ 139139 w 1289263"/>
                <a:gd name="connsiteY25" fmla="*/ 894200 h 1296303"/>
                <a:gd name="connsiteX26" fmla="*/ 141480 w 1289263"/>
                <a:gd name="connsiteY26" fmla="*/ 886661 h 1296303"/>
                <a:gd name="connsiteX27" fmla="*/ 111048 w 1289263"/>
                <a:gd name="connsiteY27" fmla="*/ 869549 h 1296303"/>
                <a:gd name="connsiteX28" fmla="*/ 74523 w 1289263"/>
                <a:gd name="connsiteY28" fmla="*/ 836945 h 1296303"/>
                <a:gd name="connsiteX29" fmla="*/ 74523 w 1289263"/>
                <a:gd name="connsiteY29" fmla="*/ 499102 h 1296303"/>
                <a:gd name="connsiteX30" fmla="*/ 111048 w 1289263"/>
                <a:gd name="connsiteY30" fmla="*/ 466497 h 1296303"/>
                <a:gd name="connsiteX31" fmla="*/ 121205 w 1289263"/>
                <a:gd name="connsiteY31" fmla="*/ 460786 h 1296303"/>
                <a:gd name="connsiteX32" fmla="*/ 109279 w 1289263"/>
                <a:gd name="connsiteY32" fmla="*/ 421974 h 1296303"/>
                <a:gd name="connsiteX33" fmla="*/ 104333 w 1289263"/>
                <a:gd name="connsiteY33" fmla="*/ 372410 h 1296303"/>
                <a:gd name="connsiteX34" fmla="*/ 347778 w 1289263"/>
                <a:gd name="connsiteY34" fmla="*/ 126479 h 1296303"/>
                <a:gd name="connsiteX35" fmla="*/ 396841 w 1289263"/>
                <a:gd name="connsiteY35" fmla="*/ 131475 h 1296303"/>
                <a:gd name="connsiteX36" fmla="*/ 406488 w 1289263"/>
                <a:gd name="connsiteY36" fmla="*/ 134501 h 1296303"/>
                <a:gd name="connsiteX37" fmla="*/ 420538 w 1289263"/>
                <a:gd name="connsiteY37" fmla="*/ 107473 h 1296303"/>
                <a:gd name="connsiteX38" fmla="*/ 453032 w 1289263"/>
                <a:gd name="connsiteY38" fmla="*/ 67705 h 1296303"/>
                <a:gd name="connsiteX39" fmla="*/ 628532 w 1289263"/>
                <a:gd name="connsiteY39" fmla="*/ 0 h 129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89263" h="1296303">
                  <a:moveTo>
                    <a:pt x="628532" y="0"/>
                  </a:moveTo>
                  <a:cubicBezTo>
                    <a:pt x="691210" y="0"/>
                    <a:pt x="753889" y="22568"/>
                    <a:pt x="804031" y="67705"/>
                  </a:cubicBezTo>
                  <a:lnTo>
                    <a:pt x="840053" y="121015"/>
                  </a:lnTo>
                  <a:lnTo>
                    <a:pt x="870065" y="111603"/>
                  </a:lnTo>
                  <a:cubicBezTo>
                    <a:pt x="885913" y="108327"/>
                    <a:pt x="902322" y="106607"/>
                    <a:pt x="919128" y="106607"/>
                  </a:cubicBezTo>
                  <a:cubicBezTo>
                    <a:pt x="1053579" y="106607"/>
                    <a:pt x="1162573" y="216714"/>
                    <a:pt x="1162573" y="352538"/>
                  </a:cubicBezTo>
                  <a:lnTo>
                    <a:pt x="1153821" y="411019"/>
                  </a:lnTo>
                  <a:lnTo>
                    <a:pt x="1182796" y="426751"/>
                  </a:lnTo>
                  <a:cubicBezTo>
                    <a:pt x="1196575" y="436067"/>
                    <a:pt x="1209772" y="446935"/>
                    <a:pt x="1222192" y="459356"/>
                  </a:cubicBezTo>
                  <a:cubicBezTo>
                    <a:pt x="1311621" y="548785"/>
                    <a:pt x="1311621" y="707770"/>
                    <a:pt x="1222192" y="797199"/>
                  </a:cubicBezTo>
                  <a:cubicBezTo>
                    <a:pt x="1209772" y="809619"/>
                    <a:pt x="1196575" y="820487"/>
                    <a:pt x="1182796" y="829803"/>
                  </a:cubicBezTo>
                  <a:lnTo>
                    <a:pt x="1175467" y="833782"/>
                  </a:lnTo>
                  <a:lnTo>
                    <a:pt x="1187437" y="872342"/>
                  </a:lnTo>
                  <a:cubicBezTo>
                    <a:pt x="1190680" y="888190"/>
                    <a:pt x="1192383" y="904599"/>
                    <a:pt x="1192383" y="921405"/>
                  </a:cubicBezTo>
                  <a:cubicBezTo>
                    <a:pt x="1192383" y="1055856"/>
                    <a:pt x="1083389" y="1164850"/>
                    <a:pt x="948938" y="1164850"/>
                  </a:cubicBezTo>
                  <a:cubicBezTo>
                    <a:pt x="932132" y="1164850"/>
                    <a:pt x="915723" y="1163147"/>
                    <a:pt x="899875" y="1159904"/>
                  </a:cubicBezTo>
                  <a:lnTo>
                    <a:pt x="884896" y="1155254"/>
                  </a:lnTo>
                  <a:lnTo>
                    <a:pt x="866655" y="1188849"/>
                  </a:lnTo>
                  <a:cubicBezTo>
                    <a:pt x="857253" y="1202756"/>
                    <a:pt x="846284" y="1216075"/>
                    <a:pt x="833749" y="1228611"/>
                  </a:cubicBezTo>
                  <a:cubicBezTo>
                    <a:pt x="743492" y="1318868"/>
                    <a:pt x="583035" y="1318868"/>
                    <a:pt x="492778" y="1228611"/>
                  </a:cubicBezTo>
                  <a:cubicBezTo>
                    <a:pt x="480243" y="1216075"/>
                    <a:pt x="469274" y="1202756"/>
                    <a:pt x="459872" y="1188849"/>
                  </a:cubicBezTo>
                  <a:lnTo>
                    <a:pt x="453582" y="1177265"/>
                  </a:lnTo>
                  <a:lnTo>
                    <a:pt x="429635" y="1184699"/>
                  </a:lnTo>
                  <a:cubicBezTo>
                    <a:pt x="413626" y="1187975"/>
                    <a:pt x="397050" y="1189695"/>
                    <a:pt x="380072" y="1189695"/>
                  </a:cubicBezTo>
                  <a:cubicBezTo>
                    <a:pt x="244249" y="1189695"/>
                    <a:pt x="134143" y="1079588"/>
                    <a:pt x="134143" y="943764"/>
                  </a:cubicBezTo>
                  <a:cubicBezTo>
                    <a:pt x="134143" y="926786"/>
                    <a:pt x="135863" y="910210"/>
                    <a:pt x="139139" y="894200"/>
                  </a:cubicBezTo>
                  <a:lnTo>
                    <a:pt x="141480" y="886661"/>
                  </a:lnTo>
                  <a:lnTo>
                    <a:pt x="111048" y="869549"/>
                  </a:lnTo>
                  <a:cubicBezTo>
                    <a:pt x="97967" y="860233"/>
                    <a:pt x="85702" y="849365"/>
                    <a:pt x="74523" y="836945"/>
                  </a:cubicBezTo>
                  <a:cubicBezTo>
                    <a:pt x="-24842" y="747516"/>
                    <a:pt x="-24842" y="588531"/>
                    <a:pt x="74523" y="499102"/>
                  </a:cubicBezTo>
                  <a:cubicBezTo>
                    <a:pt x="85702" y="486681"/>
                    <a:pt x="97967" y="475813"/>
                    <a:pt x="111048" y="466497"/>
                  </a:cubicBezTo>
                  <a:lnTo>
                    <a:pt x="121205" y="460786"/>
                  </a:lnTo>
                  <a:lnTo>
                    <a:pt x="109279" y="421974"/>
                  </a:lnTo>
                  <a:cubicBezTo>
                    <a:pt x="106036" y="405964"/>
                    <a:pt x="104333" y="389388"/>
                    <a:pt x="104333" y="372410"/>
                  </a:cubicBezTo>
                  <a:cubicBezTo>
                    <a:pt x="104333" y="236586"/>
                    <a:pt x="213327" y="126479"/>
                    <a:pt x="347778" y="126479"/>
                  </a:cubicBezTo>
                  <a:cubicBezTo>
                    <a:pt x="364585" y="126479"/>
                    <a:pt x="380993" y="128199"/>
                    <a:pt x="396841" y="131475"/>
                  </a:cubicBezTo>
                  <a:lnTo>
                    <a:pt x="406488" y="134501"/>
                  </a:lnTo>
                  <a:lnTo>
                    <a:pt x="420538" y="107473"/>
                  </a:lnTo>
                  <a:cubicBezTo>
                    <a:pt x="429685" y="93564"/>
                    <a:pt x="440497" y="80243"/>
                    <a:pt x="453032" y="67705"/>
                  </a:cubicBezTo>
                  <a:cubicBezTo>
                    <a:pt x="503175" y="22568"/>
                    <a:pt x="565854" y="0"/>
                    <a:pt x="62853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Step 4:</a:t>
              </a:r>
            </a:p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SOG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iṧḷíḍé"/>
            <p:cNvSpPr/>
            <p:nvPr/>
          </p:nvSpPr>
          <p:spPr bwMode="auto">
            <a:xfrm>
              <a:off x="2160688" y="1307939"/>
              <a:ext cx="2140708" cy="4547495"/>
            </a:xfrm>
            <a:custGeom>
              <a:avLst/>
              <a:gdLst>
                <a:gd name="T0" fmla="*/ 132 w 264"/>
                <a:gd name="T1" fmla="*/ 561 h 561"/>
                <a:gd name="T2" fmla="*/ 0 w 264"/>
                <a:gd name="T3" fmla="*/ 280 h 561"/>
                <a:gd name="T4" fmla="*/ 132 w 264"/>
                <a:gd name="T5" fmla="*/ 0 h 561"/>
                <a:gd name="T6" fmla="*/ 264 w 264"/>
                <a:gd name="T7" fmla="*/ 280 h 561"/>
                <a:gd name="T8" fmla="*/ 132 w 264"/>
                <a:gd name="T9" fmla="*/ 561 h 561"/>
                <a:gd name="T10" fmla="*/ 132 w 264"/>
                <a:gd name="T11" fmla="*/ 20 h 561"/>
                <a:gd name="T12" fmla="*/ 20 w 264"/>
                <a:gd name="T13" fmla="*/ 280 h 561"/>
                <a:gd name="T14" fmla="*/ 132 w 264"/>
                <a:gd name="T15" fmla="*/ 541 h 561"/>
                <a:gd name="T16" fmla="*/ 244 w 264"/>
                <a:gd name="T17" fmla="*/ 280 h 561"/>
                <a:gd name="T18" fmla="*/ 132 w 264"/>
                <a:gd name="T19" fmla="*/ 2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561">
                  <a:moveTo>
                    <a:pt x="132" y="561"/>
                  </a:moveTo>
                  <a:cubicBezTo>
                    <a:pt x="58" y="561"/>
                    <a:pt x="0" y="438"/>
                    <a:pt x="0" y="280"/>
                  </a:cubicBezTo>
                  <a:cubicBezTo>
                    <a:pt x="0" y="123"/>
                    <a:pt x="58" y="0"/>
                    <a:pt x="132" y="0"/>
                  </a:cubicBezTo>
                  <a:cubicBezTo>
                    <a:pt x="206" y="0"/>
                    <a:pt x="264" y="123"/>
                    <a:pt x="264" y="280"/>
                  </a:cubicBezTo>
                  <a:cubicBezTo>
                    <a:pt x="264" y="438"/>
                    <a:pt x="206" y="561"/>
                    <a:pt x="132" y="561"/>
                  </a:cubicBezTo>
                  <a:close/>
                  <a:moveTo>
                    <a:pt x="132" y="20"/>
                  </a:moveTo>
                  <a:cubicBezTo>
                    <a:pt x="71" y="20"/>
                    <a:pt x="20" y="139"/>
                    <a:pt x="20" y="280"/>
                  </a:cubicBezTo>
                  <a:cubicBezTo>
                    <a:pt x="20" y="422"/>
                    <a:pt x="71" y="541"/>
                    <a:pt x="132" y="541"/>
                  </a:cubicBezTo>
                  <a:cubicBezTo>
                    <a:pt x="193" y="541"/>
                    <a:pt x="244" y="422"/>
                    <a:pt x="244" y="280"/>
                  </a:cubicBezTo>
                  <a:cubicBezTo>
                    <a:pt x="244" y="139"/>
                    <a:pt x="193" y="20"/>
                    <a:pt x="132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800"/>
            </a:p>
          </p:txBody>
        </p:sp>
        <p:sp>
          <p:nvSpPr>
            <p:cNvPr id="8" name="isḷíḑé"/>
            <p:cNvSpPr/>
            <p:nvPr/>
          </p:nvSpPr>
          <p:spPr bwMode="auto">
            <a:xfrm>
              <a:off x="1418897" y="1828000"/>
              <a:ext cx="3817799" cy="3507376"/>
            </a:xfrm>
            <a:custGeom>
              <a:avLst/>
              <a:gdLst>
                <a:gd name="T0" fmla="*/ 84 w 470"/>
                <a:gd name="T1" fmla="*/ 433 h 433"/>
                <a:gd name="T2" fmla="*/ 27 w 470"/>
                <a:gd name="T3" fmla="*/ 412 h 433"/>
                <a:gd name="T4" fmla="*/ 20 w 470"/>
                <a:gd name="T5" fmla="*/ 288 h 433"/>
                <a:gd name="T6" fmla="*/ 132 w 470"/>
                <a:gd name="T7" fmla="*/ 125 h 433"/>
                <a:gd name="T8" fmla="*/ 362 w 470"/>
                <a:gd name="T9" fmla="*/ 0 h 433"/>
                <a:gd name="T10" fmla="*/ 419 w 470"/>
                <a:gd name="T11" fmla="*/ 20 h 433"/>
                <a:gd name="T12" fmla="*/ 314 w 470"/>
                <a:gd name="T13" fmla="*/ 307 h 433"/>
                <a:gd name="T14" fmla="*/ 84 w 470"/>
                <a:gd name="T15" fmla="*/ 433 h 433"/>
                <a:gd name="T16" fmla="*/ 362 w 470"/>
                <a:gd name="T17" fmla="*/ 13 h 433"/>
                <a:gd name="T18" fmla="*/ 141 w 470"/>
                <a:gd name="T19" fmla="*/ 135 h 433"/>
                <a:gd name="T20" fmla="*/ 33 w 470"/>
                <a:gd name="T21" fmla="*/ 293 h 433"/>
                <a:gd name="T22" fmla="*/ 36 w 470"/>
                <a:gd name="T23" fmla="*/ 403 h 433"/>
                <a:gd name="T24" fmla="*/ 84 w 470"/>
                <a:gd name="T25" fmla="*/ 420 h 433"/>
                <a:gd name="T26" fmla="*/ 305 w 470"/>
                <a:gd name="T27" fmla="*/ 298 h 433"/>
                <a:gd name="T28" fmla="*/ 410 w 470"/>
                <a:gd name="T29" fmla="*/ 30 h 433"/>
                <a:gd name="T30" fmla="*/ 362 w 470"/>
                <a:gd name="T31" fmla="*/ 1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0" h="433">
                  <a:moveTo>
                    <a:pt x="84" y="433"/>
                  </a:moveTo>
                  <a:cubicBezTo>
                    <a:pt x="60" y="433"/>
                    <a:pt x="41" y="426"/>
                    <a:pt x="27" y="412"/>
                  </a:cubicBezTo>
                  <a:cubicBezTo>
                    <a:pt x="2" y="387"/>
                    <a:pt x="0" y="343"/>
                    <a:pt x="20" y="288"/>
                  </a:cubicBezTo>
                  <a:cubicBezTo>
                    <a:pt x="41" y="235"/>
                    <a:pt x="80" y="177"/>
                    <a:pt x="132" y="125"/>
                  </a:cubicBezTo>
                  <a:cubicBezTo>
                    <a:pt x="208" y="49"/>
                    <a:pt x="299" y="0"/>
                    <a:pt x="362" y="0"/>
                  </a:cubicBezTo>
                  <a:cubicBezTo>
                    <a:pt x="386" y="0"/>
                    <a:pt x="405" y="7"/>
                    <a:pt x="419" y="20"/>
                  </a:cubicBezTo>
                  <a:cubicBezTo>
                    <a:pt x="470" y="71"/>
                    <a:pt x="424" y="197"/>
                    <a:pt x="314" y="307"/>
                  </a:cubicBezTo>
                  <a:cubicBezTo>
                    <a:pt x="238" y="384"/>
                    <a:pt x="147" y="433"/>
                    <a:pt x="84" y="433"/>
                  </a:cubicBezTo>
                  <a:close/>
                  <a:moveTo>
                    <a:pt x="362" y="13"/>
                  </a:moveTo>
                  <a:cubicBezTo>
                    <a:pt x="302" y="13"/>
                    <a:pt x="215" y="61"/>
                    <a:pt x="141" y="135"/>
                  </a:cubicBezTo>
                  <a:cubicBezTo>
                    <a:pt x="91" y="185"/>
                    <a:pt x="52" y="241"/>
                    <a:pt x="33" y="293"/>
                  </a:cubicBezTo>
                  <a:cubicBezTo>
                    <a:pt x="14" y="343"/>
                    <a:pt x="15" y="382"/>
                    <a:pt x="36" y="403"/>
                  </a:cubicBezTo>
                  <a:cubicBezTo>
                    <a:pt x="47" y="414"/>
                    <a:pt x="63" y="420"/>
                    <a:pt x="84" y="420"/>
                  </a:cubicBezTo>
                  <a:cubicBezTo>
                    <a:pt x="144" y="420"/>
                    <a:pt x="231" y="372"/>
                    <a:pt x="305" y="298"/>
                  </a:cubicBezTo>
                  <a:cubicBezTo>
                    <a:pt x="407" y="195"/>
                    <a:pt x="455" y="75"/>
                    <a:pt x="410" y="30"/>
                  </a:cubicBezTo>
                  <a:cubicBezTo>
                    <a:pt x="398" y="19"/>
                    <a:pt x="382" y="13"/>
                    <a:pt x="362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800"/>
            </a:p>
          </p:txBody>
        </p:sp>
        <p:sp>
          <p:nvSpPr>
            <p:cNvPr id="9" name="íşļïḑê"/>
            <p:cNvSpPr/>
            <p:nvPr/>
          </p:nvSpPr>
          <p:spPr bwMode="auto">
            <a:xfrm>
              <a:off x="951247" y="2509315"/>
              <a:ext cx="4551526" cy="2136678"/>
            </a:xfrm>
            <a:custGeom>
              <a:avLst/>
              <a:gdLst>
                <a:gd name="T0" fmla="*/ 281 w 561"/>
                <a:gd name="T1" fmla="*/ 264 h 264"/>
                <a:gd name="T2" fmla="*/ 0 w 561"/>
                <a:gd name="T3" fmla="*/ 132 h 264"/>
                <a:gd name="T4" fmla="*/ 281 w 561"/>
                <a:gd name="T5" fmla="*/ 0 h 264"/>
                <a:gd name="T6" fmla="*/ 561 w 561"/>
                <a:gd name="T7" fmla="*/ 132 h 264"/>
                <a:gd name="T8" fmla="*/ 281 w 561"/>
                <a:gd name="T9" fmla="*/ 264 h 264"/>
                <a:gd name="T10" fmla="*/ 281 w 561"/>
                <a:gd name="T11" fmla="*/ 20 h 264"/>
                <a:gd name="T12" fmla="*/ 20 w 561"/>
                <a:gd name="T13" fmla="*/ 132 h 264"/>
                <a:gd name="T14" fmla="*/ 281 w 561"/>
                <a:gd name="T15" fmla="*/ 244 h 264"/>
                <a:gd name="T16" fmla="*/ 542 w 561"/>
                <a:gd name="T17" fmla="*/ 132 h 264"/>
                <a:gd name="T18" fmla="*/ 281 w 561"/>
                <a:gd name="T19" fmla="*/ 2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1" h="264">
                  <a:moveTo>
                    <a:pt x="281" y="264"/>
                  </a:moveTo>
                  <a:cubicBezTo>
                    <a:pt x="124" y="264"/>
                    <a:pt x="0" y="206"/>
                    <a:pt x="0" y="132"/>
                  </a:cubicBezTo>
                  <a:cubicBezTo>
                    <a:pt x="0" y="58"/>
                    <a:pt x="124" y="0"/>
                    <a:pt x="281" y="0"/>
                  </a:cubicBezTo>
                  <a:cubicBezTo>
                    <a:pt x="438" y="0"/>
                    <a:pt x="561" y="58"/>
                    <a:pt x="561" y="132"/>
                  </a:cubicBezTo>
                  <a:cubicBezTo>
                    <a:pt x="561" y="206"/>
                    <a:pt x="438" y="264"/>
                    <a:pt x="281" y="264"/>
                  </a:cubicBezTo>
                  <a:close/>
                  <a:moveTo>
                    <a:pt x="281" y="20"/>
                  </a:moveTo>
                  <a:cubicBezTo>
                    <a:pt x="140" y="20"/>
                    <a:pt x="20" y="72"/>
                    <a:pt x="20" y="132"/>
                  </a:cubicBezTo>
                  <a:cubicBezTo>
                    <a:pt x="20" y="193"/>
                    <a:pt x="140" y="244"/>
                    <a:pt x="281" y="244"/>
                  </a:cubicBezTo>
                  <a:cubicBezTo>
                    <a:pt x="422" y="244"/>
                    <a:pt x="542" y="193"/>
                    <a:pt x="542" y="132"/>
                  </a:cubicBezTo>
                  <a:cubicBezTo>
                    <a:pt x="542" y="72"/>
                    <a:pt x="422" y="20"/>
                    <a:pt x="281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800"/>
            </a:p>
          </p:txBody>
        </p:sp>
        <p:sp>
          <p:nvSpPr>
            <p:cNvPr id="10" name="íSľîdê"/>
            <p:cNvSpPr/>
            <p:nvPr/>
          </p:nvSpPr>
          <p:spPr bwMode="auto">
            <a:xfrm>
              <a:off x="1418897" y="1828000"/>
              <a:ext cx="3817799" cy="3507376"/>
            </a:xfrm>
            <a:custGeom>
              <a:avLst/>
              <a:gdLst>
                <a:gd name="T0" fmla="*/ 362 w 470"/>
                <a:gd name="T1" fmla="*/ 433 h 433"/>
                <a:gd name="T2" fmla="*/ 132 w 470"/>
                <a:gd name="T3" fmla="*/ 307 h 433"/>
                <a:gd name="T4" fmla="*/ 20 w 470"/>
                <a:gd name="T5" fmla="*/ 144 h 433"/>
                <a:gd name="T6" fmla="*/ 27 w 470"/>
                <a:gd name="T7" fmla="*/ 20 h 433"/>
                <a:gd name="T8" fmla="*/ 84 w 470"/>
                <a:gd name="T9" fmla="*/ 0 h 433"/>
                <a:gd name="T10" fmla="*/ 314 w 470"/>
                <a:gd name="T11" fmla="*/ 125 h 433"/>
                <a:gd name="T12" fmla="*/ 419 w 470"/>
                <a:gd name="T13" fmla="*/ 412 h 433"/>
                <a:gd name="T14" fmla="*/ 362 w 470"/>
                <a:gd name="T15" fmla="*/ 433 h 433"/>
                <a:gd name="T16" fmla="*/ 84 w 470"/>
                <a:gd name="T17" fmla="*/ 13 h 433"/>
                <a:gd name="T18" fmla="*/ 36 w 470"/>
                <a:gd name="T19" fmla="*/ 30 h 433"/>
                <a:gd name="T20" fmla="*/ 33 w 470"/>
                <a:gd name="T21" fmla="*/ 140 h 433"/>
                <a:gd name="T22" fmla="*/ 141 w 470"/>
                <a:gd name="T23" fmla="*/ 298 h 433"/>
                <a:gd name="T24" fmla="*/ 362 w 470"/>
                <a:gd name="T25" fmla="*/ 420 h 433"/>
                <a:gd name="T26" fmla="*/ 410 w 470"/>
                <a:gd name="T27" fmla="*/ 403 h 433"/>
                <a:gd name="T28" fmla="*/ 305 w 470"/>
                <a:gd name="T29" fmla="*/ 135 h 433"/>
                <a:gd name="T30" fmla="*/ 84 w 470"/>
                <a:gd name="T31" fmla="*/ 1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0" h="433">
                  <a:moveTo>
                    <a:pt x="362" y="433"/>
                  </a:moveTo>
                  <a:cubicBezTo>
                    <a:pt x="299" y="433"/>
                    <a:pt x="208" y="384"/>
                    <a:pt x="132" y="307"/>
                  </a:cubicBezTo>
                  <a:cubicBezTo>
                    <a:pt x="80" y="256"/>
                    <a:pt x="41" y="198"/>
                    <a:pt x="20" y="144"/>
                  </a:cubicBezTo>
                  <a:cubicBezTo>
                    <a:pt x="0" y="89"/>
                    <a:pt x="2" y="45"/>
                    <a:pt x="27" y="20"/>
                  </a:cubicBezTo>
                  <a:cubicBezTo>
                    <a:pt x="41" y="7"/>
                    <a:pt x="60" y="0"/>
                    <a:pt x="84" y="0"/>
                  </a:cubicBezTo>
                  <a:cubicBezTo>
                    <a:pt x="147" y="0"/>
                    <a:pt x="238" y="49"/>
                    <a:pt x="314" y="125"/>
                  </a:cubicBezTo>
                  <a:cubicBezTo>
                    <a:pt x="424" y="235"/>
                    <a:pt x="470" y="361"/>
                    <a:pt x="419" y="412"/>
                  </a:cubicBezTo>
                  <a:cubicBezTo>
                    <a:pt x="405" y="426"/>
                    <a:pt x="386" y="433"/>
                    <a:pt x="362" y="433"/>
                  </a:cubicBezTo>
                  <a:close/>
                  <a:moveTo>
                    <a:pt x="84" y="13"/>
                  </a:moveTo>
                  <a:cubicBezTo>
                    <a:pt x="63" y="13"/>
                    <a:pt x="47" y="19"/>
                    <a:pt x="36" y="30"/>
                  </a:cubicBezTo>
                  <a:cubicBezTo>
                    <a:pt x="15" y="51"/>
                    <a:pt x="14" y="90"/>
                    <a:pt x="33" y="140"/>
                  </a:cubicBezTo>
                  <a:cubicBezTo>
                    <a:pt x="52" y="191"/>
                    <a:pt x="91" y="247"/>
                    <a:pt x="141" y="298"/>
                  </a:cubicBezTo>
                  <a:cubicBezTo>
                    <a:pt x="215" y="372"/>
                    <a:pt x="302" y="420"/>
                    <a:pt x="362" y="420"/>
                  </a:cubicBezTo>
                  <a:cubicBezTo>
                    <a:pt x="382" y="420"/>
                    <a:pt x="398" y="414"/>
                    <a:pt x="410" y="403"/>
                  </a:cubicBezTo>
                  <a:cubicBezTo>
                    <a:pt x="455" y="358"/>
                    <a:pt x="407" y="238"/>
                    <a:pt x="305" y="135"/>
                  </a:cubicBezTo>
                  <a:cubicBezTo>
                    <a:pt x="231" y="61"/>
                    <a:pt x="144" y="13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800"/>
            </a:p>
          </p:txBody>
        </p:sp>
        <p:sp>
          <p:nvSpPr>
            <p:cNvPr id="15" name="ïŝľîḑè">
              <a:extLst>
                <a:ext uri="{FF2B5EF4-FFF2-40B4-BE49-F238E27FC236}">
                  <a16:creationId xmlns:a16="http://schemas.microsoft.com/office/drawing/2014/main" id="{44E9AB54-1D64-4E60-BF02-37B01C766D9F}"/>
                </a:ext>
              </a:extLst>
            </p:cNvPr>
            <p:cNvSpPr/>
            <p:nvPr/>
          </p:nvSpPr>
          <p:spPr bwMode="auto">
            <a:xfrm>
              <a:off x="5978487" y="1374865"/>
              <a:ext cx="538100" cy="53709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6" name="ïṩḷïďe">
              <a:extLst>
                <a:ext uri="{FF2B5EF4-FFF2-40B4-BE49-F238E27FC236}">
                  <a16:creationId xmlns:a16="http://schemas.microsoft.com/office/drawing/2014/main" id="{E9618119-BAC2-4831-BAB0-8C1312086154}"/>
                </a:ext>
              </a:extLst>
            </p:cNvPr>
            <p:cNvSpPr/>
            <p:nvPr/>
          </p:nvSpPr>
          <p:spPr bwMode="auto">
            <a:xfrm>
              <a:off x="6022741" y="2832588"/>
              <a:ext cx="486964" cy="468330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íšlíďé">
              <a:extLst>
                <a:ext uri="{FF2B5EF4-FFF2-40B4-BE49-F238E27FC236}">
                  <a16:creationId xmlns:a16="http://schemas.microsoft.com/office/drawing/2014/main" id="{C2A3F522-0DAE-4239-A45C-3ACE41B2035E}"/>
                </a:ext>
              </a:extLst>
            </p:cNvPr>
            <p:cNvSpPr/>
            <p:nvPr/>
          </p:nvSpPr>
          <p:spPr bwMode="auto">
            <a:xfrm>
              <a:off x="6112311" y="4198367"/>
              <a:ext cx="479674" cy="418724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îṥḻïḋè">
              <a:extLst>
                <a:ext uri="{FF2B5EF4-FFF2-40B4-BE49-F238E27FC236}">
                  <a16:creationId xmlns:a16="http://schemas.microsoft.com/office/drawing/2014/main" id="{B60E742B-4FB7-4398-A984-8E41FBAA678A}"/>
                </a:ext>
              </a:extLst>
            </p:cNvPr>
            <p:cNvSpPr/>
            <p:nvPr/>
          </p:nvSpPr>
          <p:spPr bwMode="auto">
            <a:xfrm>
              <a:off x="6082070" y="5441893"/>
              <a:ext cx="540156" cy="51964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išļídé"/>
            <p:cNvGrpSpPr/>
            <p:nvPr/>
          </p:nvGrpSpPr>
          <p:grpSpPr>
            <a:xfrm>
              <a:off x="6738252" y="1230531"/>
              <a:ext cx="5453747" cy="1091977"/>
              <a:chOff x="7246983" y="1230531"/>
              <a:chExt cx="4873711" cy="1091977"/>
            </a:xfrm>
          </p:grpSpPr>
          <p:sp>
            <p:nvSpPr>
              <p:cNvPr id="32" name="ïš1îďê">
                <a:extLst>
                  <a:ext uri="{FF2B5EF4-FFF2-40B4-BE49-F238E27FC236}">
                    <a16:creationId xmlns:a16="http://schemas.microsoft.com/office/drawing/2014/main" id="{A6E58077-4388-40B7-BA1A-EFBEE592F7F0}"/>
                  </a:ext>
                </a:extLst>
              </p:cNvPr>
              <p:cNvSpPr/>
              <p:nvPr/>
            </p:nvSpPr>
            <p:spPr bwMode="auto">
              <a:xfrm>
                <a:off x="7246983" y="1679042"/>
                <a:ext cx="4873711" cy="64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15km for the whole country and 10km for the key area</a:t>
                </a:r>
                <a:r>
                  <a:rPr lang="en-US" altLang="zh-CN" dirty="0" smtClean="0"/>
                  <a:t>.</a:t>
                </a:r>
                <a:endParaRPr lang="en-US" altLang="zh-CN" dirty="0"/>
              </a:p>
            </p:txBody>
          </p:sp>
          <p:sp>
            <p:nvSpPr>
              <p:cNvPr id="33" name="íṧľïḍe">
                <a:extLst>
                  <a:ext uri="{FF2B5EF4-FFF2-40B4-BE49-F238E27FC236}">
                    <a16:creationId xmlns:a16="http://schemas.microsoft.com/office/drawing/2014/main" id="{A4B7150E-336C-40F9-86EB-828D97CECEAA}"/>
                  </a:ext>
                </a:extLst>
              </p:cNvPr>
              <p:cNvSpPr txBox="1"/>
              <p:nvPr/>
            </p:nvSpPr>
            <p:spPr bwMode="auto">
              <a:xfrm>
                <a:off x="7315082" y="1230531"/>
                <a:ext cx="362279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control</a:t>
                </a:r>
              </a:p>
            </p:txBody>
          </p:sp>
        </p:grpSp>
        <p:grpSp>
          <p:nvGrpSpPr>
            <p:cNvPr id="20" name="ïSļïdè"/>
            <p:cNvGrpSpPr/>
            <p:nvPr/>
          </p:nvGrpSpPr>
          <p:grpSpPr>
            <a:xfrm>
              <a:off x="6738253" y="2504612"/>
              <a:ext cx="5135882" cy="1119916"/>
              <a:chOff x="7246983" y="2504612"/>
              <a:chExt cx="4589652" cy="1119916"/>
            </a:xfrm>
          </p:grpSpPr>
          <p:sp>
            <p:nvSpPr>
              <p:cNvPr id="30" name="iṧļîďé">
                <a:extLst>
                  <a:ext uri="{FF2B5EF4-FFF2-40B4-BE49-F238E27FC236}">
                    <a16:creationId xmlns:a16="http://schemas.microsoft.com/office/drawing/2014/main" id="{8753272F-D4DC-43F2-B749-6DA4402269D9}"/>
                  </a:ext>
                </a:extLst>
              </p:cNvPr>
              <p:cNvSpPr/>
              <p:nvPr/>
            </p:nvSpPr>
            <p:spPr bwMode="auto">
              <a:xfrm>
                <a:off x="7246983" y="2981062"/>
                <a:ext cx="4589652" cy="64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AWS with positive contributions to the 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NWP.</a:t>
                </a:r>
                <a:endParaRPr lang="en-US" altLang="zh-CN" dirty="0"/>
              </a:p>
            </p:txBody>
          </p:sp>
          <p:sp>
            <p:nvSpPr>
              <p:cNvPr id="31" name="ïŝľïḋe">
                <a:extLst>
                  <a:ext uri="{FF2B5EF4-FFF2-40B4-BE49-F238E27FC236}">
                    <a16:creationId xmlns:a16="http://schemas.microsoft.com/office/drawing/2014/main" id="{4260CAA5-90D4-4A83-B8DC-791D4122A9A4}"/>
                  </a:ext>
                </a:extLst>
              </p:cNvPr>
              <p:cNvSpPr txBox="1"/>
              <p:nvPr/>
            </p:nvSpPr>
            <p:spPr bwMode="auto">
              <a:xfrm>
                <a:off x="7315081" y="2504612"/>
                <a:ext cx="362279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Fist priority</a:t>
                </a:r>
                <a:endParaRPr lang="en-US" altLang="zh-CN" sz="2400" b="1" dirty="0"/>
              </a:p>
            </p:txBody>
          </p:sp>
        </p:grpSp>
        <p:grpSp>
          <p:nvGrpSpPr>
            <p:cNvPr id="21" name="î$ḷiḍè"/>
            <p:cNvGrpSpPr/>
            <p:nvPr/>
          </p:nvGrpSpPr>
          <p:grpSpPr>
            <a:xfrm>
              <a:off x="6814456" y="3835102"/>
              <a:ext cx="4145391" cy="1031130"/>
              <a:chOff x="7315081" y="3835102"/>
              <a:chExt cx="3704505" cy="1031130"/>
            </a:xfrm>
          </p:grpSpPr>
          <p:sp>
            <p:nvSpPr>
              <p:cNvPr id="28" name="îṩlide">
                <a:extLst>
                  <a:ext uri="{FF2B5EF4-FFF2-40B4-BE49-F238E27FC236}">
                    <a16:creationId xmlns:a16="http://schemas.microsoft.com/office/drawing/2014/main" id="{52DFFC37-EFE1-4E04-BE5E-DBFAAD8AF0B4}"/>
                  </a:ext>
                </a:extLst>
              </p:cNvPr>
              <p:cNvSpPr/>
              <p:nvPr/>
            </p:nvSpPr>
            <p:spPr bwMode="auto">
              <a:xfrm>
                <a:off x="7315081" y="4222766"/>
                <a:ext cx="3622790" cy="64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AWS by synoptic analysis 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needs.</a:t>
                </a:r>
                <a:endParaRPr lang="en-US" altLang="zh-CN" dirty="0"/>
              </a:p>
            </p:txBody>
          </p:sp>
          <p:sp>
            <p:nvSpPr>
              <p:cNvPr id="29" name="íşľiďé">
                <a:extLst>
                  <a:ext uri="{FF2B5EF4-FFF2-40B4-BE49-F238E27FC236}">
                    <a16:creationId xmlns:a16="http://schemas.microsoft.com/office/drawing/2014/main" id="{B5A5ACFE-32DC-4783-912B-97D3059ABE2F}"/>
                  </a:ext>
                </a:extLst>
              </p:cNvPr>
              <p:cNvSpPr txBox="1"/>
              <p:nvPr/>
            </p:nvSpPr>
            <p:spPr bwMode="auto">
              <a:xfrm>
                <a:off x="7396796" y="3835102"/>
                <a:ext cx="362279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priority </a:t>
                </a:r>
              </a:p>
            </p:txBody>
          </p:sp>
        </p:grpSp>
        <p:grpSp>
          <p:nvGrpSpPr>
            <p:cNvPr id="22" name="îšḻïḍé"/>
            <p:cNvGrpSpPr/>
            <p:nvPr/>
          </p:nvGrpSpPr>
          <p:grpSpPr>
            <a:xfrm>
              <a:off x="6738252" y="5128936"/>
              <a:ext cx="4615654" cy="1340370"/>
              <a:chOff x="7246983" y="5128936"/>
              <a:chExt cx="4124754" cy="1340370"/>
            </a:xfrm>
          </p:grpSpPr>
          <p:sp>
            <p:nvSpPr>
              <p:cNvPr id="26" name="i$ļïḍe">
                <a:extLst>
                  <a:ext uri="{FF2B5EF4-FFF2-40B4-BE49-F238E27FC236}">
                    <a16:creationId xmlns:a16="http://schemas.microsoft.com/office/drawing/2014/main" id="{CA4E3D6D-740A-4356-A106-A44D7F2D5FAF}"/>
                  </a:ext>
                </a:extLst>
              </p:cNvPr>
              <p:cNvSpPr/>
              <p:nvPr/>
            </p:nvSpPr>
            <p:spPr bwMode="auto">
              <a:xfrm>
                <a:off x="7246983" y="5540149"/>
                <a:ext cx="4124754" cy="929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observation condition is the basic reference to choose the AWS. </a:t>
                </a:r>
                <a:endParaRPr lang="en-US" altLang="zh-CN" dirty="0"/>
              </a:p>
            </p:txBody>
          </p:sp>
          <p:sp>
            <p:nvSpPr>
              <p:cNvPr id="27" name="îṡľiḋe">
                <a:extLst>
                  <a:ext uri="{FF2B5EF4-FFF2-40B4-BE49-F238E27FC236}">
                    <a16:creationId xmlns:a16="http://schemas.microsoft.com/office/drawing/2014/main" id="{6DF9C51B-1A2A-4CC8-9ADB-86B0ACC7E65C}"/>
                  </a:ext>
                </a:extLst>
              </p:cNvPr>
              <p:cNvSpPr txBox="1"/>
              <p:nvPr/>
            </p:nvSpPr>
            <p:spPr bwMode="auto">
              <a:xfrm>
                <a:off x="7396796" y="5128936"/>
                <a:ext cx="362279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Station selection</a:t>
                </a:r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624B14E-E498-4A88-91DA-2195FD4AC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1985" y="2310159"/>
              <a:ext cx="4869744" cy="1234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563D025-E99A-469D-BF24-9494533D0D96}"/>
                </a:ext>
              </a:extLst>
            </p:cNvPr>
            <p:cNvCxnSpPr>
              <a:cxnSpLocks/>
            </p:cNvCxnSpPr>
            <p:nvPr/>
          </p:nvCxnSpPr>
          <p:spPr>
            <a:xfrm>
              <a:off x="6905896" y="3624528"/>
              <a:ext cx="4555833" cy="3563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B0604C0-B3AB-4E7A-AC95-69711FCC5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7817" y="4972911"/>
              <a:ext cx="4433912" cy="403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9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the </a:t>
            </a:r>
            <a:r>
              <a:rPr lang="en-US" altLang="zh-CN" dirty="0" smtClean="0"/>
              <a:t>Surface AWS  </a:t>
            </a:r>
            <a:r>
              <a:rPr lang="en-US" altLang="zh-CN" dirty="0"/>
              <a:t>Network</a:t>
            </a:r>
            <a:endParaRPr lang="zh-CN" altLang="en-US" dirty="0"/>
          </a:p>
        </p:txBody>
      </p:sp>
      <p:pic>
        <p:nvPicPr>
          <p:cNvPr id="6" name="内容占位符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280" y="1350169"/>
            <a:ext cx="5505450" cy="45688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62072" y="607751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Optimization scheme</a:t>
            </a:r>
            <a:endParaRPr lang="zh-CN" altLang="en-US" b="1" dirty="0"/>
          </a:p>
        </p:txBody>
      </p:sp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74" y="1350169"/>
            <a:ext cx="23050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1350168"/>
            <a:ext cx="20177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8054931" y="3095594"/>
            <a:ext cx="615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99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The 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variation of AWS </a:t>
            </a:r>
            <a:r>
              <a:rPr lang="en-US" altLang="zh-CN" sz="2000" dirty="0">
                <a:solidFill>
                  <a:srgbClr val="000099"/>
                </a:solidFill>
                <a:latin typeface="Times New Roman" panose="02020603050405020304" pitchFamily="18" charset="0"/>
                <a:ea typeface="仿宋_GB2312"/>
                <a:cs typeface="仿宋_GB2312"/>
              </a:rPr>
              <a:t>density </a:t>
            </a:r>
            <a:endParaRPr lang="zh-CN" altLang="en-US" sz="2000" dirty="0">
              <a:solidFill>
                <a:srgbClr val="000099"/>
              </a:solidFill>
            </a:endParaRPr>
          </a:p>
        </p:txBody>
      </p:sp>
      <p:pic>
        <p:nvPicPr>
          <p:cNvPr id="12" name="内容占位符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2503" y="3634581"/>
            <a:ext cx="4781006" cy="16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Validation of the optimized scheme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1397001"/>
            <a:ext cx="25669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408113"/>
            <a:ext cx="249713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384301"/>
            <a:ext cx="251936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1" y="3671888"/>
            <a:ext cx="25447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678239"/>
            <a:ext cx="26654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700463"/>
            <a:ext cx="25003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000375" y="1154113"/>
            <a:ext cx="8636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Times New Roman" panose="02020603050405020304" pitchFamily="18" charset="0"/>
              </a:rPr>
              <a:t>All AWS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843589" y="1154113"/>
            <a:ext cx="11890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Times New Roman" panose="02020603050405020304" pitchFamily="18" charset="0"/>
              </a:rPr>
              <a:t>National  AWS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509001" y="1143000"/>
            <a:ext cx="1116013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Times New Roman" panose="02020603050405020304" pitchFamily="18" charset="0"/>
              </a:rPr>
              <a:t>Final scheme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544639" y="1987550"/>
            <a:ext cx="644525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Times New Roman" panose="02020603050405020304" pitchFamily="18" charset="0"/>
              </a:rPr>
              <a:t>Heavy rain days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84313" y="4433888"/>
            <a:ext cx="863601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Times New Roman" panose="02020603050405020304" pitchFamily="18" charset="0"/>
              </a:rPr>
              <a:t>Gale days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and </a:t>
            </a:r>
            <a:r>
              <a:rPr lang="en-US" altLang="zh-CN" dirty="0" smtClean="0"/>
              <a:t>experience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1141413"/>
            <a:ext cx="9784079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09005" y="5587162"/>
            <a:ext cx="11795759" cy="745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RRR is a process with combining the science and engineering process of the system.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observation systems and the application systems benefit from the RRR process.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8000" y="3951513"/>
            <a:ext cx="6358985" cy="1445080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ym typeface="+mn-lt"/>
              </a:rPr>
              <a:t>T</a:t>
            </a:r>
            <a:r>
              <a:rPr lang="en-US" altLang="zh-CN" sz="3200" dirty="0" smtClean="0"/>
              <a:t>he </a:t>
            </a:r>
            <a:r>
              <a:rPr lang="en-US" altLang="zh-CN" sz="3200" dirty="0" smtClean="0">
                <a:sym typeface="+mn-lt"/>
              </a:rPr>
              <a:t>Recommendations </a:t>
            </a:r>
            <a:r>
              <a:rPr lang="en-US" altLang="zh-CN" sz="3200" dirty="0">
                <a:sym typeface="+mn-lt"/>
              </a:rPr>
              <a:t>for the Implementation of RRR Process in RA </a:t>
            </a:r>
            <a:r>
              <a:rPr lang="en-US" altLang="zh-CN" sz="3200" dirty="0" smtClean="0">
                <a:sym typeface="+mn-lt"/>
              </a:rPr>
              <a:t>II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104407" y="2086384"/>
            <a:ext cx="1619744" cy="140830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57E4F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rgbClr val="57E4F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rgbClr val="57E4F9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375" y="1"/>
            <a:ext cx="11278289" cy="1028699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lt"/>
              </a:rPr>
              <a:t>Th</a:t>
            </a:r>
            <a:r>
              <a:rPr lang="en-US" altLang="zh-CN" dirty="0" smtClean="0">
                <a:sym typeface="+mn-lt"/>
              </a:rPr>
              <a:t>e </a:t>
            </a:r>
            <a:r>
              <a:rPr lang="en-US" altLang="zh-CN" dirty="0">
                <a:sym typeface="+mn-lt"/>
              </a:rPr>
              <a:t>Recommendations for the Implementation of RRR Process in RA </a:t>
            </a:r>
            <a:r>
              <a:rPr lang="en-US" altLang="zh-CN" dirty="0" smtClean="0">
                <a:sym typeface="+mn-lt"/>
              </a:rPr>
              <a:t>II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5" name="22384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094973"/>
            <a:ext cx="12177677" cy="5763027"/>
            <a:chOff x="0" y="1130300"/>
            <a:chExt cx="12177676" cy="5763027"/>
          </a:xfrm>
        </p:grpSpPr>
        <p:grpSp>
          <p:nvGrpSpPr>
            <p:cNvPr id="6" name="ï$1iḍe">
              <a:extLst>
                <a:ext uri="{FF2B5EF4-FFF2-40B4-BE49-F238E27FC236}">
                  <a16:creationId xmlns:a16="http://schemas.microsoft.com/office/drawing/2014/main" id="{4AF5B8FC-0237-4541-B662-F9E95303ECBD}"/>
                </a:ext>
              </a:extLst>
            </p:cNvPr>
            <p:cNvGrpSpPr/>
            <p:nvPr/>
          </p:nvGrpSpPr>
          <p:grpSpPr>
            <a:xfrm>
              <a:off x="0" y="4452499"/>
              <a:ext cx="12177676" cy="2440828"/>
              <a:chOff x="0" y="4466341"/>
              <a:chExt cx="9144000" cy="1832773"/>
            </a:xfrm>
          </p:grpSpPr>
          <p:sp>
            <p:nvSpPr>
              <p:cNvPr id="77" name="ïşḻîḓè">
                <a:extLst>
                  <a:ext uri="{FF2B5EF4-FFF2-40B4-BE49-F238E27FC236}">
                    <a16:creationId xmlns:a16="http://schemas.microsoft.com/office/drawing/2014/main" id="{684BDD9D-CDFF-4F0C-A409-6B03D81E0071}"/>
                  </a:ext>
                </a:extLst>
              </p:cNvPr>
              <p:cNvSpPr/>
              <p:nvPr/>
            </p:nvSpPr>
            <p:spPr bwMode="auto">
              <a:xfrm>
                <a:off x="772875" y="4678733"/>
                <a:ext cx="4359944" cy="1392352"/>
              </a:xfrm>
              <a:custGeom>
                <a:avLst/>
                <a:gdLst>
                  <a:gd name="T0" fmla="*/ 1027 w 1478"/>
                  <a:gd name="T1" fmla="*/ 471 h 473"/>
                  <a:gd name="T2" fmla="*/ 972 w 1478"/>
                  <a:gd name="T3" fmla="*/ 473 h 473"/>
                  <a:gd name="T4" fmla="*/ 970 w 1478"/>
                  <a:gd name="T5" fmla="*/ 473 h 473"/>
                  <a:gd name="T6" fmla="*/ 995 w 1478"/>
                  <a:gd name="T7" fmla="*/ 117 h 473"/>
                  <a:gd name="T8" fmla="*/ 996 w 1478"/>
                  <a:gd name="T9" fmla="*/ 105 h 473"/>
                  <a:gd name="T10" fmla="*/ 1006 w 1478"/>
                  <a:gd name="T11" fmla="*/ 117 h 473"/>
                  <a:gd name="T12" fmla="*/ 1010 w 1478"/>
                  <a:gd name="T13" fmla="*/ 471 h 473"/>
                  <a:gd name="T14" fmla="*/ 1461 w 1478"/>
                  <a:gd name="T15" fmla="*/ 105 h 473"/>
                  <a:gd name="T16" fmla="*/ 1465 w 1478"/>
                  <a:gd name="T17" fmla="*/ 105 h 473"/>
                  <a:gd name="T18" fmla="*/ 1475 w 1478"/>
                  <a:gd name="T19" fmla="*/ 155 h 473"/>
                  <a:gd name="T20" fmla="*/ 1478 w 1478"/>
                  <a:gd name="T21" fmla="*/ 473 h 473"/>
                  <a:gd name="T22" fmla="*/ 1465 w 1478"/>
                  <a:gd name="T23" fmla="*/ 473 h 473"/>
                  <a:gd name="T24" fmla="*/ 1423 w 1478"/>
                  <a:gd name="T25" fmla="*/ 473 h 473"/>
                  <a:gd name="T26" fmla="*/ 1415 w 1478"/>
                  <a:gd name="T27" fmla="*/ 207 h 473"/>
                  <a:gd name="T28" fmla="*/ 1423 w 1478"/>
                  <a:gd name="T29" fmla="*/ 155 h 473"/>
                  <a:gd name="T30" fmla="*/ 1427 w 1478"/>
                  <a:gd name="T31" fmla="*/ 105 h 473"/>
                  <a:gd name="T32" fmla="*/ 1442 w 1478"/>
                  <a:gd name="T33" fmla="*/ 23 h 473"/>
                  <a:gd name="T34" fmla="*/ 1461 w 1478"/>
                  <a:gd name="T35" fmla="*/ 105 h 473"/>
                  <a:gd name="T36" fmla="*/ 1285 w 1478"/>
                  <a:gd name="T37" fmla="*/ 190 h 473"/>
                  <a:gd name="T38" fmla="*/ 1335 w 1478"/>
                  <a:gd name="T39" fmla="*/ 473 h 473"/>
                  <a:gd name="T40" fmla="*/ 1285 w 1478"/>
                  <a:gd name="T41" fmla="*/ 190 h 473"/>
                  <a:gd name="T42" fmla="*/ 1176 w 1478"/>
                  <a:gd name="T43" fmla="*/ 243 h 473"/>
                  <a:gd name="T44" fmla="*/ 1216 w 1478"/>
                  <a:gd name="T45" fmla="*/ 473 h 473"/>
                  <a:gd name="T46" fmla="*/ 1176 w 1478"/>
                  <a:gd name="T47" fmla="*/ 243 h 473"/>
                  <a:gd name="T48" fmla="*/ 1083 w 1478"/>
                  <a:gd name="T49" fmla="*/ 167 h 473"/>
                  <a:gd name="T50" fmla="*/ 1125 w 1478"/>
                  <a:gd name="T51" fmla="*/ 473 h 473"/>
                  <a:gd name="T52" fmla="*/ 1083 w 1478"/>
                  <a:gd name="T53" fmla="*/ 167 h 473"/>
                  <a:gd name="T54" fmla="*/ 849 w 1478"/>
                  <a:gd name="T55" fmla="*/ 295 h 473"/>
                  <a:gd name="T56" fmla="*/ 884 w 1478"/>
                  <a:gd name="T57" fmla="*/ 473 h 473"/>
                  <a:gd name="T58" fmla="*/ 849 w 1478"/>
                  <a:gd name="T59" fmla="*/ 295 h 473"/>
                  <a:gd name="T60" fmla="*/ 631 w 1478"/>
                  <a:gd name="T61" fmla="*/ 373 h 473"/>
                  <a:gd name="T62" fmla="*/ 643 w 1478"/>
                  <a:gd name="T63" fmla="*/ 318 h 473"/>
                  <a:gd name="T64" fmla="*/ 667 w 1478"/>
                  <a:gd name="T65" fmla="*/ 306 h 473"/>
                  <a:gd name="T66" fmla="*/ 702 w 1478"/>
                  <a:gd name="T67" fmla="*/ 234 h 473"/>
                  <a:gd name="T68" fmla="*/ 723 w 1478"/>
                  <a:gd name="T69" fmla="*/ 306 h 473"/>
                  <a:gd name="T70" fmla="*/ 702 w 1478"/>
                  <a:gd name="T71" fmla="*/ 473 h 473"/>
                  <a:gd name="T72" fmla="*/ 687 w 1478"/>
                  <a:gd name="T73" fmla="*/ 473 h 473"/>
                  <a:gd name="T74" fmla="*/ 643 w 1478"/>
                  <a:gd name="T75" fmla="*/ 473 h 473"/>
                  <a:gd name="T76" fmla="*/ 631 w 1478"/>
                  <a:gd name="T77" fmla="*/ 373 h 473"/>
                  <a:gd name="T78" fmla="*/ 581 w 1478"/>
                  <a:gd name="T79" fmla="*/ 255 h 473"/>
                  <a:gd name="T80" fmla="*/ 623 w 1478"/>
                  <a:gd name="T81" fmla="*/ 473 h 473"/>
                  <a:gd name="T82" fmla="*/ 581 w 1478"/>
                  <a:gd name="T83" fmla="*/ 255 h 473"/>
                  <a:gd name="T84" fmla="*/ 532 w 1478"/>
                  <a:gd name="T85" fmla="*/ 314 h 473"/>
                  <a:gd name="T86" fmla="*/ 557 w 1478"/>
                  <a:gd name="T87" fmla="*/ 356 h 473"/>
                  <a:gd name="T88" fmla="*/ 532 w 1478"/>
                  <a:gd name="T89" fmla="*/ 473 h 473"/>
                  <a:gd name="T90" fmla="*/ 455 w 1478"/>
                  <a:gd name="T91" fmla="*/ 473 h 473"/>
                  <a:gd name="T92" fmla="*/ 455 w 1478"/>
                  <a:gd name="T93" fmla="*/ 302 h 473"/>
                  <a:gd name="T94" fmla="*/ 488 w 1478"/>
                  <a:gd name="T95" fmla="*/ 356 h 473"/>
                  <a:gd name="T96" fmla="*/ 532 w 1478"/>
                  <a:gd name="T97" fmla="*/ 314 h 473"/>
                  <a:gd name="T98" fmla="*/ 360 w 1478"/>
                  <a:gd name="T99" fmla="*/ 293 h 473"/>
                  <a:gd name="T100" fmla="*/ 426 w 1478"/>
                  <a:gd name="T101" fmla="*/ 473 h 473"/>
                  <a:gd name="T102" fmla="*/ 360 w 1478"/>
                  <a:gd name="T103" fmla="*/ 293 h 473"/>
                  <a:gd name="T104" fmla="*/ 287 w 1478"/>
                  <a:gd name="T105" fmla="*/ 209 h 473"/>
                  <a:gd name="T106" fmla="*/ 350 w 1478"/>
                  <a:gd name="T107" fmla="*/ 473 h 473"/>
                  <a:gd name="T108" fmla="*/ 287 w 1478"/>
                  <a:gd name="T109" fmla="*/ 209 h 473"/>
                  <a:gd name="T110" fmla="*/ 195 w 1478"/>
                  <a:gd name="T111" fmla="*/ 184 h 473"/>
                  <a:gd name="T112" fmla="*/ 241 w 1478"/>
                  <a:gd name="T113" fmla="*/ 473 h 473"/>
                  <a:gd name="T114" fmla="*/ 195 w 1478"/>
                  <a:gd name="T115" fmla="*/ 184 h 473"/>
                  <a:gd name="T116" fmla="*/ 31 w 1478"/>
                  <a:gd name="T117" fmla="*/ 264 h 473"/>
                  <a:gd name="T118" fmla="*/ 92 w 1478"/>
                  <a:gd name="T119" fmla="*/ 473 h 473"/>
                  <a:gd name="T120" fmla="*/ 31 w 1478"/>
                  <a:gd name="T121" fmla="*/ 473 h 473"/>
                  <a:gd name="T122" fmla="*/ 0 w 1478"/>
                  <a:gd name="T123" fmla="*/ 331 h 473"/>
                  <a:gd name="T124" fmla="*/ 31 w 1478"/>
                  <a:gd name="T125" fmla="*/ 26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8" h="473">
                    <a:moveTo>
                      <a:pt x="1010" y="471"/>
                    </a:moveTo>
                    <a:lnTo>
                      <a:pt x="1027" y="471"/>
                    </a:lnTo>
                    <a:lnTo>
                      <a:pt x="1027" y="473"/>
                    </a:lnTo>
                    <a:lnTo>
                      <a:pt x="972" y="473"/>
                    </a:lnTo>
                    <a:lnTo>
                      <a:pt x="972" y="473"/>
                    </a:lnTo>
                    <a:lnTo>
                      <a:pt x="970" y="473"/>
                    </a:lnTo>
                    <a:lnTo>
                      <a:pt x="970" y="117"/>
                    </a:lnTo>
                    <a:lnTo>
                      <a:pt x="995" y="117"/>
                    </a:lnTo>
                    <a:lnTo>
                      <a:pt x="996" y="75"/>
                    </a:lnTo>
                    <a:lnTo>
                      <a:pt x="996" y="105"/>
                    </a:lnTo>
                    <a:lnTo>
                      <a:pt x="1002" y="105"/>
                    </a:lnTo>
                    <a:lnTo>
                      <a:pt x="1006" y="117"/>
                    </a:lnTo>
                    <a:lnTo>
                      <a:pt x="1010" y="117"/>
                    </a:lnTo>
                    <a:lnTo>
                      <a:pt x="1010" y="471"/>
                    </a:lnTo>
                    <a:lnTo>
                      <a:pt x="1010" y="471"/>
                    </a:lnTo>
                    <a:close/>
                    <a:moveTo>
                      <a:pt x="1461" y="105"/>
                    </a:moveTo>
                    <a:lnTo>
                      <a:pt x="1463" y="0"/>
                    </a:lnTo>
                    <a:lnTo>
                      <a:pt x="1465" y="105"/>
                    </a:lnTo>
                    <a:lnTo>
                      <a:pt x="1475" y="105"/>
                    </a:lnTo>
                    <a:lnTo>
                      <a:pt x="1475" y="155"/>
                    </a:lnTo>
                    <a:lnTo>
                      <a:pt x="1478" y="155"/>
                    </a:lnTo>
                    <a:lnTo>
                      <a:pt x="1478" y="473"/>
                    </a:lnTo>
                    <a:lnTo>
                      <a:pt x="1475" y="473"/>
                    </a:lnTo>
                    <a:lnTo>
                      <a:pt x="1465" y="473"/>
                    </a:lnTo>
                    <a:lnTo>
                      <a:pt x="1427" y="473"/>
                    </a:lnTo>
                    <a:lnTo>
                      <a:pt x="1423" y="473"/>
                    </a:lnTo>
                    <a:lnTo>
                      <a:pt x="1415" y="473"/>
                    </a:lnTo>
                    <a:lnTo>
                      <a:pt x="1415" y="207"/>
                    </a:lnTo>
                    <a:lnTo>
                      <a:pt x="1423" y="207"/>
                    </a:lnTo>
                    <a:lnTo>
                      <a:pt x="1423" y="155"/>
                    </a:lnTo>
                    <a:lnTo>
                      <a:pt x="1427" y="155"/>
                    </a:lnTo>
                    <a:lnTo>
                      <a:pt x="1427" y="105"/>
                    </a:lnTo>
                    <a:lnTo>
                      <a:pt x="1440" y="105"/>
                    </a:lnTo>
                    <a:lnTo>
                      <a:pt x="1442" y="23"/>
                    </a:lnTo>
                    <a:lnTo>
                      <a:pt x="1444" y="105"/>
                    </a:lnTo>
                    <a:lnTo>
                      <a:pt x="1461" y="105"/>
                    </a:lnTo>
                    <a:lnTo>
                      <a:pt x="1461" y="105"/>
                    </a:lnTo>
                    <a:close/>
                    <a:moveTo>
                      <a:pt x="1285" y="190"/>
                    </a:moveTo>
                    <a:lnTo>
                      <a:pt x="1335" y="190"/>
                    </a:lnTo>
                    <a:lnTo>
                      <a:pt x="1335" y="473"/>
                    </a:lnTo>
                    <a:lnTo>
                      <a:pt x="1285" y="473"/>
                    </a:lnTo>
                    <a:lnTo>
                      <a:pt x="1285" y="190"/>
                    </a:lnTo>
                    <a:lnTo>
                      <a:pt x="1285" y="190"/>
                    </a:lnTo>
                    <a:close/>
                    <a:moveTo>
                      <a:pt x="1176" y="243"/>
                    </a:moveTo>
                    <a:lnTo>
                      <a:pt x="1216" y="243"/>
                    </a:lnTo>
                    <a:lnTo>
                      <a:pt x="1216" y="473"/>
                    </a:lnTo>
                    <a:lnTo>
                      <a:pt x="1176" y="473"/>
                    </a:lnTo>
                    <a:lnTo>
                      <a:pt x="1176" y="243"/>
                    </a:lnTo>
                    <a:lnTo>
                      <a:pt x="1176" y="243"/>
                    </a:lnTo>
                    <a:close/>
                    <a:moveTo>
                      <a:pt x="1083" y="167"/>
                    </a:moveTo>
                    <a:lnTo>
                      <a:pt x="1125" y="167"/>
                    </a:lnTo>
                    <a:lnTo>
                      <a:pt x="1125" y="473"/>
                    </a:lnTo>
                    <a:lnTo>
                      <a:pt x="1083" y="473"/>
                    </a:lnTo>
                    <a:lnTo>
                      <a:pt x="1083" y="167"/>
                    </a:lnTo>
                    <a:lnTo>
                      <a:pt x="1083" y="167"/>
                    </a:lnTo>
                    <a:close/>
                    <a:moveTo>
                      <a:pt x="849" y="295"/>
                    </a:moveTo>
                    <a:lnTo>
                      <a:pt x="884" y="295"/>
                    </a:lnTo>
                    <a:lnTo>
                      <a:pt x="884" y="473"/>
                    </a:lnTo>
                    <a:lnTo>
                      <a:pt x="849" y="473"/>
                    </a:lnTo>
                    <a:lnTo>
                      <a:pt x="849" y="295"/>
                    </a:lnTo>
                    <a:lnTo>
                      <a:pt x="849" y="295"/>
                    </a:lnTo>
                    <a:close/>
                    <a:moveTo>
                      <a:pt x="631" y="373"/>
                    </a:moveTo>
                    <a:lnTo>
                      <a:pt x="643" y="373"/>
                    </a:lnTo>
                    <a:lnTo>
                      <a:pt x="643" y="318"/>
                    </a:lnTo>
                    <a:lnTo>
                      <a:pt x="667" y="318"/>
                    </a:lnTo>
                    <a:lnTo>
                      <a:pt x="667" y="306"/>
                    </a:lnTo>
                    <a:lnTo>
                      <a:pt x="667" y="234"/>
                    </a:lnTo>
                    <a:lnTo>
                      <a:pt x="702" y="234"/>
                    </a:lnTo>
                    <a:lnTo>
                      <a:pt x="702" y="306"/>
                    </a:lnTo>
                    <a:lnTo>
                      <a:pt x="723" y="306"/>
                    </a:lnTo>
                    <a:lnTo>
                      <a:pt x="723" y="473"/>
                    </a:lnTo>
                    <a:lnTo>
                      <a:pt x="702" y="473"/>
                    </a:lnTo>
                    <a:lnTo>
                      <a:pt x="698" y="473"/>
                    </a:lnTo>
                    <a:lnTo>
                      <a:pt x="687" y="473"/>
                    </a:lnTo>
                    <a:lnTo>
                      <a:pt x="667" y="473"/>
                    </a:lnTo>
                    <a:lnTo>
                      <a:pt x="643" y="473"/>
                    </a:lnTo>
                    <a:lnTo>
                      <a:pt x="631" y="473"/>
                    </a:lnTo>
                    <a:lnTo>
                      <a:pt x="631" y="373"/>
                    </a:lnTo>
                    <a:lnTo>
                      <a:pt x="631" y="373"/>
                    </a:lnTo>
                    <a:close/>
                    <a:moveTo>
                      <a:pt x="581" y="255"/>
                    </a:moveTo>
                    <a:lnTo>
                      <a:pt x="623" y="255"/>
                    </a:lnTo>
                    <a:lnTo>
                      <a:pt x="623" y="473"/>
                    </a:lnTo>
                    <a:lnTo>
                      <a:pt x="581" y="473"/>
                    </a:lnTo>
                    <a:lnTo>
                      <a:pt x="581" y="255"/>
                    </a:lnTo>
                    <a:lnTo>
                      <a:pt x="581" y="255"/>
                    </a:lnTo>
                    <a:close/>
                    <a:moveTo>
                      <a:pt x="532" y="314"/>
                    </a:moveTo>
                    <a:lnTo>
                      <a:pt x="557" y="314"/>
                    </a:lnTo>
                    <a:lnTo>
                      <a:pt x="557" y="356"/>
                    </a:lnTo>
                    <a:lnTo>
                      <a:pt x="557" y="473"/>
                    </a:lnTo>
                    <a:lnTo>
                      <a:pt x="532" y="473"/>
                    </a:lnTo>
                    <a:lnTo>
                      <a:pt x="488" y="473"/>
                    </a:lnTo>
                    <a:lnTo>
                      <a:pt x="455" y="473"/>
                    </a:lnTo>
                    <a:lnTo>
                      <a:pt x="455" y="356"/>
                    </a:lnTo>
                    <a:lnTo>
                      <a:pt x="455" y="302"/>
                    </a:lnTo>
                    <a:lnTo>
                      <a:pt x="488" y="302"/>
                    </a:lnTo>
                    <a:lnTo>
                      <a:pt x="488" y="356"/>
                    </a:lnTo>
                    <a:lnTo>
                      <a:pt x="532" y="356"/>
                    </a:lnTo>
                    <a:lnTo>
                      <a:pt x="532" y="314"/>
                    </a:lnTo>
                    <a:lnTo>
                      <a:pt x="532" y="314"/>
                    </a:lnTo>
                    <a:close/>
                    <a:moveTo>
                      <a:pt x="360" y="293"/>
                    </a:moveTo>
                    <a:lnTo>
                      <a:pt x="426" y="293"/>
                    </a:lnTo>
                    <a:lnTo>
                      <a:pt x="426" y="473"/>
                    </a:lnTo>
                    <a:lnTo>
                      <a:pt x="360" y="473"/>
                    </a:lnTo>
                    <a:lnTo>
                      <a:pt x="360" y="293"/>
                    </a:lnTo>
                    <a:lnTo>
                      <a:pt x="360" y="293"/>
                    </a:lnTo>
                    <a:close/>
                    <a:moveTo>
                      <a:pt x="287" y="209"/>
                    </a:moveTo>
                    <a:lnTo>
                      <a:pt x="350" y="209"/>
                    </a:lnTo>
                    <a:lnTo>
                      <a:pt x="350" y="473"/>
                    </a:lnTo>
                    <a:lnTo>
                      <a:pt x="287" y="473"/>
                    </a:lnTo>
                    <a:lnTo>
                      <a:pt x="287" y="209"/>
                    </a:lnTo>
                    <a:lnTo>
                      <a:pt x="287" y="209"/>
                    </a:lnTo>
                    <a:close/>
                    <a:moveTo>
                      <a:pt x="195" y="184"/>
                    </a:moveTo>
                    <a:lnTo>
                      <a:pt x="241" y="184"/>
                    </a:lnTo>
                    <a:lnTo>
                      <a:pt x="241" y="473"/>
                    </a:lnTo>
                    <a:lnTo>
                      <a:pt x="195" y="473"/>
                    </a:lnTo>
                    <a:lnTo>
                      <a:pt x="195" y="184"/>
                    </a:lnTo>
                    <a:lnTo>
                      <a:pt x="195" y="184"/>
                    </a:lnTo>
                    <a:close/>
                    <a:moveTo>
                      <a:pt x="31" y="264"/>
                    </a:moveTo>
                    <a:lnTo>
                      <a:pt x="92" y="264"/>
                    </a:lnTo>
                    <a:lnTo>
                      <a:pt x="92" y="473"/>
                    </a:lnTo>
                    <a:lnTo>
                      <a:pt x="61" y="473"/>
                    </a:lnTo>
                    <a:lnTo>
                      <a:pt x="31" y="473"/>
                    </a:lnTo>
                    <a:lnTo>
                      <a:pt x="0" y="473"/>
                    </a:lnTo>
                    <a:lnTo>
                      <a:pt x="0" y="331"/>
                    </a:lnTo>
                    <a:lnTo>
                      <a:pt x="31" y="331"/>
                    </a:lnTo>
                    <a:lnTo>
                      <a:pt x="31" y="264"/>
                    </a:lnTo>
                    <a:lnTo>
                      <a:pt x="31" y="264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8" name="iSļîḋè">
                <a:extLst>
                  <a:ext uri="{FF2B5EF4-FFF2-40B4-BE49-F238E27FC236}">
                    <a16:creationId xmlns:a16="http://schemas.microsoft.com/office/drawing/2014/main" id="{E4D2331A-58D7-45E3-A4C9-102E832F66B8}"/>
                  </a:ext>
                </a:extLst>
              </p:cNvPr>
              <p:cNvSpPr/>
              <p:nvPr/>
            </p:nvSpPr>
            <p:spPr bwMode="auto">
              <a:xfrm>
                <a:off x="117996" y="5321000"/>
                <a:ext cx="5994189" cy="750090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9" name="îṣľídê">
                <a:extLst>
                  <a:ext uri="{FF2B5EF4-FFF2-40B4-BE49-F238E27FC236}">
                    <a16:creationId xmlns:a16="http://schemas.microsoft.com/office/drawing/2014/main" id="{90083AD5-A01B-41AB-B6B5-C04A169285A7}"/>
                  </a:ext>
                </a:extLst>
              </p:cNvPr>
              <p:cNvSpPr/>
              <p:nvPr/>
            </p:nvSpPr>
            <p:spPr bwMode="auto">
              <a:xfrm>
                <a:off x="430686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0" name="îš1ídè">
                <a:extLst>
                  <a:ext uri="{FF2B5EF4-FFF2-40B4-BE49-F238E27FC236}">
                    <a16:creationId xmlns:a16="http://schemas.microsoft.com/office/drawing/2014/main" id="{B6DDAB30-637A-4645-B91B-0AB323C24EED}"/>
                  </a:ext>
                </a:extLst>
              </p:cNvPr>
              <p:cNvSpPr/>
              <p:nvPr/>
            </p:nvSpPr>
            <p:spPr bwMode="auto">
              <a:xfrm>
                <a:off x="908568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1" name="ísḷíḓè">
                <a:extLst>
                  <a:ext uri="{FF2B5EF4-FFF2-40B4-BE49-F238E27FC236}">
                    <a16:creationId xmlns:a16="http://schemas.microsoft.com/office/drawing/2014/main" id="{1B6E0286-F4FF-49A1-B08D-94F7DF593715}"/>
                  </a:ext>
                </a:extLst>
              </p:cNvPr>
              <p:cNvSpPr/>
              <p:nvPr/>
            </p:nvSpPr>
            <p:spPr bwMode="auto">
              <a:xfrm>
                <a:off x="2041328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2" name="ïs1iďe">
                <a:extLst>
                  <a:ext uri="{FF2B5EF4-FFF2-40B4-BE49-F238E27FC236}">
                    <a16:creationId xmlns:a16="http://schemas.microsoft.com/office/drawing/2014/main" id="{20D9EDF8-BACD-4FE0-894D-5CA6264767C5}"/>
                  </a:ext>
                </a:extLst>
              </p:cNvPr>
              <p:cNvSpPr/>
              <p:nvPr/>
            </p:nvSpPr>
            <p:spPr bwMode="auto">
              <a:xfrm>
                <a:off x="2118028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3" name="íSḻíďê">
                <a:extLst>
                  <a:ext uri="{FF2B5EF4-FFF2-40B4-BE49-F238E27FC236}">
                    <a16:creationId xmlns:a16="http://schemas.microsoft.com/office/drawing/2014/main" id="{62CD6BAE-E8A9-4D02-AF2C-08E0FDE8569C}"/>
                  </a:ext>
                </a:extLst>
              </p:cNvPr>
              <p:cNvSpPr/>
              <p:nvPr/>
            </p:nvSpPr>
            <p:spPr bwMode="auto">
              <a:xfrm>
                <a:off x="2348117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4" name="íṩ1íḓé">
                <a:extLst>
                  <a:ext uri="{FF2B5EF4-FFF2-40B4-BE49-F238E27FC236}">
                    <a16:creationId xmlns:a16="http://schemas.microsoft.com/office/drawing/2014/main" id="{1554C419-F4FC-42A9-B144-0B5DE6A606F7}"/>
                  </a:ext>
                </a:extLst>
              </p:cNvPr>
              <p:cNvSpPr/>
              <p:nvPr/>
            </p:nvSpPr>
            <p:spPr bwMode="auto">
              <a:xfrm>
                <a:off x="2660808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5" name="íSḷíḓè">
                <a:extLst>
                  <a:ext uri="{FF2B5EF4-FFF2-40B4-BE49-F238E27FC236}">
                    <a16:creationId xmlns:a16="http://schemas.microsoft.com/office/drawing/2014/main" id="{4B05DE6E-29F4-4EC0-989D-1BF6BADD1A7C}"/>
                  </a:ext>
                </a:extLst>
              </p:cNvPr>
              <p:cNvSpPr/>
              <p:nvPr/>
            </p:nvSpPr>
            <p:spPr bwMode="auto">
              <a:xfrm>
                <a:off x="2796502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6" name="iṥḷídé">
                <a:extLst>
                  <a:ext uri="{FF2B5EF4-FFF2-40B4-BE49-F238E27FC236}">
                    <a16:creationId xmlns:a16="http://schemas.microsoft.com/office/drawing/2014/main" id="{ABC56A10-B1FD-4E8F-B73B-00120E9118CF}"/>
                  </a:ext>
                </a:extLst>
              </p:cNvPr>
              <p:cNvSpPr/>
              <p:nvPr/>
            </p:nvSpPr>
            <p:spPr bwMode="auto">
              <a:xfrm>
                <a:off x="3421880" y="5610901"/>
                <a:ext cx="147494" cy="442486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7" name="îṧliďe">
                <a:extLst>
                  <a:ext uri="{FF2B5EF4-FFF2-40B4-BE49-F238E27FC236}">
                    <a16:creationId xmlns:a16="http://schemas.microsoft.com/office/drawing/2014/main" id="{B9F435E7-2F70-4E5C-A8E8-B6684EEA0E62}"/>
                  </a:ext>
                </a:extLst>
              </p:cNvPr>
              <p:cNvSpPr/>
              <p:nvPr/>
            </p:nvSpPr>
            <p:spPr bwMode="auto">
              <a:xfrm>
                <a:off x="3646071" y="5964889"/>
                <a:ext cx="82597" cy="88498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8" name="íṩļíďe">
                <a:extLst>
                  <a:ext uri="{FF2B5EF4-FFF2-40B4-BE49-F238E27FC236}">
                    <a16:creationId xmlns:a16="http://schemas.microsoft.com/office/drawing/2014/main" id="{4ACA4187-E46F-458B-AFE8-B0EF12523D2A}"/>
                  </a:ext>
                </a:extLst>
              </p:cNvPr>
              <p:cNvSpPr/>
              <p:nvPr/>
            </p:nvSpPr>
            <p:spPr bwMode="auto">
              <a:xfrm>
                <a:off x="3675572" y="5021474"/>
                <a:ext cx="778773" cy="1031913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9" name="iṡḻiḋé">
                <a:extLst>
                  <a:ext uri="{FF2B5EF4-FFF2-40B4-BE49-F238E27FC236}">
                    <a16:creationId xmlns:a16="http://schemas.microsoft.com/office/drawing/2014/main" id="{C3BAC5A9-1E9B-475C-9666-72DAA45F8FBD}"/>
                  </a:ext>
                </a:extLst>
              </p:cNvPr>
              <p:cNvSpPr/>
              <p:nvPr/>
            </p:nvSpPr>
            <p:spPr bwMode="auto">
              <a:xfrm>
                <a:off x="4383548" y="5622700"/>
                <a:ext cx="306789" cy="430687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0" name="ísľiḓê">
                <a:extLst>
                  <a:ext uri="{FF2B5EF4-FFF2-40B4-BE49-F238E27FC236}">
                    <a16:creationId xmlns:a16="http://schemas.microsoft.com/office/drawing/2014/main" id="{5B86B43C-C18B-403E-ACEF-D96A91462808}"/>
                  </a:ext>
                </a:extLst>
              </p:cNvPr>
              <p:cNvSpPr/>
              <p:nvPr/>
            </p:nvSpPr>
            <p:spPr bwMode="auto">
              <a:xfrm>
                <a:off x="4908627" y="5634500"/>
                <a:ext cx="365788" cy="418888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1" name="îśľîďè">
                <a:extLst>
                  <a:ext uri="{FF2B5EF4-FFF2-40B4-BE49-F238E27FC236}">
                    <a16:creationId xmlns:a16="http://schemas.microsoft.com/office/drawing/2014/main" id="{77DF1F79-F871-4134-8958-0526F2BE4B73}"/>
                  </a:ext>
                </a:extLst>
              </p:cNvPr>
              <p:cNvSpPr/>
              <p:nvPr/>
            </p:nvSpPr>
            <p:spPr bwMode="auto">
              <a:xfrm>
                <a:off x="5303915" y="5410309"/>
                <a:ext cx="873170" cy="643080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2" name="íṧḻiḓe">
                <a:extLst>
                  <a:ext uri="{FF2B5EF4-FFF2-40B4-BE49-F238E27FC236}">
                    <a16:creationId xmlns:a16="http://schemas.microsoft.com/office/drawing/2014/main" id="{E8B8594B-8739-4B27-871B-E6C44670E1FC}"/>
                  </a:ext>
                </a:extLst>
              </p:cNvPr>
              <p:cNvSpPr/>
              <p:nvPr/>
            </p:nvSpPr>
            <p:spPr bwMode="auto">
              <a:xfrm>
                <a:off x="35399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3" name="î$ļide">
                <a:extLst>
                  <a:ext uri="{FF2B5EF4-FFF2-40B4-BE49-F238E27FC236}">
                    <a16:creationId xmlns:a16="http://schemas.microsoft.com/office/drawing/2014/main" id="{689DCE01-FA5E-48AE-A16D-335392B606B3}"/>
                  </a:ext>
                </a:extLst>
              </p:cNvPr>
              <p:cNvSpPr/>
              <p:nvPr/>
            </p:nvSpPr>
            <p:spPr bwMode="auto">
              <a:xfrm>
                <a:off x="2796502" y="4887064"/>
                <a:ext cx="595877" cy="1166323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4" name="is1îḋè">
                <a:extLst>
                  <a:ext uri="{FF2B5EF4-FFF2-40B4-BE49-F238E27FC236}">
                    <a16:creationId xmlns:a16="http://schemas.microsoft.com/office/drawing/2014/main" id="{5939DE0D-E3F6-4DAF-AE0A-783EC3425E31}"/>
                  </a:ext>
                </a:extLst>
              </p:cNvPr>
              <p:cNvSpPr/>
              <p:nvPr/>
            </p:nvSpPr>
            <p:spPr bwMode="auto">
              <a:xfrm>
                <a:off x="4708034" y="6006189"/>
                <a:ext cx="631276" cy="47199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5" name="íşlidê">
                <a:extLst>
                  <a:ext uri="{FF2B5EF4-FFF2-40B4-BE49-F238E27FC236}">
                    <a16:creationId xmlns:a16="http://schemas.microsoft.com/office/drawing/2014/main" id="{BBB5F1BE-316F-4AFC-837C-2299E2669CF7}"/>
                  </a:ext>
                </a:extLst>
              </p:cNvPr>
              <p:cNvSpPr/>
              <p:nvPr/>
            </p:nvSpPr>
            <p:spPr bwMode="auto">
              <a:xfrm>
                <a:off x="0" y="5982589"/>
                <a:ext cx="9144000" cy="316525"/>
              </a:xfrm>
              <a:custGeom>
                <a:avLst/>
                <a:gdLst>
                  <a:gd name="T0" fmla="*/ 132 w 2098"/>
                  <a:gd name="T1" fmla="*/ 21 h 101"/>
                  <a:gd name="T2" fmla="*/ 138 w 2098"/>
                  <a:gd name="T3" fmla="*/ 0 h 101"/>
                  <a:gd name="T4" fmla="*/ 281 w 2098"/>
                  <a:gd name="T5" fmla="*/ 21 h 101"/>
                  <a:gd name="T6" fmla="*/ 289 w 2098"/>
                  <a:gd name="T7" fmla="*/ 0 h 101"/>
                  <a:gd name="T8" fmla="*/ 675 w 2098"/>
                  <a:gd name="T9" fmla="*/ 21 h 101"/>
                  <a:gd name="T10" fmla="*/ 685 w 2098"/>
                  <a:gd name="T11" fmla="*/ 0 h 101"/>
                  <a:gd name="T12" fmla="*/ 706 w 2098"/>
                  <a:gd name="T13" fmla="*/ 21 h 101"/>
                  <a:gd name="T14" fmla="*/ 710 w 2098"/>
                  <a:gd name="T15" fmla="*/ 0 h 101"/>
                  <a:gd name="T16" fmla="*/ 819 w 2098"/>
                  <a:gd name="T17" fmla="*/ 21 h 101"/>
                  <a:gd name="T18" fmla="*/ 824 w 2098"/>
                  <a:gd name="T19" fmla="*/ 0 h 101"/>
                  <a:gd name="T20" fmla="*/ 889 w 2098"/>
                  <a:gd name="T21" fmla="*/ 21 h 101"/>
                  <a:gd name="T22" fmla="*/ 895 w 2098"/>
                  <a:gd name="T23" fmla="*/ 0 h 101"/>
                  <a:gd name="T24" fmla="*/ 979 w 2098"/>
                  <a:gd name="T25" fmla="*/ 21 h 101"/>
                  <a:gd name="T26" fmla="*/ 987 w 2098"/>
                  <a:gd name="T27" fmla="*/ 0 h 101"/>
                  <a:gd name="T28" fmla="*/ 1222 w 2098"/>
                  <a:gd name="T29" fmla="*/ 21 h 101"/>
                  <a:gd name="T30" fmla="*/ 1228 w 2098"/>
                  <a:gd name="T31" fmla="*/ 0 h 101"/>
                  <a:gd name="T32" fmla="*/ 1257 w 2098"/>
                  <a:gd name="T33" fmla="*/ 21 h 101"/>
                  <a:gd name="T34" fmla="*/ 1260 w 2098"/>
                  <a:gd name="T35" fmla="*/ 4 h 101"/>
                  <a:gd name="T36" fmla="*/ 1352 w 2098"/>
                  <a:gd name="T37" fmla="*/ 0 h 101"/>
                  <a:gd name="T38" fmla="*/ 1362 w 2098"/>
                  <a:gd name="T39" fmla="*/ 4 h 101"/>
                  <a:gd name="T40" fmla="*/ 1446 w 2098"/>
                  <a:gd name="T41" fmla="*/ 0 h 101"/>
                  <a:gd name="T42" fmla="*/ 1446 w 2098"/>
                  <a:gd name="T43" fmla="*/ 11 h 101"/>
                  <a:gd name="T44" fmla="*/ 1477 w 2098"/>
                  <a:gd name="T45" fmla="*/ 21 h 101"/>
                  <a:gd name="T46" fmla="*/ 1478 w 2098"/>
                  <a:gd name="T47" fmla="*/ 0 h 101"/>
                  <a:gd name="T48" fmla="*/ 1582 w 2098"/>
                  <a:gd name="T49" fmla="*/ 21 h 101"/>
                  <a:gd name="T50" fmla="*/ 1610 w 2098"/>
                  <a:gd name="T51" fmla="*/ 0 h 101"/>
                  <a:gd name="T52" fmla="*/ 1783 w 2098"/>
                  <a:gd name="T53" fmla="*/ 21 h 101"/>
                  <a:gd name="T54" fmla="*/ 1792 w 2098"/>
                  <a:gd name="T55" fmla="*/ 0 h 101"/>
                  <a:gd name="T56" fmla="*/ 1884 w 2098"/>
                  <a:gd name="T57" fmla="*/ 4 h 101"/>
                  <a:gd name="T58" fmla="*/ 1903 w 2098"/>
                  <a:gd name="T59" fmla="*/ 11 h 101"/>
                  <a:gd name="T60" fmla="*/ 1928 w 2098"/>
                  <a:gd name="T61" fmla="*/ 0 h 101"/>
                  <a:gd name="T62" fmla="*/ 2029 w 2098"/>
                  <a:gd name="T63" fmla="*/ 11 h 101"/>
                  <a:gd name="T64" fmla="*/ 2037 w 2098"/>
                  <a:gd name="T65" fmla="*/ 19 h 101"/>
                  <a:gd name="T66" fmla="*/ 2046 w 2098"/>
                  <a:gd name="T67" fmla="*/ 4 h 101"/>
                  <a:gd name="T68" fmla="*/ 2081 w 2098"/>
                  <a:gd name="T69" fmla="*/ 19 h 101"/>
                  <a:gd name="T70" fmla="*/ 2087 w 2098"/>
                  <a:gd name="T71" fmla="*/ 21 h 101"/>
                  <a:gd name="T72" fmla="*/ 2098 w 2098"/>
                  <a:gd name="T73" fmla="*/ 57 h 101"/>
                  <a:gd name="T74" fmla="*/ 2098 w 2098"/>
                  <a:gd name="T75" fmla="*/ 101 h 101"/>
                  <a:gd name="T76" fmla="*/ 0 w 2098"/>
                  <a:gd name="T77" fmla="*/ 101 h 101"/>
                  <a:gd name="T78" fmla="*/ 0 w 2098"/>
                  <a:gd name="T79" fmla="*/ 57 h 101"/>
                  <a:gd name="T80" fmla="*/ 4 w 2098"/>
                  <a:gd name="T81" fmla="*/ 21 h 101"/>
                  <a:gd name="T82" fmla="*/ 132 w 2098"/>
                  <a:gd name="T8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8" h="101">
                    <a:moveTo>
                      <a:pt x="132" y="0"/>
                    </a:moveTo>
                    <a:lnTo>
                      <a:pt x="132" y="21"/>
                    </a:lnTo>
                    <a:lnTo>
                      <a:pt x="138" y="21"/>
                    </a:lnTo>
                    <a:lnTo>
                      <a:pt x="138" y="0"/>
                    </a:lnTo>
                    <a:lnTo>
                      <a:pt x="281" y="0"/>
                    </a:lnTo>
                    <a:lnTo>
                      <a:pt x="281" y="21"/>
                    </a:lnTo>
                    <a:lnTo>
                      <a:pt x="289" y="21"/>
                    </a:lnTo>
                    <a:lnTo>
                      <a:pt x="289" y="0"/>
                    </a:lnTo>
                    <a:lnTo>
                      <a:pt x="675" y="0"/>
                    </a:lnTo>
                    <a:lnTo>
                      <a:pt x="675" y="21"/>
                    </a:lnTo>
                    <a:lnTo>
                      <a:pt x="685" y="21"/>
                    </a:lnTo>
                    <a:lnTo>
                      <a:pt x="685" y="0"/>
                    </a:lnTo>
                    <a:lnTo>
                      <a:pt x="706" y="0"/>
                    </a:lnTo>
                    <a:lnTo>
                      <a:pt x="706" y="21"/>
                    </a:lnTo>
                    <a:lnTo>
                      <a:pt x="710" y="21"/>
                    </a:lnTo>
                    <a:lnTo>
                      <a:pt x="710" y="0"/>
                    </a:lnTo>
                    <a:lnTo>
                      <a:pt x="819" y="0"/>
                    </a:lnTo>
                    <a:lnTo>
                      <a:pt x="819" y="21"/>
                    </a:lnTo>
                    <a:lnTo>
                      <a:pt x="824" y="21"/>
                    </a:lnTo>
                    <a:lnTo>
                      <a:pt x="824" y="0"/>
                    </a:lnTo>
                    <a:lnTo>
                      <a:pt x="889" y="0"/>
                    </a:lnTo>
                    <a:lnTo>
                      <a:pt x="889" y="21"/>
                    </a:lnTo>
                    <a:lnTo>
                      <a:pt x="895" y="21"/>
                    </a:lnTo>
                    <a:lnTo>
                      <a:pt x="895" y="0"/>
                    </a:lnTo>
                    <a:lnTo>
                      <a:pt x="979" y="0"/>
                    </a:lnTo>
                    <a:lnTo>
                      <a:pt x="979" y="21"/>
                    </a:lnTo>
                    <a:lnTo>
                      <a:pt x="987" y="21"/>
                    </a:lnTo>
                    <a:lnTo>
                      <a:pt x="987" y="0"/>
                    </a:lnTo>
                    <a:lnTo>
                      <a:pt x="1222" y="0"/>
                    </a:lnTo>
                    <a:lnTo>
                      <a:pt x="1222" y="21"/>
                    </a:lnTo>
                    <a:lnTo>
                      <a:pt x="1228" y="21"/>
                    </a:lnTo>
                    <a:lnTo>
                      <a:pt x="1228" y="0"/>
                    </a:lnTo>
                    <a:lnTo>
                      <a:pt x="1257" y="0"/>
                    </a:lnTo>
                    <a:lnTo>
                      <a:pt x="1257" y="21"/>
                    </a:lnTo>
                    <a:lnTo>
                      <a:pt x="1260" y="21"/>
                    </a:lnTo>
                    <a:lnTo>
                      <a:pt x="1260" y="4"/>
                    </a:lnTo>
                    <a:lnTo>
                      <a:pt x="1260" y="0"/>
                    </a:lnTo>
                    <a:lnTo>
                      <a:pt x="1352" y="0"/>
                    </a:lnTo>
                    <a:lnTo>
                      <a:pt x="1352" y="4"/>
                    </a:lnTo>
                    <a:lnTo>
                      <a:pt x="1362" y="4"/>
                    </a:lnTo>
                    <a:lnTo>
                      <a:pt x="1362" y="0"/>
                    </a:lnTo>
                    <a:lnTo>
                      <a:pt x="1446" y="0"/>
                    </a:lnTo>
                    <a:lnTo>
                      <a:pt x="1446" y="4"/>
                    </a:lnTo>
                    <a:lnTo>
                      <a:pt x="1446" y="11"/>
                    </a:lnTo>
                    <a:lnTo>
                      <a:pt x="1477" y="11"/>
                    </a:lnTo>
                    <a:lnTo>
                      <a:pt x="1477" y="21"/>
                    </a:lnTo>
                    <a:lnTo>
                      <a:pt x="1478" y="21"/>
                    </a:lnTo>
                    <a:lnTo>
                      <a:pt x="1478" y="0"/>
                    </a:lnTo>
                    <a:lnTo>
                      <a:pt x="1582" y="0"/>
                    </a:lnTo>
                    <a:lnTo>
                      <a:pt x="1582" y="21"/>
                    </a:lnTo>
                    <a:lnTo>
                      <a:pt x="1610" y="21"/>
                    </a:lnTo>
                    <a:lnTo>
                      <a:pt x="1610" y="0"/>
                    </a:lnTo>
                    <a:lnTo>
                      <a:pt x="1783" y="0"/>
                    </a:lnTo>
                    <a:lnTo>
                      <a:pt x="1783" y="21"/>
                    </a:lnTo>
                    <a:lnTo>
                      <a:pt x="1792" y="21"/>
                    </a:lnTo>
                    <a:lnTo>
                      <a:pt x="1792" y="0"/>
                    </a:lnTo>
                    <a:lnTo>
                      <a:pt x="1884" y="0"/>
                    </a:lnTo>
                    <a:lnTo>
                      <a:pt x="1884" y="4"/>
                    </a:lnTo>
                    <a:lnTo>
                      <a:pt x="1903" y="4"/>
                    </a:lnTo>
                    <a:lnTo>
                      <a:pt x="1903" y="11"/>
                    </a:lnTo>
                    <a:lnTo>
                      <a:pt x="1928" y="11"/>
                    </a:lnTo>
                    <a:lnTo>
                      <a:pt x="1928" y="0"/>
                    </a:lnTo>
                    <a:lnTo>
                      <a:pt x="2029" y="0"/>
                    </a:lnTo>
                    <a:lnTo>
                      <a:pt x="2029" y="11"/>
                    </a:lnTo>
                    <a:lnTo>
                      <a:pt x="2037" y="11"/>
                    </a:lnTo>
                    <a:lnTo>
                      <a:pt x="2037" y="19"/>
                    </a:lnTo>
                    <a:lnTo>
                      <a:pt x="2046" y="19"/>
                    </a:lnTo>
                    <a:lnTo>
                      <a:pt x="2046" y="4"/>
                    </a:lnTo>
                    <a:lnTo>
                      <a:pt x="2081" y="4"/>
                    </a:lnTo>
                    <a:lnTo>
                      <a:pt x="2081" y="19"/>
                    </a:lnTo>
                    <a:lnTo>
                      <a:pt x="2087" y="19"/>
                    </a:lnTo>
                    <a:lnTo>
                      <a:pt x="2087" y="21"/>
                    </a:lnTo>
                    <a:lnTo>
                      <a:pt x="2098" y="2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098" y="101"/>
                    </a:lnTo>
                    <a:lnTo>
                      <a:pt x="2098" y="101"/>
                    </a:lnTo>
                    <a:lnTo>
                      <a:pt x="0" y="10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6" name="íṩḻîḍé">
                <a:extLst>
                  <a:ext uri="{FF2B5EF4-FFF2-40B4-BE49-F238E27FC236}">
                    <a16:creationId xmlns:a16="http://schemas.microsoft.com/office/drawing/2014/main" id="{892D6A24-F873-4F8A-88FC-376F3C1CA2D1}"/>
                  </a:ext>
                </a:extLst>
              </p:cNvPr>
              <p:cNvSpPr/>
              <p:nvPr/>
            </p:nvSpPr>
            <p:spPr bwMode="auto">
              <a:xfrm>
                <a:off x="6503219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7" name="ïŝļide">
                <a:extLst>
                  <a:ext uri="{FF2B5EF4-FFF2-40B4-BE49-F238E27FC236}">
                    <a16:creationId xmlns:a16="http://schemas.microsoft.com/office/drawing/2014/main" id="{A4B4DD53-DB8C-45B7-B250-F4BC4B671669}"/>
                  </a:ext>
                </a:extLst>
              </p:cNvPr>
              <p:cNvSpPr/>
              <p:nvPr/>
            </p:nvSpPr>
            <p:spPr bwMode="auto">
              <a:xfrm>
                <a:off x="6981101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8" name="işļïḑe">
                <a:extLst>
                  <a:ext uri="{FF2B5EF4-FFF2-40B4-BE49-F238E27FC236}">
                    <a16:creationId xmlns:a16="http://schemas.microsoft.com/office/drawing/2014/main" id="{11B85B9D-360A-4B32-852A-55F499BE6D0F}"/>
                  </a:ext>
                </a:extLst>
              </p:cNvPr>
              <p:cNvSpPr/>
              <p:nvPr/>
            </p:nvSpPr>
            <p:spPr bwMode="auto">
              <a:xfrm>
                <a:off x="8113861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9" name="iṡ1idé">
                <a:extLst>
                  <a:ext uri="{FF2B5EF4-FFF2-40B4-BE49-F238E27FC236}">
                    <a16:creationId xmlns:a16="http://schemas.microsoft.com/office/drawing/2014/main" id="{B33D99AB-392C-47C9-A543-062A5E8B48D8}"/>
                  </a:ext>
                </a:extLst>
              </p:cNvPr>
              <p:cNvSpPr/>
              <p:nvPr/>
            </p:nvSpPr>
            <p:spPr bwMode="auto">
              <a:xfrm>
                <a:off x="8190561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0" name="îş1ïdê">
                <a:extLst>
                  <a:ext uri="{FF2B5EF4-FFF2-40B4-BE49-F238E27FC236}">
                    <a16:creationId xmlns:a16="http://schemas.microsoft.com/office/drawing/2014/main" id="{3AA4FDCB-729D-4167-968E-1F7BB0708EE7}"/>
                  </a:ext>
                </a:extLst>
              </p:cNvPr>
              <p:cNvSpPr/>
              <p:nvPr/>
            </p:nvSpPr>
            <p:spPr bwMode="auto">
              <a:xfrm>
                <a:off x="8420651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1" name="isḷïďè">
                <a:extLst>
                  <a:ext uri="{FF2B5EF4-FFF2-40B4-BE49-F238E27FC236}">
                    <a16:creationId xmlns:a16="http://schemas.microsoft.com/office/drawing/2014/main" id="{33E5B9C1-A453-46D7-9809-15525FC4567F}"/>
                  </a:ext>
                </a:extLst>
              </p:cNvPr>
              <p:cNvSpPr/>
              <p:nvPr/>
            </p:nvSpPr>
            <p:spPr bwMode="auto">
              <a:xfrm>
                <a:off x="8733341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2" name="iSḷiḋè">
                <a:extLst>
                  <a:ext uri="{FF2B5EF4-FFF2-40B4-BE49-F238E27FC236}">
                    <a16:creationId xmlns:a16="http://schemas.microsoft.com/office/drawing/2014/main" id="{2743498A-7458-45AD-B638-DB2ECEB954DA}"/>
                  </a:ext>
                </a:extLst>
              </p:cNvPr>
              <p:cNvSpPr/>
              <p:nvPr/>
            </p:nvSpPr>
            <p:spPr bwMode="auto">
              <a:xfrm>
                <a:off x="8869035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3" name="îş1ïḑè">
                <a:extLst>
                  <a:ext uri="{FF2B5EF4-FFF2-40B4-BE49-F238E27FC236}">
                    <a16:creationId xmlns:a16="http://schemas.microsoft.com/office/drawing/2014/main" id="{8FBAFE57-6C1F-4820-9A0E-77D74D1EFD94}"/>
                  </a:ext>
                </a:extLst>
              </p:cNvPr>
              <p:cNvSpPr/>
              <p:nvPr/>
            </p:nvSpPr>
            <p:spPr bwMode="auto">
              <a:xfrm>
                <a:off x="6107932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4" name="îṣlídê">
                <a:extLst>
                  <a:ext uri="{FF2B5EF4-FFF2-40B4-BE49-F238E27FC236}">
                    <a16:creationId xmlns:a16="http://schemas.microsoft.com/office/drawing/2014/main" id="{57B7B5DE-A63B-4890-96DC-D19D5147CF6E}"/>
                  </a:ext>
                </a:extLst>
              </p:cNvPr>
              <p:cNvSpPr/>
              <p:nvPr/>
            </p:nvSpPr>
            <p:spPr bwMode="auto">
              <a:xfrm>
                <a:off x="8454305" y="4466341"/>
                <a:ext cx="595877" cy="1587046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5" name="ïsľíḓè">
                <a:extLst>
                  <a:ext uri="{FF2B5EF4-FFF2-40B4-BE49-F238E27FC236}">
                    <a16:creationId xmlns:a16="http://schemas.microsoft.com/office/drawing/2014/main" id="{F7CE8552-D9B4-4123-AC00-B874F99118CB}"/>
                  </a:ext>
                </a:extLst>
              </p:cNvPr>
              <p:cNvSpPr/>
              <p:nvPr/>
            </p:nvSpPr>
            <p:spPr bwMode="auto">
              <a:xfrm>
                <a:off x="3813013" y="5050424"/>
                <a:ext cx="5330987" cy="1020666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îSľíďè">
              <a:extLst>
                <a:ext uri="{FF2B5EF4-FFF2-40B4-BE49-F238E27FC236}">
                  <a16:creationId xmlns:a16="http://schemas.microsoft.com/office/drawing/2014/main" id="{42D20B24-8768-492D-9AF1-7932A1259B9D}"/>
                </a:ext>
              </a:extLst>
            </p:cNvPr>
            <p:cNvGrpSpPr/>
            <p:nvPr/>
          </p:nvGrpSpPr>
          <p:grpSpPr>
            <a:xfrm>
              <a:off x="14313" y="1957865"/>
              <a:ext cx="4414812" cy="3516059"/>
              <a:chOff x="14314" y="1576303"/>
              <a:chExt cx="4503547" cy="3586731"/>
            </a:xfrm>
          </p:grpSpPr>
          <p:sp>
            <p:nvSpPr>
              <p:cNvPr id="18" name="íṧļîďê">
                <a:extLst>
                  <a:ext uri="{FF2B5EF4-FFF2-40B4-BE49-F238E27FC236}">
                    <a16:creationId xmlns:a16="http://schemas.microsoft.com/office/drawing/2014/main" id="{A1B0E184-E065-47F4-B1A8-BF00386B1834}"/>
                  </a:ext>
                </a:extLst>
              </p:cNvPr>
              <p:cNvSpPr/>
              <p:nvPr/>
            </p:nvSpPr>
            <p:spPr bwMode="auto">
              <a:xfrm>
                <a:off x="258353" y="1807497"/>
                <a:ext cx="3316997" cy="3050481"/>
              </a:xfrm>
              <a:custGeom>
                <a:avLst/>
                <a:gdLst>
                  <a:gd name="T0" fmla="*/ 373 w 2067"/>
                  <a:gd name="T1" fmla="*/ 16 h 1899"/>
                  <a:gd name="T2" fmla="*/ 1824 w 2067"/>
                  <a:gd name="T3" fmla="*/ 0 h 1899"/>
                  <a:gd name="T4" fmla="*/ 2067 w 2067"/>
                  <a:gd name="T5" fmla="*/ 1863 h 1899"/>
                  <a:gd name="T6" fmla="*/ 2067 w 2067"/>
                  <a:gd name="T7" fmla="*/ 1863 h 1899"/>
                  <a:gd name="T8" fmla="*/ 1873 w 2067"/>
                  <a:gd name="T9" fmla="*/ 1870 h 1899"/>
                  <a:gd name="T10" fmla="*/ 1655 w 2067"/>
                  <a:gd name="T11" fmla="*/ 1878 h 1899"/>
                  <a:gd name="T12" fmla="*/ 1378 w 2067"/>
                  <a:gd name="T13" fmla="*/ 1886 h 1899"/>
                  <a:gd name="T14" fmla="*/ 1058 w 2067"/>
                  <a:gd name="T15" fmla="*/ 1893 h 1899"/>
                  <a:gd name="T16" fmla="*/ 887 w 2067"/>
                  <a:gd name="T17" fmla="*/ 1896 h 1899"/>
                  <a:gd name="T18" fmla="*/ 712 w 2067"/>
                  <a:gd name="T19" fmla="*/ 1898 h 1899"/>
                  <a:gd name="T20" fmla="*/ 532 w 2067"/>
                  <a:gd name="T21" fmla="*/ 1899 h 1899"/>
                  <a:gd name="T22" fmla="*/ 353 w 2067"/>
                  <a:gd name="T23" fmla="*/ 1899 h 1899"/>
                  <a:gd name="T24" fmla="*/ 175 w 2067"/>
                  <a:gd name="T25" fmla="*/ 1897 h 1899"/>
                  <a:gd name="T26" fmla="*/ 0 w 2067"/>
                  <a:gd name="T27" fmla="*/ 1894 h 1899"/>
                  <a:gd name="T28" fmla="*/ 373 w 2067"/>
                  <a:gd name="T29" fmla="*/ 16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7" h="1899">
                    <a:moveTo>
                      <a:pt x="373" y="16"/>
                    </a:moveTo>
                    <a:lnTo>
                      <a:pt x="1824" y="0"/>
                    </a:lnTo>
                    <a:lnTo>
                      <a:pt x="2067" y="1863"/>
                    </a:lnTo>
                    <a:lnTo>
                      <a:pt x="2067" y="1863"/>
                    </a:lnTo>
                    <a:lnTo>
                      <a:pt x="1873" y="1870"/>
                    </a:lnTo>
                    <a:lnTo>
                      <a:pt x="1655" y="1878"/>
                    </a:lnTo>
                    <a:lnTo>
                      <a:pt x="1378" y="1886"/>
                    </a:lnTo>
                    <a:lnTo>
                      <a:pt x="1058" y="1893"/>
                    </a:lnTo>
                    <a:lnTo>
                      <a:pt x="887" y="1896"/>
                    </a:lnTo>
                    <a:lnTo>
                      <a:pt x="712" y="1898"/>
                    </a:lnTo>
                    <a:lnTo>
                      <a:pt x="532" y="1899"/>
                    </a:lnTo>
                    <a:lnTo>
                      <a:pt x="353" y="1899"/>
                    </a:lnTo>
                    <a:lnTo>
                      <a:pt x="175" y="1897"/>
                    </a:lnTo>
                    <a:lnTo>
                      <a:pt x="0" y="1894"/>
                    </a:lnTo>
                    <a:lnTo>
                      <a:pt x="373" y="1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9" name="îs1íḓé">
                <a:extLst>
                  <a:ext uri="{FF2B5EF4-FFF2-40B4-BE49-F238E27FC236}">
                    <a16:creationId xmlns:a16="http://schemas.microsoft.com/office/drawing/2014/main" id="{F7FF1523-2432-4880-BAB2-8EB51C073347}"/>
                  </a:ext>
                </a:extLst>
              </p:cNvPr>
              <p:cNvSpPr/>
              <p:nvPr/>
            </p:nvSpPr>
            <p:spPr bwMode="auto">
              <a:xfrm>
                <a:off x="390006" y="1871718"/>
                <a:ext cx="3028005" cy="2870663"/>
              </a:xfrm>
              <a:custGeom>
                <a:avLst/>
                <a:gdLst>
                  <a:gd name="T0" fmla="*/ 437 w 1885"/>
                  <a:gd name="T1" fmla="*/ 12 h 1787"/>
                  <a:gd name="T2" fmla="*/ 322 w 1885"/>
                  <a:gd name="T3" fmla="*/ 18 h 1787"/>
                  <a:gd name="T4" fmla="*/ 0 w 1885"/>
                  <a:gd name="T5" fmla="*/ 1673 h 1787"/>
                  <a:gd name="T6" fmla="*/ 1885 w 1885"/>
                  <a:gd name="T7" fmla="*/ 1787 h 1787"/>
                  <a:gd name="T8" fmla="*/ 1727 w 1885"/>
                  <a:gd name="T9" fmla="*/ 405 h 1787"/>
                  <a:gd name="T10" fmla="*/ 1721 w 1885"/>
                  <a:gd name="T11" fmla="*/ 0 h 1787"/>
                  <a:gd name="T12" fmla="*/ 437 w 1885"/>
                  <a:gd name="T13" fmla="*/ 12 h 1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5" h="1787">
                    <a:moveTo>
                      <a:pt x="437" y="12"/>
                    </a:moveTo>
                    <a:lnTo>
                      <a:pt x="322" y="18"/>
                    </a:lnTo>
                    <a:lnTo>
                      <a:pt x="0" y="1673"/>
                    </a:lnTo>
                    <a:lnTo>
                      <a:pt x="1885" y="1787"/>
                    </a:lnTo>
                    <a:lnTo>
                      <a:pt x="1727" y="405"/>
                    </a:lnTo>
                    <a:lnTo>
                      <a:pt x="1721" y="0"/>
                    </a:lnTo>
                    <a:lnTo>
                      <a:pt x="437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0" name="íS1ïḍe">
                <a:extLst>
                  <a:ext uri="{FF2B5EF4-FFF2-40B4-BE49-F238E27FC236}">
                    <a16:creationId xmlns:a16="http://schemas.microsoft.com/office/drawing/2014/main" id="{35BBC8F1-B7C9-4973-99BA-6619D8F60827}"/>
                  </a:ext>
                </a:extLst>
              </p:cNvPr>
              <p:cNvSpPr/>
              <p:nvPr/>
            </p:nvSpPr>
            <p:spPr bwMode="auto">
              <a:xfrm>
                <a:off x="434960" y="1897406"/>
                <a:ext cx="2941306" cy="2889929"/>
              </a:xfrm>
              <a:custGeom>
                <a:avLst/>
                <a:gdLst>
                  <a:gd name="T0" fmla="*/ 319 w 1832"/>
                  <a:gd name="T1" fmla="*/ 0 h 1800"/>
                  <a:gd name="T2" fmla="*/ 0 w 1832"/>
                  <a:gd name="T3" fmla="*/ 1629 h 1800"/>
                  <a:gd name="T4" fmla="*/ 85 w 1832"/>
                  <a:gd name="T5" fmla="*/ 1742 h 1800"/>
                  <a:gd name="T6" fmla="*/ 401 w 1832"/>
                  <a:gd name="T7" fmla="*/ 1778 h 1800"/>
                  <a:gd name="T8" fmla="*/ 401 w 1832"/>
                  <a:gd name="T9" fmla="*/ 1778 h 1800"/>
                  <a:gd name="T10" fmla="*/ 532 w 1832"/>
                  <a:gd name="T11" fmla="*/ 1777 h 1800"/>
                  <a:gd name="T12" fmla="*/ 672 w 1832"/>
                  <a:gd name="T13" fmla="*/ 1776 h 1800"/>
                  <a:gd name="T14" fmla="*/ 835 w 1832"/>
                  <a:gd name="T15" fmla="*/ 1775 h 1800"/>
                  <a:gd name="T16" fmla="*/ 1006 w 1832"/>
                  <a:gd name="T17" fmla="*/ 1775 h 1800"/>
                  <a:gd name="T18" fmla="*/ 1167 w 1832"/>
                  <a:gd name="T19" fmla="*/ 1777 h 1800"/>
                  <a:gd name="T20" fmla="*/ 1238 w 1832"/>
                  <a:gd name="T21" fmla="*/ 1778 h 1800"/>
                  <a:gd name="T22" fmla="*/ 1301 w 1832"/>
                  <a:gd name="T23" fmla="*/ 1781 h 1800"/>
                  <a:gd name="T24" fmla="*/ 1353 w 1832"/>
                  <a:gd name="T25" fmla="*/ 1783 h 1800"/>
                  <a:gd name="T26" fmla="*/ 1390 w 1832"/>
                  <a:gd name="T27" fmla="*/ 1787 h 1800"/>
                  <a:gd name="T28" fmla="*/ 1390 w 1832"/>
                  <a:gd name="T29" fmla="*/ 1787 h 1800"/>
                  <a:gd name="T30" fmla="*/ 1452 w 1832"/>
                  <a:gd name="T31" fmla="*/ 1793 h 1800"/>
                  <a:gd name="T32" fmla="*/ 1513 w 1832"/>
                  <a:gd name="T33" fmla="*/ 1797 h 1800"/>
                  <a:gd name="T34" fmla="*/ 1543 w 1832"/>
                  <a:gd name="T35" fmla="*/ 1799 h 1800"/>
                  <a:gd name="T36" fmla="*/ 1572 w 1832"/>
                  <a:gd name="T37" fmla="*/ 1800 h 1800"/>
                  <a:gd name="T38" fmla="*/ 1600 w 1832"/>
                  <a:gd name="T39" fmla="*/ 1799 h 1800"/>
                  <a:gd name="T40" fmla="*/ 1627 w 1832"/>
                  <a:gd name="T41" fmla="*/ 1796 h 1800"/>
                  <a:gd name="T42" fmla="*/ 1654 w 1832"/>
                  <a:gd name="T43" fmla="*/ 1794 h 1800"/>
                  <a:gd name="T44" fmla="*/ 1678 w 1832"/>
                  <a:gd name="T45" fmla="*/ 1789 h 1800"/>
                  <a:gd name="T46" fmla="*/ 1701 w 1832"/>
                  <a:gd name="T47" fmla="*/ 1783 h 1800"/>
                  <a:gd name="T48" fmla="*/ 1722 w 1832"/>
                  <a:gd name="T49" fmla="*/ 1776 h 1800"/>
                  <a:gd name="T50" fmla="*/ 1740 w 1832"/>
                  <a:gd name="T51" fmla="*/ 1766 h 1800"/>
                  <a:gd name="T52" fmla="*/ 1749 w 1832"/>
                  <a:gd name="T53" fmla="*/ 1760 h 1800"/>
                  <a:gd name="T54" fmla="*/ 1757 w 1832"/>
                  <a:gd name="T55" fmla="*/ 1754 h 1800"/>
                  <a:gd name="T56" fmla="*/ 1764 w 1832"/>
                  <a:gd name="T57" fmla="*/ 1748 h 1800"/>
                  <a:gd name="T58" fmla="*/ 1772 w 1832"/>
                  <a:gd name="T59" fmla="*/ 1741 h 1800"/>
                  <a:gd name="T60" fmla="*/ 1778 w 1832"/>
                  <a:gd name="T61" fmla="*/ 1734 h 1800"/>
                  <a:gd name="T62" fmla="*/ 1783 w 1832"/>
                  <a:gd name="T63" fmla="*/ 1725 h 1800"/>
                  <a:gd name="T64" fmla="*/ 1783 w 1832"/>
                  <a:gd name="T65" fmla="*/ 1725 h 1800"/>
                  <a:gd name="T66" fmla="*/ 1792 w 1832"/>
                  <a:gd name="T67" fmla="*/ 1710 h 1800"/>
                  <a:gd name="T68" fmla="*/ 1799 w 1832"/>
                  <a:gd name="T69" fmla="*/ 1693 h 1800"/>
                  <a:gd name="T70" fmla="*/ 1807 w 1832"/>
                  <a:gd name="T71" fmla="*/ 1677 h 1800"/>
                  <a:gd name="T72" fmla="*/ 1814 w 1832"/>
                  <a:gd name="T73" fmla="*/ 1661 h 1800"/>
                  <a:gd name="T74" fmla="*/ 1819 w 1832"/>
                  <a:gd name="T75" fmla="*/ 1646 h 1800"/>
                  <a:gd name="T76" fmla="*/ 1822 w 1832"/>
                  <a:gd name="T77" fmla="*/ 1631 h 1800"/>
                  <a:gd name="T78" fmla="*/ 1829 w 1832"/>
                  <a:gd name="T79" fmla="*/ 1602 h 1800"/>
                  <a:gd name="T80" fmla="*/ 1832 w 1832"/>
                  <a:gd name="T81" fmla="*/ 1576 h 1800"/>
                  <a:gd name="T82" fmla="*/ 1832 w 1832"/>
                  <a:gd name="T83" fmla="*/ 1551 h 1800"/>
                  <a:gd name="T84" fmla="*/ 1831 w 1832"/>
                  <a:gd name="T85" fmla="*/ 1528 h 1800"/>
                  <a:gd name="T86" fmla="*/ 1827 w 1832"/>
                  <a:gd name="T87" fmla="*/ 1507 h 1800"/>
                  <a:gd name="T88" fmla="*/ 1827 w 1832"/>
                  <a:gd name="T89" fmla="*/ 1507 h 1800"/>
                  <a:gd name="T90" fmla="*/ 1823 w 1832"/>
                  <a:gd name="T91" fmla="*/ 1482 h 1800"/>
                  <a:gd name="T92" fmla="*/ 1816 w 1832"/>
                  <a:gd name="T93" fmla="*/ 1429 h 1800"/>
                  <a:gd name="T94" fmla="*/ 1795 w 1832"/>
                  <a:gd name="T95" fmla="*/ 1253 h 1800"/>
                  <a:gd name="T96" fmla="*/ 1733 w 1832"/>
                  <a:gd name="T97" fmla="*/ 747 h 1800"/>
                  <a:gd name="T98" fmla="*/ 1649 w 1832"/>
                  <a:gd name="T99" fmla="*/ 25 h 1800"/>
                  <a:gd name="T100" fmla="*/ 319 w 1832"/>
                  <a:gd name="T101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32" h="1800">
                    <a:moveTo>
                      <a:pt x="319" y="0"/>
                    </a:moveTo>
                    <a:lnTo>
                      <a:pt x="0" y="1629"/>
                    </a:lnTo>
                    <a:lnTo>
                      <a:pt x="85" y="1742"/>
                    </a:lnTo>
                    <a:lnTo>
                      <a:pt x="401" y="1778"/>
                    </a:lnTo>
                    <a:lnTo>
                      <a:pt x="401" y="1778"/>
                    </a:lnTo>
                    <a:lnTo>
                      <a:pt x="532" y="1777"/>
                    </a:lnTo>
                    <a:lnTo>
                      <a:pt x="672" y="1776"/>
                    </a:lnTo>
                    <a:lnTo>
                      <a:pt x="835" y="1775"/>
                    </a:lnTo>
                    <a:lnTo>
                      <a:pt x="1006" y="1775"/>
                    </a:lnTo>
                    <a:lnTo>
                      <a:pt x="1167" y="1777"/>
                    </a:lnTo>
                    <a:lnTo>
                      <a:pt x="1238" y="1778"/>
                    </a:lnTo>
                    <a:lnTo>
                      <a:pt x="1301" y="1781"/>
                    </a:lnTo>
                    <a:lnTo>
                      <a:pt x="1353" y="1783"/>
                    </a:lnTo>
                    <a:lnTo>
                      <a:pt x="1390" y="1787"/>
                    </a:lnTo>
                    <a:lnTo>
                      <a:pt x="1390" y="1787"/>
                    </a:lnTo>
                    <a:lnTo>
                      <a:pt x="1452" y="1793"/>
                    </a:lnTo>
                    <a:lnTo>
                      <a:pt x="1513" y="1797"/>
                    </a:lnTo>
                    <a:lnTo>
                      <a:pt x="1543" y="1799"/>
                    </a:lnTo>
                    <a:lnTo>
                      <a:pt x="1572" y="1800"/>
                    </a:lnTo>
                    <a:lnTo>
                      <a:pt x="1600" y="1799"/>
                    </a:lnTo>
                    <a:lnTo>
                      <a:pt x="1627" y="1796"/>
                    </a:lnTo>
                    <a:lnTo>
                      <a:pt x="1654" y="1794"/>
                    </a:lnTo>
                    <a:lnTo>
                      <a:pt x="1678" y="1789"/>
                    </a:lnTo>
                    <a:lnTo>
                      <a:pt x="1701" y="1783"/>
                    </a:lnTo>
                    <a:lnTo>
                      <a:pt x="1722" y="1776"/>
                    </a:lnTo>
                    <a:lnTo>
                      <a:pt x="1740" y="1766"/>
                    </a:lnTo>
                    <a:lnTo>
                      <a:pt x="1749" y="1760"/>
                    </a:lnTo>
                    <a:lnTo>
                      <a:pt x="1757" y="1754"/>
                    </a:lnTo>
                    <a:lnTo>
                      <a:pt x="1764" y="1748"/>
                    </a:lnTo>
                    <a:lnTo>
                      <a:pt x="1772" y="1741"/>
                    </a:lnTo>
                    <a:lnTo>
                      <a:pt x="1778" y="1734"/>
                    </a:lnTo>
                    <a:lnTo>
                      <a:pt x="1783" y="1725"/>
                    </a:lnTo>
                    <a:lnTo>
                      <a:pt x="1783" y="1725"/>
                    </a:lnTo>
                    <a:lnTo>
                      <a:pt x="1792" y="1710"/>
                    </a:lnTo>
                    <a:lnTo>
                      <a:pt x="1799" y="1693"/>
                    </a:lnTo>
                    <a:lnTo>
                      <a:pt x="1807" y="1677"/>
                    </a:lnTo>
                    <a:lnTo>
                      <a:pt x="1814" y="1661"/>
                    </a:lnTo>
                    <a:lnTo>
                      <a:pt x="1819" y="1646"/>
                    </a:lnTo>
                    <a:lnTo>
                      <a:pt x="1822" y="1631"/>
                    </a:lnTo>
                    <a:lnTo>
                      <a:pt x="1829" y="1602"/>
                    </a:lnTo>
                    <a:lnTo>
                      <a:pt x="1832" y="1576"/>
                    </a:lnTo>
                    <a:lnTo>
                      <a:pt x="1832" y="1551"/>
                    </a:lnTo>
                    <a:lnTo>
                      <a:pt x="1831" y="1528"/>
                    </a:lnTo>
                    <a:lnTo>
                      <a:pt x="1827" y="1507"/>
                    </a:lnTo>
                    <a:lnTo>
                      <a:pt x="1827" y="1507"/>
                    </a:lnTo>
                    <a:lnTo>
                      <a:pt x="1823" y="1482"/>
                    </a:lnTo>
                    <a:lnTo>
                      <a:pt x="1816" y="1429"/>
                    </a:lnTo>
                    <a:lnTo>
                      <a:pt x="1795" y="1253"/>
                    </a:lnTo>
                    <a:lnTo>
                      <a:pt x="1733" y="747"/>
                    </a:lnTo>
                    <a:lnTo>
                      <a:pt x="1649" y="25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1" name="îšľîḋé">
                <a:extLst>
                  <a:ext uri="{FF2B5EF4-FFF2-40B4-BE49-F238E27FC236}">
                    <a16:creationId xmlns:a16="http://schemas.microsoft.com/office/drawing/2014/main" id="{73AE9865-A0A0-4BA6-998E-E87BA7F5569D}"/>
                  </a:ext>
                </a:extLst>
              </p:cNvPr>
              <p:cNvSpPr/>
              <p:nvPr/>
            </p:nvSpPr>
            <p:spPr bwMode="auto">
              <a:xfrm>
                <a:off x="428538" y="1833186"/>
                <a:ext cx="2973415" cy="2950940"/>
              </a:xfrm>
              <a:custGeom>
                <a:avLst/>
                <a:gdLst>
                  <a:gd name="T0" fmla="*/ 328 w 1851"/>
                  <a:gd name="T1" fmla="*/ 12 h 1839"/>
                  <a:gd name="T2" fmla="*/ 1667 w 1851"/>
                  <a:gd name="T3" fmla="*/ 0 h 1839"/>
                  <a:gd name="T4" fmla="*/ 1851 w 1851"/>
                  <a:gd name="T5" fmla="*/ 1588 h 1839"/>
                  <a:gd name="T6" fmla="*/ 1851 w 1851"/>
                  <a:gd name="T7" fmla="*/ 1588 h 1839"/>
                  <a:gd name="T8" fmla="*/ 1849 w 1851"/>
                  <a:gd name="T9" fmla="*/ 1597 h 1839"/>
                  <a:gd name="T10" fmla="*/ 1842 w 1851"/>
                  <a:gd name="T11" fmla="*/ 1620 h 1839"/>
                  <a:gd name="T12" fmla="*/ 1836 w 1851"/>
                  <a:gd name="T13" fmla="*/ 1635 h 1839"/>
                  <a:gd name="T14" fmla="*/ 1829 w 1851"/>
                  <a:gd name="T15" fmla="*/ 1653 h 1839"/>
                  <a:gd name="T16" fmla="*/ 1819 w 1851"/>
                  <a:gd name="T17" fmla="*/ 1674 h 1839"/>
                  <a:gd name="T18" fmla="*/ 1808 w 1851"/>
                  <a:gd name="T19" fmla="*/ 1694 h 1839"/>
                  <a:gd name="T20" fmla="*/ 1794 w 1851"/>
                  <a:gd name="T21" fmla="*/ 1715 h 1839"/>
                  <a:gd name="T22" fmla="*/ 1778 w 1851"/>
                  <a:gd name="T23" fmla="*/ 1736 h 1839"/>
                  <a:gd name="T24" fmla="*/ 1760 w 1851"/>
                  <a:gd name="T25" fmla="*/ 1757 h 1839"/>
                  <a:gd name="T26" fmla="*/ 1738 w 1851"/>
                  <a:gd name="T27" fmla="*/ 1777 h 1839"/>
                  <a:gd name="T28" fmla="*/ 1728 w 1851"/>
                  <a:gd name="T29" fmla="*/ 1787 h 1839"/>
                  <a:gd name="T30" fmla="*/ 1714 w 1851"/>
                  <a:gd name="T31" fmla="*/ 1795 h 1839"/>
                  <a:gd name="T32" fmla="*/ 1702 w 1851"/>
                  <a:gd name="T33" fmla="*/ 1804 h 1839"/>
                  <a:gd name="T34" fmla="*/ 1688 w 1851"/>
                  <a:gd name="T35" fmla="*/ 1812 h 1839"/>
                  <a:gd name="T36" fmla="*/ 1673 w 1851"/>
                  <a:gd name="T37" fmla="*/ 1819 h 1839"/>
                  <a:gd name="T38" fmla="*/ 1658 w 1851"/>
                  <a:gd name="T39" fmla="*/ 1825 h 1839"/>
                  <a:gd name="T40" fmla="*/ 1642 w 1851"/>
                  <a:gd name="T41" fmla="*/ 1831 h 1839"/>
                  <a:gd name="T42" fmla="*/ 1625 w 1851"/>
                  <a:gd name="T43" fmla="*/ 1836 h 1839"/>
                  <a:gd name="T44" fmla="*/ 1625 w 1851"/>
                  <a:gd name="T45" fmla="*/ 1836 h 1839"/>
                  <a:gd name="T46" fmla="*/ 1577 w 1851"/>
                  <a:gd name="T47" fmla="*/ 1839 h 1839"/>
                  <a:gd name="T48" fmla="*/ 1528 w 1851"/>
                  <a:gd name="T49" fmla="*/ 1839 h 1839"/>
                  <a:gd name="T50" fmla="*/ 1476 w 1851"/>
                  <a:gd name="T51" fmla="*/ 1837 h 1839"/>
                  <a:gd name="T52" fmla="*/ 1425 w 1851"/>
                  <a:gd name="T53" fmla="*/ 1835 h 1839"/>
                  <a:gd name="T54" fmla="*/ 1318 w 1851"/>
                  <a:gd name="T55" fmla="*/ 1829 h 1839"/>
                  <a:gd name="T56" fmla="*/ 1210 w 1851"/>
                  <a:gd name="T57" fmla="*/ 1822 h 1839"/>
                  <a:gd name="T58" fmla="*/ 1098 w 1851"/>
                  <a:gd name="T59" fmla="*/ 1813 h 1839"/>
                  <a:gd name="T60" fmla="*/ 986 w 1851"/>
                  <a:gd name="T61" fmla="*/ 1807 h 1839"/>
                  <a:gd name="T62" fmla="*/ 930 w 1851"/>
                  <a:gd name="T63" fmla="*/ 1806 h 1839"/>
                  <a:gd name="T64" fmla="*/ 872 w 1851"/>
                  <a:gd name="T65" fmla="*/ 1805 h 1839"/>
                  <a:gd name="T66" fmla="*/ 815 w 1851"/>
                  <a:gd name="T67" fmla="*/ 1805 h 1839"/>
                  <a:gd name="T68" fmla="*/ 759 w 1851"/>
                  <a:gd name="T69" fmla="*/ 1806 h 1839"/>
                  <a:gd name="T70" fmla="*/ 759 w 1851"/>
                  <a:gd name="T71" fmla="*/ 1806 h 1839"/>
                  <a:gd name="T72" fmla="*/ 700 w 1851"/>
                  <a:gd name="T73" fmla="*/ 1809 h 1839"/>
                  <a:gd name="T74" fmla="*/ 638 w 1851"/>
                  <a:gd name="T75" fmla="*/ 1809 h 1839"/>
                  <a:gd name="T76" fmla="*/ 576 w 1851"/>
                  <a:gd name="T77" fmla="*/ 1809 h 1839"/>
                  <a:gd name="T78" fmla="*/ 512 w 1851"/>
                  <a:gd name="T79" fmla="*/ 1807 h 1839"/>
                  <a:gd name="T80" fmla="*/ 386 w 1851"/>
                  <a:gd name="T81" fmla="*/ 1804 h 1839"/>
                  <a:gd name="T82" fmla="*/ 266 w 1851"/>
                  <a:gd name="T83" fmla="*/ 1799 h 1839"/>
                  <a:gd name="T84" fmla="*/ 160 w 1851"/>
                  <a:gd name="T85" fmla="*/ 1793 h 1839"/>
                  <a:gd name="T86" fmla="*/ 76 w 1851"/>
                  <a:gd name="T87" fmla="*/ 1788 h 1839"/>
                  <a:gd name="T88" fmla="*/ 0 w 1851"/>
                  <a:gd name="T89" fmla="*/ 1782 h 1839"/>
                  <a:gd name="T90" fmla="*/ 328 w 1851"/>
                  <a:gd name="T91" fmla="*/ 12 h 1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51" h="1839">
                    <a:moveTo>
                      <a:pt x="328" y="12"/>
                    </a:moveTo>
                    <a:lnTo>
                      <a:pt x="1667" y="0"/>
                    </a:lnTo>
                    <a:lnTo>
                      <a:pt x="1851" y="1588"/>
                    </a:lnTo>
                    <a:lnTo>
                      <a:pt x="1851" y="1588"/>
                    </a:lnTo>
                    <a:lnTo>
                      <a:pt x="1849" y="1597"/>
                    </a:lnTo>
                    <a:lnTo>
                      <a:pt x="1842" y="1620"/>
                    </a:lnTo>
                    <a:lnTo>
                      <a:pt x="1836" y="1635"/>
                    </a:lnTo>
                    <a:lnTo>
                      <a:pt x="1829" y="1653"/>
                    </a:lnTo>
                    <a:lnTo>
                      <a:pt x="1819" y="1674"/>
                    </a:lnTo>
                    <a:lnTo>
                      <a:pt x="1808" y="1694"/>
                    </a:lnTo>
                    <a:lnTo>
                      <a:pt x="1794" y="1715"/>
                    </a:lnTo>
                    <a:lnTo>
                      <a:pt x="1778" y="1736"/>
                    </a:lnTo>
                    <a:lnTo>
                      <a:pt x="1760" y="1757"/>
                    </a:lnTo>
                    <a:lnTo>
                      <a:pt x="1738" y="1777"/>
                    </a:lnTo>
                    <a:lnTo>
                      <a:pt x="1728" y="1787"/>
                    </a:lnTo>
                    <a:lnTo>
                      <a:pt x="1714" y="1795"/>
                    </a:lnTo>
                    <a:lnTo>
                      <a:pt x="1702" y="1804"/>
                    </a:lnTo>
                    <a:lnTo>
                      <a:pt x="1688" y="1812"/>
                    </a:lnTo>
                    <a:lnTo>
                      <a:pt x="1673" y="1819"/>
                    </a:lnTo>
                    <a:lnTo>
                      <a:pt x="1658" y="1825"/>
                    </a:lnTo>
                    <a:lnTo>
                      <a:pt x="1642" y="1831"/>
                    </a:lnTo>
                    <a:lnTo>
                      <a:pt x="1625" y="1836"/>
                    </a:lnTo>
                    <a:lnTo>
                      <a:pt x="1625" y="1836"/>
                    </a:lnTo>
                    <a:lnTo>
                      <a:pt x="1577" y="1839"/>
                    </a:lnTo>
                    <a:lnTo>
                      <a:pt x="1528" y="1839"/>
                    </a:lnTo>
                    <a:lnTo>
                      <a:pt x="1476" y="1837"/>
                    </a:lnTo>
                    <a:lnTo>
                      <a:pt x="1425" y="1835"/>
                    </a:lnTo>
                    <a:lnTo>
                      <a:pt x="1318" y="1829"/>
                    </a:lnTo>
                    <a:lnTo>
                      <a:pt x="1210" y="1822"/>
                    </a:lnTo>
                    <a:lnTo>
                      <a:pt x="1098" y="1813"/>
                    </a:lnTo>
                    <a:lnTo>
                      <a:pt x="986" y="1807"/>
                    </a:lnTo>
                    <a:lnTo>
                      <a:pt x="930" y="1806"/>
                    </a:lnTo>
                    <a:lnTo>
                      <a:pt x="872" y="1805"/>
                    </a:lnTo>
                    <a:lnTo>
                      <a:pt x="815" y="1805"/>
                    </a:lnTo>
                    <a:lnTo>
                      <a:pt x="759" y="1806"/>
                    </a:lnTo>
                    <a:lnTo>
                      <a:pt x="759" y="1806"/>
                    </a:lnTo>
                    <a:lnTo>
                      <a:pt x="700" y="1809"/>
                    </a:lnTo>
                    <a:lnTo>
                      <a:pt x="638" y="1809"/>
                    </a:lnTo>
                    <a:lnTo>
                      <a:pt x="576" y="1809"/>
                    </a:lnTo>
                    <a:lnTo>
                      <a:pt x="512" y="1807"/>
                    </a:lnTo>
                    <a:lnTo>
                      <a:pt x="386" y="1804"/>
                    </a:lnTo>
                    <a:lnTo>
                      <a:pt x="266" y="1799"/>
                    </a:lnTo>
                    <a:lnTo>
                      <a:pt x="160" y="1793"/>
                    </a:lnTo>
                    <a:lnTo>
                      <a:pt x="76" y="1788"/>
                    </a:lnTo>
                    <a:lnTo>
                      <a:pt x="0" y="1782"/>
                    </a:lnTo>
                    <a:lnTo>
                      <a:pt x="328" y="1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2" name="îš1ïdê">
                <a:extLst>
                  <a:ext uri="{FF2B5EF4-FFF2-40B4-BE49-F238E27FC236}">
                    <a16:creationId xmlns:a16="http://schemas.microsoft.com/office/drawing/2014/main" id="{5BDCC2D3-E531-40FA-A6EE-B7442DDF28CE}"/>
                  </a:ext>
                </a:extLst>
              </p:cNvPr>
              <p:cNvSpPr/>
              <p:nvPr/>
            </p:nvSpPr>
            <p:spPr bwMode="auto">
              <a:xfrm>
                <a:off x="1632674" y="1576303"/>
                <a:ext cx="761016" cy="324315"/>
              </a:xfrm>
              <a:custGeom>
                <a:avLst/>
                <a:gdLst>
                  <a:gd name="T0" fmla="*/ 365 w 475"/>
                  <a:gd name="T1" fmla="*/ 69 h 204"/>
                  <a:gd name="T2" fmla="*/ 306 w 475"/>
                  <a:gd name="T3" fmla="*/ 67 h 204"/>
                  <a:gd name="T4" fmla="*/ 291 w 475"/>
                  <a:gd name="T5" fmla="*/ 63 h 204"/>
                  <a:gd name="T6" fmla="*/ 285 w 475"/>
                  <a:gd name="T7" fmla="*/ 51 h 204"/>
                  <a:gd name="T8" fmla="*/ 280 w 475"/>
                  <a:gd name="T9" fmla="*/ 20 h 204"/>
                  <a:gd name="T10" fmla="*/ 267 w 475"/>
                  <a:gd name="T11" fmla="*/ 8 h 204"/>
                  <a:gd name="T12" fmla="*/ 252 w 475"/>
                  <a:gd name="T13" fmla="*/ 3 h 204"/>
                  <a:gd name="T14" fmla="*/ 226 w 475"/>
                  <a:gd name="T15" fmla="*/ 0 h 204"/>
                  <a:gd name="T16" fmla="*/ 197 w 475"/>
                  <a:gd name="T17" fmla="*/ 9 h 204"/>
                  <a:gd name="T18" fmla="*/ 183 w 475"/>
                  <a:gd name="T19" fmla="*/ 28 h 204"/>
                  <a:gd name="T20" fmla="*/ 182 w 475"/>
                  <a:gd name="T21" fmla="*/ 44 h 204"/>
                  <a:gd name="T22" fmla="*/ 179 w 475"/>
                  <a:gd name="T23" fmla="*/ 63 h 204"/>
                  <a:gd name="T24" fmla="*/ 167 w 475"/>
                  <a:gd name="T25" fmla="*/ 71 h 204"/>
                  <a:gd name="T26" fmla="*/ 119 w 475"/>
                  <a:gd name="T27" fmla="*/ 77 h 204"/>
                  <a:gd name="T28" fmla="*/ 75 w 475"/>
                  <a:gd name="T29" fmla="*/ 87 h 204"/>
                  <a:gd name="T30" fmla="*/ 63 w 475"/>
                  <a:gd name="T31" fmla="*/ 93 h 204"/>
                  <a:gd name="T32" fmla="*/ 23 w 475"/>
                  <a:gd name="T33" fmla="*/ 135 h 204"/>
                  <a:gd name="T34" fmla="*/ 1 w 475"/>
                  <a:gd name="T35" fmla="*/ 170 h 204"/>
                  <a:gd name="T36" fmla="*/ 0 w 475"/>
                  <a:gd name="T37" fmla="*/ 177 h 204"/>
                  <a:gd name="T38" fmla="*/ 8 w 475"/>
                  <a:gd name="T39" fmla="*/ 191 h 204"/>
                  <a:gd name="T40" fmla="*/ 31 w 475"/>
                  <a:gd name="T41" fmla="*/ 201 h 204"/>
                  <a:gd name="T42" fmla="*/ 99 w 475"/>
                  <a:gd name="T43" fmla="*/ 204 h 204"/>
                  <a:gd name="T44" fmla="*/ 420 w 475"/>
                  <a:gd name="T45" fmla="*/ 198 h 204"/>
                  <a:gd name="T46" fmla="*/ 444 w 475"/>
                  <a:gd name="T47" fmla="*/ 195 h 204"/>
                  <a:gd name="T48" fmla="*/ 465 w 475"/>
                  <a:gd name="T49" fmla="*/ 182 h 204"/>
                  <a:gd name="T50" fmla="*/ 474 w 475"/>
                  <a:gd name="T51" fmla="*/ 164 h 204"/>
                  <a:gd name="T52" fmla="*/ 473 w 475"/>
                  <a:gd name="T53" fmla="*/ 151 h 204"/>
                  <a:gd name="T54" fmla="*/ 447 w 475"/>
                  <a:gd name="T55" fmla="*/ 115 h 204"/>
                  <a:gd name="T56" fmla="*/ 409 w 475"/>
                  <a:gd name="T57" fmla="*/ 81 h 204"/>
                  <a:gd name="T58" fmla="*/ 383 w 475"/>
                  <a:gd name="T59" fmla="*/ 71 h 204"/>
                  <a:gd name="T60" fmla="*/ 236 w 475"/>
                  <a:gd name="T61" fmla="*/ 57 h 204"/>
                  <a:gd name="T62" fmla="*/ 221 w 475"/>
                  <a:gd name="T63" fmla="*/ 53 h 204"/>
                  <a:gd name="T64" fmla="*/ 212 w 475"/>
                  <a:gd name="T65" fmla="*/ 45 h 204"/>
                  <a:gd name="T66" fmla="*/ 209 w 475"/>
                  <a:gd name="T67" fmla="*/ 37 h 204"/>
                  <a:gd name="T68" fmla="*/ 214 w 475"/>
                  <a:gd name="T69" fmla="*/ 26 h 204"/>
                  <a:gd name="T70" fmla="*/ 225 w 475"/>
                  <a:gd name="T71" fmla="*/ 17 h 204"/>
                  <a:gd name="T72" fmla="*/ 236 w 475"/>
                  <a:gd name="T73" fmla="*/ 16 h 204"/>
                  <a:gd name="T74" fmla="*/ 250 w 475"/>
                  <a:gd name="T75" fmla="*/ 20 h 204"/>
                  <a:gd name="T76" fmla="*/ 260 w 475"/>
                  <a:gd name="T77" fmla="*/ 28 h 204"/>
                  <a:gd name="T78" fmla="*/ 262 w 475"/>
                  <a:gd name="T79" fmla="*/ 37 h 204"/>
                  <a:gd name="T80" fmla="*/ 258 w 475"/>
                  <a:gd name="T81" fmla="*/ 49 h 204"/>
                  <a:gd name="T82" fmla="*/ 246 w 475"/>
                  <a:gd name="T83" fmla="*/ 56 h 204"/>
                  <a:gd name="T84" fmla="*/ 236 w 475"/>
                  <a:gd name="T8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5" h="204">
                    <a:moveTo>
                      <a:pt x="383" y="71"/>
                    </a:moveTo>
                    <a:lnTo>
                      <a:pt x="383" y="71"/>
                    </a:lnTo>
                    <a:lnTo>
                      <a:pt x="365" y="69"/>
                    </a:lnTo>
                    <a:lnTo>
                      <a:pt x="350" y="68"/>
                    </a:lnTo>
                    <a:lnTo>
                      <a:pt x="325" y="67"/>
                    </a:lnTo>
                    <a:lnTo>
                      <a:pt x="306" y="67"/>
                    </a:lnTo>
                    <a:lnTo>
                      <a:pt x="299" y="65"/>
                    </a:lnTo>
                    <a:lnTo>
                      <a:pt x="291" y="63"/>
                    </a:lnTo>
                    <a:lnTo>
                      <a:pt x="291" y="63"/>
                    </a:lnTo>
                    <a:lnTo>
                      <a:pt x="289" y="61"/>
                    </a:lnTo>
                    <a:lnTo>
                      <a:pt x="286" y="58"/>
                    </a:lnTo>
                    <a:lnTo>
                      <a:pt x="285" y="51"/>
                    </a:lnTo>
                    <a:lnTo>
                      <a:pt x="284" y="34"/>
                    </a:lnTo>
                    <a:lnTo>
                      <a:pt x="282" y="25"/>
                    </a:lnTo>
                    <a:lnTo>
                      <a:pt x="280" y="20"/>
                    </a:lnTo>
                    <a:lnTo>
                      <a:pt x="277" y="15"/>
                    </a:lnTo>
                    <a:lnTo>
                      <a:pt x="273" y="11"/>
                    </a:lnTo>
                    <a:lnTo>
                      <a:pt x="267" y="8"/>
                    </a:lnTo>
                    <a:lnTo>
                      <a:pt x="260" y="5"/>
                    </a:lnTo>
                    <a:lnTo>
                      <a:pt x="252" y="3"/>
                    </a:lnTo>
                    <a:lnTo>
                      <a:pt x="252" y="3"/>
                    </a:lnTo>
                    <a:lnTo>
                      <a:pt x="243" y="0"/>
                    </a:lnTo>
                    <a:lnTo>
                      <a:pt x="235" y="0"/>
                    </a:lnTo>
                    <a:lnTo>
                      <a:pt x="226" y="0"/>
                    </a:lnTo>
                    <a:lnTo>
                      <a:pt x="220" y="0"/>
                    </a:lnTo>
                    <a:lnTo>
                      <a:pt x="207" y="4"/>
                    </a:lnTo>
                    <a:lnTo>
                      <a:pt x="197" y="9"/>
                    </a:lnTo>
                    <a:lnTo>
                      <a:pt x="190" y="15"/>
                    </a:lnTo>
                    <a:lnTo>
                      <a:pt x="185" y="22"/>
                    </a:lnTo>
                    <a:lnTo>
                      <a:pt x="183" y="28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82" y="44"/>
                    </a:lnTo>
                    <a:lnTo>
                      <a:pt x="183" y="53"/>
                    </a:lnTo>
                    <a:lnTo>
                      <a:pt x="182" y="58"/>
                    </a:lnTo>
                    <a:lnTo>
                      <a:pt x="179" y="63"/>
                    </a:lnTo>
                    <a:lnTo>
                      <a:pt x="175" y="67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59" y="74"/>
                    </a:lnTo>
                    <a:lnTo>
                      <a:pt x="148" y="75"/>
                    </a:lnTo>
                    <a:lnTo>
                      <a:pt x="119" y="77"/>
                    </a:lnTo>
                    <a:lnTo>
                      <a:pt x="104" y="80"/>
                    </a:lnTo>
                    <a:lnTo>
                      <a:pt x="88" y="83"/>
                    </a:lnTo>
                    <a:lnTo>
                      <a:pt x="75" y="87"/>
                    </a:lnTo>
                    <a:lnTo>
                      <a:pt x="69" y="91"/>
                    </a:lnTo>
                    <a:lnTo>
                      <a:pt x="63" y="93"/>
                    </a:lnTo>
                    <a:lnTo>
                      <a:pt x="63" y="93"/>
                    </a:lnTo>
                    <a:lnTo>
                      <a:pt x="48" y="105"/>
                    </a:lnTo>
                    <a:lnTo>
                      <a:pt x="35" y="120"/>
                    </a:lnTo>
                    <a:lnTo>
                      <a:pt x="23" y="135"/>
                    </a:lnTo>
                    <a:lnTo>
                      <a:pt x="12" y="151"/>
                    </a:lnTo>
                    <a:lnTo>
                      <a:pt x="12" y="151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174"/>
                    </a:lnTo>
                    <a:lnTo>
                      <a:pt x="0" y="177"/>
                    </a:lnTo>
                    <a:lnTo>
                      <a:pt x="0" y="181"/>
                    </a:lnTo>
                    <a:lnTo>
                      <a:pt x="2" y="185"/>
                    </a:lnTo>
                    <a:lnTo>
                      <a:pt x="8" y="191"/>
                    </a:lnTo>
                    <a:lnTo>
                      <a:pt x="16" y="195"/>
                    </a:lnTo>
                    <a:lnTo>
                      <a:pt x="24" y="199"/>
                    </a:lnTo>
                    <a:lnTo>
                      <a:pt x="31" y="201"/>
                    </a:lnTo>
                    <a:lnTo>
                      <a:pt x="39" y="204"/>
                    </a:lnTo>
                    <a:lnTo>
                      <a:pt x="39" y="204"/>
                    </a:lnTo>
                    <a:lnTo>
                      <a:pt x="99" y="204"/>
                    </a:lnTo>
                    <a:lnTo>
                      <a:pt x="232" y="203"/>
                    </a:lnTo>
                    <a:lnTo>
                      <a:pt x="371" y="200"/>
                    </a:lnTo>
                    <a:lnTo>
                      <a:pt x="420" y="198"/>
                    </a:lnTo>
                    <a:lnTo>
                      <a:pt x="436" y="197"/>
                    </a:lnTo>
                    <a:lnTo>
                      <a:pt x="444" y="195"/>
                    </a:lnTo>
                    <a:lnTo>
                      <a:pt x="444" y="195"/>
                    </a:lnTo>
                    <a:lnTo>
                      <a:pt x="453" y="192"/>
                    </a:lnTo>
                    <a:lnTo>
                      <a:pt x="460" y="187"/>
                    </a:lnTo>
                    <a:lnTo>
                      <a:pt x="465" y="182"/>
                    </a:lnTo>
                    <a:lnTo>
                      <a:pt x="469" y="176"/>
                    </a:lnTo>
                    <a:lnTo>
                      <a:pt x="472" y="170"/>
                    </a:lnTo>
                    <a:lnTo>
                      <a:pt x="474" y="164"/>
                    </a:lnTo>
                    <a:lnTo>
                      <a:pt x="475" y="157"/>
                    </a:lnTo>
                    <a:lnTo>
                      <a:pt x="475" y="157"/>
                    </a:lnTo>
                    <a:lnTo>
                      <a:pt x="473" y="151"/>
                    </a:lnTo>
                    <a:lnTo>
                      <a:pt x="468" y="141"/>
                    </a:lnTo>
                    <a:lnTo>
                      <a:pt x="459" y="129"/>
                    </a:lnTo>
                    <a:lnTo>
                      <a:pt x="447" y="115"/>
                    </a:lnTo>
                    <a:lnTo>
                      <a:pt x="433" y="100"/>
                    </a:lnTo>
                    <a:lnTo>
                      <a:pt x="418" y="87"/>
                    </a:lnTo>
                    <a:lnTo>
                      <a:pt x="409" y="81"/>
                    </a:lnTo>
                    <a:lnTo>
                      <a:pt x="401" y="77"/>
                    </a:lnTo>
                    <a:lnTo>
                      <a:pt x="391" y="74"/>
                    </a:lnTo>
                    <a:lnTo>
                      <a:pt x="383" y="71"/>
                    </a:lnTo>
                    <a:lnTo>
                      <a:pt x="383" y="71"/>
                    </a:lnTo>
                    <a:close/>
                    <a:moveTo>
                      <a:pt x="236" y="57"/>
                    </a:moveTo>
                    <a:lnTo>
                      <a:pt x="236" y="57"/>
                    </a:lnTo>
                    <a:lnTo>
                      <a:pt x="230" y="57"/>
                    </a:lnTo>
                    <a:lnTo>
                      <a:pt x="225" y="56"/>
                    </a:lnTo>
                    <a:lnTo>
                      <a:pt x="221" y="53"/>
                    </a:lnTo>
                    <a:lnTo>
                      <a:pt x="217" y="51"/>
                    </a:lnTo>
                    <a:lnTo>
                      <a:pt x="214" y="49"/>
                    </a:lnTo>
                    <a:lnTo>
                      <a:pt x="212" y="45"/>
                    </a:lnTo>
                    <a:lnTo>
                      <a:pt x="209" y="41"/>
                    </a:lnTo>
                    <a:lnTo>
                      <a:pt x="209" y="37"/>
                    </a:lnTo>
                    <a:lnTo>
                      <a:pt x="209" y="37"/>
                    </a:lnTo>
                    <a:lnTo>
                      <a:pt x="209" y="33"/>
                    </a:lnTo>
                    <a:lnTo>
                      <a:pt x="212" y="28"/>
                    </a:lnTo>
                    <a:lnTo>
                      <a:pt x="214" y="26"/>
                    </a:lnTo>
                    <a:lnTo>
                      <a:pt x="217" y="22"/>
                    </a:lnTo>
                    <a:lnTo>
                      <a:pt x="221" y="20"/>
                    </a:lnTo>
                    <a:lnTo>
                      <a:pt x="225" y="17"/>
                    </a:lnTo>
                    <a:lnTo>
                      <a:pt x="230" y="16"/>
                    </a:lnTo>
                    <a:lnTo>
                      <a:pt x="236" y="16"/>
                    </a:lnTo>
                    <a:lnTo>
                      <a:pt x="236" y="16"/>
                    </a:lnTo>
                    <a:lnTo>
                      <a:pt x="241" y="16"/>
                    </a:lnTo>
                    <a:lnTo>
                      <a:pt x="246" y="17"/>
                    </a:lnTo>
                    <a:lnTo>
                      <a:pt x="250" y="20"/>
                    </a:lnTo>
                    <a:lnTo>
                      <a:pt x="254" y="22"/>
                    </a:lnTo>
                    <a:lnTo>
                      <a:pt x="258" y="26"/>
                    </a:lnTo>
                    <a:lnTo>
                      <a:pt x="260" y="28"/>
                    </a:lnTo>
                    <a:lnTo>
                      <a:pt x="261" y="33"/>
                    </a:lnTo>
                    <a:lnTo>
                      <a:pt x="262" y="37"/>
                    </a:lnTo>
                    <a:lnTo>
                      <a:pt x="262" y="37"/>
                    </a:lnTo>
                    <a:lnTo>
                      <a:pt x="261" y="41"/>
                    </a:lnTo>
                    <a:lnTo>
                      <a:pt x="260" y="45"/>
                    </a:lnTo>
                    <a:lnTo>
                      <a:pt x="258" y="49"/>
                    </a:lnTo>
                    <a:lnTo>
                      <a:pt x="254" y="51"/>
                    </a:lnTo>
                    <a:lnTo>
                      <a:pt x="250" y="53"/>
                    </a:lnTo>
                    <a:lnTo>
                      <a:pt x="246" y="56"/>
                    </a:lnTo>
                    <a:lnTo>
                      <a:pt x="241" y="57"/>
                    </a:lnTo>
                    <a:lnTo>
                      <a:pt x="236" y="57"/>
                    </a:lnTo>
                    <a:lnTo>
                      <a:pt x="236" y="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23" name="ïšliḑè">
                <a:extLst>
                  <a:ext uri="{FF2B5EF4-FFF2-40B4-BE49-F238E27FC236}">
                    <a16:creationId xmlns:a16="http://schemas.microsoft.com/office/drawing/2014/main" id="{47AFDD38-36C7-4A5D-8B13-29A7EFAE4136}"/>
                  </a:ext>
                </a:extLst>
              </p:cNvPr>
              <p:cNvSpPr/>
              <p:nvPr/>
            </p:nvSpPr>
            <p:spPr bwMode="auto">
              <a:xfrm>
                <a:off x="3013418" y="4376323"/>
                <a:ext cx="388536" cy="407802"/>
              </a:xfrm>
              <a:custGeom>
                <a:avLst/>
                <a:gdLst>
                  <a:gd name="T0" fmla="*/ 87 w 241"/>
                  <a:gd name="T1" fmla="*/ 0 h 254"/>
                  <a:gd name="T2" fmla="*/ 87 w 241"/>
                  <a:gd name="T3" fmla="*/ 0 h 254"/>
                  <a:gd name="T4" fmla="*/ 89 w 241"/>
                  <a:gd name="T5" fmla="*/ 10 h 254"/>
                  <a:gd name="T6" fmla="*/ 89 w 241"/>
                  <a:gd name="T7" fmla="*/ 32 h 254"/>
                  <a:gd name="T8" fmla="*/ 89 w 241"/>
                  <a:gd name="T9" fmla="*/ 63 h 254"/>
                  <a:gd name="T10" fmla="*/ 86 w 241"/>
                  <a:gd name="T11" fmla="*/ 81 h 254"/>
                  <a:gd name="T12" fmla="*/ 84 w 241"/>
                  <a:gd name="T13" fmla="*/ 100 h 254"/>
                  <a:gd name="T14" fmla="*/ 80 w 241"/>
                  <a:gd name="T15" fmla="*/ 121 h 254"/>
                  <a:gd name="T16" fmla="*/ 75 w 241"/>
                  <a:gd name="T17" fmla="*/ 141 h 254"/>
                  <a:gd name="T18" fmla="*/ 68 w 241"/>
                  <a:gd name="T19" fmla="*/ 163 h 254"/>
                  <a:gd name="T20" fmla="*/ 59 w 241"/>
                  <a:gd name="T21" fmla="*/ 183 h 254"/>
                  <a:gd name="T22" fmla="*/ 48 w 241"/>
                  <a:gd name="T23" fmla="*/ 203 h 254"/>
                  <a:gd name="T24" fmla="*/ 34 w 241"/>
                  <a:gd name="T25" fmla="*/ 222 h 254"/>
                  <a:gd name="T26" fmla="*/ 26 w 241"/>
                  <a:gd name="T27" fmla="*/ 230 h 254"/>
                  <a:gd name="T28" fmla="*/ 18 w 241"/>
                  <a:gd name="T29" fmla="*/ 239 h 254"/>
                  <a:gd name="T30" fmla="*/ 9 w 241"/>
                  <a:gd name="T31" fmla="*/ 247 h 254"/>
                  <a:gd name="T32" fmla="*/ 0 w 241"/>
                  <a:gd name="T33" fmla="*/ 254 h 254"/>
                  <a:gd name="T34" fmla="*/ 0 w 241"/>
                  <a:gd name="T35" fmla="*/ 254 h 254"/>
                  <a:gd name="T36" fmla="*/ 15 w 241"/>
                  <a:gd name="T37" fmla="*/ 253 h 254"/>
                  <a:gd name="T38" fmla="*/ 15 w 241"/>
                  <a:gd name="T39" fmla="*/ 253 h 254"/>
                  <a:gd name="T40" fmla="*/ 32 w 241"/>
                  <a:gd name="T41" fmla="*/ 248 h 254"/>
                  <a:gd name="T42" fmla="*/ 48 w 241"/>
                  <a:gd name="T43" fmla="*/ 242 h 254"/>
                  <a:gd name="T44" fmla="*/ 63 w 241"/>
                  <a:gd name="T45" fmla="*/ 236 h 254"/>
                  <a:gd name="T46" fmla="*/ 78 w 241"/>
                  <a:gd name="T47" fmla="*/ 229 h 254"/>
                  <a:gd name="T48" fmla="*/ 92 w 241"/>
                  <a:gd name="T49" fmla="*/ 221 h 254"/>
                  <a:gd name="T50" fmla="*/ 104 w 241"/>
                  <a:gd name="T51" fmla="*/ 212 h 254"/>
                  <a:gd name="T52" fmla="*/ 118 w 241"/>
                  <a:gd name="T53" fmla="*/ 204 h 254"/>
                  <a:gd name="T54" fmla="*/ 128 w 241"/>
                  <a:gd name="T55" fmla="*/ 194 h 254"/>
                  <a:gd name="T56" fmla="*/ 150 w 241"/>
                  <a:gd name="T57" fmla="*/ 174 h 254"/>
                  <a:gd name="T58" fmla="*/ 168 w 241"/>
                  <a:gd name="T59" fmla="*/ 153 h 254"/>
                  <a:gd name="T60" fmla="*/ 184 w 241"/>
                  <a:gd name="T61" fmla="*/ 132 h 254"/>
                  <a:gd name="T62" fmla="*/ 198 w 241"/>
                  <a:gd name="T63" fmla="*/ 111 h 254"/>
                  <a:gd name="T64" fmla="*/ 209 w 241"/>
                  <a:gd name="T65" fmla="*/ 91 h 254"/>
                  <a:gd name="T66" fmla="*/ 219 w 241"/>
                  <a:gd name="T67" fmla="*/ 70 h 254"/>
                  <a:gd name="T68" fmla="*/ 226 w 241"/>
                  <a:gd name="T69" fmla="*/ 52 h 254"/>
                  <a:gd name="T70" fmla="*/ 232 w 241"/>
                  <a:gd name="T71" fmla="*/ 37 h 254"/>
                  <a:gd name="T72" fmla="*/ 239 w 241"/>
                  <a:gd name="T73" fmla="*/ 14 h 254"/>
                  <a:gd name="T74" fmla="*/ 241 w 241"/>
                  <a:gd name="T75" fmla="*/ 5 h 254"/>
                  <a:gd name="T76" fmla="*/ 241 w 241"/>
                  <a:gd name="T77" fmla="*/ 5 h 254"/>
                  <a:gd name="T78" fmla="*/ 233 w 241"/>
                  <a:gd name="T79" fmla="*/ 6 h 254"/>
                  <a:gd name="T80" fmla="*/ 223 w 241"/>
                  <a:gd name="T81" fmla="*/ 8 h 254"/>
                  <a:gd name="T82" fmla="*/ 208 w 241"/>
                  <a:gd name="T83" fmla="*/ 8 h 254"/>
                  <a:gd name="T84" fmla="*/ 186 w 241"/>
                  <a:gd name="T85" fmla="*/ 8 h 254"/>
                  <a:gd name="T86" fmla="*/ 160 w 241"/>
                  <a:gd name="T87" fmla="*/ 8 h 254"/>
                  <a:gd name="T88" fmla="*/ 127 w 241"/>
                  <a:gd name="T89" fmla="*/ 5 h 254"/>
                  <a:gd name="T90" fmla="*/ 87 w 241"/>
                  <a:gd name="T91" fmla="*/ 0 h 254"/>
                  <a:gd name="T92" fmla="*/ 87 w 241"/>
                  <a:gd name="T9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1" h="254">
                    <a:moveTo>
                      <a:pt x="87" y="0"/>
                    </a:moveTo>
                    <a:lnTo>
                      <a:pt x="87" y="0"/>
                    </a:lnTo>
                    <a:lnTo>
                      <a:pt x="89" y="10"/>
                    </a:lnTo>
                    <a:lnTo>
                      <a:pt x="89" y="32"/>
                    </a:lnTo>
                    <a:lnTo>
                      <a:pt x="89" y="63"/>
                    </a:lnTo>
                    <a:lnTo>
                      <a:pt x="86" y="81"/>
                    </a:lnTo>
                    <a:lnTo>
                      <a:pt x="84" y="100"/>
                    </a:lnTo>
                    <a:lnTo>
                      <a:pt x="80" y="121"/>
                    </a:lnTo>
                    <a:lnTo>
                      <a:pt x="75" y="141"/>
                    </a:lnTo>
                    <a:lnTo>
                      <a:pt x="68" y="163"/>
                    </a:lnTo>
                    <a:lnTo>
                      <a:pt x="59" y="183"/>
                    </a:lnTo>
                    <a:lnTo>
                      <a:pt x="48" y="203"/>
                    </a:lnTo>
                    <a:lnTo>
                      <a:pt x="34" y="222"/>
                    </a:lnTo>
                    <a:lnTo>
                      <a:pt x="26" y="230"/>
                    </a:lnTo>
                    <a:lnTo>
                      <a:pt x="18" y="239"/>
                    </a:lnTo>
                    <a:lnTo>
                      <a:pt x="9" y="247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15" y="253"/>
                    </a:lnTo>
                    <a:lnTo>
                      <a:pt x="15" y="253"/>
                    </a:lnTo>
                    <a:lnTo>
                      <a:pt x="32" y="248"/>
                    </a:lnTo>
                    <a:lnTo>
                      <a:pt x="48" y="242"/>
                    </a:lnTo>
                    <a:lnTo>
                      <a:pt x="63" y="236"/>
                    </a:lnTo>
                    <a:lnTo>
                      <a:pt x="78" y="229"/>
                    </a:lnTo>
                    <a:lnTo>
                      <a:pt x="92" y="221"/>
                    </a:lnTo>
                    <a:lnTo>
                      <a:pt x="104" y="212"/>
                    </a:lnTo>
                    <a:lnTo>
                      <a:pt x="118" y="204"/>
                    </a:lnTo>
                    <a:lnTo>
                      <a:pt x="128" y="194"/>
                    </a:lnTo>
                    <a:lnTo>
                      <a:pt x="150" y="174"/>
                    </a:lnTo>
                    <a:lnTo>
                      <a:pt x="168" y="153"/>
                    </a:lnTo>
                    <a:lnTo>
                      <a:pt x="184" y="132"/>
                    </a:lnTo>
                    <a:lnTo>
                      <a:pt x="198" y="111"/>
                    </a:lnTo>
                    <a:lnTo>
                      <a:pt x="209" y="91"/>
                    </a:lnTo>
                    <a:lnTo>
                      <a:pt x="219" y="70"/>
                    </a:lnTo>
                    <a:lnTo>
                      <a:pt x="226" y="52"/>
                    </a:lnTo>
                    <a:lnTo>
                      <a:pt x="232" y="37"/>
                    </a:lnTo>
                    <a:lnTo>
                      <a:pt x="239" y="14"/>
                    </a:lnTo>
                    <a:lnTo>
                      <a:pt x="241" y="5"/>
                    </a:lnTo>
                    <a:lnTo>
                      <a:pt x="241" y="5"/>
                    </a:lnTo>
                    <a:lnTo>
                      <a:pt x="233" y="6"/>
                    </a:lnTo>
                    <a:lnTo>
                      <a:pt x="223" y="8"/>
                    </a:lnTo>
                    <a:lnTo>
                      <a:pt x="208" y="8"/>
                    </a:lnTo>
                    <a:lnTo>
                      <a:pt x="186" y="8"/>
                    </a:lnTo>
                    <a:lnTo>
                      <a:pt x="160" y="8"/>
                    </a:lnTo>
                    <a:lnTo>
                      <a:pt x="127" y="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4" name="ïS1iḋè">
                <a:extLst>
                  <a:ext uri="{FF2B5EF4-FFF2-40B4-BE49-F238E27FC236}">
                    <a16:creationId xmlns:a16="http://schemas.microsoft.com/office/drawing/2014/main" id="{867C511C-A382-4C00-9E9E-1A395E8CAD0C}"/>
                  </a:ext>
                </a:extLst>
              </p:cNvPr>
              <p:cNvSpPr/>
              <p:nvPr/>
            </p:nvSpPr>
            <p:spPr bwMode="auto">
              <a:xfrm>
                <a:off x="1661575" y="1704744"/>
                <a:ext cx="706427" cy="163764"/>
              </a:xfrm>
              <a:custGeom>
                <a:avLst/>
                <a:gdLst>
                  <a:gd name="T0" fmla="*/ 0 w 442"/>
                  <a:gd name="T1" fmla="*/ 86 h 101"/>
                  <a:gd name="T2" fmla="*/ 18 w 442"/>
                  <a:gd name="T3" fmla="*/ 55 h 101"/>
                  <a:gd name="T4" fmla="*/ 30 w 442"/>
                  <a:gd name="T5" fmla="*/ 41 h 101"/>
                  <a:gd name="T6" fmla="*/ 46 w 442"/>
                  <a:gd name="T7" fmla="*/ 29 h 101"/>
                  <a:gd name="T8" fmla="*/ 65 w 442"/>
                  <a:gd name="T9" fmla="*/ 19 h 101"/>
                  <a:gd name="T10" fmla="*/ 92 w 442"/>
                  <a:gd name="T11" fmla="*/ 12 h 101"/>
                  <a:gd name="T12" fmla="*/ 124 w 442"/>
                  <a:gd name="T13" fmla="*/ 7 h 101"/>
                  <a:gd name="T14" fmla="*/ 164 w 442"/>
                  <a:gd name="T15" fmla="*/ 7 h 101"/>
                  <a:gd name="T16" fmla="*/ 207 w 442"/>
                  <a:gd name="T17" fmla="*/ 7 h 101"/>
                  <a:gd name="T18" fmla="*/ 309 w 442"/>
                  <a:gd name="T19" fmla="*/ 1 h 101"/>
                  <a:gd name="T20" fmla="*/ 359 w 442"/>
                  <a:gd name="T21" fmla="*/ 1 h 101"/>
                  <a:gd name="T22" fmla="*/ 377 w 442"/>
                  <a:gd name="T23" fmla="*/ 4 h 101"/>
                  <a:gd name="T24" fmla="*/ 391 w 442"/>
                  <a:gd name="T25" fmla="*/ 11 h 101"/>
                  <a:gd name="T26" fmla="*/ 404 w 442"/>
                  <a:gd name="T27" fmla="*/ 21 h 101"/>
                  <a:gd name="T28" fmla="*/ 426 w 442"/>
                  <a:gd name="T29" fmla="*/ 42 h 101"/>
                  <a:gd name="T30" fmla="*/ 439 w 442"/>
                  <a:gd name="T31" fmla="*/ 63 h 101"/>
                  <a:gd name="T32" fmla="*/ 442 w 442"/>
                  <a:gd name="T33" fmla="*/ 72 h 101"/>
                  <a:gd name="T34" fmla="*/ 441 w 442"/>
                  <a:gd name="T35" fmla="*/ 81 h 101"/>
                  <a:gd name="T36" fmla="*/ 435 w 442"/>
                  <a:gd name="T37" fmla="*/ 87 h 101"/>
                  <a:gd name="T38" fmla="*/ 431 w 442"/>
                  <a:gd name="T39" fmla="*/ 88 h 101"/>
                  <a:gd name="T40" fmla="*/ 414 w 442"/>
                  <a:gd name="T41" fmla="*/ 89 h 101"/>
                  <a:gd name="T42" fmla="*/ 378 w 442"/>
                  <a:gd name="T43" fmla="*/ 84 h 101"/>
                  <a:gd name="T44" fmla="*/ 325 w 442"/>
                  <a:gd name="T45" fmla="*/ 78 h 101"/>
                  <a:gd name="T46" fmla="*/ 252 w 442"/>
                  <a:gd name="T47" fmla="*/ 78 h 101"/>
                  <a:gd name="T48" fmla="*/ 211 w 442"/>
                  <a:gd name="T49" fmla="*/ 81 h 101"/>
                  <a:gd name="T50" fmla="*/ 110 w 442"/>
                  <a:gd name="T51" fmla="*/ 93 h 101"/>
                  <a:gd name="T52" fmla="*/ 42 w 442"/>
                  <a:gd name="T53" fmla="*/ 101 h 101"/>
                  <a:gd name="T54" fmla="*/ 29 w 442"/>
                  <a:gd name="T55" fmla="*/ 101 h 101"/>
                  <a:gd name="T56" fmla="*/ 12 w 442"/>
                  <a:gd name="T57" fmla="*/ 98 h 101"/>
                  <a:gd name="T58" fmla="*/ 4 w 442"/>
                  <a:gd name="T59" fmla="*/ 93 h 101"/>
                  <a:gd name="T60" fmla="*/ 0 w 442"/>
                  <a:gd name="T61" fmla="*/ 87 h 101"/>
                  <a:gd name="T62" fmla="*/ 0 w 442"/>
                  <a:gd name="T63" fmla="*/ 8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2" h="101">
                    <a:moveTo>
                      <a:pt x="0" y="86"/>
                    </a:moveTo>
                    <a:lnTo>
                      <a:pt x="0" y="86"/>
                    </a:lnTo>
                    <a:lnTo>
                      <a:pt x="9" y="70"/>
                    </a:lnTo>
                    <a:lnTo>
                      <a:pt x="18" y="55"/>
                    </a:lnTo>
                    <a:lnTo>
                      <a:pt x="24" y="48"/>
                    </a:lnTo>
                    <a:lnTo>
                      <a:pt x="30" y="41"/>
                    </a:lnTo>
                    <a:lnTo>
                      <a:pt x="37" y="35"/>
                    </a:lnTo>
                    <a:lnTo>
                      <a:pt x="46" y="29"/>
                    </a:lnTo>
                    <a:lnTo>
                      <a:pt x="54" y="24"/>
                    </a:lnTo>
                    <a:lnTo>
                      <a:pt x="65" y="19"/>
                    </a:lnTo>
                    <a:lnTo>
                      <a:pt x="77" y="15"/>
                    </a:lnTo>
                    <a:lnTo>
                      <a:pt x="92" y="12"/>
                    </a:lnTo>
                    <a:lnTo>
                      <a:pt x="106" y="9"/>
                    </a:lnTo>
                    <a:lnTo>
                      <a:pt x="124" y="7"/>
                    </a:lnTo>
                    <a:lnTo>
                      <a:pt x="143" y="6"/>
                    </a:lnTo>
                    <a:lnTo>
                      <a:pt x="164" y="7"/>
                    </a:lnTo>
                    <a:lnTo>
                      <a:pt x="164" y="7"/>
                    </a:lnTo>
                    <a:lnTo>
                      <a:pt x="207" y="7"/>
                    </a:lnTo>
                    <a:lnTo>
                      <a:pt x="246" y="6"/>
                    </a:lnTo>
                    <a:lnTo>
                      <a:pt x="309" y="1"/>
                    </a:lnTo>
                    <a:lnTo>
                      <a:pt x="336" y="0"/>
                    </a:lnTo>
                    <a:lnTo>
                      <a:pt x="359" y="1"/>
                    </a:lnTo>
                    <a:lnTo>
                      <a:pt x="368" y="2"/>
                    </a:lnTo>
                    <a:lnTo>
                      <a:pt x="377" y="4"/>
                    </a:lnTo>
                    <a:lnTo>
                      <a:pt x="385" y="7"/>
                    </a:lnTo>
                    <a:lnTo>
                      <a:pt x="391" y="11"/>
                    </a:lnTo>
                    <a:lnTo>
                      <a:pt x="391" y="11"/>
                    </a:lnTo>
                    <a:lnTo>
                      <a:pt x="404" y="21"/>
                    </a:lnTo>
                    <a:lnTo>
                      <a:pt x="417" y="30"/>
                    </a:lnTo>
                    <a:lnTo>
                      <a:pt x="426" y="42"/>
                    </a:lnTo>
                    <a:lnTo>
                      <a:pt x="435" y="53"/>
                    </a:lnTo>
                    <a:lnTo>
                      <a:pt x="439" y="63"/>
                    </a:lnTo>
                    <a:lnTo>
                      <a:pt x="441" y="67"/>
                    </a:lnTo>
                    <a:lnTo>
                      <a:pt x="442" y="72"/>
                    </a:lnTo>
                    <a:lnTo>
                      <a:pt x="442" y="77"/>
                    </a:lnTo>
                    <a:lnTo>
                      <a:pt x="441" y="81"/>
                    </a:lnTo>
                    <a:lnTo>
                      <a:pt x="438" y="83"/>
                    </a:lnTo>
                    <a:lnTo>
                      <a:pt x="435" y="87"/>
                    </a:lnTo>
                    <a:lnTo>
                      <a:pt x="435" y="87"/>
                    </a:lnTo>
                    <a:lnTo>
                      <a:pt x="431" y="88"/>
                    </a:lnTo>
                    <a:lnTo>
                      <a:pt x="426" y="89"/>
                    </a:lnTo>
                    <a:lnTo>
                      <a:pt x="414" y="89"/>
                    </a:lnTo>
                    <a:lnTo>
                      <a:pt x="397" y="87"/>
                    </a:lnTo>
                    <a:lnTo>
                      <a:pt x="378" y="84"/>
                    </a:lnTo>
                    <a:lnTo>
                      <a:pt x="354" y="81"/>
                    </a:lnTo>
                    <a:lnTo>
                      <a:pt x="325" y="78"/>
                    </a:lnTo>
                    <a:lnTo>
                      <a:pt x="291" y="77"/>
                    </a:lnTo>
                    <a:lnTo>
                      <a:pt x="252" y="78"/>
                    </a:lnTo>
                    <a:lnTo>
                      <a:pt x="252" y="78"/>
                    </a:lnTo>
                    <a:lnTo>
                      <a:pt x="211" y="81"/>
                    </a:lnTo>
                    <a:lnTo>
                      <a:pt x="173" y="84"/>
                    </a:lnTo>
                    <a:lnTo>
                      <a:pt x="110" y="93"/>
                    </a:lnTo>
                    <a:lnTo>
                      <a:pt x="60" y="99"/>
                    </a:lnTo>
                    <a:lnTo>
                      <a:pt x="42" y="101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19" y="100"/>
                    </a:lnTo>
                    <a:lnTo>
                      <a:pt x="12" y="98"/>
                    </a:lnTo>
                    <a:lnTo>
                      <a:pt x="7" y="95"/>
                    </a:lnTo>
                    <a:lnTo>
                      <a:pt x="4" y="93"/>
                    </a:lnTo>
                    <a:lnTo>
                      <a:pt x="1" y="89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5" name="íṡḻîdê">
                <a:extLst>
                  <a:ext uri="{FF2B5EF4-FFF2-40B4-BE49-F238E27FC236}">
                    <a16:creationId xmlns:a16="http://schemas.microsoft.com/office/drawing/2014/main" id="{374EFE6F-0E27-45B8-9DD5-5EAD5166BED5}"/>
                  </a:ext>
                </a:extLst>
              </p:cNvPr>
              <p:cNvSpPr/>
              <p:nvPr/>
            </p:nvSpPr>
            <p:spPr bwMode="auto">
              <a:xfrm>
                <a:off x="2290937" y="2738697"/>
                <a:ext cx="343581" cy="292205"/>
              </a:xfrm>
              <a:custGeom>
                <a:avLst/>
                <a:gdLst>
                  <a:gd name="T0" fmla="*/ 206 w 215"/>
                  <a:gd name="T1" fmla="*/ 183 h 183"/>
                  <a:gd name="T2" fmla="*/ 21 w 215"/>
                  <a:gd name="T3" fmla="*/ 183 h 183"/>
                  <a:gd name="T4" fmla="*/ 0 w 215"/>
                  <a:gd name="T5" fmla="*/ 0 h 183"/>
                  <a:gd name="T6" fmla="*/ 215 w 215"/>
                  <a:gd name="T7" fmla="*/ 0 h 183"/>
                  <a:gd name="T8" fmla="*/ 206 w 215"/>
                  <a:gd name="T9" fmla="*/ 183 h 183"/>
                  <a:gd name="T10" fmla="*/ 34 w 215"/>
                  <a:gd name="T11" fmla="*/ 169 h 183"/>
                  <a:gd name="T12" fmla="*/ 192 w 215"/>
                  <a:gd name="T13" fmla="*/ 169 h 183"/>
                  <a:gd name="T14" fmla="*/ 199 w 215"/>
                  <a:gd name="T15" fmla="*/ 16 h 183"/>
                  <a:gd name="T16" fmla="*/ 17 w 215"/>
                  <a:gd name="T17" fmla="*/ 16 h 183"/>
                  <a:gd name="T18" fmla="*/ 34 w 215"/>
                  <a:gd name="T19" fmla="*/ 16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83">
                    <a:moveTo>
                      <a:pt x="206" y="183"/>
                    </a:moveTo>
                    <a:lnTo>
                      <a:pt x="21" y="183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06" y="183"/>
                    </a:lnTo>
                    <a:close/>
                    <a:moveTo>
                      <a:pt x="34" y="169"/>
                    </a:moveTo>
                    <a:lnTo>
                      <a:pt x="192" y="169"/>
                    </a:lnTo>
                    <a:lnTo>
                      <a:pt x="199" y="16"/>
                    </a:lnTo>
                    <a:lnTo>
                      <a:pt x="17" y="16"/>
                    </a:lnTo>
                    <a:lnTo>
                      <a:pt x="34" y="16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6" name="îsļíḓê">
                <a:extLst>
                  <a:ext uri="{FF2B5EF4-FFF2-40B4-BE49-F238E27FC236}">
                    <a16:creationId xmlns:a16="http://schemas.microsoft.com/office/drawing/2014/main" id="{5A6414F8-0CA1-49CD-BAB5-24A9C7719307}"/>
                  </a:ext>
                </a:extLst>
              </p:cNvPr>
              <p:cNvSpPr/>
              <p:nvPr/>
            </p:nvSpPr>
            <p:spPr bwMode="auto">
              <a:xfrm>
                <a:off x="2303781" y="3175398"/>
                <a:ext cx="337159" cy="311471"/>
              </a:xfrm>
              <a:custGeom>
                <a:avLst/>
                <a:gdLst>
                  <a:gd name="T0" fmla="*/ 197 w 210"/>
                  <a:gd name="T1" fmla="*/ 194 h 194"/>
                  <a:gd name="T2" fmla="*/ 17 w 210"/>
                  <a:gd name="T3" fmla="*/ 194 h 194"/>
                  <a:gd name="T4" fmla="*/ 0 w 210"/>
                  <a:gd name="T5" fmla="*/ 13 h 194"/>
                  <a:gd name="T6" fmla="*/ 210 w 210"/>
                  <a:gd name="T7" fmla="*/ 0 h 194"/>
                  <a:gd name="T8" fmla="*/ 197 w 210"/>
                  <a:gd name="T9" fmla="*/ 194 h 194"/>
                  <a:gd name="T10" fmla="*/ 31 w 210"/>
                  <a:gd name="T11" fmla="*/ 178 h 194"/>
                  <a:gd name="T12" fmla="*/ 183 w 210"/>
                  <a:gd name="T13" fmla="*/ 178 h 194"/>
                  <a:gd name="T14" fmla="*/ 194 w 210"/>
                  <a:gd name="T15" fmla="*/ 17 h 194"/>
                  <a:gd name="T16" fmla="*/ 17 w 210"/>
                  <a:gd name="T17" fmla="*/ 28 h 194"/>
                  <a:gd name="T18" fmla="*/ 31 w 210"/>
                  <a:gd name="T19" fmla="*/ 17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194">
                    <a:moveTo>
                      <a:pt x="197" y="194"/>
                    </a:moveTo>
                    <a:lnTo>
                      <a:pt x="17" y="194"/>
                    </a:lnTo>
                    <a:lnTo>
                      <a:pt x="0" y="13"/>
                    </a:lnTo>
                    <a:lnTo>
                      <a:pt x="210" y="0"/>
                    </a:lnTo>
                    <a:lnTo>
                      <a:pt x="197" y="194"/>
                    </a:lnTo>
                    <a:close/>
                    <a:moveTo>
                      <a:pt x="31" y="178"/>
                    </a:moveTo>
                    <a:lnTo>
                      <a:pt x="183" y="178"/>
                    </a:lnTo>
                    <a:lnTo>
                      <a:pt x="194" y="17"/>
                    </a:lnTo>
                    <a:lnTo>
                      <a:pt x="17" y="28"/>
                    </a:lnTo>
                    <a:lnTo>
                      <a:pt x="31" y="17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27" name="iŝļïde">
                <a:extLst>
                  <a:ext uri="{FF2B5EF4-FFF2-40B4-BE49-F238E27FC236}">
                    <a16:creationId xmlns:a16="http://schemas.microsoft.com/office/drawing/2014/main" id="{7B924089-7650-4D10-9936-5C2EA59872B5}"/>
                  </a:ext>
                </a:extLst>
              </p:cNvPr>
              <p:cNvSpPr/>
              <p:nvPr/>
            </p:nvSpPr>
            <p:spPr bwMode="auto">
              <a:xfrm>
                <a:off x="2290937" y="2260254"/>
                <a:ext cx="343581" cy="295415"/>
              </a:xfrm>
              <a:custGeom>
                <a:avLst/>
                <a:gdLst>
                  <a:gd name="T0" fmla="*/ 206 w 215"/>
                  <a:gd name="T1" fmla="*/ 183 h 183"/>
                  <a:gd name="T2" fmla="*/ 21 w 215"/>
                  <a:gd name="T3" fmla="*/ 183 h 183"/>
                  <a:gd name="T4" fmla="*/ 0 w 215"/>
                  <a:gd name="T5" fmla="*/ 0 h 183"/>
                  <a:gd name="T6" fmla="*/ 215 w 215"/>
                  <a:gd name="T7" fmla="*/ 0 h 183"/>
                  <a:gd name="T8" fmla="*/ 206 w 215"/>
                  <a:gd name="T9" fmla="*/ 183 h 183"/>
                  <a:gd name="T10" fmla="*/ 34 w 215"/>
                  <a:gd name="T11" fmla="*/ 168 h 183"/>
                  <a:gd name="T12" fmla="*/ 192 w 215"/>
                  <a:gd name="T13" fmla="*/ 168 h 183"/>
                  <a:gd name="T14" fmla="*/ 199 w 215"/>
                  <a:gd name="T15" fmla="*/ 15 h 183"/>
                  <a:gd name="T16" fmla="*/ 17 w 215"/>
                  <a:gd name="T17" fmla="*/ 15 h 183"/>
                  <a:gd name="T18" fmla="*/ 34 w 215"/>
                  <a:gd name="T19" fmla="*/ 16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83">
                    <a:moveTo>
                      <a:pt x="206" y="183"/>
                    </a:moveTo>
                    <a:lnTo>
                      <a:pt x="21" y="183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06" y="183"/>
                    </a:lnTo>
                    <a:close/>
                    <a:moveTo>
                      <a:pt x="34" y="168"/>
                    </a:moveTo>
                    <a:lnTo>
                      <a:pt x="192" y="168"/>
                    </a:lnTo>
                    <a:lnTo>
                      <a:pt x="199" y="15"/>
                    </a:lnTo>
                    <a:lnTo>
                      <a:pt x="17" y="15"/>
                    </a:lnTo>
                    <a:lnTo>
                      <a:pt x="34" y="16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8" name="ïṣ1iḑê">
                <a:extLst>
                  <a:ext uri="{FF2B5EF4-FFF2-40B4-BE49-F238E27FC236}">
                    <a16:creationId xmlns:a16="http://schemas.microsoft.com/office/drawing/2014/main" id="{D0AA663D-E12E-49B2-ABB2-FEA36F29F1D2}"/>
                  </a:ext>
                </a:extLst>
              </p:cNvPr>
              <p:cNvSpPr/>
              <p:nvPr/>
            </p:nvSpPr>
            <p:spPr bwMode="auto">
              <a:xfrm>
                <a:off x="2844841" y="2495010"/>
                <a:ext cx="1130284" cy="1875242"/>
              </a:xfrm>
              <a:custGeom>
                <a:avLst/>
                <a:gdLst>
                  <a:gd name="T0" fmla="*/ 706 w 706"/>
                  <a:gd name="T1" fmla="*/ 666 h 1168"/>
                  <a:gd name="T2" fmla="*/ 628 w 706"/>
                  <a:gd name="T3" fmla="*/ 585 h 1168"/>
                  <a:gd name="T4" fmla="*/ 571 w 706"/>
                  <a:gd name="T5" fmla="*/ 518 h 1168"/>
                  <a:gd name="T6" fmla="*/ 537 w 706"/>
                  <a:gd name="T7" fmla="*/ 475 h 1168"/>
                  <a:gd name="T8" fmla="*/ 510 w 706"/>
                  <a:gd name="T9" fmla="*/ 432 h 1168"/>
                  <a:gd name="T10" fmla="*/ 488 w 706"/>
                  <a:gd name="T11" fmla="*/ 390 h 1168"/>
                  <a:gd name="T12" fmla="*/ 475 w 706"/>
                  <a:gd name="T13" fmla="*/ 351 h 1168"/>
                  <a:gd name="T14" fmla="*/ 471 w 706"/>
                  <a:gd name="T15" fmla="*/ 333 h 1168"/>
                  <a:gd name="T16" fmla="*/ 464 w 706"/>
                  <a:gd name="T17" fmla="*/ 273 h 1168"/>
                  <a:gd name="T18" fmla="*/ 452 w 706"/>
                  <a:gd name="T19" fmla="*/ 213 h 1168"/>
                  <a:gd name="T20" fmla="*/ 436 w 706"/>
                  <a:gd name="T21" fmla="*/ 156 h 1168"/>
                  <a:gd name="T22" fmla="*/ 416 w 706"/>
                  <a:gd name="T23" fmla="*/ 104 h 1168"/>
                  <a:gd name="T24" fmla="*/ 393 w 706"/>
                  <a:gd name="T25" fmla="*/ 61 h 1168"/>
                  <a:gd name="T26" fmla="*/ 366 w 706"/>
                  <a:gd name="T27" fmla="*/ 27 h 1168"/>
                  <a:gd name="T28" fmla="*/ 352 w 706"/>
                  <a:gd name="T29" fmla="*/ 15 h 1168"/>
                  <a:gd name="T30" fmla="*/ 337 w 706"/>
                  <a:gd name="T31" fmla="*/ 7 h 1168"/>
                  <a:gd name="T32" fmla="*/ 321 w 706"/>
                  <a:gd name="T33" fmla="*/ 1 h 1168"/>
                  <a:gd name="T34" fmla="*/ 304 w 706"/>
                  <a:gd name="T35" fmla="*/ 0 h 1168"/>
                  <a:gd name="T36" fmla="*/ 265 w 706"/>
                  <a:gd name="T37" fmla="*/ 1 h 1168"/>
                  <a:gd name="T38" fmla="*/ 117 w 706"/>
                  <a:gd name="T39" fmla="*/ 12 h 1168"/>
                  <a:gd name="T40" fmla="*/ 0 w 706"/>
                  <a:gd name="T41" fmla="*/ 23 h 1168"/>
                  <a:gd name="T42" fmla="*/ 3 w 706"/>
                  <a:gd name="T43" fmla="*/ 53 h 1168"/>
                  <a:gd name="T44" fmla="*/ 15 w 706"/>
                  <a:gd name="T45" fmla="*/ 94 h 1168"/>
                  <a:gd name="T46" fmla="*/ 37 w 706"/>
                  <a:gd name="T47" fmla="*/ 149 h 1168"/>
                  <a:gd name="T48" fmla="*/ 70 w 706"/>
                  <a:gd name="T49" fmla="*/ 218 h 1168"/>
                  <a:gd name="T50" fmla="*/ 80 w 706"/>
                  <a:gd name="T51" fmla="*/ 240 h 1168"/>
                  <a:gd name="T52" fmla="*/ 94 w 706"/>
                  <a:gd name="T53" fmla="*/ 289 h 1168"/>
                  <a:gd name="T54" fmla="*/ 109 w 706"/>
                  <a:gd name="T55" fmla="*/ 368 h 1168"/>
                  <a:gd name="T56" fmla="*/ 124 w 706"/>
                  <a:gd name="T57" fmla="*/ 449 h 1168"/>
                  <a:gd name="T58" fmla="*/ 141 w 706"/>
                  <a:gd name="T59" fmla="*/ 499 h 1168"/>
                  <a:gd name="T60" fmla="*/ 159 w 706"/>
                  <a:gd name="T61" fmla="*/ 533 h 1168"/>
                  <a:gd name="T62" fmla="*/ 175 w 706"/>
                  <a:gd name="T63" fmla="*/ 553 h 1168"/>
                  <a:gd name="T64" fmla="*/ 193 w 706"/>
                  <a:gd name="T65" fmla="*/ 573 h 1168"/>
                  <a:gd name="T66" fmla="*/ 214 w 706"/>
                  <a:gd name="T67" fmla="*/ 588 h 1168"/>
                  <a:gd name="T68" fmla="*/ 227 w 706"/>
                  <a:gd name="T69" fmla="*/ 595 h 1168"/>
                  <a:gd name="T70" fmla="*/ 265 w 706"/>
                  <a:gd name="T71" fmla="*/ 636 h 1168"/>
                  <a:gd name="T72" fmla="*/ 316 w 706"/>
                  <a:gd name="T73" fmla="*/ 698 h 1168"/>
                  <a:gd name="T74" fmla="*/ 342 w 706"/>
                  <a:gd name="T75" fmla="*/ 736 h 1168"/>
                  <a:gd name="T76" fmla="*/ 366 w 706"/>
                  <a:gd name="T77" fmla="*/ 776 h 1168"/>
                  <a:gd name="T78" fmla="*/ 386 w 706"/>
                  <a:gd name="T79" fmla="*/ 818 h 1168"/>
                  <a:gd name="T80" fmla="*/ 394 w 706"/>
                  <a:gd name="T81" fmla="*/ 837 h 1168"/>
                  <a:gd name="T82" fmla="*/ 412 w 706"/>
                  <a:gd name="T83" fmla="*/ 870 h 1168"/>
                  <a:gd name="T84" fmla="*/ 440 w 706"/>
                  <a:gd name="T85" fmla="*/ 911 h 1168"/>
                  <a:gd name="T86" fmla="*/ 490 w 706"/>
                  <a:gd name="T87" fmla="*/ 971 h 1168"/>
                  <a:gd name="T88" fmla="*/ 514 w 706"/>
                  <a:gd name="T89" fmla="*/ 1005 h 1168"/>
                  <a:gd name="T90" fmla="*/ 641 w 706"/>
                  <a:gd name="T91" fmla="*/ 1168 h 1168"/>
                  <a:gd name="T92" fmla="*/ 706 w 706"/>
                  <a:gd name="T93" fmla="*/ 666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06" h="1168">
                    <a:moveTo>
                      <a:pt x="706" y="666"/>
                    </a:moveTo>
                    <a:lnTo>
                      <a:pt x="706" y="666"/>
                    </a:lnTo>
                    <a:lnTo>
                      <a:pt x="667" y="627"/>
                    </a:lnTo>
                    <a:lnTo>
                      <a:pt x="628" y="585"/>
                    </a:lnTo>
                    <a:lnTo>
                      <a:pt x="589" y="541"/>
                    </a:lnTo>
                    <a:lnTo>
                      <a:pt x="571" y="518"/>
                    </a:lnTo>
                    <a:lnTo>
                      <a:pt x="554" y="497"/>
                    </a:lnTo>
                    <a:lnTo>
                      <a:pt x="537" y="475"/>
                    </a:lnTo>
                    <a:lnTo>
                      <a:pt x="523" y="453"/>
                    </a:lnTo>
                    <a:lnTo>
                      <a:pt x="510" y="432"/>
                    </a:lnTo>
                    <a:lnTo>
                      <a:pt x="498" y="410"/>
                    </a:lnTo>
                    <a:lnTo>
                      <a:pt x="488" y="390"/>
                    </a:lnTo>
                    <a:lnTo>
                      <a:pt x="480" y="370"/>
                    </a:lnTo>
                    <a:lnTo>
                      <a:pt x="475" y="351"/>
                    </a:lnTo>
                    <a:lnTo>
                      <a:pt x="471" y="333"/>
                    </a:lnTo>
                    <a:lnTo>
                      <a:pt x="471" y="333"/>
                    </a:lnTo>
                    <a:lnTo>
                      <a:pt x="467" y="303"/>
                    </a:lnTo>
                    <a:lnTo>
                      <a:pt x="464" y="273"/>
                    </a:lnTo>
                    <a:lnTo>
                      <a:pt x="458" y="243"/>
                    </a:lnTo>
                    <a:lnTo>
                      <a:pt x="452" y="213"/>
                    </a:lnTo>
                    <a:lnTo>
                      <a:pt x="443" y="184"/>
                    </a:lnTo>
                    <a:lnTo>
                      <a:pt x="436" y="156"/>
                    </a:lnTo>
                    <a:lnTo>
                      <a:pt x="427" y="130"/>
                    </a:lnTo>
                    <a:lnTo>
                      <a:pt x="416" y="104"/>
                    </a:lnTo>
                    <a:lnTo>
                      <a:pt x="405" y="82"/>
                    </a:lnTo>
                    <a:lnTo>
                      <a:pt x="393" y="61"/>
                    </a:lnTo>
                    <a:lnTo>
                      <a:pt x="381" y="43"/>
                    </a:lnTo>
                    <a:lnTo>
                      <a:pt x="366" y="27"/>
                    </a:lnTo>
                    <a:lnTo>
                      <a:pt x="359" y="21"/>
                    </a:lnTo>
                    <a:lnTo>
                      <a:pt x="352" y="15"/>
                    </a:lnTo>
                    <a:lnTo>
                      <a:pt x="345" y="10"/>
                    </a:lnTo>
                    <a:lnTo>
                      <a:pt x="337" y="7"/>
                    </a:lnTo>
                    <a:lnTo>
                      <a:pt x="329" y="3"/>
                    </a:lnTo>
                    <a:lnTo>
                      <a:pt x="321" y="1"/>
                    </a:lnTo>
                    <a:lnTo>
                      <a:pt x="313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65" y="1"/>
                    </a:lnTo>
                    <a:lnTo>
                      <a:pt x="218" y="4"/>
                    </a:lnTo>
                    <a:lnTo>
                      <a:pt x="117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3" y="53"/>
                    </a:lnTo>
                    <a:lnTo>
                      <a:pt x="8" y="72"/>
                    </a:lnTo>
                    <a:lnTo>
                      <a:pt x="15" y="94"/>
                    </a:lnTo>
                    <a:lnTo>
                      <a:pt x="25" y="120"/>
                    </a:lnTo>
                    <a:lnTo>
                      <a:pt x="37" y="149"/>
                    </a:lnTo>
                    <a:lnTo>
                      <a:pt x="52" y="181"/>
                    </a:lnTo>
                    <a:lnTo>
                      <a:pt x="70" y="218"/>
                    </a:lnTo>
                    <a:lnTo>
                      <a:pt x="70" y="218"/>
                    </a:lnTo>
                    <a:lnTo>
                      <a:pt x="80" y="240"/>
                    </a:lnTo>
                    <a:lnTo>
                      <a:pt x="87" y="263"/>
                    </a:lnTo>
                    <a:lnTo>
                      <a:pt x="94" y="289"/>
                    </a:lnTo>
                    <a:lnTo>
                      <a:pt x="99" y="315"/>
                    </a:lnTo>
                    <a:lnTo>
                      <a:pt x="109" y="368"/>
                    </a:lnTo>
                    <a:lnTo>
                      <a:pt x="118" y="422"/>
                    </a:lnTo>
                    <a:lnTo>
                      <a:pt x="124" y="449"/>
                    </a:lnTo>
                    <a:lnTo>
                      <a:pt x="133" y="475"/>
                    </a:lnTo>
                    <a:lnTo>
                      <a:pt x="141" y="499"/>
                    </a:lnTo>
                    <a:lnTo>
                      <a:pt x="153" y="522"/>
                    </a:lnTo>
                    <a:lnTo>
                      <a:pt x="159" y="533"/>
                    </a:lnTo>
                    <a:lnTo>
                      <a:pt x="167" y="544"/>
                    </a:lnTo>
                    <a:lnTo>
                      <a:pt x="175" y="553"/>
                    </a:lnTo>
                    <a:lnTo>
                      <a:pt x="183" y="563"/>
                    </a:lnTo>
                    <a:lnTo>
                      <a:pt x="193" y="573"/>
                    </a:lnTo>
                    <a:lnTo>
                      <a:pt x="203" y="581"/>
                    </a:lnTo>
                    <a:lnTo>
                      <a:pt x="214" y="588"/>
                    </a:lnTo>
                    <a:lnTo>
                      <a:pt x="227" y="595"/>
                    </a:lnTo>
                    <a:lnTo>
                      <a:pt x="227" y="595"/>
                    </a:lnTo>
                    <a:lnTo>
                      <a:pt x="245" y="614"/>
                    </a:lnTo>
                    <a:lnTo>
                      <a:pt x="265" y="636"/>
                    </a:lnTo>
                    <a:lnTo>
                      <a:pt x="289" y="664"/>
                    </a:lnTo>
                    <a:lnTo>
                      <a:pt x="316" y="698"/>
                    </a:lnTo>
                    <a:lnTo>
                      <a:pt x="329" y="717"/>
                    </a:lnTo>
                    <a:lnTo>
                      <a:pt x="342" y="736"/>
                    </a:lnTo>
                    <a:lnTo>
                      <a:pt x="354" y="756"/>
                    </a:lnTo>
                    <a:lnTo>
                      <a:pt x="366" y="776"/>
                    </a:lnTo>
                    <a:lnTo>
                      <a:pt x="376" y="798"/>
                    </a:lnTo>
                    <a:lnTo>
                      <a:pt x="386" y="818"/>
                    </a:lnTo>
                    <a:lnTo>
                      <a:pt x="386" y="818"/>
                    </a:lnTo>
                    <a:lnTo>
                      <a:pt x="394" y="837"/>
                    </a:lnTo>
                    <a:lnTo>
                      <a:pt x="402" y="854"/>
                    </a:lnTo>
                    <a:lnTo>
                      <a:pt x="412" y="870"/>
                    </a:lnTo>
                    <a:lnTo>
                      <a:pt x="422" y="884"/>
                    </a:lnTo>
                    <a:lnTo>
                      <a:pt x="440" y="911"/>
                    </a:lnTo>
                    <a:lnTo>
                      <a:pt x="458" y="932"/>
                    </a:lnTo>
                    <a:lnTo>
                      <a:pt x="490" y="971"/>
                    </a:lnTo>
                    <a:lnTo>
                      <a:pt x="504" y="988"/>
                    </a:lnTo>
                    <a:lnTo>
                      <a:pt x="514" y="1005"/>
                    </a:lnTo>
                    <a:lnTo>
                      <a:pt x="514" y="1005"/>
                    </a:lnTo>
                    <a:lnTo>
                      <a:pt x="641" y="1168"/>
                    </a:lnTo>
                    <a:lnTo>
                      <a:pt x="706" y="1168"/>
                    </a:lnTo>
                    <a:lnTo>
                      <a:pt x="706" y="66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5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grpSp>
            <p:nvGrpSpPr>
              <p:cNvPr id="29" name="iŝ1îdé">
                <a:extLst>
                  <a:ext uri="{FF2B5EF4-FFF2-40B4-BE49-F238E27FC236}">
                    <a16:creationId xmlns:a16="http://schemas.microsoft.com/office/drawing/2014/main" id="{5BF24D21-A80B-4DAF-B95A-7B4D825EF929}"/>
                  </a:ext>
                </a:extLst>
              </p:cNvPr>
              <p:cNvGrpSpPr/>
              <p:nvPr/>
            </p:nvGrpSpPr>
            <p:grpSpPr>
              <a:xfrm>
                <a:off x="2761356" y="2135382"/>
                <a:ext cx="1756505" cy="2147077"/>
                <a:chOff x="3953338" y="2622140"/>
                <a:chExt cx="1962757" cy="2399180"/>
              </a:xfrm>
            </p:grpSpPr>
            <p:sp>
              <p:nvSpPr>
                <p:cNvPr id="58" name="íSļîďè">
                  <a:extLst>
                    <a:ext uri="{FF2B5EF4-FFF2-40B4-BE49-F238E27FC236}">
                      <a16:creationId xmlns:a16="http://schemas.microsoft.com/office/drawing/2014/main" id="{DC18F0BA-2E1D-4783-88D2-BECB09867EA8}"/>
                    </a:ext>
                  </a:extLst>
                </p:cNvPr>
                <p:cNvSpPr/>
                <p:nvPr/>
              </p:nvSpPr>
              <p:spPr bwMode="auto">
                <a:xfrm>
                  <a:off x="4362379" y="3070648"/>
                  <a:ext cx="466450" cy="190169"/>
                </a:xfrm>
                <a:custGeom>
                  <a:avLst/>
                  <a:gdLst>
                    <a:gd name="T0" fmla="*/ 52 w 260"/>
                    <a:gd name="T1" fmla="*/ 5 h 106"/>
                    <a:gd name="T2" fmla="*/ 52 w 260"/>
                    <a:gd name="T3" fmla="*/ 5 h 106"/>
                    <a:gd name="T4" fmla="*/ 38 w 260"/>
                    <a:gd name="T5" fmla="*/ 7 h 106"/>
                    <a:gd name="T6" fmla="*/ 25 w 260"/>
                    <a:gd name="T7" fmla="*/ 11 h 106"/>
                    <a:gd name="T8" fmla="*/ 16 w 260"/>
                    <a:gd name="T9" fmla="*/ 17 h 106"/>
                    <a:gd name="T10" fmla="*/ 10 w 260"/>
                    <a:gd name="T11" fmla="*/ 23 h 106"/>
                    <a:gd name="T12" fmla="*/ 5 w 260"/>
                    <a:gd name="T13" fmla="*/ 28 h 106"/>
                    <a:gd name="T14" fmla="*/ 3 w 260"/>
                    <a:gd name="T15" fmla="*/ 34 h 106"/>
                    <a:gd name="T16" fmla="*/ 0 w 260"/>
                    <a:gd name="T17" fmla="*/ 39 h 106"/>
                    <a:gd name="T18" fmla="*/ 0 w 260"/>
                    <a:gd name="T19" fmla="*/ 39 h 106"/>
                    <a:gd name="T20" fmla="*/ 1 w 260"/>
                    <a:gd name="T21" fmla="*/ 40 h 106"/>
                    <a:gd name="T22" fmla="*/ 3 w 260"/>
                    <a:gd name="T23" fmla="*/ 47 h 106"/>
                    <a:gd name="T24" fmla="*/ 7 w 260"/>
                    <a:gd name="T25" fmla="*/ 56 h 106"/>
                    <a:gd name="T26" fmla="*/ 15 w 260"/>
                    <a:gd name="T27" fmla="*/ 66 h 106"/>
                    <a:gd name="T28" fmla="*/ 19 w 260"/>
                    <a:gd name="T29" fmla="*/ 72 h 106"/>
                    <a:gd name="T30" fmla="*/ 25 w 260"/>
                    <a:gd name="T31" fmla="*/ 77 h 106"/>
                    <a:gd name="T32" fmla="*/ 34 w 260"/>
                    <a:gd name="T33" fmla="*/ 83 h 106"/>
                    <a:gd name="T34" fmla="*/ 42 w 260"/>
                    <a:gd name="T35" fmla="*/ 88 h 106"/>
                    <a:gd name="T36" fmla="*/ 53 w 260"/>
                    <a:gd name="T37" fmla="*/ 93 h 106"/>
                    <a:gd name="T38" fmla="*/ 65 w 260"/>
                    <a:gd name="T39" fmla="*/ 98 h 106"/>
                    <a:gd name="T40" fmla="*/ 80 w 260"/>
                    <a:gd name="T41" fmla="*/ 101 h 106"/>
                    <a:gd name="T42" fmla="*/ 95 w 260"/>
                    <a:gd name="T43" fmla="*/ 104 h 106"/>
                    <a:gd name="T44" fmla="*/ 95 w 260"/>
                    <a:gd name="T45" fmla="*/ 104 h 106"/>
                    <a:gd name="T46" fmla="*/ 111 w 260"/>
                    <a:gd name="T47" fmla="*/ 105 h 106"/>
                    <a:gd name="T48" fmla="*/ 128 w 260"/>
                    <a:gd name="T49" fmla="*/ 106 h 106"/>
                    <a:gd name="T50" fmla="*/ 143 w 260"/>
                    <a:gd name="T51" fmla="*/ 106 h 106"/>
                    <a:gd name="T52" fmla="*/ 158 w 260"/>
                    <a:gd name="T53" fmla="*/ 106 h 106"/>
                    <a:gd name="T54" fmla="*/ 187 w 260"/>
                    <a:gd name="T55" fmla="*/ 104 h 106"/>
                    <a:gd name="T56" fmla="*/ 211 w 260"/>
                    <a:gd name="T57" fmla="*/ 99 h 106"/>
                    <a:gd name="T58" fmla="*/ 231 w 260"/>
                    <a:gd name="T59" fmla="*/ 94 h 106"/>
                    <a:gd name="T60" fmla="*/ 247 w 260"/>
                    <a:gd name="T61" fmla="*/ 90 h 106"/>
                    <a:gd name="T62" fmla="*/ 260 w 260"/>
                    <a:gd name="T63" fmla="*/ 86 h 106"/>
                    <a:gd name="T64" fmla="*/ 230 w 260"/>
                    <a:gd name="T65" fmla="*/ 0 h 106"/>
                    <a:gd name="T66" fmla="*/ 52 w 260"/>
                    <a:gd name="T67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60" h="106">
                      <a:moveTo>
                        <a:pt x="52" y="5"/>
                      </a:moveTo>
                      <a:lnTo>
                        <a:pt x="52" y="5"/>
                      </a:lnTo>
                      <a:lnTo>
                        <a:pt x="38" y="7"/>
                      </a:lnTo>
                      <a:lnTo>
                        <a:pt x="25" y="11"/>
                      </a:lnTo>
                      <a:lnTo>
                        <a:pt x="16" y="17"/>
                      </a:lnTo>
                      <a:lnTo>
                        <a:pt x="10" y="23"/>
                      </a:lnTo>
                      <a:lnTo>
                        <a:pt x="5" y="28"/>
                      </a:lnTo>
                      <a:lnTo>
                        <a:pt x="3" y="34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" y="40"/>
                      </a:lnTo>
                      <a:lnTo>
                        <a:pt x="3" y="47"/>
                      </a:lnTo>
                      <a:lnTo>
                        <a:pt x="7" y="56"/>
                      </a:lnTo>
                      <a:lnTo>
                        <a:pt x="15" y="66"/>
                      </a:lnTo>
                      <a:lnTo>
                        <a:pt x="19" y="72"/>
                      </a:lnTo>
                      <a:lnTo>
                        <a:pt x="25" y="77"/>
                      </a:lnTo>
                      <a:lnTo>
                        <a:pt x="34" y="83"/>
                      </a:lnTo>
                      <a:lnTo>
                        <a:pt x="42" y="88"/>
                      </a:lnTo>
                      <a:lnTo>
                        <a:pt x="53" y="93"/>
                      </a:lnTo>
                      <a:lnTo>
                        <a:pt x="65" y="98"/>
                      </a:lnTo>
                      <a:lnTo>
                        <a:pt x="80" y="101"/>
                      </a:lnTo>
                      <a:lnTo>
                        <a:pt x="95" y="104"/>
                      </a:lnTo>
                      <a:lnTo>
                        <a:pt x="95" y="104"/>
                      </a:lnTo>
                      <a:lnTo>
                        <a:pt x="111" y="105"/>
                      </a:lnTo>
                      <a:lnTo>
                        <a:pt x="128" y="106"/>
                      </a:lnTo>
                      <a:lnTo>
                        <a:pt x="143" y="106"/>
                      </a:lnTo>
                      <a:lnTo>
                        <a:pt x="158" y="106"/>
                      </a:lnTo>
                      <a:lnTo>
                        <a:pt x="187" y="104"/>
                      </a:lnTo>
                      <a:lnTo>
                        <a:pt x="211" y="99"/>
                      </a:lnTo>
                      <a:lnTo>
                        <a:pt x="231" y="94"/>
                      </a:lnTo>
                      <a:lnTo>
                        <a:pt x="247" y="90"/>
                      </a:lnTo>
                      <a:lnTo>
                        <a:pt x="260" y="86"/>
                      </a:lnTo>
                      <a:lnTo>
                        <a:pt x="230" y="0"/>
                      </a:lnTo>
                      <a:lnTo>
                        <a:pt x="52" y="5"/>
                      </a:lnTo>
                      <a:close/>
                    </a:path>
                  </a:pathLst>
                </a:custGeom>
                <a:solidFill>
                  <a:srgbClr val="DA7B4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ïṡļïḍê">
                  <a:extLst>
                    <a:ext uri="{FF2B5EF4-FFF2-40B4-BE49-F238E27FC236}">
                      <a16:creationId xmlns:a16="http://schemas.microsoft.com/office/drawing/2014/main" id="{4DFA1E14-18EC-4A59-9DA0-26BA372366B4}"/>
                    </a:ext>
                  </a:extLst>
                </p:cNvPr>
                <p:cNvSpPr/>
                <p:nvPr/>
              </p:nvSpPr>
              <p:spPr bwMode="auto">
                <a:xfrm>
                  <a:off x="4279852" y="2841011"/>
                  <a:ext cx="602797" cy="362397"/>
                </a:xfrm>
                <a:custGeom>
                  <a:avLst/>
                  <a:gdLst>
                    <a:gd name="T0" fmla="*/ 325 w 337"/>
                    <a:gd name="T1" fmla="*/ 83 h 201"/>
                    <a:gd name="T2" fmla="*/ 307 w 337"/>
                    <a:gd name="T3" fmla="*/ 54 h 201"/>
                    <a:gd name="T4" fmla="*/ 286 w 337"/>
                    <a:gd name="T5" fmla="*/ 27 h 201"/>
                    <a:gd name="T6" fmla="*/ 259 w 337"/>
                    <a:gd name="T7" fmla="*/ 1 h 201"/>
                    <a:gd name="T8" fmla="*/ 188 w 337"/>
                    <a:gd name="T9" fmla="*/ 0 h 201"/>
                    <a:gd name="T10" fmla="*/ 159 w 337"/>
                    <a:gd name="T11" fmla="*/ 26 h 201"/>
                    <a:gd name="T12" fmla="*/ 71 w 337"/>
                    <a:gd name="T13" fmla="*/ 103 h 201"/>
                    <a:gd name="T14" fmla="*/ 17 w 337"/>
                    <a:gd name="T15" fmla="*/ 145 h 201"/>
                    <a:gd name="T16" fmla="*/ 0 w 337"/>
                    <a:gd name="T17" fmla="*/ 155 h 201"/>
                    <a:gd name="T18" fmla="*/ 0 w 337"/>
                    <a:gd name="T19" fmla="*/ 162 h 201"/>
                    <a:gd name="T20" fmla="*/ 11 w 337"/>
                    <a:gd name="T21" fmla="*/ 175 h 201"/>
                    <a:gd name="T22" fmla="*/ 29 w 337"/>
                    <a:gd name="T23" fmla="*/ 186 h 201"/>
                    <a:gd name="T24" fmla="*/ 55 w 337"/>
                    <a:gd name="T25" fmla="*/ 193 h 201"/>
                    <a:gd name="T26" fmla="*/ 84 w 337"/>
                    <a:gd name="T27" fmla="*/ 196 h 201"/>
                    <a:gd name="T28" fmla="*/ 115 w 337"/>
                    <a:gd name="T29" fmla="*/ 191 h 201"/>
                    <a:gd name="T30" fmla="*/ 145 w 337"/>
                    <a:gd name="T31" fmla="*/ 178 h 201"/>
                    <a:gd name="T32" fmla="*/ 173 w 337"/>
                    <a:gd name="T33" fmla="*/ 155 h 201"/>
                    <a:gd name="T34" fmla="*/ 185 w 337"/>
                    <a:gd name="T35" fmla="*/ 139 h 201"/>
                    <a:gd name="T36" fmla="*/ 188 w 337"/>
                    <a:gd name="T37" fmla="*/ 136 h 201"/>
                    <a:gd name="T38" fmla="*/ 192 w 337"/>
                    <a:gd name="T39" fmla="*/ 132 h 201"/>
                    <a:gd name="T40" fmla="*/ 197 w 337"/>
                    <a:gd name="T41" fmla="*/ 131 h 201"/>
                    <a:gd name="T42" fmla="*/ 201 w 337"/>
                    <a:gd name="T43" fmla="*/ 127 h 201"/>
                    <a:gd name="T44" fmla="*/ 204 w 337"/>
                    <a:gd name="T45" fmla="*/ 134 h 201"/>
                    <a:gd name="T46" fmla="*/ 211 w 337"/>
                    <a:gd name="T47" fmla="*/ 155 h 201"/>
                    <a:gd name="T48" fmla="*/ 215 w 337"/>
                    <a:gd name="T49" fmla="*/ 173 h 201"/>
                    <a:gd name="T50" fmla="*/ 215 w 337"/>
                    <a:gd name="T51" fmla="*/ 201 h 201"/>
                    <a:gd name="T52" fmla="*/ 241 w 337"/>
                    <a:gd name="T53" fmla="*/ 198 h 201"/>
                    <a:gd name="T54" fmla="*/ 282 w 337"/>
                    <a:gd name="T55" fmla="*/ 189 h 201"/>
                    <a:gd name="T56" fmla="*/ 310 w 337"/>
                    <a:gd name="T57" fmla="*/ 175 h 201"/>
                    <a:gd name="T58" fmla="*/ 328 w 337"/>
                    <a:gd name="T59" fmla="*/ 160 h 201"/>
                    <a:gd name="T60" fmla="*/ 336 w 337"/>
                    <a:gd name="T61" fmla="*/ 143 h 201"/>
                    <a:gd name="T62" fmla="*/ 337 w 337"/>
                    <a:gd name="T63" fmla="*/ 125 h 201"/>
                    <a:gd name="T64" fmla="*/ 334 w 337"/>
                    <a:gd name="T65" fmla="*/ 107 h 201"/>
                    <a:gd name="T66" fmla="*/ 325 w 337"/>
                    <a:gd name="T67" fmla="*/ 83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7" h="201">
                      <a:moveTo>
                        <a:pt x="325" y="83"/>
                      </a:moveTo>
                      <a:lnTo>
                        <a:pt x="325" y="83"/>
                      </a:lnTo>
                      <a:lnTo>
                        <a:pt x="317" y="68"/>
                      </a:lnTo>
                      <a:lnTo>
                        <a:pt x="307" y="54"/>
                      </a:lnTo>
                      <a:lnTo>
                        <a:pt x="297" y="39"/>
                      </a:lnTo>
                      <a:lnTo>
                        <a:pt x="286" y="27"/>
                      </a:lnTo>
                      <a:lnTo>
                        <a:pt x="268" y="8"/>
                      </a:lnTo>
                      <a:lnTo>
                        <a:pt x="259" y="1"/>
                      </a:lnTo>
                      <a:lnTo>
                        <a:pt x="246" y="16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59" y="26"/>
                      </a:lnTo>
                      <a:lnTo>
                        <a:pt x="103" y="77"/>
                      </a:lnTo>
                      <a:lnTo>
                        <a:pt x="71" y="103"/>
                      </a:lnTo>
                      <a:lnTo>
                        <a:pt x="41" y="127"/>
                      </a:lnTo>
                      <a:lnTo>
                        <a:pt x="17" y="145"/>
                      </a:lnTo>
                      <a:lnTo>
                        <a:pt x="8" y="151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62"/>
                      </a:lnTo>
                      <a:lnTo>
                        <a:pt x="5" y="168"/>
                      </a:lnTo>
                      <a:lnTo>
                        <a:pt x="11" y="175"/>
                      </a:lnTo>
                      <a:lnTo>
                        <a:pt x="20" y="181"/>
                      </a:lnTo>
                      <a:lnTo>
                        <a:pt x="29" y="186"/>
                      </a:lnTo>
                      <a:lnTo>
                        <a:pt x="41" y="191"/>
                      </a:lnTo>
                      <a:lnTo>
                        <a:pt x="55" y="193"/>
                      </a:lnTo>
                      <a:lnTo>
                        <a:pt x="69" y="196"/>
                      </a:lnTo>
                      <a:lnTo>
                        <a:pt x="84" y="196"/>
                      </a:lnTo>
                      <a:lnTo>
                        <a:pt x="99" y="195"/>
                      </a:lnTo>
                      <a:lnTo>
                        <a:pt x="115" y="191"/>
                      </a:lnTo>
                      <a:lnTo>
                        <a:pt x="130" y="186"/>
                      </a:lnTo>
                      <a:lnTo>
                        <a:pt x="145" y="178"/>
                      </a:lnTo>
                      <a:lnTo>
                        <a:pt x="159" y="168"/>
                      </a:lnTo>
                      <a:lnTo>
                        <a:pt x="173" y="155"/>
                      </a:lnTo>
                      <a:lnTo>
                        <a:pt x="179" y="148"/>
                      </a:lnTo>
                      <a:lnTo>
                        <a:pt x="185" y="139"/>
                      </a:lnTo>
                      <a:lnTo>
                        <a:pt x="185" y="139"/>
                      </a:lnTo>
                      <a:lnTo>
                        <a:pt x="188" y="136"/>
                      </a:lnTo>
                      <a:lnTo>
                        <a:pt x="191" y="133"/>
                      </a:lnTo>
                      <a:lnTo>
                        <a:pt x="192" y="132"/>
                      </a:lnTo>
                      <a:lnTo>
                        <a:pt x="194" y="132"/>
                      </a:lnTo>
                      <a:lnTo>
                        <a:pt x="197" y="131"/>
                      </a:lnTo>
                      <a:lnTo>
                        <a:pt x="199" y="130"/>
                      </a:lnTo>
                      <a:lnTo>
                        <a:pt x="201" y="127"/>
                      </a:lnTo>
                      <a:lnTo>
                        <a:pt x="201" y="127"/>
                      </a:lnTo>
                      <a:lnTo>
                        <a:pt x="204" y="134"/>
                      </a:lnTo>
                      <a:lnTo>
                        <a:pt x="206" y="140"/>
                      </a:lnTo>
                      <a:lnTo>
                        <a:pt x="211" y="155"/>
                      </a:lnTo>
                      <a:lnTo>
                        <a:pt x="214" y="163"/>
                      </a:lnTo>
                      <a:lnTo>
                        <a:pt x="215" y="173"/>
                      </a:lnTo>
                      <a:lnTo>
                        <a:pt x="215" y="185"/>
                      </a:lnTo>
                      <a:lnTo>
                        <a:pt x="215" y="201"/>
                      </a:lnTo>
                      <a:lnTo>
                        <a:pt x="215" y="201"/>
                      </a:lnTo>
                      <a:lnTo>
                        <a:pt x="241" y="198"/>
                      </a:lnTo>
                      <a:lnTo>
                        <a:pt x="263" y="193"/>
                      </a:lnTo>
                      <a:lnTo>
                        <a:pt x="282" y="189"/>
                      </a:lnTo>
                      <a:lnTo>
                        <a:pt x="298" y="183"/>
                      </a:lnTo>
                      <a:lnTo>
                        <a:pt x="310" y="175"/>
                      </a:lnTo>
                      <a:lnTo>
                        <a:pt x="321" y="168"/>
                      </a:lnTo>
                      <a:lnTo>
                        <a:pt x="328" y="160"/>
                      </a:lnTo>
                      <a:lnTo>
                        <a:pt x="333" y="151"/>
                      </a:lnTo>
                      <a:lnTo>
                        <a:pt x="336" y="143"/>
                      </a:lnTo>
                      <a:lnTo>
                        <a:pt x="337" y="133"/>
                      </a:lnTo>
                      <a:lnTo>
                        <a:pt x="337" y="125"/>
                      </a:lnTo>
                      <a:lnTo>
                        <a:pt x="336" y="115"/>
                      </a:lnTo>
                      <a:lnTo>
                        <a:pt x="334" y="107"/>
                      </a:lnTo>
                      <a:lnTo>
                        <a:pt x="331" y="98"/>
                      </a:lnTo>
                      <a:lnTo>
                        <a:pt x="325" y="83"/>
                      </a:lnTo>
                      <a:lnTo>
                        <a:pt x="325" y="83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925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îşḷiḋê">
                  <a:extLst>
                    <a:ext uri="{FF2B5EF4-FFF2-40B4-BE49-F238E27FC236}">
                      <a16:creationId xmlns:a16="http://schemas.microsoft.com/office/drawing/2014/main" id="{D6556E58-E20F-43A6-951D-D71E3F6CA3FA}"/>
                    </a:ext>
                  </a:extLst>
                </p:cNvPr>
                <p:cNvSpPr/>
                <p:nvPr/>
              </p:nvSpPr>
              <p:spPr bwMode="auto">
                <a:xfrm>
                  <a:off x="4193738" y="2812307"/>
                  <a:ext cx="498744" cy="322927"/>
                </a:xfrm>
                <a:custGeom>
                  <a:avLst/>
                  <a:gdLst>
                    <a:gd name="T0" fmla="*/ 210 w 278"/>
                    <a:gd name="T1" fmla="*/ 0 h 179"/>
                    <a:gd name="T2" fmla="*/ 210 w 278"/>
                    <a:gd name="T3" fmla="*/ 0 h 179"/>
                    <a:gd name="T4" fmla="*/ 177 w 278"/>
                    <a:gd name="T5" fmla="*/ 21 h 179"/>
                    <a:gd name="T6" fmla="*/ 113 w 278"/>
                    <a:gd name="T7" fmla="*/ 62 h 179"/>
                    <a:gd name="T8" fmla="*/ 79 w 278"/>
                    <a:gd name="T9" fmla="*/ 85 h 179"/>
                    <a:gd name="T10" fmla="*/ 46 w 278"/>
                    <a:gd name="T11" fmla="*/ 104 h 179"/>
                    <a:gd name="T12" fmla="*/ 18 w 278"/>
                    <a:gd name="T13" fmla="*/ 119 h 179"/>
                    <a:gd name="T14" fmla="*/ 9 w 278"/>
                    <a:gd name="T15" fmla="*/ 122 h 179"/>
                    <a:gd name="T16" fmla="*/ 0 w 278"/>
                    <a:gd name="T17" fmla="*/ 125 h 179"/>
                    <a:gd name="T18" fmla="*/ 0 w 278"/>
                    <a:gd name="T19" fmla="*/ 125 h 179"/>
                    <a:gd name="T20" fmla="*/ 0 w 278"/>
                    <a:gd name="T21" fmla="*/ 132 h 179"/>
                    <a:gd name="T22" fmla="*/ 4 w 278"/>
                    <a:gd name="T23" fmla="*/ 139 h 179"/>
                    <a:gd name="T24" fmla="*/ 9 w 278"/>
                    <a:gd name="T25" fmla="*/ 147 h 179"/>
                    <a:gd name="T26" fmla="*/ 16 w 278"/>
                    <a:gd name="T27" fmla="*/ 154 h 179"/>
                    <a:gd name="T28" fmla="*/ 26 w 278"/>
                    <a:gd name="T29" fmla="*/ 161 h 179"/>
                    <a:gd name="T30" fmla="*/ 36 w 278"/>
                    <a:gd name="T31" fmla="*/ 167 h 179"/>
                    <a:gd name="T32" fmla="*/ 48 w 278"/>
                    <a:gd name="T33" fmla="*/ 172 h 179"/>
                    <a:gd name="T34" fmla="*/ 63 w 278"/>
                    <a:gd name="T35" fmla="*/ 175 h 179"/>
                    <a:gd name="T36" fmla="*/ 77 w 278"/>
                    <a:gd name="T37" fmla="*/ 178 h 179"/>
                    <a:gd name="T38" fmla="*/ 93 w 278"/>
                    <a:gd name="T39" fmla="*/ 179 h 179"/>
                    <a:gd name="T40" fmla="*/ 109 w 278"/>
                    <a:gd name="T41" fmla="*/ 178 h 179"/>
                    <a:gd name="T42" fmla="*/ 124 w 278"/>
                    <a:gd name="T43" fmla="*/ 175 h 179"/>
                    <a:gd name="T44" fmla="*/ 141 w 278"/>
                    <a:gd name="T45" fmla="*/ 171 h 179"/>
                    <a:gd name="T46" fmla="*/ 157 w 278"/>
                    <a:gd name="T47" fmla="*/ 162 h 179"/>
                    <a:gd name="T48" fmla="*/ 171 w 278"/>
                    <a:gd name="T49" fmla="*/ 151 h 179"/>
                    <a:gd name="T50" fmla="*/ 178 w 278"/>
                    <a:gd name="T51" fmla="*/ 145 h 179"/>
                    <a:gd name="T52" fmla="*/ 186 w 278"/>
                    <a:gd name="T53" fmla="*/ 138 h 179"/>
                    <a:gd name="T54" fmla="*/ 186 w 278"/>
                    <a:gd name="T55" fmla="*/ 138 h 179"/>
                    <a:gd name="T56" fmla="*/ 231 w 278"/>
                    <a:gd name="T57" fmla="*/ 86 h 179"/>
                    <a:gd name="T58" fmla="*/ 260 w 278"/>
                    <a:gd name="T59" fmla="*/ 54 h 179"/>
                    <a:gd name="T60" fmla="*/ 278 w 278"/>
                    <a:gd name="T61" fmla="*/ 31 h 179"/>
                    <a:gd name="T62" fmla="*/ 210 w 278"/>
                    <a:gd name="T63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8" h="179">
                      <a:moveTo>
                        <a:pt x="210" y="0"/>
                      </a:moveTo>
                      <a:lnTo>
                        <a:pt x="210" y="0"/>
                      </a:lnTo>
                      <a:lnTo>
                        <a:pt x="177" y="21"/>
                      </a:lnTo>
                      <a:lnTo>
                        <a:pt x="113" y="62"/>
                      </a:lnTo>
                      <a:lnTo>
                        <a:pt x="79" y="85"/>
                      </a:lnTo>
                      <a:lnTo>
                        <a:pt x="46" y="104"/>
                      </a:lnTo>
                      <a:lnTo>
                        <a:pt x="18" y="119"/>
                      </a:lnTo>
                      <a:lnTo>
                        <a:pt x="9" y="122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4" y="139"/>
                      </a:lnTo>
                      <a:lnTo>
                        <a:pt x="9" y="147"/>
                      </a:lnTo>
                      <a:lnTo>
                        <a:pt x="16" y="154"/>
                      </a:lnTo>
                      <a:lnTo>
                        <a:pt x="26" y="161"/>
                      </a:lnTo>
                      <a:lnTo>
                        <a:pt x="36" y="167"/>
                      </a:lnTo>
                      <a:lnTo>
                        <a:pt x="48" y="172"/>
                      </a:lnTo>
                      <a:lnTo>
                        <a:pt x="63" y="175"/>
                      </a:lnTo>
                      <a:lnTo>
                        <a:pt x="77" y="178"/>
                      </a:lnTo>
                      <a:lnTo>
                        <a:pt x="93" y="179"/>
                      </a:lnTo>
                      <a:lnTo>
                        <a:pt x="109" y="178"/>
                      </a:lnTo>
                      <a:lnTo>
                        <a:pt x="124" y="175"/>
                      </a:lnTo>
                      <a:lnTo>
                        <a:pt x="141" y="171"/>
                      </a:lnTo>
                      <a:lnTo>
                        <a:pt x="157" y="162"/>
                      </a:lnTo>
                      <a:lnTo>
                        <a:pt x="171" y="151"/>
                      </a:lnTo>
                      <a:lnTo>
                        <a:pt x="178" y="145"/>
                      </a:lnTo>
                      <a:lnTo>
                        <a:pt x="186" y="138"/>
                      </a:lnTo>
                      <a:lnTo>
                        <a:pt x="186" y="138"/>
                      </a:lnTo>
                      <a:lnTo>
                        <a:pt x="231" y="86"/>
                      </a:lnTo>
                      <a:lnTo>
                        <a:pt x="260" y="54"/>
                      </a:lnTo>
                      <a:lnTo>
                        <a:pt x="278" y="31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iṩ1ídê">
                  <a:extLst>
                    <a:ext uri="{FF2B5EF4-FFF2-40B4-BE49-F238E27FC236}">
                      <a16:creationId xmlns:a16="http://schemas.microsoft.com/office/drawing/2014/main" id="{323642B4-1C04-44F4-A2EE-39C5A4E6C417}"/>
                    </a:ext>
                  </a:extLst>
                </p:cNvPr>
                <p:cNvSpPr/>
                <p:nvPr/>
              </p:nvSpPr>
              <p:spPr bwMode="auto">
                <a:xfrm>
                  <a:off x="3999982" y="2622140"/>
                  <a:ext cx="1309649" cy="1851447"/>
                </a:xfrm>
                <a:custGeom>
                  <a:avLst/>
                  <a:gdLst>
                    <a:gd name="T0" fmla="*/ 722 w 732"/>
                    <a:gd name="T1" fmla="*/ 771 h 1031"/>
                    <a:gd name="T2" fmla="*/ 627 w 732"/>
                    <a:gd name="T3" fmla="*/ 694 h 1031"/>
                    <a:gd name="T4" fmla="*/ 598 w 732"/>
                    <a:gd name="T5" fmla="*/ 653 h 1031"/>
                    <a:gd name="T6" fmla="*/ 584 w 732"/>
                    <a:gd name="T7" fmla="*/ 612 h 1031"/>
                    <a:gd name="T8" fmla="*/ 569 w 732"/>
                    <a:gd name="T9" fmla="*/ 487 h 1031"/>
                    <a:gd name="T10" fmla="*/ 564 w 732"/>
                    <a:gd name="T11" fmla="*/ 237 h 1031"/>
                    <a:gd name="T12" fmla="*/ 490 w 732"/>
                    <a:gd name="T13" fmla="*/ 126 h 1031"/>
                    <a:gd name="T14" fmla="*/ 448 w 732"/>
                    <a:gd name="T15" fmla="*/ 59 h 1031"/>
                    <a:gd name="T16" fmla="*/ 407 w 732"/>
                    <a:gd name="T17" fmla="*/ 5 h 1031"/>
                    <a:gd name="T18" fmla="*/ 392 w 732"/>
                    <a:gd name="T19" fmla="*/ 0 h 1031"/>
                    <a:gd name="T20" fmla="*/ 366 w 732"/>
                    <a:gd name="T21" fmla="*/ 13 h 1031"/>
                    <a:gd name="T22" fmla="*/ 314 w 732"/>
                    <a:gd name="T23" fmla="*/ 54 h 1031"/>
                    <a:gd name="T24" fmla="*/ 282 w 732"/>
                    <a:gd name="T25" fmla="*/ 68 h 1031"/>
                    <a:gd name="T26" fmla="*/ 188 w 732"/>
                    <a:gd name="T27" fmla="*/ 85 h 1031"/>
                    <a:gd name="T28" fmla="*/ 94 w 732"/>
                    <a:gd name="T29" fmla="*/ 70 h 1031"/>
                    <a:gd name="T30" fmla="*/ 75 w 732"/>
                    <a:gd name="T31" fmla="*/ 78 h 1031"/>
                    <a:gd name="T32" fmla="*/ 69 w 732"/>
                    <a:gd name="T33" fmla="*/ 106 h 1031"/>
                    <a:gd name="T34" fmla="*/ 91 w 732"/>
                    <a:gd name="T35" fmla="*/ 163 h 1031"/>
                    <a:gd name="T36" fmla="*/ 116 w 732"/>
                    <a:gd name="T37" fmla="*/ 185 h 1031"/>
                    <a:gd name="T38" fmla="*/ 165 w 732"/>
                    <a:gd name="T39" fmla="*/ 202 h 1031"/>
                    <a:gd name="T40" fmla="*/ 236 w 732"/>
                    <a:gd name="T41" fmla="*/ 204 h 1031"/>
                    <a:gd name="T42" fmla="*/ 314 w 732"/>
                    <a:gd name="T43" fmla="*/ 179 h 1031"/>
                    <a:gd name="T44" fmla="*/ 360 w 732"/>
                    <a:gd name="T45" fmla="*/ 162 h 1031"/>
                    <a:gd name="T46" fmla="*/ 394 w 732"/>
                    <a:gd name="T47" fmla="*/ 251 h 1031"/>
                    <a:gd name="T48" fmla="*/ 357 w 732"/>
                    <a:gd name="T49" fmla="*/ 299 h 1031"/>
                    <a:gd name="T50" fmla="*/ 327 w 732"/>
                    <a:gd name="T51" fmla="*/ 368 h 1031"/>
                    <a:gd name="T52" fmla="*/ 314 w 732"/>
                    <a:gd name="T53" fmla="*/ 460 h 1031"/>
                    <a:gd name="T54" fmla="*/ 294 w 732"/>
                    <a:gd name="T55" fmla="*/ 466 h 1031"/>
                    <a:gd name="T56" fmla="*/ 250 w 732"/>
                    <a:gd name="T57" fmla="*/ 437 h 1031"/>
                    <a:gd name="T58" fmla="*/ 220 w 732"/>
                    <a:gd name="T59" fmla="*/ 396 h 1031"/>
                    <a:gd name="T60" fmla="*/ 187 w 732"/>
                    <a:gd name="T61" fmla="*/ 309 h 1031"/>
                    <a:gd name="T62" fmla="*/ 158 w 732"/>
                    <a:gd name="T63" fmla="*/ 259 h 1031"/>
                    <a:gd name="T64" fmla="*/ 108 w 732"/>
                    <a:gd name="T65" fmla="*/ 218 h 1031"/>
                    <a:gd name="T66" fmla="*/ 66 w 732"/>
                    <a:gd name="T67" fmla="*/ 201 h 1031"/>
                    <a:gd name="T68" fmla="*/ 29 w 732"/>
                    <a:gd name="T69" fmla="*/ 202 h 1031"/>
                    <a:gd name="T70" fmla="*/ 7 w 732"/>
                    <a:gd name="T71" fmla="*/ 218 h 1031"/>
                    <a:gd name="T72" fmla="*/ 0 w 732"/>
                    <a:gd name="T73" fmla="*/ 239 h 1031"/>
                    <a:gd name="T74" fmla="*/ 35 w 732"/>
                    <a:gd name="T75" fmla="*/ 287 h 1031"/>
                    <a:gd name="T76" fmla="*/ 107 w 732"/>
                    <a:gd name="T77" fmla="*/ 402 h 1031"/>
                    <a:gd name="T78" fmla="*/ 155 w 732"/>
                    <a:gd name="T79" fmla="*/ 514 h 1031"/>
                    <a:gd name="T80" fmla="*/ 211 w 732"/>
                    <a:gd name="T81" fmla="*/ 669 h 1031"/>
                    <a:gd name="T82" fmla="*/ 252 w 732"/>
                    <a:gd name="T83" fmla="*/ 752 h 1031"/>
                    <a:gd name="T84" fmla="*/ 290 w 732"/>
                    <a:gd name="T85" fmla="*/ 794 h 1031"/>
                    <a:gd name="T86" fmla="*/ 324 w 732"/>
                    <a:gd name="T87" fmla="*/ 813 h 1031"/>
                    <a:gd name="T88" fmla="*/ 391 w 732"/>
                    <a:gd name="T89" fmla="*/ 828 h 1031"/>
                    <a:gd name="T90" fmla="*/ 436 w 732"/>
                    <a:gd name="T91" fmla="*/ 851 h 1031"/>
                    <a:gd name="T92" fmla="*/ 539 w 732"/>
                    <a:gd name="T93" fmla="*/ 959 h 1031"/>
                    <a:gd name="T94" fmla="*/ 580 w 732"/>
                    <a:gd name="T95" fmla="*/ 1019 h 1031"/>
                    <a:gd name="T96" fmla="*/ 602 w 732"/>
                    <a:gd name="T97" fmla="*/ 1031 h 1031"/>
                    <a:gd name="T98" fmla="*/ 642 w 732"/>
                    <a:gd name="T99" fmla="*/ 1020 h 1031"/>
                    <a:gd name="T100" fmla="*/ 699 w 732"/>
                    <a:gd name="T101" fmla="*/ 972 h 1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2" h="1031">
                      <a:moveTo>
                        <a:pt x="732" y="776"/>
                      </a:moveTo>
                      <a:lnTo>
                        <a:pt x="732" y="776"/>
                      </a:lnTo>
                      <a:lnTo>
                        <a:pt x="722" y="771"/>
                      </a:lnTo>
                      <a:lnTo>
                        <a:pt x="722" y="771"/>
                      </a:lnTo>
                      <a:lnTo>
                        <a:pt x="682" y="742"/>
                      </a:lnTo>
                      <a:lnTo>
                        <a:pt x="663" y="727"/>
                      </a:lnTo>
                      <a:lnTo>
                        <a:pt x="644" y="711"/>
                      </a:lnTo>
                      <a:lnTo>
                        <a:pt x="627" y="694"/>
                      </a:lnTo>
                      <a:lnTo>
                        <a:pt x="619" y="685"/>
                      </a:lnTo>
                      <a:lnTo>
                        <a:pt x="611" y="675"/>
                      </a:lnTo>
                      <a:lnTo>
                        <a:pt x="604" y="664"/>
                      </a:lnTo>
                      <a:lnTo>
                        <a:pt x="598" y="653"/>
                      </a:lnTo>
                      <a:lnTo>
                        <a:pt x="592" y="641"/>
                      </a:lnTo>
                      <a:lnTo>
                        <a:pt x="587" y="628"/>
                      </a:lnTo>
                      <a:lnTo>
                        <a:pt x="587" y="628"/>
                      </a:lnTo>
                      <a:lnTo>
                        <a:pt x="584" y="612"/>
                      </a:lnTo>
                      <a:lnTo>
                        <a:pt x="579" y="593"/>
                      </a:lnTo>
                      <a:lnTo>
                        <a:pt x="577" y="570"/>
                      </a:lnTo>
                      <a:lnTo>
                        <a:pt x="573" y="545"/>
                      </a:lnTo>
                      <a:lnTo>
                        <a:pt x="569" y="487"/>
                      </a:lnTo>
                      <a:lnTo>
                        <a:pt x="567" y="427"/>
                      </a:lnTo>
                      <a:lnTo>
                        <a:pt x="564" y="367"/>
                      </a:lnTo>
                      <a:lnTo>
                        <a:pt x="564" y="312"/>
                      </a:lnTo>
                      <a:lnTo>
                        <a:pt x="564" y="237"/>
                      </a:lnTo>
                      <a:lnTo>
                        <a:pt x="564" y="237"/>
                      </a:lnTo>
                      <a:lnTo>
                        <a:pt x="536" y="192"/>
                      </a:lnTo>
                      <a:lnTo>
                        <a:pt x="512" y="157"/>
                      </a:lnTo>
                      <a:lnTo>
                        <a:pt x="490" y="126"/>
                      </a:lnTo>
                      <a:lnTo>
                        <a:pt x="468" y="94"/>
                      </a:lnTo>
                      <a:lnTo>
                        <a:pt x="468" y="94"/>
                      </a:lnTo>
                      <a:lnTo>
                        <a:pt x="457" y="76"/>
                      </a:lnTo>
                      <a:lnTo>
                        <a:pt x="448" y="59"/>
                      </a:lnTo>
                      <a:lnTo>
                        <a:pt x="432" y="31"/>
                      </a:lnTo>
                      <a:lnTo>
                        <a:pt x="424" y="20"/>
                      </a:lnTo>
                      <a:lnTo>
                        <a:pt x="416" y="11"/>
                      </a:lnTo>
                      <a:lnTo>
                        <a:pt x="407" y="5"/>
                      </a:lnTo>
                      <a:lnTo>
                        <a:pt x="403" y="2"/>
                      </a:lnTo>
                      <a:lnTo>
                        <a:pt x="397" y="0"/>
                      </a:lnTo>
                      <a:lnTo>
                        <a:pt x="397" y="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82" y="2"/>
                      </a:lnTo>
                      <a:lnTo>
                        <a:pt x="377" y="5"/>
                      </a:lnTo>
                      <a:lnTo>
                        <a:pt x="366" y="13"/>
                      </a:lnTo>
                      <a:lnTo>
                        <a:pt x="354" y="24"/>
                      </a:lnTo>
                      <a:lnTo>
                        <a:pt x="339" y="36"/>
                      </a:lnTo>
                      <a:lnTo>
                        <a:pt x="324" y="48"/>
                      </a:lnTo>
                      <a:lnTo>
                        <a:pt x="314" y="54"/>
                      </a:lnTo>
                      <a:lnTo>
                        <a:pt x="305" y="60"/>
                      </a:lnTo>
                      <a:lnTo>
                        <a:pt x="294" y="64"/>
                      </a:lnTo>
                      <a:lnTo>
                        <a:pt x="282" y="68"/>
                      </a:lnTo>
                      <a:lnTo>
                        <a:pt x="282" y="68"/>
                      </a:lnTo>
                      <a:lnTo>
                        <a:pt x="259" y="74"/>
                      </a:lnTo>
                      <a:lnTo>
                        <a:pt x="235" y="80"/>
                      </a:lnTo>
                      <a:lnTo>
                        <a:pt x="212" y="84"/>
                      </a:lnTo>
                      <a:lnTo>
                        <a:pt x="188" y="85"/>
                      </a:lnTo>
                      <a:lnTo>
                        <a:pt x="165" y="85"/>
                      </a:lnTo>
                      <a:lnTo>
                        <a:pt x="141" y="83"/>
                      </a:lnTo>
                      <a:lnTo>
                        <a:pt x="118" y="77"/>
                      </a:lnTo>
                      <a:lnTo>
                        <a:pt x="94" y="70"/>
                      </a:lnTo>
                      <a:lnTo>
                        <a:pt x="94" y="70"/>
                      </a:lnTo>
                      <a:lnTo>
                        <a:pt x="85" y="71"/>
                      </a:lnTo>
                      <a:lnTo>
                        <a:pt x="79" y="73"/>
                      </a:lnTo>
                      <a:lnTo>
                        <a:pt x="75" y="78"/>
                      </a:lnTo>
                      <a:lnTo>
                        <a:pt x="71" y="84"/>
                      </a:lnTo>
                      <a:lnTo>
                        <a:pt x="69" y="90"/>
                      </a:lnTo>
                      <a:lnTo>
                        <a:pt x="69" y="97"/>
                      </a:lnTo>
                      <a:lnTo>
                        <a:pt x="69" y="106"/>
                      </a:lnTo>
                      <a:lnTo>
                        <a:pt x="70" y="114"/>
                      </a:lnTo>
                      <a:lnTo>
                        <a:pt x="75" y="131"/>
                      </a:lnTo>
                      <a:lnTo>
                        <a:pt x="82" y="148"/>
                      </a:lnTo>
                      <a:lnTo>
                        <a:pt x="91" y="163"/>
                      </a:lnTo>
                      <a:lnTo>
                        <a:pt x="101" y="176"/>
                      </a:lnTo>
                      <a:lnTo>
                        <a:pt x="101" y="176"/>
                      </a:lnTo>
                      <a:lnTo>
                        <a:pt x="107" y="180"/>
                      </a:lnTo>
                      <a:lnTo>
                        <a:pt x="116" y="185"/>
                      </a:lnTo>
                      <a:lnTo>
                        <a:pt x="125" y="190"/>
                      </a:lnTo>
                      <a:lnTo>
                        <a:pt x="137" y="195"/>
                      </a:lnTo>
                      <a:lnTo>
                        <a:pt x="150" y="198"/>
                      </a:lnTo>
                      <a:lnTo>
                        <a:pt x="165" y="202"/>
                      </a:lnTo>
                      <a:lnTo>
                        <a:pt x="182" y="204"/>
                      </a:lnTo>
                      <a:lnTo>
                        <a:pt x="199" y="207"/>
                      </a:lnTo>
                      <a:lnTo>
                        <a:pt x="217" y="207"/>
                      </a:lnTo>
                      <a:lnTo>
                        <a:pt x="236" y="204"/>
                      </a:lnTo>
                      <a:lnTo>
                        <a:pt x="255" y="202"/>
                      </a:lnTo>
                      <a:lnTo>
                        <a:pt x="274" y="196"/>
                      </a:lnTo>
                      <a:lnTo>
                        <a:pt x="295" y="189"/>
                      </a:lnTo>
                      <a:lnTo>
                        <a:pt x="314" y="179"/>
                      </a:lnTo>
                      <a:lnTo>
                        <a:pt x="335" y="167"/>
                      </a:lnTo>
                      <a:lnTo>
                        <a:pt x="354" y="151"/>
                      </a:lnTo>
                      <a:lnTo>
                        <a:pt x="354" y="151"/>
                      </a:lnTo>
                      <a:lnTo>
                        <a:pt x="360" y="162"/>
                      </a:lnTo>
                      <a:lnTo>
                        <a:pt x="366" y="177"/>
                      </a:lnTo>
                      <a:lnTo>
                        <a:pt x="379" y="210"/>
                      </a:lnTo>
                      <a:lnTo>
                        <a:pt x="394" y="251"/>
                      </a:lnTo>
                      <a:lnTo>
                        <a:pt x="394" y="251"/>
                      </a:lnTo>
                      <a:lnTo>
                        <a:pt x="390" y="255"/>
                      </a:lnTo>
                      <a:lnTo>
                        <a:pt x="379" y="267"/>
                      </a:lnTo>
                      <a:lnTo>
                        <a:pt x="365" y="287"/>
                      </a:lnTo>
                      <a:lnTo>
                        <a:pt x="357" y="299"/>
                      </a:lnTo>
                      <a:lnTo>
                        <a:pt x="349" y="314"/>
                      </a:lnTo>
                      <a:lnTo>
                        <a:pt x="341" y="331"/>
                      </a:lnTo>
                      <a:lnTo>
                        <a:pt x="333" y="349"/>
                      </a:lnTo>
                      <a:lnTo>
                        <a:pt x="327" y="368"/>
                      </a:lnTo>
                      <a:lnTo>
                        <a:pt x="321" y="389"/>
                      </a:lnTo>
                      <a:lnTo>
                        <a:pt x="317" y="411"/>
                      </a:lnTo>
                      <a:lnTo>
                        <a:pt x="314" y="434"/>
                      </a:lnTo>
                      <a:lnTo>
                        <a:pt x="314" y="460"/>
                      </a:lnTo>
                      <a:lnTo>
                        <a:pt x="315" y="486"/>
                      </a:lnTo>
                      <a:lnTo>
                        <a:pt x="315" y="486"/>
                      </a:lnTo>
                      <a:lnTo>
                        <a:pt x="305" y="475"/>
                      </a:lnTo>
                      <a:lnTo>
                        <a:pt x="294" y="466"/>
                      </a:lnTo>
                      <a:lnTo>
                        <a:pt x="284" y="460"/>
                      </a:lnTo>
                      <a:lnTo>
                        <a:pt x="273" y="452"/>
                      </a:lnTo>
                      <a:lnTo>
                        <a:pt x="262" y="445"/>
                      </a:lnTo>
                      <a:lnTo>
                        <a:pt x="250" y="437"/>
                      </a:lnTo>
                      <a:lnTo>
                        <a:pt x="240" y="423"/>
                      </a:lnTo>
                      <a:lnTo>
                        <a:pt x="226" y="407"/>
                      </a:lnTo>
                      <a:lnTo>
                        <a:pt x="226" y="407"/>
                      </a:lnTo>
                      <a:lnTo>
                        <a:pt x="220" y="396"/>
                      </a:lnTo>
                      <a:lnTo>
                        <a:pt x="215" y="385"/>
                      </a:lnTo>
                      <a:lnTo>
                        <a:pt x="206" y="361"/>
                      </a:lnTo>
                      <a:lnTo>
                        <a:pt x="196" y="336"/>
                      </a:lnTo>
                      <a:lnTo>
                        <a:pt x="187" y="309"/>
                      </a:lnTo>
                      <a:lnTo>
                        <a:pt x="181" y="296"/>
                      </a:lnTo>
                      <a:lnTo>
                        <a:pt x="175" y="284"/>
                      </a:lnTo>
                      <a:lnTo>
                        <a:pt x="166" y="271"/>
                      </a:lnTo>
                      <a:lnTo>
                        <a:pt x="158" y="259"/>
                      </a:lnTo>
                      <a:lnTo>
                        <a:pt x="148" y="248"/>
                      </a:lnTo>
                      <a:lnTo>
                        <a:pt x="136" y="237"/>
                      </a:lnTo>
                      <a:lnTo>
                        <a:pt x="123" y="226"/>
                      </a:lnTo>
                      <a:lnTo>
                        <a:pt x="108" y="218"/>
                      </a:lnTo>
                      <a:lnTo>
                        <a:pt x="108" y="218"/>
                      </a:lnTo>
                      <a:lnTo>
                        <a:pt x="93" y="209"/>
                      </a:lnTo>
                      <a:lnTo>
                        <a:pt x="79" y="204"/>
                      </a:lnTo>
                      <a:lnTo>
                        <a:pt x="66" y="201"/>
                      </a:lnTo>
                      <a:lnTo>
                        <a:pt x="55" y="198"/>
                      </a:lnTo>
                      <a:lnTo>
                        <a:pt x="46" y="198"/>
                      </a:lnTo>
                      <a:lnTo>
                        <a:pt x="36" y="200"/>
                      </a:lnTo>
                      <a:lnTo>
                        <a:pt x="29" y="202"/>
                      </a:lnTo>
                      <a:lnTo>
                        <a:pt x="22" y="206"/>
                      </a:lnTo>
                      <a:lnTo>
                        <a:pt x="16" y="209"/>
                      </a:lnTo>
                      <a:lnTo>
                        <a:pt x="11" y="213"/>
                      </a:lnTo>
                      <a:lnTo>
                        <a:pt x="7" y="218"/>
                      </a:lnTo>
                      <a:lnTo>
                        <a:pt x="4" y="222"/>
                      </a:lnTo>
                      <a:lnTo>
                        <a:pt x="0" y="232"/>
                      </a:lnTo>
                      <a:lnTo>
                        <a:pt x="0" y="239"/>
                      </a:lnTo>
                      <a:lnTo>
                        <a:pt x="0" y="239"/>
                      </a:lnTo>
                      <a:lnTo>
                        <a:pt x="1" y="243"/>
                      </a:lnTo>
                      <a:lnTo>
                        <a:pt x="5" y="248"/>
                      </a:lnTo>
                      <a:lnTo>
                        <a:pt x="17" y="265"/>
                      </a:lnTo>
                      <a:lnTo>
                        <a:pt x="35" y="287"/>
                      </a:lnTo>
                      <a:lnTo>
                        <a:pt x="57" y="319"/>
                      </a:lnTo>
                      <a:lnTo>
                        <a:pt x="82" y="356"/>
                      </a:lnTo>
                      <a:lnTo>
                        <a:pt x="94" y="378"/>
                      </a:lnTo>
                      <a:lnTo>
                        <a:pt x="107" y="402"/>
                      </a:lnTo>
                      <a:lnTo>
                        <a:pt x="120" y="427"/>
                      </a:lnTo>
                      <a:lnTo>
                        <a:pt x="132" y="454"/>
                      </a:lnTo>
                      <a:lnTo>
                        <a:pt x="144" y="482"/>
                      </a:lnTo>
                      <a:lnTo>
                        <a:pt x="155" y="514"/>
                      </a:lnTo>
                      <a:lnTo>
                        <a:pt x="155" y="514"/>
                      </a:lnTo>
                      <a:lnTo>
                        <a:pt x="176" y="573"/>
                      </a:lnTo>
                      <a:lnTo>
                        <a:pt x="194" y="624"/>
                      </a:lnTo>
                      <a:lnTo>
                        <a:pt x="211" y="669"/>
                      </a:lnTo>
                      <a:lnTo>
                        <a:pt x="227" y="708"/>
                      </a:lnTo>
                      <a:lnTo>
                        <a:pt x="235" y="723"/>
                      </a:lnTo>
                      <a:lnTo>
                        <a:pt x="243" y="739"/>
                      </a:lnTo>
                      <a:lnTo>
                        <a:pt x="252" y="752"/>
                      </a:lnTo>
                      <a:lnTo>
                        <a:pt x="261" y="764"/>
                      </a:lnTo>
                      <a:lnTo>
                        <a:pt x="270" y="776"/>
                      </a:lnTo>
                      <a:lnTo>
                        <a:pt x="280" y="786"/>
                      </a:lnTo>
                      <a:lnTo>
                        <a:pt x="290" y="794"/>
                      </a:lnTo>
                      <a:lnTo>
                        <a:pt x="302" y="801"/>
                      </a:lnTo>
                      <a:lnTo>
                        <a:pt x="302" y="801"/>
                      </a:lnTo>
                      <a:lnTo>
                        <a:pt x="313" y="809"/>
                      </a:lnTo>
                      <a:lnTo>
                        <a:pt x="324" y="813"/>
                      </a:lnTo>
                      <a:lnTo>
                        <a:pt x="344" y="821"/>
                      </a:lnTo>
                      <a:lnTo>
                        <a:pt x="362" y="825"/>
                      </a:lnTo>
                      <a:lnTo>
                        <a:pt x="379" y="828"/>
                      </a:lnTo>
                      <a:lnTo>
                        <a:pt x="391" y="828"/>
                      </a:lnTo>
                      <a:lnTo>
                        <a:pt x="402" y="828"/>
                      </a:lnTo>
                      <a:lnTo>
                        <a:pt x="409" y="825"/>
                      </a:lnTo>
                      <a:lnTo>
                        <a:pt x="409" y="825"/>
                      </a:lnTo>
                      <a:lnTo>
                        <a:pt x="436" y="851"/>
                      </a:lnTo>
                      <a:lnTo>
                        <a:pt x="462" y="876"/>
                      </a:lnTo>
                      <a:lnTo>
                        <a:pt x="493" y="909"/>
                      </a:lnTo>
                      <a:lnTo>
                        <a:pt x="525" y="942"/>
                      </a:lnTo>
                      <a:lnTo>
                        <a:pt x="539" y="959"/>
                      </a:lnTo>
                      <a:lnTo>
                        <a:pt x="552" y="976"/>
                      </a:lnTo>
                      <a:lnTo>
                        <a:pt x="564" y="992"/>
                      </a:lnTo>
                      <a:lnTo>
                        <a:pt x="574" y="1006"/>
                      </a:lnTo>
                      <a:lnTo>
                        <a:pt x="580" y="1019"/>
                      </a:lnTo>
                      <a:lnTo>
                        <a:pt x="584" y="1030"/>
                      </a:lnTo>
                      <a:lnTo>
                        <a:pt x="584" y="1030"/>
                      </a:lnTo>
                      <a:lnTo>
                        <a:pt x="592" y="1031"/>
                      </a:lnTo>
                      <a:lnTo>
                        <a:pt x="602" y="1031"/>
                      </a:lnTo>
                      <a:lnTo>
                        <a:pt x="611" y="1031"/>
                      </a:lnTo>
                      <a:lnTo>
                        <a:pt x="621" y="1029"/>
                      </a:lnTo>
                      <a:lnTo>
                        <a:pt x="631" y="1025"/>
                      </a:lnTo>
                      <a:lnTo>
                        <a:pt x="642" y="1020"/>
                      </a:lnTo>
                      <a:lnTo>
                        <a:pt x="651" y="1014"/>
                      </a:lnTo>
                      <a:lnTo>
                        <a:pt x="661" y="1007"/>
                      </a:lnTo>
                      <a:lnTo>
                        <a:pt x="680" y="992"/>
                      </a:lnTo>
                      <a:lnTo>
                        <a:pt x="699" y="972"/>
                      </a:lnTo>
                      <a:lnTo>
                        <a:pt x="716" y="952"/>
                      </a:lnTo>
                      <a:lnTo>
                        <a:pt x="732" y="930"/>
                      </a:lnTo>
                      <a:lnTo>
                        <a:pt x="732" y="776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ïṧḻïḍé">
                  <a:extLst>
                    <a:ext uri="{FF2B5EF4-FFF2-40B4-BE49-F238E27FC236}">
                      <a16:creationId xmlns:a16="http://schemas.microsoft.com/office/drawing/2014/main" id="{9A0F6C25-DFC0-45E9-9B7F-392897D991B6}"/>
                    </a:ext>
                  </a:extLst>
                </p:cNvPr>
                <p:cNvSpPr/>
                <p:nvPr/>
              </p:nvSpPr>
              <p:spPr bwMode="auto">
                <a:xfrm>
                  <a:off x="4563311" y="3088590"/>
                  <a:ext cx="269107" cy="398278"/>
                </a:xfrm>
                <a:custGeom>
                  <a:avLst/>
                  <a:gdLst>
                    <a:gd name="T0" fmla="*/ 71 w 151"/>
                    <a:gd name="T1" fmla="*/ 0 h 221"/>
                    <a:gd name="T2" fmla="*/ 71 w 151"/>
                    <a:gd name="T3" fmla="*/ 0 h 221"/>
                    <a:gd name="T4" fmla="*/ 62 w 151"/>
                    <a:gd name="T5" fmla="*/ 12 h 221"/>
                    <a:gd name="T6" fmla="*/ 49 w 151"/>
                    <a:gd name="T7" fmla="*/ 29 h 221"/>
                    <a:gd name="T8" fmla="*/ 37 w 151"/>
                    <a:gd name="T9" fmla="*/ 50 h 221"/>
                    <a:gd name="T10" fmla="*/ 24 w 151"/>
                    <a:gd name="T11" fmla="*/ 76 h 221"/>
                    <a:gd name="T12" fmla="*/ 18 w 151"/>
                    <a:gd name="T13" fmla="*/ 91 h 221"/>
                    <a:gd name="T14" fmla="*/ 13 w 151"/>
                    <a:gd name="T15" fmla="*/ 107 h 221"/>
                    <a:gd name="T16" fmla="*/ 9 w 151"/>
                    <a:gd name="T17" fmla="*/ 123 h 221"/>
                    <a:gd name="T18" fmla="*/ 5 w 151"/>
                    <a:gd name="T19" fmla="*/ 141 h 221"/>
                    <a:gd name="T20" fmla="*/ 3 w 151"/>
                    <a:gd name="T21" fmla="*/ 159 h 221"/>
                    <a:gd name="T22" fmla="*/ 0 w 151"/>
                    <a:gd name="T23" fmla="*/ 178 h 221"/>
                    <a:gd name="T24" fmla="*/ 0 w 151"/>
                    <a:gd name="T25" fmla="*/ 198 h 221"/>
                    <a:gd name="T26" fmla="*/ 1 w 151"/>
                    <a:gd name="T27" fmla="*/ 220 h 221"/>
                    <a:gd name="T28" fmla="*/ 1 w 151"/>
                    <a:gd name="T29" fmla="*/ 221 h 221"/>
                    <a:gd name="T30" fmla="*/ 1 w 151"/>
                    <a:gd name="T31" fmla="*/ 221 h 221"/>
                    <a:gd name="T32" fmla="*/ 4 w 151"/>
                    <a:gd name="T33" fmla="*/ 208 h 221"/>
                    <a:gd name="T34" fmla="*/ 6 w 151"/>
                    <a:gd name="T35" fmla="*/ 194 h 221"/>
                    <a:gd name="T36" fmla="*/ 10 w 151"/>
                    <a:gd name="T37" fmla="*/ 175 h 221"/>
                    <a:gd name="T38" fmla="*/ 17 w 151"/>
                    <a:gd name="T39" fmla="*/ 155 h 221"/>
                    <a:gd name="T40" fmla="*/ 22 w 151"/>
                    <a:gd name="T41" fmla="*/ 145 h 221"/>
                    <a:gd name="T42" fmla="*/ 27 w 151"/>
                    <a:gd name="T43" fmla="*/ 135 h 221"/>
                    <a:gd name="T44" fmla="*/ 33 w 151"/>
                    <a:gd name="T45" fmla="*/ 125 h 221"/>
                    <a:gd name="T46" fmla="*/ 40 w 151"/>
                    <a:gd name="T47" fmla="*/ 115 h 221"/>
                    <a:gd name="T48" fmla="*/ 48 w 151"/>
                    <a:gd name="T49" fmla="*/ 106 h 221"/>
                    <a:gd name="T50" fmla="*/ 58 w 151"/>
                    <a:gd name="T51" fmla="*/ 97 h 221"/>
                    <a:gd name="T52" fmla="*/ 58 w 151"/>
                    <a:gd name="T53" fmla="*/ 97 h 221"/>
                    <a:gd name="T54" fmla="*/ 76 w 151"/>
                    <a:gd name="T55" fmla="*/ 83 h 221"/>
                    <a:gd name="T56" fmla="*/ 94 w 151"/>
                    <a:gd name="T57" fmla="*/ 71 h 221"/>
                    <a:gd name="T58" fmla="*/ 124 w 151"/>
                    <a:gd name="T59" fmla="*/ 52 h 221"/>
                    <a:gd name="T60" fmla="*/ 143 w 151"/>
                    <a:gd name="T61" fmla="*/ 41 h 221"/>
                    <a:gd name="T62" fmla="*/ 151 w 151"/>
                    <a:gd name="T63" fmla="*/ 37 h 221"/>
                    <a:gd name="T64" fmla="*/ 71 w 151"/>
                    <a:gd name="T65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1" h="221">
                      <a:moveTo>
                        <a:pt x="71" y="0"/>
                      </a:moveTo>
                      <a:lnTo>
                        <a:pt x="71" y="0"/>
                      </a:lnTo>
                      <a:lnTo>
                        <a:pt x="62" y="12"/>
                      </a:lnTo>
                      <a:lnTo>
                        <a:pt x="49" y="29"/>
                      </a:lnTo>
                      <a:lnTo>
                        <a:pt x="37" y="50"/>
                      </a:lnTo>
                      <a:lnTo>
                        <a:pt x="24" y="76"/>
                      </a:lnTo>
                      <a:lnTo>
                        <a:pt x="18" y="91"/>
                      </a:lnTo>
                      <a:lnTo>
                        <a:pt x="13" y="107"/>
                      </a:lnTo>
                      <a:lnTo>
                        <a:pt x="9" y="123"/>
                      </a:lnTo>
                      <a:lnTo>
                        <a:pt x="5" y="141"/>
                      </a:lnTo>
                      <a:lnTo>
                        <a:pt x="3" y="159"/>
                      </a:lnTo>
                      <a:lnTo>
                        <a:pt x="0" y="178"/>
                      </a:lnTo>
                      <a:lnTo>
                        <a:pt x="0" y="198"/>
                      </a:lnTo>
                      <a:lnTo>
                        <a:pt x="1" y="220"/>
                      </a:lnTo>
                      <a:lnTo>
                        <a:pt x="1" y="221"/>
                      </a:lnTo>
                      <a:lnTo>
                        <a:pt x="1" y="221"/>
                      </a:lnTo>
                      <a:lnTo>
                        <a:pt x="4" y="208"/>
                      </a:lnTo>
                      <a:lnTo>
                        <a:pt x="6" y="194"/>
                      </a:lnTo>
                      <a:lnTo>
                        <a:pt x="10" y="175"/>
                      </a:lnTo>
                      <a:lnTo>
                        <a:pt x="17" y="155"/>
                      </a:lnTo>
                      <a:lnTo>
                        <a:pt x="22" y="145"/>
                      </a:lnTo>
                      <a:lnTo>
                        <a:pt x="27" y="135"/>
                      </a:lnTo>
                      <a:lnTo>
                        <a:pt x="33" y="125"/>
                      </a:lnTo>
                      <a:lnTo>
                        <a:pt x="40" y="115"/>
                      </a:lnTo>
                      <a:lnTo>
                        <a:pt x="48" y="106"/>
                      </a:lnTo>
                      <a:lnTo>
                        <a:pt x="58" y="97"/>
                      </a:lnTo>
                      <a:lnTo>
                        <a:pt x="58" y="97"/>
                      </a:lnTo>
                      <a:lnTo>
                        <a:pt x="76" y="83"/>
                      </a:lnTo>
                      <a:lnTo>
                        <a:pt x="94" y="71"/>
                      </a:lnTo>
                      <a:lnTo>
                        <a:pt x="124" y="52"/>
                      </a:lnTo>
                      <a:lnTo>
                        <a:pt x="143" y="41"/>
                      </a:lnTo>
                      <a:lnTo>
                        <a:pt x="151" y="37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íSḻïḋê">
                  <a:extLst>
                    <a:ext uri="{FF2B5EF4-FFF2-40B4-BE49-F238E27FC236}">
                      <a16:creationId xmlns:a16="http://schemas.microsoft.com/office/drawing/2014/main" id="{F78C525A-B884-4177-92B2-AF4109AEE660}"/>
                    </a:ext>
                  </a:extLst>
                </p:cNvPr>
                <p:cNvSpPr/>
                <p:nvPr/>
              </p:nvSpPr>
              <p:spPr bwMode="auto">
                <a:xfrm>
                  <a:off x="4609955" y="3088590"/>
                  <a:ext cx="405454" cy="322927"/>
                </a:xfrm>
                <a:custGeom>
                  <a:avLst/>
                  <a:gdLst>
                    <a:gd name="T0" fmla="*/ 225 w 225"/>
                    <a:gd name="T1" fmla="*/ 179 h 179"/>
                    <a:gd name="T2" fmla="*/ 225 w 225"/>
                    <a:gd name="T3" fmla="*/ 179 h 179"/>
                    <a:gd name="T4" fmla="*/ 224 w 225"/>
                    <a:gd name="T5" fmla="*/ 119 h 179"/>
                    <a:gd name="T6" fmla="*/ 222 w 225"/>
                    <a:gd name="T7" fmla="*/ 64 h 179"/>
                    <a:gd name="T8" fmla="*/ 44 w 225"/>
                    <a:gd name="T9" fmla="*/ 0 h 179"/>
                    <a:gd name="T10" fmla="*/ 44 w 225"/>
                    <a:gd name="T11" fmla="*/ 0 h 179"/>
                    <a:gd name="T12" fmla="*/ 38 w 225"/>
                    <a:gd name="T13" fmla="*/ 6 h 179"/>
                    <a:gd name="T14" fmla="*/ 38 w 225"/>
                    <a:gd name="T15" fmla="*/ 6 h 179"/>
                    <a:gd name="T16" fmla="*/ 30 w 225"/>
                    <a:gd name="T17" fmla="*/ 17 h 179"/>
                    <a:gd name="T18" fmla="*/ 20 w 225"/>
                    <a:gd name="T19" fmla="*/ 31 h 179"/>
                    <a:gd name="T20" fmla="*/ 9 w 225"/>
                    <a:gd name="T21" fmla="*/ 49 h 179"/>
                    <a:gd name="T22" fmla="*/ 0 w 225"/>
                    <a:gd name="T23" fmla="*/ 68 h 179"/>
                    <a:gd name="T24" fmla="*/ 0 w 225"/>
                    <a:gd name="T25" fmla="*/ 68 h 179"/>
                    <a:gd name="T26" fmla="*/ 15 w 225"/>
                    <a:gd name="T27" fmla="*/ 65 h 179"/>
                    <a:gd name="T28" fmla="*/ 31 w 225"/>
                    <a:gd name="T29" fmla="*/ 64 h 179"/>
                    <a:gd name="T30" fmla="*/ 47 w 225"/>
                    <a:gd name="T31" fmla="*/ 64 h 179"/>
                    <a:gd name="T32" fmla="*/ 64 w 225"/>
                    <a:gd name="T33" fmla="*/ 66 h 179"/>
                    <a:gd name="T34" fmla="*/ 79 w 225"/>
                    <a:gd name="T35" fmla="*/ 71 h 179"/>
                    <a:gd name="T36" fmla="*/ 96 w 225"/>
                    <a:gd name="T37" fmla="*/ 76 h 179"/>
                    <a:gd name="T38" fmla="*/ 113 w 225"/>
                    <a:gd name="T39" fmla="*/ 83 h 179"/>
                    <a:gd name="T40" fmla="*/ 129 w 225"/>
                    <a:gd name="T41" fmla="*/ 91 h 179"/>
                    <a:gd name="T42" fmla="*/ 144 w 225"/>
                    <a:gd name="T43" fmla="*/ 101 h 179"/>
                    <a:gd name="T44" fmla="*/ 159 w 225"/>
                    <a:gd name="T45" fmla="*/ 111 h 179"/>
                    <a:gd name="T46" fmla="*/ 172 w 225"/>
                    <a:gd name="T47" fmla="*/ 121 h 179"/>
                    <a:gd name="T48" fmla="*/ 185 w 225"/>
                    <a:gd name="T49" fmla="*/ 133 h 179"/>
                    <a:gd name="T50" fmla="*/ 197 w 225"/>
                    <a:gd name="T51" fmla="*/ 144 h 179"/>
                    <a:gd name="T52" fmla="*/ 208 w 225"/>
                    <a:gd name="T53" fmla="*/ 156 h 179"/>
                    <a:gd name="T54" fmla="*/ 218 w 225"/>
                    <a:gd name="T55" fmla="*/ 168 h 179"/>
                    <a:gd name="T56" fmla="*/ 225 w 225"/>
                    <a:gd name="T57" fmla="*/ 179 h 179"/>
                    <a:gd name="T58" fmla="*/ 225 w 225"/>
                    <a:gd name="T59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5" h="179">
                      <a:moveTo>
                        <a:pt x="225" y="179"/>
                      </a:moveTo>
                      <a:lnTo>
                        <a:pt x="225" y="179"/>
                      </a:lnTo>
                      <a:lnTo>
                        <a:pt x="224" y="119"/>
                      </a:lnTo>
                      <a:lnTo>
                        <a:pt x="222" y="6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0" y="17"/>
                      </a:lnTo>
                      <a:lnTo>
                        <a:pt x="20" y="31"/>
                      </a:lnTo>
                      <a:lnTo>
                        <a:pt x="9" y="49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15" y="65"/>
                      </a:lnTo>
                      <a:lnTo>
                        <a:pt x="31" y="64"/>
                      </a:lnTo>
                      <a:lnTo>
                        <a:pt x="47" y="64"/>
                      </a:lnTo>
                      <a:lnTo>
                        <a:pt x="64" y="66"/>
                      </a:lnTo>
                      <a:lnTo>
                        <a:pt x="79" y="71"/>
                      </a:lnTo>
                      <a:lnTo>
                        <a:pt x="96" y="76"/>
                      </a:lnTo>
                      <a:lnTo>
                        <a:pt x="113" y="83"/>
                      </a:lnTo>
                      <a:lnTo>
                        <a:pt x="129" y="91"/>
                      </a:lnTo>
                      <a:lnTo>
                        <a:pt x="144" y="101"/>
                      </a:lnTo>
                      <a:lnTo>
                        <a:pt x="159" y="111"/>
                      </a:lnTo>
                      <a:lnTo>
                        <a:pt x="172" y="121"/>
                      </a:lnTo>
                      <a:lnTo>
                        <a:pt x="185" y="133"/>
                      </a:lnTo>
                      <a:lnTo>
                        <a:pt x="197" y="144"/>
                      </a:lnTo>
                      <a:lnTo>
                        <a:pt x="208" y="156"/>
                      </a:lnTo>
                      <a:lnTo>
                        <a:pt x="218" y="168"/>
                      </a:lnTo>
                      <a:lnTo>
                        <a:pt x="225" y="179"/>
                      </a:lnTo>
                      <a:lnTo>
                        <a:pt x="225" y="179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íS1iḍè">
                  <a:extLst>
                    <a:ext uri="{FF2B5EF4-FFF2-40B4-BE49-F238E27FC236}">
                      <a16:creationId xmlns:a16="http://schemas.microsoft.com/office/drawing/2014/main" id="{20D29729-8E07-47D4-896B-5D229F439706}"/>
                    </a:ext>
                  </a:extLst>
                </p:cNvPr>
                <p:cNvSpPr/>
                <p:nvPr/>
              </p:nvSpPr>
              <p:spPr bwMode="auto">
                <a:xfrm>
                  <a:off x="3982042" y="2869716"/>
                  <a:ext cx="1148185" cy="430569"/>
                </a:xfrm>
                <a:custGeom>
                  <a:avLst/>
                  <a:gdLst>
                    <a:gd name="T0" fmla="*/ 0 w 639"/>
                    <a:gd name="T1" fmla="*/ 18 h 240"/>
                    <a:gd name="T2" fmla="*/ 28 w 639"/>
                    <a:gd name="T3" fmla="*/ 62 h 240"/>
                    <a:gd name="T4" fmla="*/ 607 w 639"/>
                    <a:gd name="T5" fmla="*/ 240 h 240"/>
                    <a:gd name="T6" fmla="*/ 639 w 639"/>
                    <a:gd name="T7" fmla="*/ 147 h 240"/>
                    <a:gd name="T8" fmla="*/ 49 w 639"/>
                    <a:gd name="T9" fmla="*/ 0 h 240"/>
                    <a:gd name="T10" fmla="*/ 0 w 639"/>
                    <a:gd name="T11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9" h="240">
                      <a:moveTo>
                        <a:pt x="0" y="18"/>
                      </a:moveTo>
                      <a:lnTo>
                        <a:pt x="28" y="62"/>
                      </a:lnTo>
                      <a:lnTo>
                        <a:pt x="607" y="240"/>
                      </a:lnTo>
                      <a:lnTo>
                        <a:pt x="639" y="147"/>
                      </a:lnTo>
                      <a:lnTo>
                        <a:pt x="49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í$lîḋe">
                  <a:extLst>
                    <a:ext uri="{FF2B5EF4-FFF2-40B4-BE49-F238E27FC236}">
                      <a16:creationId xmlns:a16="http://schemas.microsoft.com/office/drawing/2014/main" id="{12AED985-6FEC-4471-9206-686DF1B10C33}"/>
                    </a:ext>
                  </a:extLst>
                </p:cNvPr>
                <p:cNvSpPr/>
                <p:nvPr/>
              </p:nvSpPr>
              <p:spPr bwMode="auto">
                <a:xfrm>
                  <a:off x="3992806" y="2912773"/>
                  <a:ext cx="1094365" cy="387512"/>
                </a:xfrm>
                <a:custGeom>
                  <a:avLst/>
                  <a:gdLst>
                    <a:gd name="T0" fmla="*/ 579 w 612"/>
                    <a:gd name="T1" fmla="*/ 169 h 216"/>
                    <a:gd name="T2" fmla="*/ 23 w 612"/>
                    <a:gd name="T3" fmla="*/ 12 h 216"/>
                    <a:gd name="T4" fmla="*/ 0 w 612"/>
                    <a:gd name="T5" fmla="*/ 0 h 216"/>
                    <a:gd name="T6" fmla="*/ 24 w 612"/>
                    <a:gd name="T7" fmla="*/ 38 h 216"/>
                    <a:gd name="T8" fmla="*/ 603 w 612"/>
                    <a:gd name="T9" fmla="*/ 216 h 216"/>
                    <a:gd name="T10" fmla="*/ 612 w 612"/>
                    <a:gd name="T11" fmla="*/ 189 h 216"/>
                    <a:gd name="T12" fmla="*/ 612 w 612"/>
                    <a:gd name="T13" fmla="*/ 189 h 216"/>
                    <a:gd name="T14" fmla="*/ 605 w 612"/>
                    <a:gd name="T15" fmla="*/ 188 h 216"/>
                    <a:gd name="T16" fmla="*/ 599 w 612"/>
                    <a:gd name="T17" fmla="*/ 186 h 216"/>
                    <a:gd name="T18" fmla="*/ 593 w 612"/>
                    <a:gd name="T19" fmla="*/ 182 h 216"/>
                    <a:gd name="T20" fmla="*/ 588 w 612"/>
                    <a:gd name="T21" fmla="*/ 180 h 216"/>
                    <a:gd name="T22" fmla="*/ 582 w 612"/>
                    <a:gd name="T23" fmla="*/ 172 h 216"/>
                    <a:gd name="T24" fmla="*/ 579 w 612"/>
                    <a:gd name="T25" fmla="*/ 169 h 216"/>
                    <a:gd name="T26" fmla="*/ 579 w 612"/>
                    <a:gd name="T27" fmla="*/ 169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2" h="216">
                      <a:moveTo>
                        <a:pt x="579" y="169"/>
                      </a:moveTo>
                      <a:lnTo>
                        <a:pt x="23" y="12"/>
                      </a:lnTo>
                      <a:lnTo>
                        <a:pt x="0" y="0"/>
                      </a:lnTo>
                      <a:lnTo>
                        <a:pt x="24" y="38"/>
                      </a:lnTo>
                      <a:lnTo>
                        <a:pt x="603" y="216"/>
                      </a:lnTo>
                      <a:lnTo>
                        <a:pt x="612" y="189"/>
                      </a:lnTo>
                      <a:lnTo>
                        <a:pt x="612" y="189"/>
                      </a:lnTo>
                      <a:lnTo>
                        <a:pt x="605" y="188"/>
                      </a:lnTo>
                      <a:lnTo>
                        <a:pt x="599" y="186"/>
                      </a:lnTo>
                      <a:lnTo>
                        <a:pt x="593" y="182"/>
                      </a:lnTo>
                      <a:lnTo>
                        <a:pt x="588" y="180"/>
                      </a:lnTo>
                      <a:lnTo>
                        <a:pt x="582" y="172"/>
                      </a:lnTo>
                      <a:lnTo>
                        <a:pt x="579" y="169"/>
                      </a:lnTo>
                      <a:lnTo>
                        <a:pt x="579" y="16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íṣľide">
                  <a:extLst>
                    <a:ext uri="{FF2B5EF4-FFF2-40B4-BE49-F238E27FC236}">
                      <a16:creationId xmlns:a16="http://schemas.microsoft.com/office/drawing/2014/main" id="{4035EEA5-956B-451B-B85F-2586E7EF8F5F}"/>
                    </a:ext>
                  </a:extLst>
                </p:cNvPr>
                <p:cNvSpPr/>
                <p:nvPr/>
              </p:nvSpPr>
              <p:spPr bwMode="auto">
                <a:xfrm>
                  <a:off x="3953338" y="2869716"/>
                  <a:ext cx="118407" cy="111232"/>
                </a:xfrm>
                <a:custGeom>
                  <a:avLst/>
                  <a:gdLst>
                    <a:gd name="connsiteX0" fmla="*/ 118407 w 118407"/>
                    <a:gd name="connsiteY0" fmla="*/ 0 h 111232"/>
                    <a:gd name="connsiteX1" fmla="*/ 104055 w 118407"/>
                    <a:gd name="connsiteY1" fmla="*/ 12558 h 111232"/>
                    <a:gd name="connsiteX2" fmla="*/ 91496 w 118407"/>
                    <a:gd name="connsiteY2" fmla="*/ 26911 h 111232"/>
                    <a:gd name="connsiteX3" fmla="*/ 86114 w 118407"/>
                    <a:gd name="connsiteY3" fmla="*/ 41263 h 111232"/>
                    <a:gd name="connsiteX4" fmla="*/ 80732 w 118407"/>
                    <a:gd name="connsiteY4" fmla="*/ 57410 h 111232"/>
                    <a:gd name="connsiteX5" fmla="*/ 79773 w 118407"/>
                    <a:gd name="connsiteY5" fmla="*/ 65078 h 111232"/>
                    <a:gd name="connsiteX6" fmla="*/ 80693 w 118407"/>
                    <a:gd name="connsiteY6" fmla="*/ 65539 h 111232"/>
                    <a:gd name="connsiteX7" fmla="*/ 80693 w 118407"/>
                    <a:gd name="connsiteY7" fmla="*/ 79598 h 111232"/>
                    <a:gd name="connsiteX8" fmla="*/ 80693 w 118407"/>
                    <a:gd name="connsiteY8" fmla="*/ 91900 h 111232"/>
                    <a:gd name="connsiteX9" fmla="*/ 82527 w 118407"/>
                    <a:gd name="connsiteY9" fmla="*/ 111232 h 111232"/>
                    <a:gd name="connsiteX10" fmla="*/ 80587 w 118407"/>
                    <a:gd name="connsiteY10" fmla="*/ 109208 h 111232"/>
                    <a:gd name="connsiteX11" fmla="*/ 80732 w 118407"/>
                    <a:gd name="connsiteY11" fmla="*/ 111231 h 111232"/>
                    <a:gd name="connsiteX12" fmla="*/ 56649 w 118407"/>
                    <a:gd name="connsiteY12" fmla="*/ 84229 h 111232"/>
                    <a:gd name="connsiteX13" fmla="*/ 0 w 118407"/>
                    <a:gd name="connsiteY13" fmla="*/ 25118 h 111232"/>
                    <a:gd name="connsiteX14" fmla="*/ 21528 w 118407"/>
                    <a:gd name="connsiteY14" fmla="*/ 35902 h 111232"/>
                    <a:gd name="connsiteX15" fmla="*/ 21528 w 118407"/>
                    <a:gd name="connsiteY15" fmla="*/ 32293 h 111232"/>
                    <a:gd name="connsiteX16" fmla="*/ 23322 w 118407"/>
                    <a:gd name="connsiteY16" fmla="*/ 19734 h 111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8407" h="111232">
                      <a:moveTo>
                        <a:pt x="118407" y="0"/>
                      </a:moveTo>
                      <a:lnTo>
                        <a:pt x="104055" y="12558"/>
                      </a:lnTo>
                      <a:lnTo>
                        <a:pt x="91496" y="26911"/>
                      </a:lnTo>
                      <a:lnTo>
                        <a:pt x="86114" y="41263"/>
                      </a:lnTo>
                      <a:lnTo>
                        <a:pt x="80732" y="57410"/>
                      </a:lnTo>
                      <a:lnTo>
                        <a:pt x="79773" y="65078"/>
                      </a:lnTo>
                      <a:lnTo>
                        <a:pt x="80693" y="65539"/>
                      </a:lnTo>
                      <a:lnTo>
                        <a:pt x="80693" y="79598"/>
                      </a:lnTo>
                      <a:lnTo>
                        <a:pt x="80693" y="91900"/>
                      </a:lnTo>
                      <a:lnTo>
                        <a:pt x="82527" y="111232"/>
                      </a:lnTo>
                      <a:lnTo>
                        <a:pt x="80587" y="109208"/>
                      </a:lnTo>
                      <a:lnTo>
                        <a:pt x="80732" y="111231"/>
                      </a:lnTo>
                      <a:lnTo>
                        <a:pt x="56649" y="84229"/>
                      </a:lnTo>
                      <a:lnTo>
                        <a:pt x="0" y="25118"/>
                      </a:lnTo>
                      <a:lnTo>
                        <a:pt x="21528" y="35902"/>
                      </a:lnTo>
                      <a:lnTo>
                        <a:pt x="21528" y="32293"/>
                      </a:lnTo>
                      <a:lnTo>
                        <a:pt x="23322" y="197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ï$ḻîḓe">
                  <a:extLst>
                    <a:ext uri="{FF2B5EF4-FFF2-40B4-BE49-F238E27FC236}">
                      <a16:creationId xmlns:a16="http://schemas.microsoft.com/office/drawing/2014/main" id="{85C1A05B-C31D-472C-98AA-E74D8B2C8698}"/>
                    </a:ext>
                  </a:extLst>
                </p:cNvPr>
                <p:cNvSpPr/>
                <p:nvPr/>
              </p:nvSpPr>
              <p:spPr bwMode="auto">
                <a:xfrm>
                  <a:off x="5033348" y="3128057"/>
                  <a:ext cx="125584" cy="172228"/>
                </a:xfrm>
                <a:custGeom>
                  <a:avLst/>
                  <a:gdLst>
                    <a:gd name="T0" fmla="*/ 66 w 71"/>
                    <a:gd name="T1" fmla="*/ 60 h 95"/>
                    <a:gd name="T2" fmla="*/ 66 w 71"/>
                    <a:gd name="T3" fmla="*/ 60 h 95"/>
                    <a:gd name="T4" fmla="*/ 62 w 71"/>
                    <a:gd name="T5" fmla="*/ 68 h 95"/>
                    <a:gd name="T6" fmla="*/ 56 w 71"/>
                    <a:gd name="T7" fmla="*/ 77 h 95"/>
                    <a:gd name="T8" fmla="*/ 51 w 71"/>
                    <a:gd name="T9" fmla="*/ 83 h 95"/>
                    <a:gd name="T10" fmla="*/ 44 w 71"/>
                    <a:gd name="T11" fmla="*/ 89 h 95"/>
                    <a:gd name="T12" fmla="*/ 38 w 71"/>
                    <a:gd name="T13" fmla="*/ 92 h 95"/>
                    <a:gd name="T14" fmla="*/ 31 w 71"/>
                    <a:gd name="T15" fmla="*/ 95 h 95"/>
                    <a:gd name="T16" fmla="*/ 24 w 71"/>
                    <a:gd name="T17" fmla="*/ 95 h 95"/>
                    <a:gd name="T18" fmla="*/ 18 w 71"/>
                    <a:gd name="T19" fmla="*/ 94 h 95"/>
                    <a:gd name="T20" fmla="*/ 18 w 71"/>
                    <a:gd name="T21" fmla="*/ 94 h 95"/>
                    <a:gd name="T22" fmla="*/ 12 w 71"/>
                    <a:gd name="T23" fmla="*/ 90 h 95"/>
                    <a:gd name="T24" fmla="*/ 7 w 71"/>
                    <a:gd name="T25" fmla="*/ 85 h 95"/>
                    <a:gd name="T26" fmla="*/ 3 w 71"/>
                    <a:gd name="T27" fmla="*/ 79 h 95"/>
                    <a:gd name="T28" fmla="*/ 1 w 71"/>
                    <a:gd name="T29" fmla="*/ 71 h 95"/>
                    <a:gd name="T30" fmla="*/ 0 w 71"/>
                    <a:gd name="T31" fmla="*/ 63 h 95"/>
                    <a:gd name="T32" fmla="*/ 0 w 71"/>
                    <a:gd name="T33" fmla="*/ 54 h 95"/>
                    <a:gd name="T34" fmla="*/ 1 w 71"/>
                    <a:gd name="T35" fmla="*/ 44 h 95"/>
                    <a:gd name="T36" fmla="*/ 4 w 71"/>
                    <a:gd name="T37" fmla="*/ 36 h 95"/>
                    <a:gd name="T38" fmla="*/ 4 w 71"/>
                    <a:gd name="T39" fmla="*/ 36 h 95"/>
                    <a:gd name="T40" fmla="*/ 8 w 71"/>
                    <a:gd name="T41" fmla="*/ 26 h 95"/>
                    <a:gd name="T42" fmla="*/ 13 w 71"/>
                    <a:gd name="T43" fmla="*/ 19 h 95"/>
                    <a:gd name="T44" fmla="*/ 19 w 71"/>
                    <a:gd name="T45" fmla="*/ 12 h 95"/>
                    <a:gd name="T46" fmla="*/ 26 w 71"/>
                    <a:gd name="T47" fmla="*/ 7 h 95"/>
                    <a:gd name="T48" fmla="*/ 32 w 71"/>
                    <a:gd name="T49" fmla="*/ 2 h 95"/>
                    <a:gd name="T50" fmla="*/ 39 w 71"/>
                    <a:gd name="T51" fmla="*/ 1 h 95"/>
                    <a:gd name="T52" fmla="*/ 46 w 71"/>
                    <a:gd name="T53" fmla="*/ 0 h 95"/>
                    <a:gd name="T54" fmla="*/ 52 w 71"/>
                    <a:gd name="T55" fmla="*/ 2 h 95"/>
                    <a:gd name="T56" fmla="*/ 52 w 71"/>
                    <a:gd name="T57" fmla="*/ 2 h 95"/>
                    <a:gd name="T58" fmla="*/ 58 w 71"/>
                    <a:gd name="T59" fmla="*/ 4 h 95"/>
                    <a:gd name="T60" fmla="*/ 63 w 71"/>
                    <a:gd name="T61" fmla="*/ 10 h 95"/>
                    <a:gd name="T62" fmla="*/ 67 w 71"/>
                    <a:gd name="T63" fmla="*/ 16 h 95"/>
                    <a:gd name="T64" fmla="*/ 69 w 71"/>
                    <a:gd name="T65" fmla="*/ 24 h 95"/>
                    <a:gd name="T66" fmla="*/ 71 w 71"/>
                    <a:gd name="T67" fmla="*/ 32 h 95"/>
                    <a:gd name="T68" fmla="*/ 71 w 71"/>
                    <a:gd name="T69" fmla="*/ 41 h 95"/>
                    <a:gd name="T70" fmla="*/ 69 w 71"/>
                    <a:gd name="T71" fmla="*/ 50 h 95"/>
                    <a:gd name="T72" fmla="*/ 66 w 71"/>
                    <a:gd name="T73" fmla="*/ 60 h 95"/>
                    <a:gd name="T74" fmla="*/ 66 w 71"/>
                    <a:gd name="T75" fmla="*/ 6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1" h="95">
                      <a:moveTo>
                        <a:pt x="66" y="60"/>
                      </a:moveTo>
                      <a:lnTo>
                        <a:pt x="66" y="60"/>
                      </a:lnTo>
                      <a:lnTo>
                        <a:pt x="62" y="68"/>
                      </a:lnTo>
                      <a:lnTo>
                        <a:pt x="56" y="77"/>
                      </a:lnTo>
                      <a:lnTo>
                        <a:pt x="51" y="83"/>
                      </a:lnTo>
                      <a:lnTo>
                        <a:pt x="44" y="89"/>
                      </a:lnTo>
                      <a:lnTo>
                        <a:pt x="38" y="92"/>
                      </a:lnTo>
                      <a:lnTo>
                        <a:pt x="31" y="95"/>
                      </a:lnTo>
                      <a:lnTo>
                        <a:pt x="24" y="95"/>
                      </a:lnTo>
                      <a:lnTo>
                        <a:pt x="18" y="94"/>
                      </a:lnTo>
                      <a:lnTo>
                        <a:pt x="18" y="94"/>
                      </a:lnTo>
                      <a:lnTo>
                        <a:pt x="12" y="90"/>
                      </a:lnTo>
                      <a:lnTo>
                        <a:pt x="7" y="85"/>
                      </a:lnTo>
                      <a:lnTo>
                        <a:pt x="3" y="79"/>
                      </a:lnTo>
                      <a:lnTo>
                        <a:pt x="1" y="71"/>
                      </a:lnTo>
                      <a:lnTo>
                        <a:pt x="0" y="63"/>
                      </a:lnTo>
                      <a:lnTo>
                        <a:pt x="0" y="54"/>
                      </a:lnTo>
                      <a:lnTo>
                        <a:pt x="1" y="4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8" y="26"/>
                      </a:lnTo>
                      <a:lnTo>
                        <a:pt x="13" y="19"/>
                      </a:lnTo>
                      <a:lnTo>
                        <a:pt x="19" y="12"/>
                      </a:lnTo>
                      <a:lnTo>
                        <a:pt x="26" y="7"/>
                      </a:lnTo>
                      <a:lnTo>
                        <a:pt x="32" y="2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8" y="4"/>
                      </a:lnTo>
                      <a:lnTo>
                        <a:pt x="63" y="10"/>
                      </a:lnTo>
                      <a:lnTo>
                        <a:pt x="67" y="16"/>
                      </a:lnTo>
                      <a:lnTo>
                        <a:pt x="69" y="24"/>
                      </a:lnTo>
                      <a:lnTo>
                        <a:pt x="71" y="32"/>
                      </a:lnTo>
                      <a:lnTo>
                        <a:pt x="71" y="41"/>
                      </a:lnTo>
                      <a:lnTo>
                        <a:pt x="69" y="50"/>
                      </a:lnTo>
                      <a:lnTo>
                        <a:pt x="66" y="60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íSḻïḑè">
                  <a:extLst>
                    <a:ext uri="{FF2B5EF4-FFF2-40B4-BE49-F238E27FC236}">
                      <a16:creationId xmlns:a16="http://schemas.microsoft.com/office/drawing/2014/main" id="{A704581B-6481-4CEE-BF8F-7B14CA0DCBD6}"/>
                    </a:ext>
                  </a:extLst>
                </p:cNvPr>
                <p:cNvSpPr/>
                <p:nvPr/>
              </p:nvSpPr>
              <p:spPr bwMode="auto">
                <a:xfrm>
                  <a:off x="5033348" y="3181880"/>
                  <a:ext cx="125584" cy="118408"/>
                </a:xfrm>
                <a:custGeom>
                  <a:avLst/>
                  <a:gdLst>
                    <a:gd name="T0" fmla="*/ 71 w 71"/>
                    <a:gd name="T1" fmla="*/ 0 h 66"/>
                    <a:gd name="T2" fmla="*/ 71 w 71"/>
                    <a:gd name="T3" fmla="*/ 0 h 66"/>
                    <a:gd name="T4" fmla="*/ 67 w 71"/>
                    <a:gd name="T5" fmla="*/ 10 h 66"/>
                    <a:gd name="T6" fmla="*/ 61 w 71"/>
                    <a:gd name="T7" fmla="*/ 21 h 66"/>
                    <a:gd name="T8" fmla="*/ 57 w 71"/>
                    <a:gd name="T9" fmla="*/ 26 h 66"/>
                    <a:gd name="T10" fmla="*/ 54 w 71"/>
                    <a:gd name="T11" fmla="*/ 31 h 66"/>
                    <a:gd name="T12" fmla="*/ 49 w 71"/>
                    <a:gd name="T13" fmla="*/ 34 h 66"/>
                    <a:gd name="T14" fmla="*/ 43 w 71"/>
                    <a:gd name="T15" fmla="*/ 37 h 66"/>
                    <a:gd name="T16" fmla="*/ 43 w 71"/>
                    <a:gd name="T17" fmla="*/ 37 h 66"/>
                    <a:gd name="T18" fmla="*/ 34 w 71"/>
                    <a:gd name="T19" fmla="*/ 39 h 66"/>
                    <a:gd name="T20" fmla="*/ 27 w 71"/>
                    <a:gd name="T21" fmla="*/ 38 h 66"/>
                    <a:gd name="T22" fmla="*/ 20 w 71"/>
                    <a:gd name="T23" fmla="*/ 37 h 66"/>
                    <a:gd name="T24" fmla="*/ 14 w 71"/>
                    <a:gd name="T25" fmla="*/ 34 h 66"/>
                    <a:gd name="T26" fmla="*/ 9 w 71"/>
                    <a:gd name="T27" fmla="*/ 31 h 66"/>
                    <a:gd name="T28" fmla="*/ 4 w 71"/>
                    <a:gd name="T29" fmla="*/ 27 h 66"/>
                    <a:gd name="T30" fmla="*/ 0 w 71"/>
                    <a:gd name="T31" fmla="*/ 21 h 66"/>
                    <a:gd name="T32" fmla="*/ 0 w 71"/>
                    <a:gd name="T33" fmla="*/ 21 h 66"/>
                    <a:gd name="T34" fmla="*/ 0 w 71"/>
                    <a:gd name="T35" fmla="*/ 28 h 66"/>
                    <a:gd name="T36" fmla="*/ 0 w 71"/>
                    <a:gd name="T37" fmla="*/ 36 h 66"/>
                    <a:gd name="T38" fmla="*/ 1 w 71"/>
                    <a:gd name="T39" fmla="*/ 42 h 66"/>
                    <a:gd name="T40" fmla="*/ 2 w 71"/>
                    <a:gd name="T41" fmla="*/ 48 h 66"/>
                    <a:gd name="T42" fmla="*/ 4 w 71"/>
                    <a:gd name="T43" fmla="*/ 54 h 66"/>
                    <a:gd name="T44" fmla="*/ 8 w 71"/>
                    <a:gd name="T45" fmla="*/ 59 h 66"/>
                    <a:gd name="T46" fmla="*/ 13 w 71"/>
                    <a:gd name="T47" fmla="*/ 62 h 66"/>
                    <a:gd name="T48" fmla="*/ 18 w 71"/>
                    <a:gd name="T49" fmla="*/ 65 h 66"/>
                    <a:gd name="T50" fmla="*/ 18 w 71"/>
                    <a:gd name="T51" fmla="*/ 65 h 66"/>
                    <a:gd name="T52" fmla="*/ 24 w 71"/>
                    <a:gd name="T53" fmla="*/ 66 h 66"/>
                    <a:gd name="T54" fmla="*/ 31 w 71"/>
                    <a:gd name="T55" fmla="*/ 66 h 66"/>
                    <a:gd name="T56" fmla="*/ 38 w 71"/>
                    <a:gd name="T57" fmla="*/ 63 h 66"/>
                    <a:gd name="T58" fmla="*/ 44 w 71"/>
                    <a:gd name="T59" fmla="*/ 60 h 66"/>
                    <a:gd name="T60" fmla="*/ 51 w 71"/>
                    <a:gd name="T61" fmla="*/ 54 h 66"/>
                    <a:gd name="T62" fmla="*/ 56 w 71"/>
                    <a:gd name="T63" fmla="*/ 48 h 66"/>
                    <a:gd name="T64" fmla="*/ 62 w 71"/>
                    <a:gd name="T65" fmla="*/ 39 h 66"/>
                    <a:gd name="T66" fmla="*/ 66 w 71"/>
                    <a:gd name="T67" fmla="*/ 31 h 66"/>
                    <a:gd name="T68" fmla="*/ 66 w 71"/>
                    <a:gd name="T69" fmla="*/ 31 h 66"/>
                    <a:gd name="T70" fmla="*/ 68 w 71"/>
                    <a:gd name="T71" fmla="*/ 22 h 66"/>
                    <a:gd name="T72" fmla="*/ 71 w 71"/>
                    <a:gd name="T73" fmla="*/ 14 h 66"/>
                    <a:gd name="T74" fmla="*/ 71 w 71"/>
                    <a:gd name="T75" fmla="*/ 7 h 66"/>
                    <a:gd name="T76" fmla="*/ 71 w 71"/>
                    <a:gd name="T77" fmla="*/ 0 h 66"/>
                    <a:gd name="T78" fmla="*/ 71 w 71"/>
                    <a:gd name="T7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1" h="66">
                      <a:moveTo>
                        <a:pt x="71" y="0"/>
                      </a:moveTo>
                      <a:lnTo>
                        <a:pt x="71" y="0"/>
                      </a:lnTo>
                      <a:lnTo>
                        <a:pt x="67" y="10"/>
                      </a:lnTo>
                      <a:lnTo>
                        <a:pt x="61" y="21"/>
                      </a:lnTo>
                      <a:lnTo>
                        <a:pt x="57" y="26"/>
                      </a:lnTo>
                      <a:lnTo>
                        <a:pt x="54" y="31"/>
                      </a:lnTo>
                      <a:lnTo>
                        <a:pt x="49" y="34"/>
                      </a:lnTo>
                      <a:lnTo>
                        <a:pt x="43" y="37"/>
                      </a:lnTo>
                      <a:lnTo>
                        <a:pt x="43" y="37"/>
                      </a:lnTo>
                      <a:lnTo>
                        <a:pt x="34" y="39"/>
                      </a:lnTo>
                      <a:lnTo>
                        <a:pt x="27" y="38"/>
                      </a:lnTo>
                      <a:lnTo>
                        <a:pt x="20" y="37"/>
                      </a:lnTo>
                      <a:lnTo>
                        <a:pt x="14" y="34"/>
                      </a:lnTo>
                      <a:lnTo>
                        <a:pt x="9" y="31"/>
                      </a:lnTo>
                      <a:lnTo>
                        <a:pt x="4" y="27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2" y="48"/>
                      </a:lnTo>
                      <a:lnTo>
                        <a:pt x="4" y="54"/>
                      </a:lnTo>
                      <a:lnTo>
                        <a:pt x="8" y="59"/>
                      </a:lnTo>
                      <a:lnTo>
                        <a:pt x="13" y="62"/>
                      </a:lnTo>
                      <a:lnTo>
                        <a:pt x="18" y="65"/>
                      </a:lnTo>
                      <a:lnTo>
                        <a:pt x="18" y="65"/>
                      </a:lnTo>
                      <a:lnTo>
                        <a:pt x="24" y="66"/>
                      </a:lnTo>
                      <a:lnTo>
                        <a:pt x="31" y="66"/>
                      </a:lnTo>
                      <a:lnTo>
                        <a:pt x="38" y="63"/>
                      </a:lnTo>
                      <a:lnTo>
                        <a:pt x="44" y="60"/>
                      </a:lnTo>
                      <a:lnTo>
                        <a:pt x="51" y="54"/>
                      </a:lnTo>
                      <a:lnTo>
                        <a:pt x="56" y="48"/>
                      </a:lnTo>
                      <a:lnTo>
                        <a:pt x="62" y="3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8" y="22"/>
                      </a:lnTo>
                      <a:lnTo>
                        <a:pt x="71" y="14"/>
                      </a:lnTo>
                      <a:lnTo>
                        <a:pt x="71" y="7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iŝḷïḓe">
                  <a:extLst>
                    <a:ext uri="{FF2B5EF4-FFF2-40B4-BE49-F238E27FC236}">
                      <a16:creationId xmlns:a16="http://schemas.microsoft.com/office/drawing/2014/main" id="{46D2E63C-2915-4EA0-80C4-6BCD9E09E177}"/>
                    </a:ext>
                  </a:extLst>
                </p:cNvPr>
                <p:cNvSpPr/>
                <p:nvPr/>
              </p:nvSpPr>
              <p:spPr bwMode="auto">
                <a:xfrm>
                  <a:off x="5083581" y="3189056"/>
                  <a:ext cx="46646" cy="64585"/>
                </a:xfrm>
                <a:custGeom>
                  <a:avLst/>
                  <a:gdLst>
                    <a:gd name="T0" fmla="*/ 24 w 27"/>
                    <a:gd name="T1" fmla="*/ 23 h 35"/>
                    <a:gd name="T2" fmla="*/ 24 w 27"/>
                    <a:gd name="T3" fmla="*/ 23 h 35"/>
                    <a:gd name="T4" fmla="*/ 21 w 27"/>
                    <a:gd name="T5" fmla="*/ 29 h 35"/>
                    <a:gd name="T6" fmla="*/ 16 w 27"/>
                    <a:gd name="T7" fmla="*/ 34 h 35"/>
                    <a:gd name="T8" fmla="*/ 10 w 27"/>
                    <a:gd name="T9" fmla="*/ 35 h 35"/>
                    <a:gd name="T10" fmla="*/ 7 w 27"/>
                    <a:gd name="T11" fmla="*/ 35 h 35"/>
                    <a:gd name="T12" fmla="*/ 5 w 27"/>
                    <a:gd name="T13" fmla="*/ 35 h 35"/>
                    <a:gd name="T14" fmla="*/ 5 w 27"/>
                    <a:gd name="T15" fmla="*/ 35 h 35"/>
                    <a:gd name="T16" fmla="*/ 4 w 27"/>
                    <a:gd name="T17" fmla="*/ 34 h 35"/>
                    <a:gd name="T18" fmla="*/ 1 w 27"/>
                    <a:gd name="T19" fmla="*/ 32 h 35"/>
                    <a:gd name="T20" fmla="*/ 0 w 27"/>
                    <a:gd name="T21" fmla="*/ 27 h 35"/>
                    <a:gd name="T22" fmla="*/ 0 w 27"/>
                    <a:gd name="T23" fmla="*/ 20 h 35"/>
                    <a:gd name="T24" fmla="*/ 3 w 27"/>
                    <a:gd name="T25" fmla="*/ 12 h 35"/>
                    <a:gd name="T26" fmla="*/ 3 w 27"/>
                    <a:gd name="T27" fmla="*/ 12 h 35"/>
                    <a:gd name="T28" fmla="*/ 6 w 27"/>
                    <a:gd name="T29" fmla="*/ 6 h 35"/>
                    <a:gd name="T30" fmla="*/ 11 w 27"/>
                    <a:gd name="T31" fmla="*/ 3 h 35"/>
                    <a:gd name="T32" fmla="*/ 16 w 27"/>
                    <a:gd name="T33" fmla="*/ 0 h 35"/>
                    <a:gd name="T34" fmla="*/ 18 w 27"/>
                    <a:gd name="T35" fmla="*/ 0 h 35"/>
                    <a:gd name="T36" fmla="*/ 21 w 27"/>
                    <a:gd name="T37" fmla="*/ 2 h 35"/>
                    <a:gd name="T38" fmla="*/ 21 w 27"/>
                    <a:gd name="T39" fmla="*/ 2 h 35"/>
                    <a:gd name="T40" fmla="*/ 23 w 27"/>
                    <a:gd name="T41" fmla="*/ 3 h 35"/>
                    <a:gd name="T42" fmla="*/ 24 w 27"/>
                    <a:gd name="T43" fmla="*/ 4 h 35"/>
                    <a:gd name="T44" fmla="*/ 27 w 27"/>
                    <a:gd name="T45" fmla="*/ 10 h 35"/>
                    <a:gd name="T46" fmla="*/ 27 w 27"/>
                    <a:gd name="T47" fmla="*/ 16 h 35"/>
                    <a:gd name="T48" fmla="*/ 24 w 27"/>
                    <a:gd name="T49" fmla="*/ 23 h 35"/>
                    <a:gd name="T50" fmla="*/ 24 w 27"/>
                    <a:gd name="T51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" h="35">
                      <a:moveTo>
                        <a:pt x="24" y="23"/>
                      </a:moveTo>
                      <a:lnTo>
                        <a:pt x="24" y="23"/>
                      </a:lnTo>
                      <a:lnTo>
                        <a:pt x="21" y="29"/>
                      </a:lnTo>
                      <a:lnTo>
                        <a:pt x="16" y="34"/>
                      </a:lnTo>
                      <a:lnTo>
                        <a:pt x="10" y="35"/>
                      </a:lnTo>
                      <a:lnTo>
                        <a:pt x="7" y="35"/>
                      </a:lnTo>
                      <a:lnTo>
                        <a:pt x="5" y="35"/>
                      </a:lnTo>
                      <a:lnTo>
                        <a:pt x="5" y="35"/>
                      </a:lnTo>
                      <a:lnTo>
                        <a:pt x="4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7" y="10"/>
                      </a:lnTo>
                      <a:lnTo>
                        <a:pt x="27" y="16"/>
                      </a:lnTo>
                      <a:lnTo>
                        <a:pt x="24" y="23"/>
                      </a:lnTo>
                      <a:lnTo>
                        <a:pt x="24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ïS1îďê">
                  <a:extLst>
                    <a:ext uri="{FF2B5EF4-FFF2-40B4-BE49-F238E27FC236}">
                      <a16:creationId xmlns:a16="http://schemas.microsoft.com/office/drawing/2014/main" id="{C5DDB47A-7B88-4C9C-B449-9FC67CB68110}"/>
                    </a:ext>
                  </a:extLst>
                </p:cNvPr>
                <p:cNvSpPr/>
                <p:nvPr/>
              </p:nvSpPr>
              <p:spPr bwMode="auto">
                <a:xfrm>
                  <a:off x="3953338" y="2887657"/>
                  <a:ext cx="28705" cy="32294"/>
                </a:xfrm>
                <a:custGeom>
                  <a:avLst/>
                  <a:gdLst>
                    <a:gd name="T0" fmla="*/ 0 w 17"/>
                    <a:gd name="T1" fmla="*/ 3 h 18"/>
                    <a:gd name="T2" fmla="*/ 13 w 17"/>
                    <a:gd name="T3" fmla="*/ 18 h 18"/>
                    <a:gd name="T4" fmla="*/ 13 w 17"/>
                    <a:gd name="T5" fmla="*/ 18 h 18"/>
                    <a:gd name="T6" fmla="*/ 14 w 17"/>
                    <a:gd name="T7" fmla="*/ 11 h 18"/>
                    <a:gd name="T8" fmla="*/ 15 w 17"/>
                    <a:gd name="T9" fmla="*/ 5 h 18"/>
                    <a:gd name="T10" fmla="*/ 17 w 17"/>
                    <a:gd name="T11" fmla="*/ 0 h 18"/>
                    <a:gd name="T12" fmla="*/ 0 w 17"/>
                    <a:gd name="T13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8">
                      <a:moveTo>
                        <a:pt x="0" y="3"/>
                      </a:move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4" y="11"/>
                      </a:lnTo>
                      <a:lnTo>
                        <a:pt x="15" y="5"/>
                      </a:lnTo>
                      <a:lnTo>
                        <a:pt x="1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îsļïḓé">
                  <a:extLst>
                    <a:ext uri="{FF2B5EF4-FFF2-40B4-BE49-F238E27FC236}">
                      <a16:creationId xmlns:a16="http://schemas.microsoft.com/office/drawing/2014/main" id="{323B92C7-B4C0-44CD-B1EB-BBB0F2EDBECE}"/>
                    </a:ext>
                  </a:extLst>
                </p:cNvPr>
                <p:cNvSpPr/>
                <p:nvPr/>
              </p:nvSpPr>
              <p:spPr bwMode="auto">
                <a:xfrm>
                  <a:off x="4165033" y="2747721"/>
                  <a:ext cx="233226" cy="104055"/>
                </a:xfrm>
                <a:custGeom>
                  <a:avLst/>
                  <a:gdLst>
                    <a:gd name="T0" fmla="*/ 40 w 129"/>
                    <a:gd name="T1" fmla="*/ 50 h 57"/>
                    <a:gd name="T2" fmla="*/ 40 w 129"/>
                    <a:gd name="T3" fmla="*/ 50 h 57"/>
                    <a:gd name="T4" fmla="*/ 53 w 129"/>
                    <a:gd name="T5" fmla="*/ 54 h 57"/>
                    <a:gd name="T6" fmla="*/ 66 w 129"/>
                    <a:gd name="T7" fmla="*/ 56 h 57"/>
                    <a:gd name="T8" fmla="*/ 81 w 129"/>
                    <a:gd name="T9" fmla="*/ 57 h 57"/>
                    <a:gd name="T10" fmla="*/ 94 w 129"/>
                    <a:gd name="T11" fmla="*/ 56 h 57"/>
                    <a:gd name="T12" fmla="*/ 106 w 129"/>
                    <a:gd name="T13" fmla="*/ 55 h 57"/>
                    <a:gd name="T14" fmla="*/ 115 w 129"/>
                    <a:gd name="T15" fmla="*/ 51 h 57"/>
                    <a:gd name="T16" fmla="*/ 120 w 129"/>
                    <a:gd name="T17" fmla="*/ 50 h 57"/>
                    <a:gd name="T18" fmla="*/ 124 w 129"/>
                    <a:gd name="T19" fmla="*/ 47 h 57"/>
                    <a:gd name="T20" fmla="*/ 126 w 129"/>
                    <a:gd name="T21" fmla="*/ 44 h 57"/>
                    <a:gd name="T22" fmla="*/ 127 w 129"/>
                    <a:gd name="T23" fmla="*/ 41 h 57"/>
                    <a:gd name="T24" fmla="*/ 127 w 129"/>
                    <a:gd name="T25" fmla="*/ 41 h 57"/>
                    <a:gd name="T26" fmla="*/ 129 w 129"/>
                    <a:gd name="T27" fmla="*/ 33 h 57"/>
                    <a:gd name="T28" fmla="*/ 127 w 129"/>
                    <a:gd name="T29" fmla="*/ 26 h 57"/>
                    <a:gd name="T30" fmla="*/ 126 w 129"/>
                    <a:gd name="T31" fmla="*/ 19 h 57"/>
                    <a:gd name="T32" fmla="*/ 124 w 129"/>
                    <a:gd name="T33" fmla="*/ 13 h 57"/>
                    <a:gd name="T34" fmla="*/ 124 w 129"/>
                    <a:gd name="T35" fmla="*/ 13 h 57"/>
                    <a:gd name="T36" fmla="*/ 108 w 129"/>
                    <a:gd name="T37" fmla="*/ 14 h 57"/>
                    <a:gd name="T38" fmla="*/ 93 w 129"/>
                    <a:gd name="T39" fmla="*/ 15 h 57"/>
                    <a:gd name="T40" fmla="*/ 78 w 129"/>
                    <a:gd name="T41" fmla="*/ 15 h 57"/>
                    <a:gd name="T42" fmla="*/ 62 w 129"/>
                    <a:gd name="T43" fmla="*/ 14 h 57"/>
                    <a:gd name="T44" fmla="*/ 47 w 129"/>
                    <a:gd name="T45" fmla="*/ 13 h 57"/>
                    <a:gd name="T46" fmla="*/ 31 w 129"/>
                    <a:gd name="T47" fmla="*/ 9 h 57"/>
                    <a:gd name="T48" fmla="*/ 16 w 129"/>
                    <a:gd name="T49" fmla="*/ 4 h 57"/>
                    <a:gd name="T50" fmla="*/ 0 w 129"/>
                    <a:gd name="T51" fmla="*/ 0 h 57"/>
                    <a:gd name="T52" fmla="*/ 0 w 129"/>
                    <a:gd name="T53" fmla="*/ 0 h 57"/>
                    <a:gd name="T54" fmla="*/ 0 w 129"/>
                    <a:gd name="T55" fmla="*/ 6 h 57"/>
                    <a:gd name="T56" fmla="*/ 1 w 129"/>
                    <a:gd name="T57" fmla="*/ 13 h 57"/>
                    <a:gd name="T58" fmla="*/ 2 w 129"/>
                    <a:gd name="T59" fmla="*/ 20 h 57"/>
                    <a:gd name="T60" fmla="*/ 6 w 129"/>
                    <a:gd name="T61" fmla="*/ 27 h 57"/>
                    <a:gd name="T62" fmla="*/ 11 w 129"/>
                    <a:gd name="T63" fmla="*/ 33 h 57"/>
                    <a:gd name="T64" fmla="*/ 18 w 129"/>
                    <a:gd name="T65" fmla="*/ 39 h 57"/>
                    <a:gd name="T66" fmla="*/ 28 w 129"/>
                    <a:gd name="T67" fmla="*/ 45 h 57"/>
                    <a:gd name="T68" fmla="*/ 40 w 129"/>
                    <a:gd name="T69" fmla="*/ 50 h 57"/>
                    <a:gd name="T70" fmla="*/ 40 w 129"/>
                    <a:gd name="T71" fmla="*/ 5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9" h="57">
                      <a:moveTo>
                        <a:pt x="40" y="50"/>
                      </a:moveTo>
                      <a:lnTo>
                        <a:pt x="40" y="50"/>
                      </a:lnTo>
                      <a:lnTo>
                        <a:pt x="53" y="54"/>
                      </a:lnTo>
                      <a:lnTo>
                        <a:pt x="66" y="56"/>
                      </a:lnTo>
                      <a:lnTo>
                        <a:pt x="81" y="57"/>
                      </a:lnTo>
                      <a:lnTo>
                        <a:pt x="94" y="56"/>
                      </a:lnTo>
                      <a:lnTo>
                        <a:pt x="106" y="55"/>
                      </a:lnTo>
                      <a:lnTo>
                        <a:pt x="115" y="51"/>
                      </a:lnTo>
                      <a:lnTo>
                        <a:pt x="120" y="50"/>
                      </a:lnTo>
                      <a:lnTo>
                        <a:pt x="124" y="47"/>
                      </a:lnTo>
                      <a:lnTo>
                        <a:pt x="126" y="44"/>
                      </a:lnTo>
                      <a:lnTo>
                        <a:pt x="127" y="41"/>
                      </a:lnTo>
                      <a:lnTo>
                        <a:pt x="127" y="41"/>
                      </a:lnTo>
                      <a:lnTo>
                        <a:pt x="129" y="33"/>
                      </a:lnTo>
                      <a:lnTo>
                        <a:pt x="127" y="26"/>
                      </a:lnTo>
                      <a:lnTo>
                        <a:pt x="126" y="19"/>
                      </a:lnTo>
                      <a:lnTo>
                        <a:pt x="124" y="13"/>
                      </a:lnTo>
                      <a:lnTo>
                        <a:pt x="124" y="13"/>
                      </a:lnTo>
                      <a:lnTo>
                        <a:pt x="108" y="14"/>
                      </a:lnTo>
                      <a:lnTo>
                        <a:pt x="93" y="15"/>
                      </a:lnTo>
                      <a:lnTo>
                        <a:pt x="78" y="15"/>
                      </a:lnTo>
                      <a:lnTo>
                        <a:pt x="62" y="14"/>
                      </a:lnTo>
                      <a:lnTo>
                        <a:pt x="47" y="13"/>
                      </a:lnTo>
                      <a:lnTo>
                        <a:pt x="31" y="9"/>
                      </a:ln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3"/>
                      </a:lnTo>
                      <a:lnTo>
                        <a:pt x="2" y="20"/>
                      </a:lnTo>
                      <a:lnTo>
                        <a:pt x="6" y="27"/>
                      </a:lnTo>
                      <a:lnTo>
                        <a:pt x="11" y="33"/>
                      </a:lnTo>
                      <a:lnTo>
                        <a:pt x="18" y="39"/>
                      </a:lnTo>
                      <a:lnTo>
                        <a:pt x="28" y="45"/>
                      </a:lnTo>
                      <a:lnTo>
                        <a:pt x="40" y="50"/>
                      </a:lnTo>
                      <a:lnTo>
                        <a:pt x="40" y="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íśḻïḋe">
                  <a:extLst>
                    <a:ext uri="{FF2B5EF4-FFF2-40B4-BE49-F238E27FC236}">
                      <a16:creationId xmlns:a16="http://schemas.microsoft.com/office/drawing/2014/main" id="{474D1006-D106-4777-9F75-062181AC7E9A}"/>
                    </a:ext>
                  </a:extLst>
                </p:cNvPr>
                <p:cNvSpPr/>
                <p:nvPr/>
              </p:nvSpPr>
              <p:spPr bwMode="auto">
                <a:xfrm>
                  <a:off x="3999982" y="2977358"/>
                  <a:ext cx="814495" cy="1130245"/>
                </a:xfrm>
                <a:custGeom>
                  <a:avLst/>
                  <a:gdLst>
                    <a:gd name="T0" fmla="*/ 454 w 455"/>
                    <a:gd name="T1" fmla="*/ 525 h 630"/>
                    <a:gd name="T2" fmla="*/ 451 w 455"/>
                    <a:gd name="T3" fmla="*/ 495 h 630"/>
                    <a:gd name="T4" fmla="*/ 445 w 455"/>
                    <a:gd name="T5" fmla="*/ 465 h 630"/>
                    <a:gd name="T6" fmla="*/ 426 w 455"/>
                    <a:gd name="T7" fmla="*/ 411 h 630"/>
                    <a:gd name="T8" fmla="*/ 402 w 455"/>
                    <a:gd name="T9" fmla="*/ 365 h 630"/>
                    <a:gd name="T10" fmla="*/ 382 w 455"/>
                    <a:gd name="T11" fmla="*/ 342 h 630"/>
                    <a:gd name="T12" fmla="*/ 376 w 455"/>
                    <a:gd name="T13" fmla="*/ 336 h 630"/>
                    <a:gd name="T14" fmla="*/ 338 w 455"/>
                    <a:gd name="T15" fmla="*/ 304 h 630"/>
                    <a:gd name="T16" fmla="*/ 315 w 455"/>
                    <a:gd name="T17" fmla="*/ 281 h 630"/>
                    <a:gd name="T18" fmla="*/ 315 w 455"/>
                    <a:gd name="T19" fmla="*/ 283 h 630"/>
                    <a:gd name="T20" fmla="*/ 296 w 455"/>
                    <a:gd name="T21" fmla="*/ 268 h 630"/>
                    <a:gd name="T22" fmla="*/ 264 w 455"/>
                    <a:gd name="T23" fmla="*/ 248 h 630"/>
                    <a:gd name="T24" fmla="*/ 240 w 455"/>
                    <a:gd name="T25" fmla="*/ 225 h 630"/>
                    <a:gd name="T26" fmla="*/ 226 w 455"/>
                    <a:gd name="T27" fmla="*/ 209 h 630"/>
                    <a:gd name="T28" fmla="*/ 215 w 455"/>
                    <a:gd name="T29" fmla="*/ 187 h 630"/>
                    <a:gd name="T30" fmla="*/ 196 w 455"/>
                    <a:gd name="T31" fmla="*/ 138 h 630"/>
                    <a:gd name="T32" fmla="*/ 181 w 455"/>
                    <a:gd name="T33" fmla="*/ 98 h 630"/>
                    <a:gd name="T34" fmla="*/ 166 w 455"/>
                    <a:gd name="T35" fmla="*/ 73 h 630"/>
                    <a:gd name="T36" fmla="*/ 148 w 455"/>
                    <a:gd name="T37" fmla="*/ 50 h 630"/>
                    <a:gd name="T38" fmla="*/ 123 w 455"/>
                    <a:gd name="T39" fmla="*/ 28 h 630"/>
                    <a:gd name="T40" fmla="*/ 108 w 455"/>
                    <a:gd name="T41" fmla="*/ 20 h 630"/>
                    <a:gd name="T42" fmla="*/ 79 w 455"/>
                    <a:gd name="T43" fmla="*/ 6 h 630"/>
                    <a:gd name="T44" fmla="*/ 55 w 455"/>
                    <a:gd name="T45" fmla="*/ 0 h 630"/>
                    <a:gd name="T46" fmla="*/ 36 w 455"/>
                    <a:gd name="T47" fmla="*/ 2 h 630"/>
                    <a:gd name="T48" fmla="*/ 22 w 455"/>
                    <a:gd name="T49" fmla="*/ 8 h 630"/>
                    <a:gd name="T50" fmla="*/ 11 w 455"/>
                    <a:gd name="T51" fmla="*/ 15 h 630"/>
                    <a:gd name="T52" fmla="*/ 4 w 455"/>
                    <a:gd name="T53" fmla="*/ 24 h 630"/>
                    <a:gd name="T54" fmla="*/ 0 w 455"/>
                    <a:gd name="T55" fmla="*/ 41 h 630"/>
                    <a:gd name="T56" fmla="*/ 1 w 455"/>
                    <a:gd name="T57" fmla="*/ 45 h 630"/>
                    <a:gd name="T58" fmla="*/ 17 w 455"/>
                    <a:gd name="T59" fmla="*/ 67 h 630"/>
                    <a:gd name="T60" fmla="*/ 57 w 455"/>
                    <a:gd name="T61" fmla="*/ 121 h 630"/>
                    <a:gd name="T62" fmla="*/ 94 w 455"/>
                    <a:gd name="T63" fmla="*/ 180 h 630"/>
                    <a:gd name="T64" fmla="*/ 120 w 455"/>
                    <a:gd name="T65" fmla="*/ 229 h 630"/>
                    <a:gd name="T66" fmla="*/ 144 w 455"/>
                    <a:gd name="T67" fmla="*/ 284 h 630"/>
                    <a:gd name="T68" fmla="*/ 155 w 455"/>
                    <a:gd name="T69" fmla="*/ 316 h 630"/>
                    <a:gd name="T70" fmla="*/ 194 w 455"/>
                    <a:gd name="T71" fmla="*/ 426 h 630"/>
                    <a:gd name="T72" fmla="*/ 227 w 455"/>
                    <a:gd name="T73" fmla="*/ 510 h 630"/>
                    <a:gd name="T74" fmla="*/ 243 w 455"/>
                    <a:gd name="T75" fmla="*/ 541 h 630"/>
                    <a:gd name="T76" fmla="*/ 261 w 455"/>
                    <a:gd name="T77" fmla="*/ 566 h 630"/>
                    <a:gd name="T78" fmla="*/ 280 w 455"/>
                    <a:gd name="T79" fmla="*/ 588 h 630"/>
                    <a:gd name="T80" fmla="*/ 302 w 455"/>
                    <a:gd name="T81" fmla="*/ 603 h 630"/>
                    <a:gd name="T82" fmla="*/ 320 w 455"/>
                    <a:gd name="T83" fmla="*/ 614 h 630"/>
                    <a:gd name="T84" fmla="*/ 354 w 455"/>
                    <a:gd name="T85" fmla="*/ 626 h 630"/>
                    <a:gd name="T86" fmla="*/ 382 w 455"/>
                    <a:gd name="T87" fmla="*/ 630 h 630"/>
                    <a:gd name="T88" fmla="*/ 407 w 455"/>
                    <a:gd name="T89" fmla="*/ 629 h 630"/>
                    <a:gd name="T90" fmla="*/ 421 w 455"/>
                    <a:gd name="T91" fmla="*/ 621 h 630"/>
                    <a:gd name="T92" fmla="*/ 437 w 455"/>
                    <a:gd name="T93" fmla="*/ 608 h 630"/>
                    <a:gd name="T94" fmla="*/ 448 w 455"/>
                    <a:gd name="T95" fmla="*/ 591 h 630"/>
                    <a:gd name="T96" fmla="*/ 454 w 455"/>
                    <a:gd name="T97" fmla="*/ 562 h 630"/>
                    <a:gd name="T98" fmla="*/ 454 w 455"/>
                    <a:gd name="T99" fmla="*/ 525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55" h="630">
                      <a:moveTo>
                        <a:pt x="454" y="525"/>
                      </a:moveTo>
                      <a:lnTo>
                        <a:pt x="454" y="525"/>
                      </a:lnTo>
                      <a:lnTo>
                        <a:pt x="454" y="511"/>
                      </a:lnTo>
                      <a:lnTo>
                        <a:pt x="451" y="495"/>
                      </a:lnTo>
                      <a:lnTo>
                        <a:pt x="449" y="481"/>
                      </a:lnTo>
                      <a:lnTo>
                        <a:pt x="445" y="465"/>
                      </a:lnTo>
                      <a:lnTo>
                        <a:pt x="437" y="437"/>
                      </a:lnTo>
                      <a:lnTo>
                        <a:pt x="426" y="411"/>
                      </a:lnTo>
                      <a:lnTo>
                        <a:pt x="414" y="387"/>
                      </a:lnTo>
                      <a:lnTo>
                        <a:pt x="402" y="365"/>
                      </a:lnTo>
                      <a:lnTo>
                        <a:pt x="389" y="348"/>
                      </a:lnTo>
                      <a:lnTo>
                        <a:pt x="382" y="342"/>
                      </a:lnTo>
                      <a:lnTo>
                        <a:pt x="376" y="336"/>
                      </a:lnTo>
                      <a:lnTo>
                        <a:pt x="376" y="336"/>
                      </a:lnTo>
                      <a:lnTo>
                        <a:pt x="356" y="319"/>
                      </a:lnTo>
                      <a:lnTo>
                        <a:pt x="338" y="304"/>
                      </a:lnTo>
                      <a:lnTo>
                        <a:pt x="315" y="281"/>
                      </a:lnTo>
                      <a:lnTo>
                        <a:pt x="315" y="281"/>
                      </a:lnTo>
                      <a:lnTo>
                        <a:pt x="315" y="283"/>
                      </a:lnTo>
                      <a:lnTo>
                        <a:pt x="315" y="283"/>
                      </a:lnTo>
                      <a:lnTo>
                        <a:pt x="306" y="275"/>
                      </a:lnTo>
                      <a:lnTo>
                        <a:pt x="296" y="268"/>
                      </a:lnTo>
                      <a:lnTo>
                        <a:pt x="274" y="256"/>
                      </a:lnTo>
                      <a:lnTo>
                        <a:pt x="264" y="248"/>
                      </a:lnTo>
                      <a:lnTo>
                        <a:pt x="252" y="239"/>
                      </a:lnTo>
                      <a:lnTo>
                        <a:pt x="240" y="225"/>
                      </a:lnTo>
                      <a:lnTo>
                        <a:pt x="226" y="209"/>
                      </a:lnTo>
                      <a:lnTo>
                        <a:pt x="226" y="209"/>
                      </a:lnTo>
                      <a:lnTo>
                        <a:pt x="220" y="198"/>
                      </a:lnTo>
                      <a:lnTo>
                        <a:pt x="215" y="187"/>
                      </a:lnTo>
                      <a:lnTo>
                        <a:pt x="206" y="163"/>
                      </a:lnTo>
                      <a:lnTo>
                        <a:pt x="196" y="138"/>
                      </a:lnTo>
                      <a:lnTo>
                        <a:pt x="187" y="111"/>
                      </a:lnTo>
                      <a:lnTo>
                        <a:pt x="181" y="98"/>
                      </a:lnTo>
                      <a:lnTo>
                        <a:pt x="175" y="86"/>
                      </a:lnTo>
                      <a:lnTo>
                        <a:pt x="166" y="73"/>
                      </a:lnTo>
                      <a:lnTo>
                        <a:pt x="158" y="61"/>
                      </a:lnTo>
                      <a:lnTo>
                        <a:pt x="148" y="50"/>
                      </a:lnTo>
                      <a:lnTo>
                        <a:pt x="136" y="39"/>
                      </a:lnTo>
                      <a:lnTo>
                        <a:pt x="123" y="28"/>
                      </a:lnTo>
                      <a:lnTo>
                        <a:pt x="108" y="20"/>
                      </a:lnTo>
                      <a:lnTo>
                        <a:pt x="108" y="20"/>
                      </a:lnTo>
                      <a:lnTo>
                        <a:pt x="93" y="11"/>
                      </a:lnTo>
                      <a:lnTo>
                        <a:pt x="79" y="6"/>
                      </a:lnTo>
                      <a:lnTo>
                        <a:pt x="66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9" y="4"/>
                      </a:lnTo>
                      <a:lnTo>
                        <a:pt x="22" y="8"/>
                      </a:lnTo>
                      <a:lnTo>
                        <a:pt x="16" y="11"/>
                      </a:lnTo>
                      <a:lnTo>
                        <a:pt x="11" y="15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5" y="50"/>
                      </a:lnTo>
                      <a:lnTo>
                        <a:pt x="17" y="67"/>
                      </a:lnTo>
                      <a:lnTo>
                        <a:pt x="35" y="89"/>
                      </a:lnTo>
                      <a:lnTo>
                        <a:pt x="57" y="121"/>
                      </a:lnTo>
                      <a:lnTo>
                        <a:pt x="82" y="158"/>
                      </a:lnTo>
                      <a:lnTo>
                        <a:pt x="94" y="180"/>
                      </a:lnTo>
                      <a:lnTo>
                        <a:pt x="107" y="204"/>
                      </a:lnTo>
                      <a:lnTo>
                        <a:pt x="120" y="229"/>
                      </a:lnTo>
                      <a:lnTo>
                        <a:pt x="132" y="256"/>
                      </a:lnTo>
                      <a:lnTo>
                        <a:pt x="144" y="284"/>
                      </a:lnTo>
                      <a:lnTo>
                        <a:pt x="155" y="316"/>
                      </a:lnTo>
                      <a:lnTo>
                        <a:pt x="155" y="316"/>
                      </a:lnTo>
                      <a:lnTo>
                        <a:pt x="176" y="375"/>
                      </a:lnTo>
                      <a:lnTo>
                        <a:pt x="194" y="426"/>
                      </a:lnTo>
                      <a:lnTo>
                        <a:pt x="211" y="471"/>
                      </a:lnTo>
                      <a:lnTo>
                        <a:pt x="227" y="510"/>
                      </a:lnTo>
                      <a:lnTo>
                        <a:pt x="235" y="525"/>
                      </a:lnTo>
                      <a:lnTo>
                        <a:pt x="243" y="541"/>
                      </a:lnTo>
                      <a:lnTo>
                        <a:pt x="252" y="554"/>
                      </a:lnTo>
                      <a:lnTo>
                        <a:pt x="261" y="566"/>
                      </a:lnTo>
                      <a:lnTo>
                        <a:pt x="270" y="578"/>
                      </a:lnTo>
                      <a:lnTo>
                        <a:pt x="280" y="588"/>
                      </a:lnTo>
                      <a:lnTo>
                        <a:pt x="290" y="596"/>
                      </a:lnTo>
                      <a:lnTo>
                        <a:pt x="302" y="603"/>
                      </a:lnTo>
                      <a:lnTo>
                        <a:pt x="302" y="603"/>
                      </a:lnTo>
                      <a:lnTo>
                        <a:pt x="320" y="614"/>
                      </a:lnTo>
                      <a:lnTo>
                        <a:pt x="338" y="621"/>
                      </a:lnTo>
                      <a:lnTo>
                        <a:pt x="354" y="626"/>
                      </a:lnTo>
                      <a:lnTo>
                        <a:pt x="368" y="629"/>
                      </a:lnTo>
                      <a:lnTo>
                        <a:pt x="382" y="630"/>
                      </a:lnTo>
                      <a:lnTo>
                        <a:pt x="392" y="630"/>
                      </a:lnTo>
                      <a:lnTo>
                        <a:pt x="407" y="629"/>
                      </a:lnTo>
                      <a:lnTo>
                        <a:pt x="407" y="629"/>
                      </a:lnTo>
                      <a:lnTo>
                        <a:pt x="421" y="621"/>
                      </a:lnTo>
                      <a:lnTo>
                        <a:pt x="432" y="613"/>
                      </a:lnTo>
                      <a:lnTo>
                        <a:pt x="437" y="608"/>
                      </a:lnTo>
                      <a:lnTo>
                        <a:pt x="442" y="603"/>
                      </a:lnTo>
                      <a:lnTo>
                        <a:pt x="448" y="591"/>
                      </a:lnTo>
                      <a:lnTo>
                        <a:pt x="451" y="578"/>
                      </a:lnTo>
                      <a:lnTo>
                        <a:pt x="454" y="562"/>
                      </a:lnTo>
                      <a:lnTo>
                        <a:pt x="455" y="546"/>
                      </a:lnTo>
                      <a:lnTo>
                        <a:pt x="454" y="525"/>
                      </a:lnTo>
                      <a:lnTo>
                        <a:pt x="454" y="525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iŝlïḑè">
                  <a:extLst>
                    <a:ext uri="{FF2B5EF4-FFF2-40B4-BE49-F238E27FC236}">
                      <a16:creationId xmlns:a16="http://schemas.microsoft.com/office/drawing/2014/main" id="{FBEC41A5-3248-4A2A-B008-A30BC46CCEB6}"/>
                    </a:ext>
                  </a:extLst>
                </p:cNvPr>
                <p:cNvSpPr/>
                <p:nvPr/>
              </p:nvSpPr>
              <p:spPr bwMode="auto">
                <a:xfrm>
                  <a:off x="4017923" y="3059885"/>
                  <a:ext cx="172228" cy="186580"/>
                </a:xfrm>
                <a:custGeom>
                  <a:avLst/>
                  <a:gdLst>
                    <a:gd name="T0" fmla="*/ 0 w 96"/>
                    <a:gd name="T1" fmla="*/ 12 h 105"/>
                    <a:gd name="T2" fmla="*/ 0 w 96"/>
                    <a:gd name="T3" fmla="*/ 12 h 105"/>
                    <a:gd name="T4" fmla="*/ 28 w 96"/>
                    <a:gd name="T5" fmla="*/ 49 h 105"/>
                    <a:gd name="T6" fmla="*/ 46 w 96"/>
                    <a:gd name="T7" fmla="*/ 75 h 105"/>
                    <a:gd name="T8" fmla="*/ 66 w 96"/>
                    <a:gd name="T9" fmla="*/ 105 h 105"/>
                    <a:gd name="T10" fmla="*/ 66 w 96"/>
                    <a:gd name="T11" fmla="*/ 105 h 105"/>
                    <a:gd name="T12" fmla="*/ 76 w 96"/>
                    <a:gd name="T13" fmla="*/ 101 h 105"/>
                    <a:gd name="T14" fmla="*/ 85 w 96"/>
                    <a:gd name="T15" fmla="*/ 96 h 105"/>
                    <a:gd name="T16" fmla="*/ 91 w 96"/>
                    <a:gd name="T17" fmla="*/ 92 h 105"/>
                    <a:gd name="T18" fmla="*/ 95 w 96"/>
                    <a:gd name="T19" fmla="*/ 88 h 105"/>
                    <a:gd name="T20" fmla="*/ 95 w 96"/>
                    <a:gd name="T21" fmla="*/ 88 h 105"/>
                    <a:gd name="T22" fmla="*/ 96 w 96"/>
                    <a:gd name="T23" fmla="*/ 83 h 105"/>
                    <a:gd name="T24" fmla="*/ 95 w 96"/>
                    <a:gd name="T25" fmla="*/ 77 h 105"/>
                    <a:gd name="T26" fmla="*/ 94 w 96"/>
                    <a:gd name="T27" fmla="*/ 68 h 105"/>
                    <a:gd name="T28" fmla="*/ 90 w 96"/>
                    <a:gd name="T29" fmla="*/ 58 h 105"/>
                    <a:gd name="T30" fmla="*/ 84 w 96"/>
                    <a:gd name="T31" fmla="*/ 46 h 105"/>
                    <a:gd name="T32" fmla="*/ 77 w 96"/>
                    <a:gd name="T33" fmla="*/ 34 h 105"/>
                    <a:gd name="T34" fmla="*/ 67 w 96"/>
                    <a:gd name="T35" fmla="*/ 23 h 105"/>
                    <a:gd name="T36" fmla="*/ 55 w 96"/>
                    <a:gd name="T37" fmla="*/ 12 h 105"/>
                    <a:gd name="T38" fmla="*/ 55 w 96"/>
                    <a:gd name="T39" fmla="*/ 12 h 105"/>
                    <a:gd name="T40" fmla="*/ 46 w 96"/>
                    <a:gd name="T41" fmla="*/ 5 h 105"/>
                    <a:gd name="T42" fmla="*/ 37 w 96"/>
                    <a:gd name="T43" fmla="*/ 1 h 105"/>
                    <a:gd name="T44" fmla="*/ 29 w 96"/>
                    <a:gd name="T45" fmla="*/ 0 h 105"/>
                    <a:gd name="T46" fmla="*/ 20 w 96"/>
                    <a:gd name="T47" fmla="*/ 1 h 105"/>
                    <a:gd name="T48" fmla="*/ 14 w 96"/>
                    <a:gd name="T49" fmla="*/ 3 h 105"/>
                    <a:gd name="T50" fmla="*/ 8 w 96"/>
                    <a:gd name="T51" fmla="*/ 6 h 105"/>
                    <a:gd name="T52" fmla="*/ 0 w 96"/>
                    <a:gd name="T53" fmla="*/ 12 h 105"/>
                    <a:gd name="T54" fmla="*/ 0 w 96"/>
                    <a:gd name="T55" fmla="*/ 1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6" h="105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8" y="49"/>
                      </a:lnTo>
                      <a:lnTo>
                        <a:pt x="46" y="75"/>
                      </a:lnTo>
                      <a:lnTo>
                        <a:pt x="66" y="105"/>
                      </a:lnTo>
                      <a:lnTo>
                        <a:pt x="66" y="105"/>
                      </a:lnTo>
                      <a:lnTo>
                        <a:pt x="76" y="101"/>
                      </a:lnTo>
                      <a:lnTo>
                        <a:pt x="85" y="96"/>
                      </a:lnTo>
                      <a:lnTo>
                        <a:pt x="91" y="92"/>
                      </a:lnTo>
                      <a:lnTo>
                        <a:pt x="95" y="88"/>
                      </a:lnTo>
                      <a:lnTo>
                        <a:pt x="95" y="88"/>
                      </a:lnTo>
                      <a:lnTo>
                        <a:pt x="96" y="83"/>
                      </a:lnTo>
                      <a:lnTo>
                        <a:pt x="95" y="77"/>
                      </a:lnTo>
                      <a:lnTo>
                        <a:pt x="94" y="68"/>
                      </a:lnTo>
                      <a:lnTo>
                        <a:pt x="90" y="58"/>
                      </a:lnTo>
                      <a:lnTo>
                        <a:pt x="84" y="46"/>
                      </a:lnTo>
                      <a:lnTo>
                        <a:pt x="77" y="34"/>
                      </a:lnTo>
                      <a:lnTo>
                        <a:pt x="67" y="23"/>
                      </a:lnTo>
                      <a:lnTo>
                        <a:pt x="55" y="12"/>
                      </a:lnTo>
                      <a:lnTo>
                        <a:pt x="55" y="12"/>
                      </a:lnTo>
                      <a:lnTo>
                        <a:pt x="46" y="5"/>
                      </a:lnTo>
                      <a:lnTo>
                        <a:pt x="37" y="1"/>
                      </a:lnTo>
                      <a:lnTo>
                        <a:pt x="29" y="0"/>
                      </a:lnTo>
                      <a:lnTo>
                        <a:pt x="20" y="1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íṥļïḓé">
                  <a:extLst>
                    <a:ext uri="{FF2B5EF4-FFF2-40B4-BE49-F238E27FC236}">
                      <a16:creationId xmlns:a16="http://schemas.microsoft.com/office/drawing/2014/main" id="{212B728E-FFC7-4B42-8C70-EC00A08B5F17}"/>
                    </a:ext>
                  </a:extLst>
                </p:cNvPr>
                <p:cNvSpPr/>
                <p:nvPr/>
              </p:nvSpPr>
              <p:spPr bwMode="auto">
                <a:xfrm>
                  <a:off x="4129152" y="3163938"/>
                  <a:ext cx="60998" cy="82527"/>
                </a:xfrm>
                <a:custGeom>
                  <a:avLst/>
                  <a:gdLst>
                    <a:gd name="T0" fmla="*/ 0 w 34"/>
                    <a:gd name="T1" fmla="*/ 42 h 47"/>
                    <a:gd name="T2" fmla="*/ 0 w 34"/>
                    <a:gd name="T3" fmla="*/ 42 h 47"/>
                    <a:gd name="T4" fmla="*/ 4 w 34"/>
                    <a:gd name="T5" fmla="*/ 47 h 47"/>
                    <a:gd name="T6" fmla="*/ 4 w 34"/>
                    <a:gd name="T7" fmla="*/ 47 h 47"/>
                    <a:gd name="T8" fmla="*/ 14 w 34"/>
                    <a:gd name="T9" fmla="*/ 43 h 47"/>
                    <a:gd name="T10" fmla="*/ 23 w 34"/>
                    <a:gd name="T11" fmla="*/ 38 h 47"/>
                    <a:gd name="T12" fmla="*/ 29 w 34"/>
                    <a:gd name="T13" fmla="*/ 34 h 47"/>
                    <a:gd name="T14" fmla="*/ 33 w 34"/>
                    <a:gd name="T15" fmla="*/ 30 h 47"/>
                    <a:gd name="T16" fmla="*/ 33 w 34"/>
                    <a:gd name="T17" fmla="*/ 30 h 47"/>
                    <a:gd name="T18" fmla="*/ 34 w 34"/>
                    <a:gd name="T19" fmla="*/ 25 h 47"/>
                    <a:gd name="T20" fmla="*/ 33 w 34"/>
                    <a:gd name="T21" fmla="*/ 19 h 47"/>
                    <a:gd name="T22" fmla="*/ 32 w 34"/>
                    <a:gd name="T23" fmla="*/ 10 h 47"/>
                    <a:gd name="T24" fmla="*/ 28 w 34"/>
                    <a:gd name="T25" fmla="*/ 0 h 47"/>
                    <a:gd name="T26" fmla="*/ 28 w 34"/>
                    <a:gd name="T27" fmla="*/ 0 h 47"/>
                    <a:gd name="T28" fmla="*/ 29 w 34"/>
                    <a:gd name="T29" fmla="*/ 10 h 47"/>
                    <a:gd name="T30" fmla="*/ 29 w 34"/>
                    <a:gd name="T31" fmla="*/ 19 h 47"/>
                    <a:gd name="T32" fmla="*/ 29 w 34"/>
                    <a:gd name="T33" fmla="*/ 19 h 47"/>
                    <a:gd name="T34" fmla="*/ 28 w 34"/>
                    <a:gd name="T35" fmla="*/ 23 h 47"/>
                    <a:gd name="T36" fmla="*/ 26 w 34"/>
                    <a:gd name="T37" fmla="*/ 25 h 47"/>
                    <a:gd name="T38" fmla="*/ 18 w 34"/>
                    <a:gd name="T39" fmla="*/ 31 h 47"/>
                    <a:gd name="T40" fmla="*/ 10 w 34"/>
                    <a:gd name="T41" fmla="*/ 37 h 47"/>
                    <a:gd name="T42" fmla="*/ 0 w 34"/>
                    <a:gd name="T43" fmla="*/ 42 h 47"/>
                    <a:gd name="T44" fmla="*/ 0 w 34"/>
                    <a:gd name="T45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7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4" y="47"/>
                      </a:lnTo>
                      <a:lnTo>
                        <a:pt x="4" y="47"/>
                      </a:lnTo>
                      <a:lnTo>
                        <a:pt x="14" y="43"/>
                      </a:lnTo>
                      <a:lnTo>
                        <a:pt x="23" y="38"/>
                      </a:lnTo>
                      <a:lnTo>
                        <a:pt x="29" y="34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25"/>
                      </a:lnTo>
                      <a:lnTo>
                        <a:pt x="33" y="19"/>
                      </a:lnTo>
                      <a:lnTo>
                        <a:pt x="32" y="1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9" y="10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18" y="31"/>
                      </a:lnTo>
                      <a:lnTo>
                        <a:pt x="10" y="37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CB3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íṡḻíḋe">
                  <a:extLst>
                    <a:ext uri="{FF2B5EF4-FFF2-40B4-BE49-F238E27FC236}">
                      <a16:creationId xmlns:a16="http://schemas.microsoft.com/office/drawing/2014/main" id="{B2FEA4D9-5659-4F3F-B1D4-8C41F2D067B3}"/>
                    </a:ext>
                  </a:extLst>
                </p:cNvPr>
                <p:cNvSpPr/>
                <p:nvPr/>
              </p:nvSpPr>
              <p:spPr bwMode="auto">
                <a:xfrm>
                  <a:off x="4922119" y="3910258"/>
                  <a:ext cx="387512" cy="821671"/>
                </a:xfrm>
                <a:custGeom>
                  <a:avLst/>
                  <a:gdLst>
                    <a:gd name="T0" fmla="*/ 217 w 217"/>
                    <a:gd name="T1" fmla="*/ 23 h 459"/>
                    <a:gd name="T2" fmla="*/ 188 w 217"/>
                    <a:gd name="T3" fmla="*/ 0 h 459"/>
                    <a:gd name="T4" fmla="*/ 188 w 217"/>
                    <a:gd name="T5" fmla="*/ 0 h 459"/>
                    <a:gd name="T6" fmla="*/ 184 w 217"/>
                    <a:gd name="T7" fmla="*/ 3 h 459"/>
                    <a:gd name="T8" fmla="*/ 172 w 217"/>
                    <a:gd name="T9" fmla="*/ 10 h 459"/>
                    <a:gd name="T10" fmla="*/ 155 w 217"/>
                    <a:gd name="T11" fmla="*/ 23 h 459"/>
                    <a:gd name="T12" fmla="*/ 134 w 217"/>
                    <a:gd name="T13" fmla="*/ 43 h 459"/>
                    <a:gd name="T14" fmla="*/ 122 w 217"/>
                    <a:gd name="T15" fmla="*/ 57 h 459"/>
                    <a:gd name="T16" fmla="*/ 110 w 217"/>
                    <a:gd name="T17" fmla="*/ 71 h 459"/>
                    <a:gd name="T18" fmla="*/ 96 w 217"/>
                    <a:gd name="T19" fmla="*/ 87 h 459"/>
                    <a:gd name="T20" fmla="*/ 83 w 217"/>
                    <a:gd name="T21" fmla="*/ 105 h 459"/>
                    <a:gd name="T22" fmla="*/ 71 w 217"/>
                    <a:gd name="T23" fmla="*/ 125 h 459"/>
                    <a:gd name="T24" fmla="*/ 58 w 217"/>
                    <a:gd name="T25" fmla="*/ 148 h 459"/>
                    <a:gd name="T26" fmla="*/ 46 w 217"/>
                    <a:gd name="T27" fmla="*/ 173 h 459"/>
                    <a:gd name="T28" fmla="*/ 34 w 217"/>
                    <a:gd name="T29" fmla="*/ 200 h 459"/>
                    <a:gd name="T30" fmla="*/ 34 w 217"/>
                    <a:gd name="T31" fmla="*/ 200 h 459"/>
                    <a:gd name="T32" fmla="*/ 24 w 217"/>
                    <a:gd name="T33" fmla="*/ 226 h 459"/>
                    <a:gd name="T34" fmla="*/ 16 w 217"/>
                    <a:gd name="T35" fmla="*/ 252 h 459"/>
                    <a:gd name="T36" fmla="*/ 10 w 217"/>
                    <a:gd name="T37" fmla="*/ 273 h 459"/>
                    <a:gd name="T38" fmla="*/ 5 w 217"/>
                    <a:gd name="T39" fmla="*/ 293 h 459"/>
                    <a:gd name="T40" fmla="*/ 3 w 217"/>
                    <a:gd name="T41" fmla="*/ 311 h 459"/>
                    <a:gd name="T42" fmla="*/ 0 w 217"/>
                    <a:gd name="T43" fmla="*/ 326 h 459"/>
                    <a:gd name="T44" fmla="*/ 0 w 217"/>
                    <a:gd name="T45" fmla="*/ 340 h 459"/>
                    <a:gd name="T46" fmla="*/ 0 w 217"/>
                    <a:gd name="T47" fmla="*/ 352 h 459"/>
                    <a:gd name="T48" fmla="*/ 0 w 217"/>
                    <a:gd name="T49" fmla="*/ 361 h 459"/>
                    <a:gd name="T50" fmla="*/ 3 w 217"/>
                    <a:gd name="T51" fmla="*/ 370 h 459"/>
                    <a:gd name="T52" fmla="*/ 6 w 217"/>
                    <a:gd name="T53" fmla="*/ 382 h 459"/>
                    <a:gd name="T54" fmla="*/ 9 w 217"/>
                    <a:gd name="T55" fmla="*/ 388 h 459"/>
                    <a:gd name="T56" fmla="*/ 10 w 217"/>
                    <a:gd name="T57" fmla="*/ 390 h 459"/>
                    <a:gd name="T58" fmla="*/ 98 w 217"/>
                    <a:gd name="T59" fmla="*/ 459 h 459"/>
                    <a:gd name="T60" fmla="*/ 217 w 217"/>
                    <a:gd name="T61" fmla="*/ 177 h 459"/>
                    <a:gd name="T62" fmla="*/ 217 w 217"/>
                    <a:gd name="T63" fmla="*/ 23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7" h="459">
                      <a:moveTo>
                        <a:pt x="217" y="23"/>
                      </a:move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84" y="3"/>
                      </a:lnTo>
                      <a:lnTo>
                        <a:pt x="172" y="10"/>
                      </a:lnTo>
                      <a:lnTo>
                        <a:pt x="155" y="23"/>
                      </a:lnTo>
                      <a:lnTo>
                        <a:pt x="134" y="43"/>
                      </a:lnTo>
                      <a:lnTo>
                        <a:pt x="122" y="57"/>
                      </a:lnTo>
                      <a:lnTo>
                        <a:pt x="110" y="71"/>
                      </a:lnTo>
                      <a:lnTo>
                        <a:pt x="96" y="87"/>
                      </a:lnTo>
                      <a:lnTo>
                        <a:pt x="83" y="105"/>
                      </a:lnTo>
                      <a:lnTo>
                        <a:pt x="71" y="125"/>
                      </a:lnTo>
                      <a:lnTo>
                        <a:pt x="58" y="148"/>
                      </a:lnTo>
                      <a:lnTo>
                        <a:pt x="46" y="173"/>
                      </a:lnTo>
                      <a:lnTo>
                        <a:pt x="34" y="200"/>
                      </a:lnTo>
                      <a:lnTo>
                        <a:pt x="34" y="200"/>
                      </a:lnTo>
                      <a:lnTo>
                        <a:pt x="24" y="226"/>
                      </a:lnTo>
                      <a:lnTo>
                        <a:pt x="16" y="252"/>
                      </a:lnTo>
                      <a:lnTo>
                        <a:pt x="10" y="273"/>
                      </a:lnTo>
                      <a:lnTo>
                        <a:pt x="5" y="293"/>
                      </a:lnTo>
                      <a:lnTo>
                        <a:pt x="3" y="311"/>
                      </a:lnTo>
                      <a:lnTo>
                        <a:pt x="0" y="326"/>
                      </a:lnTo>
                      <a:lnTo>
                        <a:pt x="0" y="340"/>
                      </a:lnTo>
                      <a:lnTo>
                        <a:pt x="0" y="352"/>
                      </a:lnTo>
                      <a:lnTo>
                        <a:pt x="0" y="361"/>
                      </a:lnTo>
                      <a:lnTo>
                        <a:pt x="3" y="370"/>
                      </a:lnTo>
                      <a:lnTo>
                        <a:pt x="6" y="382"/>
                      </a:lnTo>
                      <a:lnTo>
                        <a:pt x="9" y="388"/>
                      </a:lnTo>
                      <a:lnTo>
                        <a:pt x="10" y="390"/>
                      </a:lnTo>
                      <a:lnTo>
                        <a:pt x="98" y="459"/>
                      </a:lnTo>
                      <a:lnTo>
                        <a:pt x="217" y="177"/>
                      </a:lnTo>
                      <a:lnTo>
                        <a:pt x="217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islïḋé">
                  <a:extLst>
                    <a:ext uri="{FF2B5EF4-FFF2-40B4-BE49-F238E27FC236}">
                      <a16:creationId xmlns:a16="http://schemas.microsoft.com/office/drawing/2014/main" id="{019B8C0C-8B84-44B9-8577-81D17893C3BF}"/>
                    </a:ext>
                  </a:extLst>
                </p:cNvPr>
                <p:cNvSpPr/>
                <p:nvPr/>
              </p:nvSpPr>
              <p:spPr bwMode="auto">
                <a:xfrm>
                  <a:off x="5011820" y="3992523"/>
                  <a:ext cx="904275" cy="1028797"/>
                </a:xfrm>
                <a:custGeom>
                  <a:avLst/>
                  <a:gdLst>
                    <a:gd name="connsiteX0" fmla="*/ 297812 w 297812"/>
                    <a:gd name="connsiteY0" fmla="*/ 0 h 904195"/>
                    <a:gd name="connsiteX1" fmla="*/ 297812 w 297812"/>
                    <a:gd name="connsiteY1" fmla="*/ 651236 h 904195"/>
                    <a:gd name="connsiteX2" fmla="*/ 297812 w 297812"/>
                    <a:gd name="connsiteY2" fmla="*/ 904195 h 904195"/>
                    <a:gd name="connsiteX3" fmla="*/ 5382 w 297812"/>
                    <a:gd name="connsiteY3" fmla="*/ 683966 h 904195"/>
                    <a:gd name="connsiteX4" fmla="*/ 5382 w 297812"/>
                    <a:gd name="connsiteY4" fmla="*/ 683529 h 904195"/>
                    <a:gd name="connsiteX5" fmla="*/ 5382 w 297812"/>
                    <a:gd name="connsiteY5" fmla="*/ 676804 h 904195"/>
                    <a:gd name="connsiteX6" fmla="*/ 1794 w 297812"/>
                    <a:gd name="connsiteY6" fmla="*/ 653527 h 904195"/>
                    <a:gd name="connsiteX7" fmla="*/ 0 w 297812"/>
                    <a:gd name="connsiteY7" fmla="*/ 617718 h 904195"/>
                    <a:gd name="connsiteX8" fmla="*/ 12 w 297812"/>
                    <a:gd name="connsiteY8" fmla="*/ 617386 h 904195"/>
                    <a:gd name="connsiteX9" fmla="*/ 0 w 297812"/>
                    <a:gd name="connsiteY9" fmla="*/ 617149 h 904195"/>
                    <a:gd name="connsiteX10" fmla="*/ 1794 w 297812"/>
                    <a:gd name="connsiteY10" fmla="*/ 566916 h 904195"/>
                    <a:gd name="connsiteX11" fmla="*/ 3588 w 297812"/>
                    <a:gd name="connsiteY11" fmla="*/ 536418 h 904195"/>
                    <a:gd name="connsiteX12" fmla="*/ 7176 w 297812"/>
                    <a:gd name="connsiteY12" fmla="*/ 504125 h 904195"/>
                    <a:gd name="connsiteX13" fmla="*/ 14353 w 297812"/>
                    <a:gd name="connsiteY13" fmla="*/ 470038 h 904195"/>
                    <a:gd name="connsiteX14" fmla="*/ 25117 w 297812"/>
                    <a:gd name="connsiteY14" fmla="*/ 432363 h 904195"/>
                    <a:gd name="connsiteX15" fmla="*/ 35881 w 297812"/>
                    <a:gd name="connsiteY15" fmla="*/ 391101 h 904195"/>
                    <a:gd name="connsiteX16" fmla="*/ 52028 w 297812"/>
                    <a:gd name="connsiteY16" fmla="*/ 351632 h 904195"/>
                    <a:gd name="connsiteX17" fmla="*/ 68174 w 297812"/>
                    <a:gd name="connsiteY17" fmla="*/ 304987 h 904195"/>
                    <a:gd name="connsiteX18" fmla="*/ 89703 w 297812"/>
                    <a:gd name="connsiteY18" fmla="*/ 260136 h 904195"/>
                    <a:gd name="connsiteX19" fmla="*/ 97527 w 297812"/>
                    <a:gd name="connsiteY19" fmla="*/ 246834 h 904195"/>
                    <a:gd name="connsiteX20" fmla="*/ 116613 w 297812"/>
                    <a:gd name="connsiteY20" fmla="*/ 211277 h 904195"/>
                    <a:gd name="connsiteX21" fmla="*/ 143524 w 297812"/>
                    <a:gd name="connsiteY21" fmla="*/ 168306 h 904195"/>
                    <a:gd name="connsiteX22" fmla="*/ 172229 w 297812"/>
                    <a:gd name="connsiteY22" fmla="*/ 130706 h 904195"/>
                    <a:gd name="connsiteX23" fmla="*/ 197346 w 297812"/>
                    <a:gd name="connsiteY23" fmla="*/ 94896 h 904195"/>
                    <a:gd name="connsiteX24" fmla="*/ 224256 w 297812"/>
                    <a:gd name="connsiteY24" fmla="*/ 64458 h 904195"/>
                    <a:gd name="connsiteX25" fmla="*/ 249373 w 297812"/>
                    <a:gd name="connsiteY25" fmla="*/ 39391 h 904195"/>
                    <a:gd name="connsiteX26" fmla="*/ 276284 w 297812"/>
                    <a:gd name="connsiteY26" fmla="*/ 17905 h 904195"/>
                    <a:gd name="connsiteX0" fmla="*/ 867584 w 867584"/>
                    <a:gd name="connsiteY0" fmla="*/ 356260 h 886362"/>
                    <a:gd name="connsiteX1" fmla="*/ 297812 w 867584"/>
                    <a:gd name="connsiteY1" fmla="*/ 633403 h 886362"/>
                    <a:gd name="connsiteX2" fmla="*/ 297812 w 867584"/>
                    <a:gd name="connsiteY2" fmla="*/ 886362 h 886362"/>
                    <a:gd name="connsiteX3" fmla="*/ 5382 w 867584"/>
                    <a:gd name="connsiteY3" fmla="*/ 666133 h 886362"/>
                    <a:gd name="connsiteX4" fmla="*/ 5382 w 867584"/>
                    <a:gd name="connsiteY4" fmla="*/ 665696 h 886362"/>
                    <a:gd name="connsiteX5" fmla="*/ 5382 w 867584"/>
                    <a:gd name="connsiteY5" fmla="*/ 658971 h 886362"/>
                    <a:gd name="connsiteX6" fmla="*/ 1794 w 867584"/>
                    <a:gd name="connsiteY6" fmla="*/ 635694 h 886362"/>
                    <a:gd name="connsiteX7" fmla="*/ 0 w 867584"/>
                    <a:gd name="connsiteY7" fmla="*/ 599885 h 886362"/>
                    <a:gd name="connsiteX8" fmla="*/ 12 w 867584"/>
                    <a:gd name="connsiteY8" fmla="*/ 599553 h 886362"/>
                    <a:gd name="connsiteX9" fmla="*/ 0 w 867584"/>
                    <a:gd name="connsiteY9" fmla="*/ 599316 h 886362"/>
                    <a:gd name="connsiteX10" fmla="*/ 1794 w 867584"/>
                    <a:gd name="connsiteY10" fmla="*/ 549083 h 886362"/>
                    <a:gd name="connsiteX11" fmla="*/ 3588 w 867584"/>
                    <a:gd name="connsiteY11" fmla="*/ 518585 h 886362"/>
                    <a:gd name="connsiteX12" fmla="*/ 7176 w 867584"/>
                    <a:gd name="connsiteY12" fmla="*/ 486292 h 886362"/>
                    <a:gd name="connsiteX13" fmla="*/ 14353 w 867584"/>
                    <a:gd name="connsiteY13" fmla="*/ 452205 h 886362"/>
                    <a:gd name="connsiteX14" fmla="*/ 25117 w 867584"/>
                    <a:gd name="connsiteY14" fmla="*/ 414530 h 886362"/>
                    <a:gd name="connsiteX15" fmla="*/ 35881 w 867584"/>
                    <a:gd name="connsiteY15" fmla="*/ 373268 h 886362"/>
                    <a:gd name="connsiteX16" fmla="*/ 52028 w 867584"/>
                    <a:gd name="connsiteY16" fmla="*/ 333799 h 886362"/>
                    <a:gd name="connsiteX17" fmla="*/ 68174 w 867584"/>
                    <a:gd name="connsiteY17" fmla="*/ 287154 h 886362"/>
                    <a:gd name="connsiteX18" fmla="*/ 89703 w 867584"/>
                    <a:gd name="connsiteY18" fmla="*/ 242303 h 886362"/>
                    <a:gd name="connsiteX19" fmla="*/ 97527 w 867584"/>
                    <a:gd name="connsiteY19" fmla="*/ 229001 h 886362"/>
                    <a:gd name="connsiteX20" fmla="*/ 116613 w 867584"/>
                    <a:gd name="connsiteY20" fmla="*/ 193444 h 886362"/>
                    <a:gd name="connsiteX21" fmla="*/ 143524 w 867584"/>
                    <a:gd name="connsiteY21" fmla="*/ 150473 h 886362"/>
                    <a:gd name="connsiteX22" fmla="*/ 172229 w 867584"/>
                    <a:gd name="connsiteY22" fmla="*/ 112873 h 886362"/>
                    <a:gd name="connsiteX23" fmla="*/ 197346 w 867584"/>
                    <a:gd name="connsiteY23" fmla="*/ 77063 h 886362"/>
                    <a:gd name="connsiteX24" fmla="*/ 224256 w 867584"/>
                    <a:gd name="connsiteY24" fmla="*/ 46625 h 886362"/>
                    <a:gd name="connsiteX25" fmla="*/ 249373 w 867584"/>
                    <a:gd name="connsiteY25" fmla="*/ 21558 h 886362"/>
                    <a:gd name="connsiteX26" fmla="*/ 276284 w 867584"/>
                    <a:gd name="connsiteY26" fmla="*/ 72 h 886362"/>
                    <a:gd name="connsiteX27" fmla="*/ 867584 w 867584"/>
                    <a:gd name="connsiteY27" fmla="*/ 356260 h 886362"/>
                    <a:gd name="connsiteX0" fmla="*/ 867584 w 867584"/>
                    <a:gd name="connsiteY0" fmla="*/ 356260 h 886362"/>
                    <a:gd name="connsiteX1" fmla="*/ 297812 w 867584"/>
                    <a:gd name="connsiteY1" fmla="*/ 886362 h 886362"/>
                    <a:gd name="connsiteX2" fmla="*/ 5382 w 867584"/>
                    <a:gd name="connsiteY2" fmla="*/ 666133 h 886362"/>
                    <a:gd name="connsiteX3" fmla="*/ 5382 w 867584"/>
                    <a:gd name="connsiteY3" fmla="*/ 665696 h 886362"/>
                    <a:gd name="connsiteX4" fmla="*/ 5382 w 867584"/>
                    <a:gd name="connsiteY4" fmla="*/ 658971 h 886362"/>
                    <a:gd name="connsiteX5" fmla="*/ 1794 w 867584"/>
                    <a:gd name="connsiteY5" fmla="*/ 635694 h 886362"/>
                    <a:gd name="connsiteX6" fmla="*/ 0 w 867584"/>
                    <a:gd name="connsiteY6" fmla="*/ 599885 h 886362"/>
                    <a:gd name="connsiteX7" fmla="*/ 12 w 867584"/>
                    <a:gd name="connsiteY7" fmla="*/ 599553 h 886362"/>
                    <a:gd name="connsiteX8" fmla="*/ 0 w 867584"/>
                    <a:gd name="connsiteY8" fmla="*/ 599316 h 886362"/>
                    <a:gd name="connsiteX9" fmla="*/ 1794 w 867584"/>
                    <a:gd name="connsiteY9" fmla="*/ 549083 h 886362"/>
                    <a:gd name="connsiteX10" fmla="*/ 3588 w 867584"/>
                    <a:gd name="connsiteY10" fmla="*/ 518585 h 886362"/>
                    <a:gd name="connsiteX11" fmla="*/ 7176 w 867584"/>
                    <a:gd name="connsiteY11" fmla="*/ 486292 h 886362"/>
                    <a:gd name="connsiteX12" fmla="*/ 14353 w 867584"/>
                    <a:gd name="connsiteY12" fmla="*/ 452205 h 886362"/>
                    <a:gd name="connsiteX13" fmla="*/ 25117 w 867584"/>
                    <a:gd name="connsiteY13" fmla="*/ 414530 h 886362"/>
                    <a:gd name="connsiteX14" fmla="*/ 35881 w 867584"/>
                    <a:gd name="connsiteY14" fmla="*/ 373268 h 886362"/>
                    <a:gd name="connsiteX15" fmla="*/ 52028 w 867584"/>
                    <a:gd name="connsiteY15" fmla="*/ 333799 h 886362"/>
                    <a:gd name="connsiteX16" fmla="*/ 68174 w 867584"/>
                    <a:gd name="connsiteY16" fmla="*/ 287154 h 886362"/>
                    <a:gd name="connsiteX17" fmla="*/ 89703 w 867584"/>
                    <a:gd name="connsiteY17" fmla="*/ 242303 h 886362"/>
                    <a:gd name="connsiteX18" fmla="*/ 97527 w 867584"/>
                    <a:gd name="connsiteY18" fmla="*/ 229001 h 886362"/>
                    <a:gd name="connsiteX19" fmla="*/ 116613 w 867584"/>
                    <a:gd name="connsiteY19" fmla="*/ 193444 h 886362"/>
                    <a:gd name="connsiteX20" fmla="*/ 143524 w 867584"/>
                    <a:gd name="connsiteY20" fmla="*/ 150473 h 886362"/>
                    <a:gd name="connsiteX21" fmla="*/ 172229 w 867584"/>
                    <a:gd name="connsiteY21" fmla="*/ 112873 h 886362"/>
                    <a:gd name="connsiteX22" fmla="*/ 197346 w 867584"/>
                    <a:gd name="connsiteY22" fmla="*/ 77063 h 886362"/>
                    <a:gd name="connsiteX23" fmla="*/ 224256 w 867584"/>
                    <a:gd name="connsiteY23" fmla="*/ 46625 h 886362"/>
                    <a:gd name="connsiteX24" fmla="*/ 249373 w 867584"/>
                    <a:gd name="connsiteY24" fmla="*/ 21558 h 886362"/>
                    <a:gd name="connsiteX25" fmla="*/ 276284 w 867584"/>
                    <a:gd name="connsiteY25" fmla="*/ 72 h 886362"/>
                    <a:gd name="connsiteX26" fmla="*/ 867584 w 867584"/>
                    <a:gd name="connsiteY26" fmla="*/ 356260 h 886362"/>
                    <a:gd name="connsiteX0" fmla="*/ 867584 w 867584"/>
                    <a:gd name="connsiteY0" fmla="*/ 420997 h 951099"/>
                    <a:gd name="connsiteX1" fmla="*/ 297812 w 867584"/>
                    <a:gd name="connsiteY1" fmla="*/ 951099 h 951099"/>
                    <a:gd name="connsiteX2" fmla="*/ 5382 w 867584"/>
                    <a:gd name="connsiteY2" fmla="*/ 730870 h 951099"/>
                    <a:gd name="connsiteX3" fmla="*/ 5382 w 867584"/>
                    <a:gd name="connsiteY3" fmla="*/ 730433 h 951099"/>
                    <a:gd name="connsiteX4" fmla="*/ 5382 w 867584"/>
                    <a:gd name="connsiteY4" fmla="*/ 723708 h 951099"/>
                    <a:gd name="connsiteX5" fmla="*/ 1794 w 867584"/>
                    <a:gd name="connsiteY5" fmla="*/ 700431 h 951099"/>
                    <a:gd name="connsiteX6" fmla="*/ 0 w 867584"/>
                    <a:gd name="connsiteY6" fmla="*/ 664622 h 951099"/>
                    <a:gd name="connsiteX7" fmla="*/ 12 w 867584"/>
                    <a:gd name="connsiteY7" fmla="*/ 664290 h 951099"/>
                    <a:gd name="connsiteX8" fmla="*/ 0 w 867584"/>
                    <a:gd name="connsiteY8" fmla="*/ 664053 h 951099"/>
                    <a:gd name="connsiteX9" fmla="*/ 1794 w 867584"/>
                    <a:gd name="connsiteY9" fmla="*/ 613820 h 951099"/>
                    <a:gd name="connsiteX10" fmla="*/ 3588 w 867584"/>
                    <a:gd name="connsiteY10" fmla="*/ 583322 h 951099"/>
                    <a:gd name="connsiteX11" fmla="*/ 7176 w 867584"/>
                    <a:gd name="connsiteY11" fmla="*/ 551029 h 951099"/>
                    <a:gd name="connsiteX12" fmla="*/ 14353 w 867584"/>
                    <a:gd name="connsiteY12" fmla="*/ 516942 h 951099"/>
                    <a:gd name="connsiteX13" fmla="*/ 25117 w 867584"/>
                    <a:gd name="connsiteY13" fmla="*/ 479267 h 951099"/>
                    <a:gd name="connsiteX14" fmla="*/ 35881 w 867584"/>
                    <a:gd name="connsiteY14" fmla="*/ 438005 h 951099"/>
                    <a:gd name="connsiteX15" fmla="*/ 52028 w 867584"/>
                    <a:gd name="connsiteY15" fmla="*/ 398536 h 951099"/>
                    <a:gd name="connsiteX16" fmla="*/ 68174 w 867584"/>
                    <a:gd name="connsiteY16" fmla="*/ 351891 h 951099"/>
                    <a:gd name="connsiteX17" fmla="*/ 89703 w 867584"/>
                    <a:gd name="connsiteY17" fmla="*/ 307040 h 951099"/>
                    <a:gd name="connsiteX18" fmla="*/ 97527 w 867584"/>
                    <a:gd name="connsiteY18" fmla="*/ 293738 h 951099"/>
                    <a:gd name="connsiteX19" fmla="*/ 116613 w 867584"/>
                    <a:gd name="connsiteY19" fmla="*/ 258181 h 951099"/>
                    <a:gd name="connsiteX20" fmla="*/ 143524 w 867584"/>
                    <a:gd name="connsiteY20" fmla="*/ 215210 h 951099"/>
                    <a:gd name="connsiteX21" fmla="*/ 172229 w 867584"/>
                    <a:gd name="connsiteY21" fmla="*/ 177610 h 951099"/>
                    <a:gd name="connsiteX22" fmla="*/ 197346 w 867584"/>
                    <a:gd name="connsiteY22" fmla="*/ 141800 h 951099"/>
                    <a:gd name="connsiteX23" fmla="*/ 224256 w 867584"/>
                    <a:gd name="connsiteY23" fmla="*/ 111362 h 951099"/>
                    <a:gd name="connsiteX24" fmla="*/ 249373 w 867584"/>
                    <a:gd name="connsiteY24" fmla="*/ 86295 h 951099"/>
                    <a:gd name="connsiteX25" fmla="*/ 330241 w 867584"/>
                    <a:gd name="connsiteY25" fmla="*/ 61 h 951099"/>
                    <a:gd name="connsiteX26" fmla="*/ 867584 w 867584"/>
                    <a:gd name="connsiteY26" fmla="*/ 420997 h 951099"/>
                    <a:gd name="connsiteX0" fmla="*/ 904274 w 904274"/>
                    <a:gd name="connsiteY0" fmla="*/ 410207 h 951100"/>
                    <a:gd name="connsiteX1" fmla="*/ 297812 w 904274"/>
                    <a:gd name="connsiteY1" fmla="*/ 951100 h 951100"/>
                    <a:gd name="connsiteX2" fmla="*/ 5382 w 904274"/>
                    <a:gd name="connsiteY2" fmla="*/ 730871 h 951100"/>
                    <a:gd name="connsiteX3" fmla="*/ 5382 w 904274"/>
                    <a:gd name="connsiteY3" fmla="*/ 730434 h 951100"/>
                    <a:gd name="connsiteX4" fmla="*/ 5382 w 904274"/>
                    <a:gd name="connsiteY4" fmla="*/ 723709 h 951100"/>
                    <a:gd name="connsiteX5" fmla="*/ 1794 w 904274"/>
                    <a:gd name="connsiteY5" fmla="*/ 700432 h 951100"/>
                    <a:gd name="connsiteX6" fmla="*/ 0 w 904274"/>
                    <a:gd name="connsiteY6" fmla="*/ 664623 h 951100"/>
                    <a:gd name="connsiteX7" fmla="*/ 12 w 904274"/>
                    <a:gd name="connsiteY7" fmla="*/ 664291 h 951100"/>
                    <a:gd name="connsiteX8" fmla="*/ 0 w 904274"/>
                    <a:gd name="connsiteY8" fmla="*/ 664054 h 951100"/>
                    <a:gd name="connsiteX9" fmla="*/ 1794 w 904274"/>
                    <a:gd name="connsiteY9" fmla="*/ 613821 h 951100"/>
                    <a:gd name="connsiteX10" fmla="*/ 3588 w 904274"/>
                    <a:gd name="connsiteY10" fmla="*/ 583323 h 951100"/>
                    <a:gd name="connsiteX11" fmla="*/ 7176 w 904274"/>
                    <a:gd name="connsiteY11" fmla="*/ 551030 h 951100"/>
                    <a:gd name="connsiteX12" fmla="*/ 14353 w 904274"/>
                    <a:gd name="connsiteY12" fmla="*/ 516943 h 951100"/>
                    <a:gd name="connsiteX13" fmla="*/ 25117 w 904274"/>
                    <a:gd name="connsiteY13" fmla="*/ 479268 h 951100"/>
                    <a:gd name="connsiteX14" fmla="*/ 35881 w 904274"/>
                    <a:gd name="connsiteY14" fmla="*/ 438006 h 951100"/>
                    <a:gd name="connsiteX15" fmla="*/ 52028 w 904274"/>
                    <a:gd name="connsiteY15" fmla="*/ 398537 h 951100"/>
                    <a:gd name="connsiteX16" fmla="*/ 68174 w 904274"/>
                    <a:gd name="connsiteY16" fmla="*/ 351892 h 951100"/>
                    <a:gd name="connsiteX17" fmla="*/ 89703 w 904274"/>
                    <a:gd name="connsiteY17" fmla="*/ 307041 h 951100"/>
                    <a:gd name="connsiteX18" fmla="*/ 97527 w 904274"/>
                    <a:gd name="connsiteY18" fmla="*/ 293739 h 951100"/>
                    <a:gd name="connsiteX19" fmla="*/ 116613 w 904274"/>
                    <a:gd name="connsiteY19" fmla="*/ 258182 h 951100"/>
                    <a:gd name="connsiteX20" fmla="*/ 143524 w 904274"/>
                    <a:gd name="connsiteY20" fmla="*/ 215211 h 951100"/>
                    <a:gd name="connsiteX21" fmla="*/ 172229 w 904274"/>
                    <a:gd name="connsiteY21" fmla="*/ 177611 h 951100"/>
                    <a:gd name="connsiteX22" fmla="*/ 197346 w 904274"/>
                    <a:gd name="connsiteY22" fmla="*/ 141801 h 951100"/>
                    <a:gd name="connsiteX23" fmla="*/ 224256 w 904274"/>
                    <a:gd name="connsiteY23" fmla="*/ 111363 h 951100"/>
                    <a:gd name="connsiteX24" fmla="*/ 249373 w 904274"/>
                    <a:gd name="connsiteY24" fmla="*/ 86296 h 951100"/>
                    <a:gd name="connsiteX25" fmla="*/ 330241 w 904274"/>
                    <a:gd name="connsiteY25" fmla="*/ 62 h 951100"/>
                    <a:gd name="connsiteX26" fmla="*/ 904274 w 904274"/>
                    <a:gd name="connsiteY26" fmla="*/ 410207 h 951100"/>
                    <a:gd name="connsiteX0" fmla="*/ 904274 w 904274"/>
                    <a:gd name="connsiteY0" fmla="*/ 410207 h 1028796"/>
                    <a:gd name="connsiteX1" fmla="*/ 496369 w 904274"/>
                    <a:gd name="connsiteY1" fmla="*/ 1028796 h 1028796"/>
                    <a:gd name="connsiteX2" fmla="*/ 5382 w 904274"/>
                    <a:gd name="connsiteY2" fmla="*/ 730871 h 1028796"/>
                    <a:gd name="connsiteX3" fmla="*/ 5382 w 904274"/>
                    <a:gd name="connsiteY3" fmla="*/ 730434 h 1028796"/>
                    <a:gd name="connsiteX4" fmla="*/ 5382 w 904274"/>
                    <a:gd name="connsiteY4" fmla="*/ 723709 h 1028796"/>
                    <a:gd name="connsiteX5" fmla="*/ 1794 w 904274"/>
                    <a:gd name="connsiteY5" fmla="*/ 700432 h 1028796"/>
                    <a:gd name="connsiteX6" fmla="*/ 0 w 904274"/>
                    <a:gd name="connsiteY6" fmla="*/ 664623 h 1028796"/>
                    <a:gd name="connsiteX7" fmla="*/ 12 w 904274"/>
                    <a:gd name="connsiteY7" fmla="*/ 664291 h 1028796"/>
                    <a:gd name="connsiteX8" fmla="*/ 0 w 904274"/>
                    <a:gd name="connsiteY8" fmla="*/ 664054 h 1028796"/>
                    <a:gd name="connsiteX9" fmla="*/ 1794 w 904274"/>
                    <a:gd name="connsiteY9" fmla="*/ 613821 h 1028796"/>
                    <a:gd name="connsiteX10" fmla="*/ 3588 w 904274"/>
                    <a:gd name="connsiteY10" fmla="*/ 583323 h 1028796"/>
                    <a:gd name="connsiteX11" fmla="*/ 7176 w 904274"/>
                    <a:gd name="connsiteY11" fmla="*/ 551030 h 1028796"/>
                    <a:gd name="connsiteX12" fmla="*/ 14353 w 904274"/>
                    <a:gd name="connsiteY12" fmla="*/ 516943 h 1028796"/>
                    <a:gd name="connsiteX13" fmla="*/ 25117 w 904274"/>
                    <a:gd name="connsiteY13" fmla="*/ 479268 h 1028796"/>
                    <a:gd name="connsiteX14" fmla="*/ 35881 w 904274"/>
                    <a:gd name="connsiteY14" fmla="*/ 438006 h 1028796"/>
                    <a:gd name="connsiteX15" fmla="*/ 52028 w 904274"/>
                    <a:gd name="connsiteY15" fmla="*/ 398537 h 1028796"/>
                    <a:gd name="connsiteX16" fmla="*/ 68174 w 904274"/>
                    <a:gd name="connsiteY16" fmla="*/ 351892 h 1028796"/>
                    <a:gd name="connsiteX17" fmla="*/ 89703 w 904274"/>
                    <a:gd name="connsiteY17" fmla="*/ 307041 h 1028796"/>
                    <a:gd name="connsiteX18" fmla="*/ 97527 w 904274"/>
                    <a:gd name="connsiteY18" fmla="*/ 293739 h 1028796"/>
                    <a:gd name="connsiteX19" fmla="*/ 116613 w 904274"/>
                    <a:gd name="connsiteY19" fmla="*/ 258182 h 1028796"/>
                    <a:gd name="connsiteX20" fmla="*/ 143524 w 904274"/>
                    <a:gd name="connsiteY20" fmla="*/ 215211 h 1028796"/>
                    <a:gd name="connsiteX21" fmla="*/ 172229 w 904274"/>
                    <a:gd name="connsiteY21" fmla="*/ 177611 h 1028796"/>
                    <a:gd name="connsiteX22" fmla="*/ 197346 w 904274"/>
                    <a:gd name="connsiteY22" fmla="*/ 141801 h 1028796"/>
                    <a:gd name="connsiteX23" fmla="*/ 224256 w 904274"/>
                    <a:gd name="connsiteY23" fmla="*/ 111363 h 1028796"/>
                    <a:gd name="connsiteX24" fmla="*/ 249373 w 904274"/>
                    <a:gd name="connsiteY24" fmla="*/ 86296 h 1028796"/>
                    <a:gd name="connsiteX25" fmla="*/ 330241 w 904274"/>
                    <a:gd name="connsiteY25" fmla="*/ 62 h 1028796"/>
                    <a:gd name="connsiteX26" fmla="*/ 904274 w 904274"/>
                    <a:gd name="connsiteY26" fmla="*/ 410207 h 1028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4274" h="1028796">
                      <a:moveTo>
                        <a:pt x="904274" y="410207"/>
                      </a:moveTo>
                      <a:lnTo>
                        <a:pt x="496369" y="1028796"/>
                      </a:lnTo>
                      <a:lnTo>
                        <a:pt x="5382" y="730871"/>
                      </a:lnTo>
                      <a:lnTo>
                        <a:pt x="5382" y="730434"/>
                      </a:lnTo>
                      <a:lnTo>
                        <a:pt x="5382" y="723709"/>
                      </a:lnTo>
                      <a:lnTo>
                        <a:pt x="1794" y="700432"/>
                      </a:lnTo>
                      <a:lnTo>
                        <a:pt x="0" y="664623"/>
                      </a:lnTo>
                      <a:cubicBezTo>
                        <a:pt x="4" y="664512"/>
                        <a:pt x="8" y="664402"/>
                        <a:pt x="12" y="664291"/>
                      </a:cubicBezTo>
                      <a:lnTo>
                        <a:pt x="0" y="664054"/>
                      </a:lnTo>
                      <a:lnTo>
                        <a:pt x="1794" y="613821"/>
                      </a:lnTo>
                      <a:lnTo>
                        <a:pt x="3588" y="583323"/>
                      </a:lnTo>
                      <a:lnTo>
                        <a:pt x="7176" y="551030"/>
                      </a:lnTo>
                      <a:lnTo>
                        <a:pt x="14353" y="516943"/>
                      </a:lnTo>
                      <a:lnTo>
                        <a:pt x="25117" y="479268"/>
                      </a:lnTo>
                      <a:lnTo>
                        <a:pt x="35881" y="438006"/>
                      </a:lnTo>
                      <a:lnTo>
                        <a:pt x="52028" y="398537"/>
                      </a:lnTo>
                      <a:lnTo>
                        <a:pt x="68174" y="351892"/>
                      </a:lnTo>
                      <a:lnTo>
                        <a:pt x="89703" y="307041"/>
                      </a:lnTo>
                      <a:lnTo>
                        <a:pt x="97527" y="293739"/>
                      </a:lnTo>
                      <a:lnTo>
                        <a:pt x="116613" y="258182"/>
                      </a:lnTo>
                      <a:lnTo>
                        <a:pt x="143524" y="215211"/>
                      </a:lnTo>
                      <a:lnTo>
                        <a:pt x="172229" y="177611"/>
                      </a:lnTo>
                      <a:lnTo>
                        <a:pt x="197346" y="141801"/>
                      </a:lnTo>
                      <a:lnTo>
                        <a:pt x="224256" y="111363"/>
                      </a:lnTo>
                      <a:lnTo>
                        <a:pt x="249373" y="86296"/>
                      </a:lnTo>
                      <a:lnTo>
                        <a:pt x="330241" y="62"/>
                      </a:lnTo>
                      <a:cubicBezTo>
                        <a:pt x="337417" y="-5906"/>
                        <a:pt x="897098" y="416175"/>
                        <a:pt x="904274" y="41020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" name="îṥľiḑè">
                <a:extLst>
                  <a:ext uri="{FF2B5EF4-FFF2-40B4-BE49-F238E27FC236}">
                    <a16:creationId xmlns:a16="http://schemas.microsoft.com/office/drawing/2014/main" id="{D20CD7B5-5542-4703-9436-39142946E1D0}"/>
                  </a:ext>
                </a:extLst>
              </p:cNvPr>
              <p:cNvSpPr/>
              <p:nvPr/>
            </p:nvSpPr>
            <p:spPr bwMode="auto">
              <a:xfrm>
                <a:off x="1086799" y="2546035"/>
                <a:ext cx="1159184" cy="25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31" name="í$ļîďê">
                <a:extLst>
                  <a:ext uri="{FF2B5EF4-FFF2-40B4-BE49-F238E27FC236}">
                    <a16:creationId xmlns:a16="http://schemas.microsoft.com/office/drawing/2014/main" id="{5F9E340E-7533-46CB-B89F-C1694865E6E6}"/>
                  </a:ext>
                </a:extLst>
              </p:cNvPr>
              <p:cNvSpPr/>
              <p:nvPr/>
            </p:nvSpPr>
            <p:spPr bwMode="auto">
              <a:xfrm>
                <a:off x="990467" y="2982735"/>
                <a:ext cx="1245881" cy="25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32" name="ïšľîḋè">
                <a:extLst>
                  <a:ext uri="{FF2B5EF4-FFF2-40B4-BE49-F238E27FC236}">
                    <a16:creationId xmlns:a16="http://schemas.microsoft.com/office/drawing/2014/main" id="{CDE36914-FC63-49F8-9573-D66916FCABBD}"/>
                  </a:ext>
                </a:extLst>
              </p:cNvPr>
              <p:cNvSpPr/>
              <p:nvPr/>
            </p:nvSpPr>
            <p:spPr bwMode="auto">
              <a:xfrm>
                <a:off x="884503" y="3451545"/>
                <a:ext cx="1351846" cy="25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33" name="íŝľiḑè">
                <a:extLst>
                  <a:ext uri="{FF2B5EF4-FFF2-40B4-BE49-F238E27FC236}">
                    <a16:creationId xmlns:a16="http://schemas.microsoft.com/office/drawing/2014/main" id="{D780B2A9-8734-40DC-8413-6400D659FE50}"/>
                  </a:ext>
                </a:extLst>
              </p:cNvPr>
              <p:cNvSpPr/>
              <p:nvPr/>
            </p:nvSpPr>
            <p:spPr bwMode="auto">
              <a:xfrm>
                <a:off x="2303779" y="3612097"/>
                <a:ext cx="337159" cy="314681"/>
              </a:xfrm>
              <a:custGeom>
                <a:avLst/>
                <a:gdLst>
                  <a:gd name="T0" fmla="*/ 197 w 210"/>
                  <a:gd name="T1" fmla="*/ 195 h 195"/>
                  <a:gd name="T2" fmla="*/ 17 w 210"/>
                  <a:gd name="T3" fmla="*/ 195 h 195"/>
                  <a:gd name="T4" fmla="*/ 0 w 210"/>
                  <a:gd name="T5" fmla="*/ 13 h 195"/>
                  <a:gd name="T6" fmla="*/ 210 w 210"/>
                  <a:gd name="T7" fmla="*/ 0 h 195"/>
                  <a:gd name="T8" fmla="*/ 197 w 210"/>
                  <a:gd name="T9" fmla="*/ 195 h 195"/>
                  <a:gd name="T10" fmla="*/ 31 w 210"/>
                  <a:gd name="T11" fmla="*/ 178 h 195"/>
                  <a:gd name="T12" fmla="*/ 183 w 210"/>
                  <a:gd name="T13" fmla="*/ 178 h 195"/>
                  <a:gd name="T14" fmla="*/ 194 w 210"/>
                  <a:gd name="T15" fmla="*/ 18 h 195"/>
                  <a:gd name="T16" fmla="*/ 17 w 210"/>
                  <a:gd name="T17" fmla="*/ 29 h 195"/>
                  <a:gd name="T18" fmla="*/ 31 w 210"/>
                  <a:gd name="T19" fmla="*/ 17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195">
                    <a:moveTo>
                      <a:pt x="197" y="195"/>
                    </a:moveTo>
                    <a:lnTo>
                      <a:pt x="17" y="195"/>
                    </a:lnTo>
                    <a:lnTo>
                      <a:pt x="0" y="13"/>
                    </a:lnTo>
                    <a:lnTo>
                      <a:pt x="210" y="0"/>
                    </a:lnTo>
                    <a:lnTo>
                      <a:pt x="197" y="195"/>
                    </a:lnTo>
                    <a:close/>
                    <a:moveTo>
                      <a:pt x="31" y="178"/>
                    </a:moveTo>
                    <a:lnTo>
                      <a:pt x="183" y="178"/>
                    </a:lnTo>
                    <a:lnTo>
                      <a:pt x="194" y="18"/>
                    </a:lnTo>
                    <a:lnTo>
                      <a:pt x="17" y="29"/>
                    </a:lnTo>
                    <a:lnTo>
                      <a:pt x="31" y="17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34" name="ïSḻïḓe">
                <a:extLst>
                  <a:ext uri="{FF2B5EF4-FFF2-40B4-BE49-F238E27FC236}">
                    <a16:creationId xmlns:a16="http://schemas.microsoft.com/office/drawing/2014/main" id="{8F623A2E-2B0E-42D9-9F58-F191A20309F0}"/>
                  </a:ext>
                </a:extLst>
              </p:cNvPr>
              <p:cNvSpPr/>
              <p:nvPr/>
            </p:nvSpPr>
            <p:spPr bwMode="auto">
              <a:xfrm>
                <a:off x="807438" y="3888247"/>
                <a:ext cx="1428910" cy="28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grpSp>
            <p:nvGrpSpPr>
              <p:cNvPr id="35" name="iṡlîḑè">
                <a:extLst>
                  <a:ext uri="{FF2B5EF4-FFF2-40B4-BE49-F238E27FC236}">
                    <a16:creationId xmlns:a16="http://schemas.microsoft.com/office/drawing/2014/main" id="{9AEAF75F-C49D-4BD0-A8AD-504E4908BD1E}"/>
                  </a:ext>
                </a:extLst>
              </p:cNvPr>
              <p:cNvGrpSpPr/>
              <p:nvPr/>
            </p:nvGrpSpPr>
            <p:grpSpPr>
              <a:xfrm>
                <a:off x="14314" y="4045594"/>
                <a:ext cx="2180292" cy="1117440"/>
                <a:chOff x="993173" y="3978433"/>
                <a:chExt cx="2436306" cy="1248650"/>
              </a:xfrm>
            </p:grpSpPr>
            <p:sp>
              <p:nvSpPr>
                <p:cNvPr id="40" name="ïSļîḋe">
                  <a:extLst>
                    <a:ext uri="{FF2B5EF4-FFF2-40B4-BE49-F238E27FC236}">
                      <a16:creationId xmlns:a16="http://schemas.microsoft.com/office/drawing/2014/main" id="{A96E048B-720A-4095-8BE7-A35942B3E511}"/>
                    </a:ext>
                  </a:extLst>
                </p:cNvPr>
                <p:cNvSpPr/>
                <p:nvPr/>
              </p:nvSpPr>
              <p:spPr bwMode="auto">
                <a:xfrm>
                  <a:off x="2431993" y="3985609"/>
                  <a:ext cx="717615" cy="337279"/>
                </a:xfrm>
                <a:custGeom>
                  <a:avLst/>
                  <a:gdLst>
                    <a:gd name="T0" fmla="*/ 0 w 401"/>
                    <a:gd name="T1" fmla="*/ 4 h 189"/>
                    <a:gd name="T2" fmla="*/ 12 w 401"/>
                    <a:gd name="T3" fmla="*/ 0 h 189"/>
                    <a:gd name="T4" fmla="*/ 22 w 401"/>
                    <a:gd name="T5" fmla="*/ 3 h 189"/>
                    <a:gd name="T6" fmla="*/ 59 w 401"/>
                    <a:gd name="T7" fmla="*/ 22 h 189"/>
                    <a:gd name="T8" fmla="*/ 76 w 401"/>
                    <a:gd name="T9" fmla="*/ 29 h 189"/>
                    <a:gd name="T10" fmla="*/ 113 w 401"/>
                    <a:gd name="T11" fmla="*/ 42 h 189"/>
                    <a:gd name="T12" fmla="*/ 159 w 401"/>
                    <a:gd name="T13" fmla="*/ 53 h 189"/>
                    <a:gd name="T14" fmla="*/ 207 w 401"/>
                    <a:gd name="T15" fmla="*/ 57 h 189"/>
                    <a:gd name="T16" fmla="*/ 233 w 401"/>
                    <a:gd name="T17" fmla="*/ 56 h 189"/>
                    <a:gd name="T18" fmla="*/ 239 w 401"/>
                    <a:gd name="T19" fmla="*/ 57 h 189"/>
                    <a:gd name="T20" fmla="*/ 249 w 401"/>
                    <a:gd name="T21" fmla="*/ 66 h 189"/>
                    <a:gd name="T22" fmla="*/ 264 w 401"/>
                    <a:gd name="T23" fmla="*/ 82 h 189"/>
                    <a:gd name="T24" fmla="*/ 289 w 401"/>
                    <a:gd name="T25" fmla="*/ 103 h 189"/>
                    <a:gd name="T26" fmla="*/ 307 w 401"/>
                    <a:gd name="T27" fmla="*/ 112 h 189"/>
                    <a:gd name="T28" fmla="*/ 365 w 401"/>
                    <a:gd name="T29" fmla="*/ 137 h 189"/>
                    <a:gd name="T30" fmla="*/ 395 w 401"/>
                    <a:gd name="T31" fmla="*/ 144 h 189"/>
                    <a:gd name="T32" fmla="*/ 397 w 401"/>
                    <a:gd name="T33" fmla="*/ 146 h 189"/>
                    <a:gd name="T34" fmla="*/ 401 w 401"/>
                    <a:gd name="T35" fmla="*/ 152 h 189"/>
                    <a:gd name="T36" fmla="*/ 400 w 401"/>
                    <a:gd name="T37" fmla="*/ 160 h 189"/>
                    <a:gd name="T38" fmla="*/ 396 w 401"/>
                    <a:gd name="T39" fmla="*/ 170 h 189"/>
                    <a:gd name="T40" fmla="*/ 390 w 401"/>
                    <a:gd name="T41" fmla="*/ 177 h 189"/>
                    <a:gd name="T42" fmla="*/ 379 w 401"/>
                    <a:gd name="T43" fmla="*/ 184 h 189"/>
                    <a:gd name="T44" fmla="*/ 366 w 401"/>
                    <a:gd name="T45" fmla="*/ 188 h 189"/>
                    <a:gd name="T46" fmla="*/ 350 w 401"/>
                    <a:gd name="T47" fmla="*/ 188 h 189"/>
                    <a:gd name="T48" fmla="*/ 341 w 401"/>
                    <a:gd name="T49" fmla="*/ 187 h 189"/>
                    <a:gd name="T50" fmla="*/ 304 w 401"/>
                    <a:gd name="T51" fmla="*/ 177 h 189"/>
                    <a:gd name="T52" fmla="*/ 269 w 401"/>
                    <a:gd name="T53" fmla="*/ 163 h 189"/>
                    <a:gd name="T54" fmla="*/ 254 w 401"/>
                    <a:gd name="T55" fmla="*/ 153 h 189"/>
                    <a:gd name="T56" fmla="*/ 241 w 401"/>
                    <a:gd name="T57" fmla="*/ 141 h 189"/>
                    <a:gd name="T58" fmla="*/ 230 w 401"/>
                    <a:gd name="T59" fmla="*/ 124 h 189"/>
                    <a:gd name="T60" fmla="*/ 222 w 401"/>
                    <a:gd name="T61" fmla="*/ 105 h 189"/>
                    <a:gd name="T62" fmla="*/ 183 w 401"/>
                    <a:gd name="T63" fmla="*/ 109 h 189"/>
                    <a:gd name="T64" fmla="*/ 143 w 401"/>
                    <a:gd name="T65" fmla="*/ 109 h 189"/>
                    <a:gd name="T66" fmla="*/ 101 w 401"/>
                    <a:gd name="T67" fmla="*/ 103 h 189"/>
                    <a:gd name="T68" fmla="*/ 60 w 401"/>
                    <a:gd name="T69" fmla="*/ 89 h 189"/>
                    <a:gd name="T70" fmla="*/ 51 w 401"/>
                    <a:gd name="T71" fmla="*/ 85 h 189"/>
                    <a:gd name="T72" fmla="*/ 35 w 401"/>
                    <a:gd name="T73" fmla="*/ 72 h 189"/>
                    <a:gd name="T74" fmla="*/ 23 w 401"/>
                    <a:gd name="T75" fmla="*/ 59 h 189"/>
                    <a:gd name="T76" fmla="*/ 11 w 401"/>
                    <a:gd name="T77" fmla="*/ 38 h 189"/>
                    <a:gd name="T78" fmla="*/ 3 w 401"/>
                    <a:gd name="T79" fmla="*/ 14 h 189"/>
                    <a:gd name="T80" fmla="*/ 0 w 401"/>
                    <a:gd name="T81" fmla="*/ 4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01" h="189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3"/>
                      </a:lnTo>
                      <a:lnTo>
                        <a:pt x="36" y="1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76" y="29"/>
                      </a:lnTo>
                      <a:lnTo>
                        <a:pt x="94" y="36"/>
                      </a:lnTo>
                      <a:lnTo>
                        <a:pt x="113" y="42"/>
                      </a:lnTo>
                      <a:lnTo>
                        <a:pt x="135" y="48"/>
                      </a:lnTo>
                      <a:lnTo>
                        <a:pt x="159" y="53"/>
                      </a:lnTo>
                      <a:lnTo>
                        <a:pt x="183" y="56"/>
                      </a:lnTo>
                      <a:lnTo>
                        <a:pt x="207" y="57"/>
                      </a:lnTo>
                      <a:lnTo>
                        <a:pt x="233" y="56"/>
                      </a:lnTo>
                      <a:lnTo>
                        <a:pt x="233" y="56"/>
                      </a:lnTo>
                      <a:lnTo>
                        <a:pt x="236" y="56"/>
                      </a:lnTo>
                      <a:lnTo>
                        <a:pt x="239" y="57"/>
                      </a:lnTo>
                      <a:lnTo>
                        <a:pt x="245" y="60"/>
                      </a:lnTo>
                      <a:lnTo>
                        <a:pt x="249" y="66"/>
                      </a:lnTo>
                      <a:lnTo>
                        <a:pt x="255" y="74"/>
                      </a:lnTo>
                      <a:lnTo>
                        <a:pt x="264" y="82"/>
                      </a:lnTo>
                      <a:lnTo>
                        <a:pt x="275" y="92"/>
                      </a:lnTo>
                      <a:lnTo>
                        <a:pt x="289" y="103"/>
                      </a:lnTo>
                      <a:lnTo>
                        <a:pt x="307" y="112"/>
                      </a:lnTo>
                      <a:lnTo>
                        <a:pt x="307" y="112"/>
                      </a:lnTo>
                      <a:lnTo>
                        <a:pt x="342" y="128"/>
                      </a:lnTo>
                      <a:lnTo>
                        <a:pt x="365" y="137"/>
                      </a:lnTo>
                      <a:lnTo>
                        <a:pt x="382" y="141"/>
                      </a:lnTo>
                      <a:lnTo>
                        <a:pt x="395" y="144"/>
                      </a:lnTo>
                      <a:lnTo>
                        <a:pt x="395" y="144"/>
                      </a:lnTo>
                      <a:lnTo>
                        <a:pt x="397" y="146"/>
                      </a:lnTo>
                      <a:lnTo>
                        <a:pt x="400" y="148"/>
                      </a:lnTo>
                      <a:lnTo>
                        <a:pt x="401" y="152"/>
                      </a:lnTo>
                      <a:lnTo>
                        <a:pt x="401" y="157"/>
                      </a:lnTo>
                      <a:lnTo>
                        <a:pt x="400" y="160"/>
                      </a:lnTo>
                      <a:lnTo>
                        <a:pt x="399" y="165"/>
                      </a:lnTo>
                      <a:lnTo>
                        <a:pt x="396" y="170"/>
                      </a:lnTo>
                      <a:lnTo>
                        <a:pt x="394" y="174"/>
                      </a:lnTo>
                      <a:lnTo>
                        <a:pt x="390" y="177"/>
                      </a:lnTo>
                      <a:lnTo>
                        <a:pt x="385" y="181"/>
                      </a:lnTo>
                      <a:lnTo>
                        <a:pt x="379" y="184"/>
                      </a:lnTo>
                      <a:lnTo>
                        <a:pt x="373" y="187"/>
                      </a:lnTo>
                      <a:lnTo>
                        <a:pt x="366" y="188"/>
                      </a:lnTo>
                      <a:lnTo>
                        <a:pt x="359" y="189"/>
                      </a:lnTo>
                      <a:lnTo>
                        <a:pt x="350" y="188"/>
                      </a:lnTo>
                      <a:lnTo>
                        <a:pt x="341" y="187"/>
                      </a:lnTo>
                      <a:lnTo>
                        <a:pt x="341" y="187"/>
                      </a:lnTo>
                      <a:lnTo>
                        <a:pt x="322" y="182"/>
                      </a:lnTo>
                      <a:lnTo>
                        <a:pt x="304" y="177"/>
                      </a:lnTo>
                      <a:lnTo>
                        <a:pt x="285" y="171"/>
                      </a:lnTo>
                      <a:lnTo>
                        <a:pt x="269" y="163"/>
                      </a:lnTo>
                      <a:lnTo>
                        <a:pt x="261" y="158"/>
                      </a:lnTo>
                      <a:lnTo>
                        <a:pt x="254" y="153"/>
                      </a:lnTo>
                      <a:lnTo>
                        <a:pt x="247" y="147"/>
                      </a:lnTo>
                      <a:lnTo>
                        <a:pt x="241" y="141"/>
                      </a:lnTo>
                      <a:lnTo>
                        <a:pt x="235" y="133"/>
                      </a:lnTo>
                      <a:lnTo>
                        <a:pt x="230" y="124"/>
                      </a:lnTo>
                      <a:lnTo>
                        <a:pt x="225" y="116"/>
                      </a:lnTo>
                      <a:lnTo>
                        <a:pt x="222" y="105"/>
                      </a:lnTo>
                      <a:lnTo>
                        <a:pt x="222" y="105"/>
                      </a:lnTo>
                      <a:lnTo>
                        <a:pt x="183" y="109"/>
                      </a:lnTo>
                      <a:lnTo>
                        <a:pt x="164" y="109"/>
                      </a:lnTo>
                      <a:lnTo>
                        <a:pt x="143" y="109"/>
                      </a:lnTo>
                      <a:lnTo>
                        <a:pt x="122" y="106"/>
                      </a:lnTo>
                      <a:lnTo>
                        <a:pt x="101" y="103"/>
                      </a:lnTo>
                      <a:lnTo>
                        <a:pt x="81" y="98"/>
                      </a:lnTo>
                      <a:lnTo>
                        <a:pt x="60" y="89"/>
                      </a:lnTo>
                      <a:lnTo>
                        <a:pt x="60" y="89"/>
                      </a:lnTo>
                      <a:lnTo>
                        <a:pt x="51" y="85"/>
                      </a:lnTo>
                      <a:lnTo>
                        <a:pt x="42" y="79"/>
                      </a:lnTo>
                      <a:lnTo>
                        <a:pt x="35" y="72"/>
                      </a:lnTo>
                      <a:lnTo>
                        <a:pt x="29" y="66"/>
                      </a:lnTo>
                      <a:lnTo>
                        <a:pt x="23" y="59"/>
                      </a:lnTo>
                      <a:lnTo>
                        <a:pt x="18" y="52"/>
                      </a:lnTo>
                      <a:lnTo>
                        <a:pt x="11" y="38"/>
                      </a:lnTo>
                      <a:lnTo>
                        <a:pt x="5" y="24"/>
                      </a:lnTo>
                      <a:lnTo>
                        <a:pt x="3" y="1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iśḻíḋè">
                  <a:extLst>
                    <a:ext uri="{FF2B5EF4-FFF2-40B4-BE49-F238E27FC236}">
                      <a16:creationId xmlns:a16="http://schemas.microsoft.com/office/drawing/2014/main" id="{79430DC6-C95F-4882-B83B-4188282CDC6B}"/>
                    </a:ext>
                  </a:extLst>
                </p:cNvPr>
                <p:cNvSpPr/>
                <p:nvPr/>
              </p:nvSpPr>
              <p:spPr bwMode="auto">
                <a:xfrm>
                  <a:off x="993173" y="4287007"/>
                  <a:ext cx="2436306" cy="807318"/>
                </a:xfrm>
                <a:custGeom>
                  <a:avLst/>
                  <a:gdLst>
                    <a:gd name="T0" fmla="*/ 1336 w 1357"/>
                    <a:gd name="T1" fmla="*/ 189 h 450"/>
                    <a:gd name="T2" fmla="*/ 1322 w 1357"/>
                    <a:gd name="T3" fmla="*/ 155 h 450"/>
                    <a:gd name="T4" fmla="*/ 1307 w 1357"/>
                    <a:gd name="T5" fmla="*/ 136 h 450"/>
                    <a:gd name="T6" fmla="*/ 1297 w 1357"/>
                    <a:gd name="T7" fmla="*/ 131 h 450"/>
                    <a:gd name="T8" fmla="*/ 1284 w 1357"/>
                    <a:gd name="T9" fmla="*/ 121 h 450"/>
                    <a:gd name="T10" fmla="*/ 1272 w 1357"/>
                    <a:gd name="T11" fmla="*/ 94 h 450"/>
                    <a:gd name="T12" fmla="*/ 1255 w 1357"/>
                    <a:gd name="T13" fmla="*/ 62 h 450"/>
                    <a:gd name="T14" fmla="*/ 1238 w 1357"/>
                    <a:gd name="T15" fmla="*/ 47 h 450"/>
                    <a:gd name="T16" fmla="*/ 1212 w 1357"/>
                    <a:gd name="T17" fmla="*/ 38 h 450"/>
                    <a:gd name="T18" fmla="*/ 1137 w 1357"/>
                    <a:gd name="T19" fmla="*/ 23 h 450"/>
                    <a:gd name="T20" fmla="*/ 1032 w 1357"/>
                    <a:gd name="T21" fmla="*/ 8 h 450"/>
                    <a:gd name="T22" fmla="*/ 911 w 1357"/>
                    <a:gd name="T23" fmla="*/ 1 h 450"/>
                    <a:gd name="T24" fmla="*/ 786 w 1357"/>
                    <a:gd name="T25" fmla="*/ 2 h 450"/>
                    <a:gd name="T26" fmla="*/ 707 w 1357"/>
                    <a:gd name="T27" fmla="*/ 12 h 450"/>
                    <a:gd name="T28" fmla="*/ 571 w 1357"/>
                    <a:gd name="T29" fmla="*/ 42 h 450"/>
                    <a:gd name="T30" fmla="*/ 301 w 1357"/>
                    <a:gd name="T31" fmla="*/ 115 h 450"/>
                    <a:gd name="T32" fmla="*/ 38 w 1357"/>
                    <a:gd name="T33" fmla="*/ 192 h 450"/>
                    <a:gd name="T34" fmla="*/ 0 w 1357"/>
                    <a:gd name="T35" fmla="*/ 450 h 450"/>
                    <a:gd name="T36" fmla="*/ 130 w 1357"/>
                    <a:gd name="T37" fmla="*/ 438 h 450"/>
                    <a:gd name="T38" fmla="*/ 227 w 1357"/>
                    <a:gd name="T39" fmla="*/ 438 h 450"/>
                    <a:gd name="T40" fmla="*/ 258 w 1357"/>
                    <a:gd name="T41" fmla="*/ 429 h 450"/>
                    <a:gd name="T42" fmla="*/ 305 w 1357"/>
                    <a:gd name="T43" fmla="*/ 410 h 450"/>
                    <a:gd name="T44" fmla="*/ 351 w 1357"/>
                    <a:gd name="T45" fmla="*/ 387 h 450"/>
                    <a:gd name="T46" fmla="*/ 384 w 1357"/>
                    <a:gd name="T47" fmla="*/ 383 h 450"/>
                    <a:gd name="T48" fmla="*/ 410 w 1357"/>
                    <a:gd name="T49" fmla="*/ 384 h 450"/>
                    <a:gd name="T50" fmla="*/ 518 w 1357"/>
                    <a:gd name="T51" fmla="*/ 405 h 450"/>
                    <a:gd name="T52" fmla="*/ 600 w 1357"/>
                    <a:gd name="T53" fmla="*/ 419 h 450"/>
                    <a:gd name="T54" fmla="*/ 659 w 1357"/>
                    <a:gd name="T55" fmla="*/ 419 h 450"/>
                    <a:gd name="T56" fmla="*/ 712 w 1357"/>
                    <a:gd name="T57" fmla="*/ 405 h 450"/>
                    <a:gd name="T58" fmla="*/ 768 w 1357"/>
                    <a:gd name="T59" fmla="*/ 396 h 450"/>
                    <a:gd name="T60" fmla="*/ 964 w 1357"/>
                    <a:gd name="T61" fmla="*/ 370 h 450"/>
                    <a:gd name="T62" fmla="*/ 1008 w 1357"/>
                    <a:gd name="T63" fmla="*/ 356 h 450"/>
                    <a:gd name="T64" fmla="*/ 1023 w 1357"/>
                    <a:gd name="T65" fmla="*/ 344 h 450"/>
                    <a:gd name="T66" fmla="*/ 1025 w 1357"/>
                    <a:gd name="T67" fmla="*/ 336 h 450"/>
                    <a:gd name="T68" fmla="*/ 1031 w 1357"/>
                    <a:gd name="T69" fmla="*/ 324 h 450"/>
                    <a:gd name="T70" fmla="*/ 1067 w 1357"/>
                    <a:gd name="T71" fmla="*/ 310 h 450"/>
                    <a:gd name="T72" fmla="*/ 1165 w 1357"/>
                    <a:gd name="T73" fmla="*/ 296 h 450"/>
                    <a:gd name="T74" fmla="*/ 1273 w 1357"/>
                    <a:gd name="T75" fmla="*/ 280 h 450"/>
                    <a:gd name="T76" fmla="*/ 1333 w 1357"/>
                    <a:gd name="T77" fmla="*/ 261 h 450"/>
                    <a:gd name="T78" fmla="*/ 1345 w 1357"/>
                    <a:gd name="T79" fmla="*/ 253 h 450"/>
                    <a:gd name="T80" fmla="*/ 1356 w 1357"/>
                    <a:gd name="T81" fmla="*/ 234 h 450"/>
                    <a:gd name="T82" fmla="*/ 1357 w 1357"/>
                    <a:gd name="T83" fmla="*/ 220 h 450"/>
                    <a:gd name="T84" fmla="*/ 1343 w 1357"/>
                    <a:gd name="T85" fmla="*/ 202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57" h="450">
                      <a:moveTo>
                        <a:pt x="1337" y="198"/>
                      </a:moveTo>
                      <a:lnTo>
                        <a:pt x="1337" y="198"/>
                      </a:lnTo>
                      <a:lnTo>
                        <a:pt x="1336" y="189"/>
                      </a:lnTo>
                      <a:lnTo>
                        <a:pt x="1332" y="179"/>
                      </a:lnTo>
                      <a:lnTo>
                        <a:pt x="1328" y="167"/>
                      </a:lnTo>
                      <a:lnTo>
                        <a:pt x="1322" y="155"/>
                      </a:lnTo>
                      <a:lnTo>
                        <a:pt x="1315" y="144"/>
                      </a:lnTo>
                      <a:lnTo>
                        <a:pt x="1312" y="139"/>
                      </a:lnTo>
                      <a:lnTo>
                        <a:pt x="1307" y="136"/>
                      </a:lnTo>
                      <a:lnTo>
                        <a:pt x="1302" y="133"/>
                      </a:lnTo>
                      <a:lnTo>
                        <a:pt x="1297" y="131"/>
                      </a:lnTo>
                      <a:lnTo>
                        <a:pt x="1297" y="131"/>
                      </a:lnTo>
                      <a:lnTo>
                        <a:pt x="1292" y="129"/>
                      </a:lnTo>
                      <a:lnTo>
                        <a:pt x="1287" y="126"/>
                      </a:lnTo>
                      <a:lnTo>
                        <a:pt x="1284" y="121"/>
                      </a:lnTo>
                      <a:lnTo>
                        <a:pt x="1280" y="118"/>
                      </a:lnTo>
                      <a:lnTo>
                        <a:pt x="1275" y="107"/>
                      </a:lnTo>
                      <a:lnTo>
                        <a:pt x="1272" y="94"/>
                      </a:lnTo>
                      <a:lnTo>
                        <a:pt x="1266" y="80"/>
                      </a:lnTo>
                      <a:lnTo>
                        <a:pt x="1260" y="68"/>
                      </a:lnTo>
                      <a:lnTo>
                        <a:pt x="1255" y="62"/>
                      </a:lnTo>
                      <a:lnTo>
                        <a:pt x="1250" y="56"/>
                      </a:lnTo>
                      <a:lnTo>
                        <a:pt x="1244" y="52"/>
                      </a:lnTo>
                      <a:lnTo>
                        <a:pt x="1238" y="47"/>
                      </a:lnTo>
                      <a:lnTo>
                        <a:pt x="1238" y="47"/>
                      </a:lnTo>
                      <a:lnTo>
                        <a:pt x="1227" y="43"/>
                      </a:lnTo>
                      <a:lnTo>
                        <a:pt x="1212" y="38"/>
                      </a:lnTo>
                      <a:lnTo>
                        <a:pt x="1191" y="33"/>
                      </a:lnTo>
                      <a:lnTo>
                        <a:pt x="1166" y="27"/>
                      </a:lnTo>
                      <a:lnTo>
                        <a:pt x="1137" y="23"/>
                      </a:lnTo>
                      <a:lnTo>
                        <a:pt x="1106" y="18"/>
                      </a:lnTo>
                      <a:lnTo>
                        <a:pt x="1070" y="13"/>
                      </a:lnTo>
                      <a:lnTo>
                        <a:pt x="1032" y="8"/>
                      </a:lnTo>
                      <a:lnTo>
                        <a:pt x="994" y="5"/>
                      </a:lnTo>
                      <a:lnTo>
                        <a:pt x="953" y="2"/>
                      </a:lnTo>
                      <a:lnTo>
                        <a:pt x="911" y="1"/>
                      </a:lnTo>
                      <a:lnTo>
                        <a:pt x="870" y="0"/>
                      </a:lnTo>
                      <a:lnTo>
                        <a:pt x="828" y="1"/>
                      </a:lnTo>
                      <a:lnTo>
                        <a:pt x="786" y="2"/>
                      </a:lnTo>
                      <a:lnTo>
                        <a:pt x="746" y="7"/>
                      </a:lnTo>
                      <a:lnTo>
                        <a:pt x="707" y="12"/>
                      </a:lnTo>
                      <a:lnTo>
                        <a:pt x="707" y="12"/>
                      </a:lnTo>
                      <a:lnTo>
                        <a:pt x="666" y="20"/>
                      </a:lnTo>
                      <a:lnTo>
                        <a:pt x="621" y="30"/>
                      </a:lnTo>
                      <a:lnTo>
                        <a:pt x="571" y="42"/>
                      </a:lnTo>
                      <a:lnTo>
                        <a:pt x="518" y="55"/>
                      </a:lnTo>
                      <a:lnTo>
                        <a:pt x="410" y="85"/>
                      </a:lnTo>
                      <a:lnTo>
                        <a:pt x="301" y="115"/>
                      </a:lnTo>
                      <a:lnTo>
                        <a:pt x="119" y="169"/>
                      </a:lnTo>
                      <a:lnTo>
                        <a:pt x="62" y="186"/>
                      </a:lnTo>
                      <a:lnTo>
                        <a:pt x="38" y="192"/>
                      </a:lnTo>
                      <a:lnTo>
                        <a:pt x="38" y="192"/>
                      </a:lnTo>
                      <a:lnTo>
                        <a:pt x="0" y="198"/>
                      </a:lnTo>
                      <a:lnTo>
                        <a:pt x="0" y="450"/>
                      </a:lnTo>
                      <a:lnTo>
                        <a:pt x="0" y="450"/>
                      </a:lnTo>
                      <a:lnTo>
                        <a:pt x="66" y="443"/>
                      </a:lnTo>
                      <a:lnTo>
                        <a:pt x="130" y="438"/>
                      </a:lnTo>
                      <a:lnTo>
                        <a:pt x="185" y="437"/>
                      </a:lnTo>
                      <a:lnTo>
                        <a:pt x="208" y="437"/>
                      </a:lnTo>
                      <a:lnTo>
                        <a:pt x="227" y="438"/>
                      </a:lnTo>
                      <a:lnTo>
                        <a:pt x="227" y="438"/>
                      </a:lnTo>
                      <a:lnTo>
                        <a:pt x="244" y="434"/>
                      </a:lnTo>
                      <a:lnTo>
                        <a:pt x="258" y="429"/>
                      </a:lnTo>
                      <a:lnTo>
                        <a:pt x="273" y="425"/>
                      </a:lnTo>
                      <a:lnTo>
                        <a:pt x="285" y="420"/>
                      </a:lnTo>
                      <a:lnTo>
                        <a:pt x="305" y="410"/>
                      </a:lnTo>
                      <a:lnTo>
                        <a:pt x="323" y="399"/>
                      </a:lnTo>
                      <a:lnTo>
                        <a:pt x="341" y="391"/>
                      </a:lnTo>
                      <a:lnTo>
                        <a:pt x="351" y="387"/>
                      </a:lnTo>
                      <a:lnTo>
                        <a:pt x="361" y="385"/>
                      </a:lnTo>
                      <a:lnTo>
                        <a:pt x="372" y="384"/>
                      </a:lnTo>
                      <a:lnTo>
                        <a:pt x="384" y="383"/>
                      </a:lnTo>
                      <a:lnTo>
                        <a:pt x="396" y="383"/>
                      </a:lnTo>
                      <a:lnTo>
                        <a:pt x="410" y="384"/>
                      </a:lnTo>
                      <a:lnTo>
                        <a:pt x="410" y="384"/>
                      </a:lnTo>
                      <a:lnTo>
                        <a:pt x="443" y="390"/>
                      </a:lnTo>
                      <a:lnTo>
                        <a:pt x="480" y="397"/>
                      </a:lnTo>
                      <a:lnTo>
                        <a:pt x="518" y="405"/>
                      </a:lnTo>
                      <a:lnTo>
                        <a:pt x="559" y="413"/>
                      </a:lnTo>
                      <a:lnTo>
                        <a:pt x="580" y="416"/>
                      </a:lnTo>
                      <a:lnTo>
                        <a:pt x="600" y="419"/>
                      </a:lnTo>
                      <a:lnTo>
                        <a:pt x="621" y="420"/>
                      </a:lnTo>
                      <a:lnTo>
                        <a:pt x="640" y="420"/>
                      </a:lnTo>
                      <a:lnTo>
                        <a:pt x="659" y="419"/>
                      </a:lnTo>
                      <a:lnTo>
                        <a:pt x="677" y="416"/>
                      </a:lnTo>
                      <a:lnTo>
                        <a:pt x="695" y="411"/>
                      </a:lnTo>
                      <a:lnTo>
                        <a:pt x="712" y="405"/>
                      </a:lnTo>
                      <a:lnTo>
                        <a:pt x="712" y="405"/>
                      </a:lnTo>
                      <a:lnTo>
                        <a:pt x="740" y="401"/>
                      </a:lnTo>
                      <a:lnTo>
                        <a:pt x="768" y="396"/>
                      </a:lnTo>
                      <a:lnTo>
                        <a:pt x="823" y="389"/>
                      </a:lnTo>
                      <a:lnTo>
                        <a:pt x="923" y="377"/>
                      </a:lnTo>
                      <a:lnTo>
                        <a:pt x="964" y="370"/>
                      </a:lnTo>
                      <a:lnTo>
                        <a:pt x="982" y="366"/>
                      </a:lnTo>
                      <a:lnTo>
                        <a:pt x="996" y="362"/>
                      </a:lnTo>
                      <a:lnTo>
                        <a:pt x="1008" y="356"/>
                      </a:lnTo>
                      <a:lnTo>
                        <a:pt x="1018" y="350"/>
                      </a:lnTo>
                      <a:lnTo>
                        <a:pt x="1020" y="348"/>
                      </a:lnTo>
                      <a:lnTo>
                        <a:pt x="1023" y="344"/>
                      </a:lnTo>
                      <a:lnTo>
                        <a:pt x="1024" y="339"/>
                      </a:lnTo>
                      <a:lnTo>
                        <a:pt x="1025" y="336"/>
                      </a:lnTo>
                      <a:lnTo>
                        <a:pt x="1025" y="336"/>
                      </a:lnTo>
                      <a:lnTo>
                        <a:pt x="1025" y="331"/>
                      </a:lnTo>
                      <a:lnTo>
                        <a:pt x="1027" y="327"/>
                      </a:lnTo>
                      <a:lnTo>
                        <a:pt x="1031" y="324"/>
                      </a:lnTo>
                      <a:lnTo>
                        <a:pt x="1036" y="321"/>
                      </a:lnTo>
                      <a:lnTo>
                        <a:pt x="1049" y="315"/>
                      </a:lnTo>
                      <a:lnTo>
                        <a:pt x="1067" y="310"/>
                      </a:lnTo>
                      <a:lnTo>
                        <a:pt x="1088" y="307"/>
                      </a:lnTo>
                      <a:lnTo>
                        <a:pt x="1112" y="302"/>
                      </a:lnTo>
                      <a:lnTo>
                        <a:pt x="1165" y="296"/>
                      </a:lnTo>
                      <a:lnTo>
                        <a:pt x="1220" y="289"/>
                      </a:lnTo>
                      <a:lnTo>
                        <a:pt x="1247" y="285"/>
                      </a:lnTo>
                      <a:lnTo>
                        <a:pt x="1273" y="280"/>
                      </a:lnTo>
                      <a:lnTo>
                        <a:pt x="1296" y="274"/>
                      </a:lnTo>
                      <a:lnTo>
                        <a:pt x="1316" y="268"/>
                      </a:lnTo>
                      <a:lnTo>
                        <a:pt x="1333" y="261"/>
                      </a:lnTo>
                      <a:lnTo>
                        <a:pt x="1339" y="256"/>
                      </a:lnTo>
                      <a:lnTo>
                        <a:pt x="1345" y="253"/>
                      </a:lnTo>
                      <a:lnTo>
                        <a:pt x="1345" y="253"/>
                      </a:lnTo>
                      <a:lnTo>
                        <a:pt x="1350" y="245"/>
                      </a:lnTo>
                      <a:lnTo>
                        <a:pt x="1354" y="239"/>
                      </a:lnTo>
                      <a:lnTo>
                        <a:pt x="1356" y="234"/>
                      </a:lnTo>
                      <a:lnTo>
                        <a:pt x="1357" y="228"/>
                      </a:lnTo>
                      <a:lnTo>
                        <a:pt x="1357" y="224"/>
                      </a:lnTo>
                      <a:lnTo>
                        <a:pt x="1357" y="220"/>
                      </a:lnTo>
                      <a:lnTo>
                        <a:pt x="1354" y="212"/>
                      </a:lnTo>
                      <a:lnTo>
                        <a:pt x="1349" y="206"/>
                      </a:lnTo>
                      <a:lnTo>
                        <a:pt x="1343" y="202"/>
                      </a:lnTo>
                      <a:lnTo>
                        <a:pt x="1337" y="198"/>
                      </a:lnTo>
                      <a:lnTo>
                        <a:pt x="1337" y="19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alpha val="56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ïŝļiḍè">
                  <a:extLst>
                    <a:ext uri="{FF2B5EF4-FFF2-40B4-BE49-F238E27FC236}">
                      <a16:creationId xmlns:a16="http://schemas.microsoft.com/office/drawing/2014/main" id="{D7E9877B-7385-4E2E-94B3-D7BF1E9FDDFB}"/>
                    </a:ext>
                  </a:extLst>
                </p:cNvPr>
                <p:cNvSpPr/>
                <p:nvPr/>
              </p:nvSpPr>
              <p:spPr bwMode="auto">
                <a:xfrm>
                  <a:off x="1255104" y="4333651"/>
                  <a:ext cx="211698" cy="692500"/>
                </a:xfrm>
                <a:custGeom>
                  <a:avLst/>
                  <a:gdLst>
                    <a:gd name="T0" fmla="*/ 82 w 118"/>
                    <a:gd name="T1" fmla="*/ 65 h 385"/>
                    <a:gd name="T2" fmla="*/ 82 w 118"/>
                    <a:gd name="T3" fmla="*/ 65 h 385"/>
                    <a:gd name="T4" fmla="*/ 74 w 118"/>
                    <a:gd name="T5" fmla="*/ 47 h 385"/>
                    <a:gd name="T6" fmla="*/ 65 w 118"/>
                    <a:gd name="T7" fmla="*/ 33 h 385"/>
                    <a:gd name="T8" fmla="*/ 57 w 118"/>
                    <a:gd name="T9" fmla="*/ 22 h 385"/>
                    <a:gd name="T10" fmla="*/ 48 w 118"/>
                    <a:gd name="T11" fmla="*/ 13 h 385"/>
                    <a:gd name="T12" fmla="*/ 42 w 118"/>
                    <a:gd name="T13" fmla="*/ 6 h 385"/>
                    <a:gd name="T14" fmla="*/ 36 w 118"/>
                    <a:gd name="T15" fmla="*/ 3 h 385"/>
                    <a:gd name="T16" fmla="*/ 32 w 118"/>
                    <a:gd name="T17" fmla="*/ 0 h 385"/>
                    <a:gd name="T18" fmla="*/ 32 w 118"/>
                    <a:gd name="T19" fmla="*/ 0 h 385"/>
                    <a:gd name="T20" fmla="*/ 28 w 118"/>
                    <a:gd name="T21" fmla="*/ 10 h 385"/>
                    <a:gd name="T22" fmla="*/ 18 w 118"/>
                    <a:gd name="T23" fmla="*/ 40 h 385"/>
                    <a:gd name="T24" fmla="*/ 14 w 118"/>
                    <a:gd name="T25" fmla="*/ 60 h 385"/>
                    <a:gd name="T26" fmla="*/ 9 w 118"/>
                    <a:gd name="T27" fmla="*/ 85 h 385"/>
                    <a:gd name="T28" fmla="*/ 4 w 118"/>
                    <a:gd name="T29" fmla="*/ 110 h 385"/>
                    <a:gd name="T30" fmla="*/ 1 w 118"/>
                    <a:gd name="T31" fmla="*/ 139 h 385"/>
                    <a:gd name="T32" fmla="*/ 0 w 118"/>
                    <a:gd name="T33" fmla="*/ 169 h 385"/>
                    <a:gd name="T34" fmla="*/ 0 w 118"/>
                    <a:gd name="T35" fmla="*/ 200 h 385"/>
                    <a:gd name="T36" fmla="*/ 1 w 118"/>
                    <a:gd name="T37" fmla="*/ 216 h 385"/>
                    <a:gd name="T38" fmla="*/ 4 w 118"/>
                    <a:gd name="T39" fmla="*/ 233 h 385"/>
                    <a:gd name="T40" fmla="*/ 7 w 118"/>
                    <a:gd name="T41" fmla="*/ 248 h 385"/>
                    <a:gd name="T42" fmla="*/ 11 w 118"/>
                    <a:gd name="T43" fmla="*/ 265 h 385"/>
                    <a:gd name="T44" fmla="*/ 15 w 118"/>
                    <a:gd name="T45" fmla="*/ 281 h 385"/>
                    <a:gd name="T46" fmla="*/ 21 w 118"/>
                    <a:gd name="T47" fmla="*/ 296 h 385"/>
                    <a:gd name="T48" fmla="*/ 28 w 118"/>
                    <a:gd name="T49" fmla="*/ 312 h 385"/>
                    <a:gd name="T50" fmla="*/ 35 w 118"/>
                    <a:gd name="T51" fmla="*/ 328 h 385"/>
                    <a:gd name="T52" fmla="*/ 44 w 118"/>
                    <a:gd name="T53" fmla="*/ 342 h 385"/>
                    <a:gd name="T54" fmla="*/ 54 w 118"/>
                    <a:gd name="T55" fmla="*/ 358 h 385"/>
                    <a:gd name="T56" fmla="*/ 65 w 118"/>
                    <a:gd name="T57" fmla="*/ 371 h 385"/>
                    <a:gd name="T58" fmla="*/ 78 w 118"/>
                    <a:gd name="T59" fmla="*/ 385 h 385"/>
                    <a:gd name="T60" fmla="*/ 78 w 118"/>
                    <a:gd name="T61" fmla="*/ 385 h 385"/>
                    <a:gd name="T62" fmla="*/ 83 w 118"/>
                    <a:gd name="T63" fmla="*/ 382 h 385"/>
                    <a:gd name="T64" fmla="*/ 89 w 118"/>
                    <a:gd name="T65" fmla="*/ 377 h 385"/>
                    <a:gd name="T66" fmla="*/ 93 w 118"/>
                    <a:gd name="T67" fmla="*/ 371 h 385"/>
                    <a:gd name="T68" fmla="*/ 98 w 118"/>
                    <a:gd name="T69" fmla="*/ 365 h 385"/>
                    <a:gd name="T70" fmla="*/ 105 w 118"/>
                    <a:gd name="T71" fmla="*/ 351 h 385"/>
                    <a:gd name="T72" fmla="*/ 111 w 118"/>
                    <a:gd name="T73" fmla="*/ 335 h 385"/>
                    <a:gd name="T74" fmla="*/ 115 w 118"/>
                    <a:gd name="T75" fmla="*/ 316 h 385"/>
                    <a:gd name="T76" fmla="*/ 117 w 118"/>
                    <a:gd name="T77" fmla="*/ 295 h 385"/>
                    <a:gd name="T78" fmla="*/ 118 w 118"/>
                    <a:gd name="T79" fmla="*/ 272 h 385"/>
                    <a:gd name="T80" fmla="*/ 118 w 118"/>
                    <a:gd name="T81" fmla="*/ 249 h 385"/>
                    <a:gd name="T82" fmla="*/ 117 w 118"/>
                    <a:gd name="T83" fmla="*/ 225 h 385"/>
                    <a:gd name="T84" fmla="*/ 115 w 118"/>
                    <a:gd name="T85" fmla="*/ 201 h 385"/>
                    <a:gd name="T86" fmla="*/ 112 w 118"/>
                    <a:gd name="T87" fmla="*/ 177 h 385"/>
                    <a:gd name="T88" fmla="*/ 107 w 118"/>
                    <a:gd name="T89" fmla="*/ 153 h 385"/>
                    <a:gd name="T90" fmla="*/ 103 w 118"/>
                    <a:gd name="T91" fmla="*/ 129 h 385"/>
                    <a:gd name="T92" fmla="*/ 97 w 118"/>
                    <a:gd name="T93" fmla="*/ 106 h 385"/>
                    <a:gd name="T94" fmla="*/ 89 w 118"/>
                    <a:gd name="T95" fmla="*/ 86 h 385"/>
                    <a:gd name="T96" fmla="*/ 82 w 118"/>
                    <a:gd name="T97" fmla="*/ 65 h 385"/>
                    <a:gd name="T98" fmla="*/ 82 w 118"/>
                    <a:gd name="T99" fmla="*/ 65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8" h="385">
                      <a:moveTo>
                        <a:pt x="82" y="65"/>
                      </a:moveTo>
                      <a:lnTo>
                        <a:pt x="82" y="65"/>
                      </a:lnTo>
                      <a:lnTo>
                        <a:pt x="74" y="47"/>
                      </a:lnTo>
                      <a:lnTo>
                        <a:pt x="65" y="33"/>
                      </a:lnTo>
                      <a:lnTo>
                        <a:pt x="57" y="22"/>
                      </a:lnTo>
                      <a:lnTo>
                        <a:pt x="48" y="13"/>
                      </a:lnTo>
                      <a:lnTo>
                        <a:pt x="42" y="6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8" y="10"/>
                      </a:lnTo>
                      <a:lnTo>
                        <a:pt x="18" y="40"/>
                      </a:lnTo>
                      <a:lnTo>
                        <a:pt x="14" y="60"/>
                      </a:lnTo>
                      <a:lnTo>
                        <a:pt x="9" y="85"/>
                      </a:lnTo>
                      <a:lnTo>
                        <a:pt x="4" y="110"/>
                      </a:lnTo>
                      <a:lnTo>
                        <a:pt x="1" y="139"/>
                      </a:lnTo>
                      <a:lnTo>
                        <a:pt x="0" y="169"/>
                      </a:lnTo>
                      <a:lnTo>
                        <a:pt x="0" y="200"/>
                      </a:lnTo>
                      <a:lnTo>
                        <a:pt x="1" y="216"/>
                      </a:lnTo>
                      <a:lnTo>
                        <a:pt x="4" y="233"/>
                      </a:lnTo>
                      <a:lnTo>
                        <a:pt x="7" y="248"/>
                      </a:lnTo>
                      <a:lnTo>
                        <a:pt x="11" y="265"/>
                      </a:lnTo>
                      <a:lnTo>
                        <a:pt x="15" y="281"/>
                      </a:lnTo>
                      <a:lnTo>
                        <a:pt x="21" y="296"/>
                      </a:lnTo>
                      <a:lnTo>
                        <a:pt x="28" y="312"/>
                      </a:lnTo>
                      <a:lnTo>
                        <a:pt x="35" y="328"/>
                      </a:lnTo>
                      <a:lnTo>
                        <a:pt x="44" y="342"/>
                      </a:lnTo>
                      <a:lnTo>
                        <a:pt x="54" y="358"/>
                      </a:lnTo>
                      <a:lnTo>
                        <a:pt x="65" y="371"/>
                      </a:lnTo>
                      <a:lnTo>
                        <a:pt x="78" y="385"/>
                      </a:lnTo>
                      <a:lnTo>
                        <a:pt x="78" y="385"/>
                      </a:lnTo>
                      <a:lnTo>
                        <a:pt x="83" y="382"/>
                      </a:lnTo>
                      <a:lnTo>
                        <a:pt x="89" y="377"/>
                      </a:lnTo>
                      <a:lnTo>
                        <a:pt x="93" y="371"/>
                      </a:lnTo>
                      <a:lnTo>
                        <a:pt x="98" y="365"/>
                      </a:lnTo>
                      <a:lnTo>
                        <a:pt x="105" y="351"/>
                      </a:lnTo>
                      <a:lnTo>
                        <a:pt x="111" y="335"/>
                      </a:lnTo>
                      <a:lnTo>
                        <a:pt x="115" y="316"/>
                      </a:lnTo>
                      <a:lnTo>
                        <a:pt x="117" y="295"/>
                      </a:lnTo>
                      <a:lnTo>
                        <a:pt x="118" y="272"/>
                      </a:lnTo>
                      <a:lnTo>
                        <a:pt x="118" y="249"/>
                      </a:lnTo>
                      <a:lnTo>
                        <a:pt x="117" y="225"/>
                      </a:lnTo>
                      <a:lnTo>
                        <a:pt x="115" y="201"/>
                      </a:lnTo>
                      <a:lnTo>
                        <a:pt x="112" y="177"/>
                      </a:lnTo>
                      <a:lnTo>
                        <a:pt x="107" y="153"/>
                      </a:lnTo>
                      <a:lnTo>
                        <a:pt x="103" y="129"/>
                      </a:lnTo>
                      <a:lnTo>
                        <a:pt x="97" y="106"/>
                      </a:lnTo>
                      <a:lnTo>
                        <a:pt x="89" y="86"/>
                      </a:lnTo>
                      <a:lnTo>
                        <a:pt x="82" y="65"/>
                      </a:lnTo>
                      <a:lnTo>
                        <a:pt x="82" y="65"/>
                      </a:lnTo>
                      <a:close/>
                    </a:path>
                  </a:pathLst>
                </a:custGeom>
                <a:solidFill>
                  <a:srgbClr val="1717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îśḻïḓè">
                  <a:extLst>
                    <a:ext uri="{FF2B5EF4-FFF2-40B4-BE49-F238E27FC236}">
                      <a16:creationId xmlns:a16="http://schemas.microsoft.com/office/drawing/2014/main" id="{6AF3D6F4-0B71-4F3C-9D3F-F7E4773139BB}"/>
                    </a:ext>
                  </a:extLst>
                </p:cNvPr>
                <p:cNvSpPr/>
                <p:nvPr/>
              </p:nvSpPr>
              <p:spPr bwMode="auto">
                <a:xfrm>
                  <a:off x="2435580" y="4017900"/>
                  <a:ext cx="789377" cy="412630"/>
                </a:xfrm>
                <a:custGeom>
                  <a:avLst/>
                  <a:gdLst>
                    <a:gd name="T0" fmla="*/ 29 w 440"/>
                    <a:gd name="T1" fmla="*/ 65 h 231"/>
                    <a:gd name="T2" fmla="*/ 9 w 440"/>
                    <a:gd name="T3" fmla="*/ 41 h 231"/>
                    <a:gd name="T4" fmla="*/ 1 w 440"/>
                    <a:gd name="T5" fmla="*/ 26 h 231"/>
                    <a:gd name="T6" fmla="*/ 0 w 440"/>
                    <a:gd name="T7" fmla="*/ 10 h 231"/>
                    <a:gd name="T8" fmla="*/ 3 w 440"/>
                    <a:gd name="T9" fmla="*/ 3 h 231"/>
                    <a:gd name="T10" fmla="*/ 7 w 440"/>
                    <a:gd name="T11" fmla="*/ 0 h 231"/>
                    <a:gd name="T12" fmla="*/ 20 w 440"/>
                    <a:gd name="T13" fmla="*/ 3 h 231"/>
                    <a:gd name="T14" fmla="*/ 54 w 440"/>
                    <a:gd name="T15" fmla="*/ 17 h 231"/>
                    <a:gd name="T16" fmla="*/ 116 w 440"/>
                    <a:gd name="T17" fmla="*/ 46 h 231"/>
                    <a:gd name="T18" fmla="*/ 168 w 440"/>
                    <a:gd name="T19" fmla="*/ 67 h 231"/>
                    <a:gd name="T20" fmla="*/ 202 w 440"/>
                    <a:gd name="T21" fmla="*/ 74 h 231"/>
                    <a:gd name="T22" fmla="*/ 217 w 440"/>
                    <a:gd name="T23" fmla="*/ 75 h 231"/>
                    <a:gd name="T24" fmla="*/ 291 w 440"/>
                    <a:gd name="T25" fmla="*/ 77 h 231"/>
                    <a:gd name="T26" fmla="*/ 302 w 440"/>
                    <a:gd name="T27" fmla="*/ 80 h 231"/>
                    <a:gd name="T28" fmla="*/ 308 w 440"/>
                    <a:gd name="T29" fmla="*/ 85 h 231"/>
                    <a:gd name="T30" fmla="*/ 317 w 440"/>
                    <a:gd name="T31" fmla="*/ 95 h 231"/>
                    <a:gd name="T32" fmla="*/ 343 w 440"/>
                    <a:gd name="T33" fmla="*/ 122 h 231"/>
                    <a:gd name="T34" fmla="*/ 367 w 440"/>
                    <a:gd name="T35" fmla="*/ 141 h 231"/>
                    <a:gd name="T36" fmla="*/ 380 w 440"/>
                    <a:gd name="T37" fmla="*/ 150 h 231"/>
                    <a:gd name="T38" fmla="*/ 418 w 440"/>
                    <a:gd name="T39" fmla="*/ 169 h 231"/>
                    <a:gd name="T40" fmla="*/ 437 w 440"/>
                    <a:gd name="T41" fmla="*/ 175 h 231"/>
                    <a:gd name="T42" fmla="*/ 438 w 440"/>
                    <a:gd name="T43" fmla="*/ 176 h 231"/>
                    <a:gd name="T44" fmla="*/ 440 w 440"/>
                    <a:gd name="T45" fmla="*/ 187 h 231"/>
                    <a:gd name="T46" fmla="*/ 437 w 440"/>
                    <a:gd name="T47" fmla="*/ 204 h 231"/>
                    <a:gd name="T48" fmla="*/ 430 w 440"/>
                    <a:gd name="T49" fmla="*/ 215 h 231"/>
                    <a:gd name="T50" fmla="*/ 421 w 440"/>
                    <a:gd name="T51" fmla="*/ 224 h 231"/>
                    <a:gd name="T52" fmla="*/ 405 w 440"/>
                    <a:gd name="T53" fmla="*/ 230 h 231"/>
                    <a:gd name="T54" fmla="*/ 385 w 440"/>
                    <a:gd name="T55" fmla="*/ 231 h 231"/>
                    <a:gd name="T56" fmla="*/ 373 w 440"/>
                    <a:gd name="T57" fmla="*/ 229 h 231"/>
                    <a:gd name="T58" fmla="*/ 349 w 440"/>
                    <a:gd name="T59" fmla="*/ 222 h 231"/>
                    <a:gd name="T60" fmla="*/ 328 w 440"/>
                    <a:gd name="T61" fmla="*/ 213 h 231"/>
                    <a:gd name="T62" fmla="*/ 313 w 440"/>
                    <a:gd name="T63" fmla="*/ 203 h 231"/>
                    <a:gd name="T64" fmla="*/ 291 w 440"/>
                    <a:gd name="T65" fmla="*/ 178 h 231"/>
                    <a:gd name="T66" fmla="*/ 279 w 440"/>
                    <a:gd name="T67" fmla="*/ 154 h 231"/>
                    <a:gd name="T68" fmla="*/ 274 w 440"/>
                    <a:gd name="T69" fmla="*/ 145 h 231"/>
                    <a:gd name="T70" fmla="*/ 269 w 440"/>
                    <a:gd name="T71" fmla="*/ 151 h 231"/>
                    <a:gd name="T72" fmla="*/ 256 w 440"/>
                    <a:gd name="T73" fmla="*/ 157 h 231"/>
                    <a:gd name="T74" fmla="*/ 240 w 440"/>
                    <a:gd name="T75" fmla="*/ 159 h 231"/>
                    <a:gd name="T76" fmla="*/ 220 w 440"/>
                    <a:gd name="T77" fmla="*/ 159 h 231"/>
                    <a:gd name="T78" fmla="*/ 192 w 440"/>
                    <a:gd name="T79" fmla="*/ 154 h 231"/>
                    <a:gd name="T80" fmla="*/ 157 w 440"/>
                    <a:gd name="T81" fmla="*/ 144 h 231"/>
                    <a:gd name="T82" fmla="*/ 137 w 440"/>
                    <a:gd name="T83" fmla="*/ 135 h 231"/>
                    <a:gd name="T84" fmla="*/ 71 w 440"/>
                    <a:gd name="T85" fmla="*/ 105 h 231"/>
                    <a:gd name="T86" fmla="*/ 39 w 440"/>
                    <a:gd name="T87" fmla="*/ 82 h 231"/>
                    <a:gd name="T88" fmla="*/ 29 w 440"/>
                    <a:gd name="T89" fmla="*/ 70 h 231"/>
                    <a:gd name="T90" fmla="*/ 29 w 440"/>
                    <a:gd name="T91" fmla="*/ 65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40" h="231">
                      <a:moveTo>
                        <a:pt x="29" y="65"/>
                      </a:moveTo>
                      <a:lnTo>
                        <a:pt x="29" y="65"/>
                      </a:lnTo>
                      <a:lnTo>
                        <a:pt x="15" y="50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1" y="26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3"/>
                      </a:lnTo>
                      <a:lnTo>
                        <a:pt x="30" y="6"/>
                      </a:lnTo>
                      <a:lnTo>
                        <a:pt x="54" y="17"/>
                      </a:lnTo>
                      <a:lnTo>
                        <a:pt x="84" y="32"/>
                      </a:lnTo>
                      <a:lnTo>
                        <a:pt x="116" y="46"/>
                      </a:lnTo>
                      <a:lnTo>
                        <a:pt x="150" y="61"/>
                      </a:lnTo>
                      <a:lnTo>
                        <a:pt x="168" y="67"/>
                      </a:lnTo>
                      <a:lnTo>
                        <a:pt x="185" y="70"/>
                      </a:lnTo>
                      <a:lnTo>
                        <a:pt x="202" y="74"/>
                      </a:lnTo>
                      <a:lnTo>
                        <a:pt x="217" y="75"/>
                      </a:lnTo>
                      <a:lnTo>
                        <a:pt x="217" y="75"/>
                      </a:lnTo>
                      <a:lnTo>
                        <a:pt x="266" y="76"/>
                      </a:lnTo>
                      <a:lnTo>
                        <a:pt x="291" y="77"/>
                      </a:lnTo>
                      <a:lnTo>
                        <a:pt x="297" y="79"/>
                      </a:lnTo>
                      <a:lnTo>
                        <a:pt x="302" y="80"/>
                      </a:lnTo>
                      <a:lnTo>
                        <a:pt x="304" y="82"/>
                      </a:lnTo>
                      <a:lnTo>
                        <a:pt x="308" y="85"/>
                      </a:lnTo>
                      <a:lnTo>
                        <a:pt x="308" y="85"/>
                      </a:lnTo>
                      <a:lnTo>
                        <a:pt x="317" y="95"/>
                      </a:lnTo>
                      <a:lnTo>
                        <a:pt x="333" y="112"/>
                      </a:lnTo>
                      <a:lnTo>
                        <a:pt x="343" y="122"/>
                      </a:lnTo>
                      <a:lnTo>
                        <a:pt x="353" y="132"/>
                      </a:lnTo>
                      <a:lnTo>
                        <a:pt x="367" y="141"/>
                      </a:lnTo>
                      <a:lnTo>
                        <a:pt x="380" y="150"/>
                      </a:lnTo>
                      <a:lnTo>
                        <a:pt x="380" y="150"/>
                      </a:lnTo>
                      <a:lnTo>
                        <a:pt x="403" y="162"/>
                      </a:lnTo>
                      <a:lnTo>
                        <a:pt x="418" y="169"/>
                      </a:lnTo>
                      <a:lnTo>
                        <a:pt x="428" y="172"/>
                      </a:lnTo>
                      <a:lnTo>
                        <a:pt x="437" y="175"/>
                      </a:lnTo>
                      <a:lnTo>
                        <a:pt x="437" y="175"/>
                      </a:lnTo>
                      <a:lnTo>
                        <a:pt x="438" y="176"/>
                      </a:lnTo>
                      <a:lnTo>
                        <a:pt x="439" y="178"/>
                      </a:lnTo>
                      <a:lnTo>
                        <a:pt x="440" y="187"/>
                      </a:lnTo>
                      <a:lnTo>
                        <a:pt x="439" y="198"/>
                      </a:lnTo>
                      <a:lnTo>
                        <a:pt x="437" y="204"/>
                      </a:lnTo>
                      <a:lnTo>
                        <a:pt x="434" y="209"/>
                      </a:lnTo>
                      <a:lnTo>
                        <a:pt x="430" y="215"/>
                      </a:lnTo>
                      <a:lnTo>
                        <a:pt x="426" y="219"/>
                      </a:lnTo>
                      <a:lnTo>
                        <a:pt x="421" y="224"/>
                      </a:lnTo>
                      <a:lnTo>
                        <a:pt x="414" y="228"/>
                      </a:lnTo>
                      <a:lnTo>
                        <a:pt x="405" y="230"/>
                      </a:lnTo>
                      <a:lnTo>
                        <a:pt x="396" y="231"/>
                      </a:lnTo>
                      <a:lnTo>
                        <a:pt x="385" y="231"/>
                      </a:lnTo>
                      <a:lnTo>
                        <a:pt x="373" y="229"/>
                      </a:lnTo>
                      <a:lnTo>
                        <a:pt x="373" y="229"/>
                      </a:lnTo>
                      <a:lnTo>
                        <a:pt x="359" y="225"/>
                      </a:lnTo>
                      <a:lnTo>
                        <a:pt x="349" y="222"/>
                      </a:lnTo>
                      <a:lnTo>
                        <a:pt x="338" y="218"/>
                      </a:lnTo>
                      <a:lnTo>
                        <a:pt x="328" y="213"/>
                      </a:lnTo>
                      <a:lnTo>
                        <a:pt x="320" y="207"/>
                      </a:lnTo>
                      <a:lnTo>
                        <a:pt x="313" y="203"/>
                      </a:lnTo>
                      <a:lnTo>
                        <a:pt x="301" y="190"/>
                      </a:lnTo>
                      <a:lnTo>
                        <a:pt x="291" y="178"/>
                      </a:lnTo>
                      <a:lnTo>
                        <a:pt x="284" y="166"/>
                      </a:lnTo>
                      <a:lnTo>
                        <a:pt x="279" y="154"/>
                      </a:lnTo>
                      <a:lnTo>
                        <a:pt x="274" y="145"/>
                      </a:lnTo>
                      <a:lnTo>
                        <a:pt x="274" y="145"/>
                      </a:lnTo>
                      <a:lnTo>
                        <a:pt x="273" y="146"/>
                      </a:lnTo>
                      <a:lnTo>
                        <a:pt x="269" y="151"/>
                      </a:lnTo>
                      <a:lnTo>
                        <a:pt x="262" y="154"/>
                      </a:lnTo>
                      <a:lnTo>
                        <a:pt x="256" y="157"/>
                      </a:lnTo>
                      <a:lnTo>
                        <a:pt x="249" y="158"/>
                      </a:lnTo>
                      <a:lnTo>
                        <a:pt x="240" y="159"/>
                      </a:lnTo>
                      <a:lnTo>
                        <a:pt x="231" y="159"/>
                      </a:lnTo>
                      <a:lnTo>
                        <a:pt x="220" y="159"/>
                      </a:lnTo>
                      <a:lnTo>
                        <a:pt x="207" y="157"/>
                      </a:lnTo>
                      <a:lnTo>
                        <a:pt x="192" y="154"/>
                      </a:lnTo>
                      <a:lnTo>
                        <a:pt x="175" y="150"/>
                      </a:lnTo>
                      <a:lnTo>
                        <a:pt x="157" y="144"/>
                      </a:lnTo>
                      <a:lnTo>
                        <a:pt x="137" y="135"/>
                      </a:lnTo>
                      <a:lnTo>
                        <a:pt x="137" y="135"/>
                      </a:lnTo>
                      <a:lnTo>
                        <a:pt x="98" y="118"/>
                      </a:lnTo>
                      <a:lnTo>
                        <a:pt x="71" y="105"/>
                      </a:lnTo>
                      <a:lnTo>
                        <a:pt x="51" y="92"/>
                      </a:lnTo>
                      <a:lnTo>
                        <a:pt x="39" y="82"/>
                      </a:lnTo>
                      <a:lnTo>
                        <a:pt x="32" y="75"/>
                      </a:lnTo>
                      <a:lnTo>
                        <a:pt x="29" y="70"/>
                      </a:lnTo>
                      <a:lnTo>
                        <a:pt x="29" y="67"/>
                      </a:lnTo>
                      <a:lnTo>
                        <a:pt x="29" y="65"/>
                      </a:lnTo>
                      <a:lnTo>
                        <a:pt x="29" y="65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iṣḻiḍé">
                  <a:extLst>
                    <a:ext uri="{FF2B5EF4-FFF2-40B4-BE49-F238E27FC236}">
                      <a16:creationId xmlns:a16="http://schemas.microsoft.com/office/drawing/2014/main" id="{F7EAEAAD-368A-4DA7-9EF1-C29AB6886834}"/>
                    </a:ext>
                  </a:extLst>
                </p:cNvPr>
                <p:cNvSpPr/>
                <p:nvPr/>
              </p:nvSpPr>
              <p:spPr bwMode="auto">
                <a:xfrm>
                  <a:off x="2435580" y="4017900"/>
                  <a:ext cx="785790" cy="340868"/>
                </a:xfrm>
                <a:custGeom>
                  <a:avLst/>
                  <a:gdLst>
                    <a:gd name="T0" fmla="*/ 439 w 439"/>
                    <a:gd name="T1" fmla="*/ 178 h 192"/>
                    <a:gd name="T2" fmla="*/ 437 w 439"/>
                    <a:gd name="T3" fmla="*/ 175 h 192"/>
                    <a:gd name="T4" fmla="*/ 428 w 439"/>
                    <a:gd name="T5" fmla="*/ 172 h 192"/>
                    <a:gd name="T6" fmla="*/ 403 w 439"/>
                    <a:gd name="T7" fmla="*/ 162 h 192"/>
                    <a:gd name="T8" fmla="*/ 380 w 439"/>
                    <a:gd name="T9" fmla="*/ 150 h 192"/>
                    <a:gd name="T10" fmla="*/ 353 w 439"/>
                    <a:gd name="T11" fmla="*/ 132 h 192"/>
                    <a:gd name="T12" fmla="*/ 333 w 439"/>
                    <a:gd name="T13" fmla="*/ 112 h 192"/>
                    <a:gd name="T14" fmla="*/ 308 w 439"/>
                    <a:gd name="T15" fmla="*/ 85 h 192"/>
                    <a:gd name="T16" fmla="*/ 304 w 439"/>
                    <a:gd name="T17" fmla="*/ 82 h 192"/>
                    <a:gd name="T18" fmla="*/ 297 w 439"/>
                    <a:gd name="T19" fmla="*/ 79 h 192"/>
                    <a:gd name="T20" fmla="*/ 266 w 439"/>
                    <a:gd name="T21" fmla="*/ 76 h 192"/>
                    <a:gd name="T22" fmla="*/ 217 w 439"/>
                    <a:gd name="T23" fmla="*/ 75 h 192"/>
                    <a:gd name="T24" fmla="*/ 185 w 439"/>
                    <a:gd name="T25" fmla="*/ 70 h 192"/>
                    <a:gd name="T26" fmla="*/ 150 w 439"/>
                    <a:gd name="T27" fmla="*/ 61 h 192"/>
                    <a:gd name="T28" fmla="*/ 84 w 439"/>
                    <a:gd name="T29" fmla="*/ 32 h 192"/>
                    <a:gd name="T30" fmla="*/ 30 w 439"/>
                    <a:gd name="T31" fmla="*/ 6 h 192"/>
                    <a:gd name="T32" fmla="*/ 13 w 439"/>
                    <a:gd name="T33" fmla="*/ 0 h 192"/>
                    <a:gd name="T34" fmla="*/ 4 w 439"/>
                    <a:gd name="T35" fmla="*/ 2 h 192"/>
                    <a:gd name="T36" fmla="*/ 3 w 439"/>
                    <a:gd name="T37" fmla="*/ 3 h 192"/>
                    <a:gd name="T38" fmla="*/ 0 w 439"/>
                    <a:gd name="T39" fmla="*/ 17 h 192"/>
                    <a:gd name="T40" fmla="*/ 4 w 439"/>
                    <a:gd name="T41" fmla="*/ 33 h 192"/>
                    <a:gd name="T42" fmla="*/ 15 w 439"/>
                    <a:gd name="T43" fmla="*/ 50 h 192"/>
                    <a:gd name="T44" fmla="*/ 29 w 439"/>
                    <a:gd name="T45" fmla="*/ 65 h 192"/>
                    <a:gd name="T46" fmla="*/ 29 w 439"/>
                    <a:gd name="T47" fmla="*/ 68 h 192"/>
                    <a:gd name="T48" fmla="*/ 65 w 439"/>
                    <a:gd name="T49" fmla="*/ 85 h 192"/>
                    <a:gd name="T50" fmla="*/ 107 w 439"/>
                    <a:gd name="T51" fmla="*/ 99 h 192"/>
                    <a:gd name="T52" fmla="*/ 126 w 439"/>
                    <a:gd name="T53" fmla="*/ 103 h 192"/>
                    <a:gd name="T54" fmla="*/ 162 w 439"/>
                    <a:gd name="T55" fmla="*/ 109 h 192"/>
                    <a:gd name="T56" fmla="*/ 208 w 439"/>
                    <a:gd name="T57" fmla="*/ 111 h 192"/>
                    <a:gd name="T58" fmla="*/ 254 w 439"/>
                    <a:gd name="T59" fmla="*/ 106 h 192"/>
                    <a:gd name="T60" fmla="*/ 280 w 439"/>
                    <a:gd name="T61" fmla="*/ 100 h 192"/>
                    <a:gd name="T62" fmla="*/ 281 w 439"/>
                    <a:gd name="T63" fmla="*/ 103 h 192"/>
                    <a:gd name="T64" fmla="*/ 290 w 439"/>
                    <a:gd name="T65" fmla="*/ 113 h 192"/>
                    <a:gd name="T66" fmla="*/ 311 w 439"/>
                    <a:gd name="T67" fmla="*/ 135 h 192"/>
                    <a:gd name="T68" fmla="*/ 352 w 439"/>
                    <a:gd name="T69" fmla="*/ 168 h 192"/>
                    <a:gd name="T70" fmla="*/ 370 w 439"/>
                    <a:gd name="T71" fmla="*/ 178 h 192"/>
                    <a:gd name="T72" fmla="*/ 399 w 439"/>
                    <a:gd name="T73" fmla="*/ 190 h 192"/>
                    <a:gd name="T74" fmla="*/ 420 w 439"/>
                    <a:gd name="T75" fmla="*/ 190 h 192"/>
                    <a:gd name="T76" fmla="*/ 434 w 439"/>
                    <a:gd name="T77" fmla="*/ 183 h 192"/>
                    <a:gd name="T78" fmla="*/ 439 w 439"/>
                    <a:gd name="T79" fmla="*/ 178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9" h="192">
                      <a:moveTo>
                        <a:pt x="439" y="178"/>
                      </a:moveTo>
                      <a:lnTo>
                        <a:pt x="439" y="178"/>
                      </a:lnTo>
                      <a:lnTo>
                        <a:pt x="438" y="176"/>
                      </a:lnTo>
                      <a:lnTo>
                        <a:pt x="437" y="175"/>
                      </a:lnTo>
                      <a:lnTo>
                        <a:pt x="437" y="175"/>
                      </a:lnTo>
                      <a:lnTo>
                        <a:pt x="428" y="172"/>
                      </a:lnTo>
                      <a:lnTo>
                        <a:pt x="418" y="169"/>
                      </a:lnTo>
                      <a:lnTo>
                        <a:pt x="403" y="162"/>
                      </a:lnTo>
                      <a:lnTo>
                        <a:pt x="380" y="150"/>
                      </a:lnTo>
                      <a:lnTo>
                        <a:pt x="380" y="150"/>
                      </a:lnTo>
                      <a:lnTo>
                        <a:pt x="367" y="141"/>
                      </a:lnTo>
                      <a:lnTo>
                        <a:pt x="353" y="132"/>
                      </a:lnTo>
                      <a:lnTo>
                        <a:pt x="343" y="122"/>
                      </a:lnTo>
                      <a:lnTo>
                        <a:pt x="333" y="112"/>
                      </a:lnTo>
                      <a:lnTo>
                        <a:pt x="317" y="95"/>
                      </a:lnTo>
                      <a:lnTo>
                        <a:pt x="308" y="85"/>
                      </a:lnTo>
                      <a:lnTo>
                        <a:pt x="308" y="85"/>
                      </a:lnTo>
                      <a:lnTo>
                        <a:pt x="304" y="82"/>
                      </a:lnTo>
                      <a:lnTo>
                        <a:pt x="302" y="80"/>
                      </a:lnTo>
                      <a:lnTo>
                        <a:pt x="297" y="79"/>
                      </a:lnTo>
                      <a:lnTo>
                        <a:pt x="291" y="77"/>
                      </a:lnTo>
                      <a:lnTo>
                        <a:pt x="266" y="76"/>
                      </a:lnTo>
                      <a:lnTo>
                        <a:pt x="217" y="75"/>
                      </a:lnTo>
                      <a:lnTo>
                        <a:pt x="217" y="75"/>
                      </a:lnTo>
                      <a:lnTo>
                        <a:pt x="202" y="74"/>
                      </a:lnTo>
                      <a:lnTo>
                        <a:pt x="185" y="70"/>
                      </a:lnTo>
                      <a:lnTo>
                        <a:pt x="168" y="67"/>
                      </a:lnTo>
                      <a:lnTo>
                        <a:pt x="150" y="61"/>
                      </a:lnTo>
                      <a:lnTo>
                        <a:pt x="116" y="46"/>
                      </a:lnTo>
                      <a:lnTo>
                        <a:pt x="84" y="32"/>
                      </a:lnTo>
                      <a:lnTo>
                        <a:pt x="54" y="17"/>
                      </a:lnTo>
                      <a:lnTo>
                        <a:pt x="30" y="6"/>
                      </a:lnTo>
                      <a:lnTo>
                        <a:pt x="20" y="3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1" y="26"/>
                      </a:lnTo>
                      <a:lnTo>
                        <a:pt x="4" y="33"/>
                      </a:lnTo>
                      <a:lnTo>
                        <a:pt x="9" y="41"/>
                      </a:lnTo>
                      <a:lnTo>
                        <a:pt x="15" y="50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68"/>
                      </a:lnTo>
                      <a:lnTo>
                        <a:pt x="29" y="68"/>
                      </a:lnTo>
                      <a:lnTo>
                        <a:pt x="45" y="76"/>
                      </a:lnTo>
                      <a:lnTo>
                        <a:pt x="65" y="85"/>
                      </a:lnTo>
                      <a:lnTo>
                        <a:pt x="85" y="92"/>
                      </a:lnTo>
                      <a:lnTo>
                        <a:pt x="107" y="99"/>
                      </a:lnTo>
                      <a:lnTo>
                        <a:pt x="107" y="99"/>
                      </a:lnTo>
                      <a:lnTo>
                        <a:pt x="126" y="103"/>
                      </a:lnTo>
                      <a:lnTo>
                        <a:pt x="144" y="106"/>
                      </a:lnTo>
                      <a:lnTo>
                        <a:pt x="162" y="109"/>
                      </a:lnTo>
                      <a:lnTo>
                        <a:pt x="178" y="110"/>
                      </a:lnTo>
                      <a:lnTo>
                        <a:pt x="208" y="111"/>
                      </a:lnTo>
                      <a:lnTo>
                        <a:pt x="233" y="110"/>
                      </a:lnTo>
                      <a:lnTo>
                        <a:pt x="254" y="106"/>
                      </a:lnTo>
                      <a:lnTo>
                        <a:pt x="268" y="104"/>
                      </a:lnTo>
                      <a:lnTo>
                        <a:pt x="280" y="100"/>
                      </a:lnTo>
                      <a:lnTo>
                        <a:pt x="280" y="100"/>
                      </a:lnTo>
                      <a:lnTo>
                        <a:pt x="281" y="103"/>
                      </a:lnTo>
                      <a:lnTo>
                        <a:pt x="285" y="107"/>
                      </a:lnTo>
                      <a:lnTo>
                        <a:pt x="290" y="113"/>
                      </a:lnTo>
                      <a:lnTo>
                        <a:pt x="299" y="123"/>
                      </a:lnTo>
                      <a:lnTo>
                        <a:pt x="311" y="135"/>
                      </a:lnTo>
                      <a:lnTo>
                        <a:pt x="329" y="150"/>
                      </a:lnTo>
                      <a:lnTo>
                        <a:pt x="352" y="168"/>
                      </a:lnTo>
                      <a:lnTo>
                        <a:pt x="352" y="168"/>
                      </a:lnTo>
                      <a:lnTo>
                        <a:pt x="370" y="178"/>
                      </a:lnTo>
                      <a:lnTo>
                        <a:pt x="386" y="187"/>
                      </a:lnTo>
                      <a:lnTo>
                        <a:pt x="399" y="190"/>
                      </a:lnTo>
                      <a:lnTo>
                        <a:pt x="410" y="192"/>
                      </a:lnTo>
                      <a:lnTo>
                        <a:pt x="420" y="190"/>
                      </a:lnTo>
                      <a:lnTo>
                        <a:pt x="428" y="187"/>
                      </a:lnTo>
                      <a:lnTo>
                        <a:pt x="434" y="183"/>
                      </a:lnTo>
                      <a:lnTo>
                        <a:pt x="439" y="178"/>
                      </a:lnTo>
                      <a:lnTo>
                        <a:pt x="439" y="178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925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íṣľîďê">
                  <a:extLst>
                    <a:ext uri="{FF2B5EF4-FFF2-40B4-BE49-F238E27FC236}">
                      <a16:creationId xmlns:a16="http://schemas.microsoft.com/office/drawing/2014/main" id="{35A4C561-EA12-4B60-BE2A-31CC982C5E0D}"/>
                    </a:ext>
                  </a:extLst>
                </p:cNvPr>
                <p:cNvSpPr/>
                <p:nvPr/>
              </p:nvSpPr>
              <p:spPr bwMode="auto">
                <a:xfrm>
                  <a:off x="3092199" y="4269066"/>
                  <a:ext cx="114818" cy="60998"/>
                </a:xfrm>
                <a:custGeom>
                  <a:avLst/>
                  <a:gdLst>
                    <a:gd name="T0" fmla="*/ 62 w 62"/>
                    <a:gd name="T1" fmla="*/ 33 h 34"/>
                    <a:gd name="T2" fmla="*/ 62 w 62"/>
                    <a:gd name="T3" fmla="*/ 33 h 34"/>
                    <a:gd name="T4" fmla="*/ 44 w 62"/>
                    <a:gd name="T5" fmla="*/ 25 h 34"/>
                    <a:gd name="T6" fmla="*/ 13 w 62"/>
                    <a:gd name="T7" fmla="*/ 9 h 34"/>
                    <a:gd name="T8" fmla="*/ 13 w 62"/>
                    <a:gd name="T9" fmla="*/ 9 h 34"/>
                    <a:gd name="T10" fmla="*/ 0 w 62"/>
                    <a:gd name="T11" fmla="*/ 0 h 34"/>
                    <a:gd name="T12" fmla="*/ 0 w 62"/>
                    <a:gd name="T13" fmla="*/ 0 h 34"/>
                    <a:gd name="T14" fmla="*/ 0 w 62"/>
                    <a:gd name="T15" fmla="*/ 4 h 34"/>
                    <a:gd name="T16" fmla="*/ 0 w 62"/>
                    <a:gd name="T17" fmla="*/ 7 h 34"/>
                    <a:gd name="T18" fmla="*/ 1 w 62"/>
                    <a:gd name="T19" fmla="*/ 11 h 34"/>
                    <a:gd name="T20" fmla="*/ 3 w 62"/>
                    <a:gd name="T21" fmla="*/ 15 h 34"/>
                    <a:gd name="T22" fmla="*/ 3 w 62"/>
                    <a:gd name="T23" fmla="*/ 15 h 34"/>
                    <a:gd name="T24" fmla="*/ 14 w 62"/>
                    <a:gd name="T25" fmla="*/ 22 h 34"/>
                    <a:gd name="T26" fmla="*/ 21 w 62"/>
                    <a:gd name="T27" fmla="*/ 25 h 34"/>
                    <a:gd name="T28" fmla="*/ 30 w 62"/>
                    <a:gd name="T29" fmla="*/ 29 h 34"/>
                    <a:gd name="T30" fmla="*/ 38 w 62"/>
                    <a:gd name="T31" fmla="*/ 33 h 34"/>
                    <a:gd name="T32" fmla="*/ 47 w 62"/>
                    <a:gd name="T33" fmla="*/ 34 h 34"/>
                    <a:gd name="T34" fmla="*/ 55 w 62"/>
                    <a:gd name="T35" fmla="*/ 34 h 34"/>
                    <a:gd name="T36" fmla="*/ 62 w 62"/>
                    <a:gd name="T37" fmla="*/ 33 h 34"/>
                    <a:gd name="T38" fmla="*/ 62 w 62"/>
                    <a:gd name="T3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2" h="34">
                      <a:moveTo>
                        <a:pt x="62" y="33"/>
                      </a:moveTo>
                      <a:lnTo>
                        <a:pt x="62" y="33"/>
                      </a:lnTo>
                      <a:lnTo>
                        <a:pt x="44" y="25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4" y="22"/>
                      </a:lnTo>
                      <a:lnTo>
                        <a:pt x="21" y="25"/>
                      </a:lnTo>
                      <a:lnTo>
                        <a:pt x="30" y="29"/>
                      </a:lnTo>
                      <a:lnTo>
                        <a:pt x="38" y="33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62" y="33"/>
                      </a:lnTo>
                      <a:lnTo>
                        <a:pt x="62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í$ļíḓê">
                  <a:extLst>
                    <a:ext uri="{FF2B5EF4-FFF2-40B4-BE49-F238E27FC236}">
                      <a16:creationId xmlns:a16="http://schemas.microsoft.com/office/drawing/2014/main" id="{FC848F6A-87D3-4477-9935-9293A979D09B}"/>
                    </a:ext>
                  </a:extLst>
                </p:cNvPr>
                <p:cNvSpPr/>
                <p:nvPr/>
              </p:nvSpPr>
              <p:spPr bwMode="auto">
                <a:xfrm>
                  <a:off x="2457108" y="4114779"/>
                  <a:ext cx="889843" cy="473626"/>
                </a:xfrm>
                <a:custGeom>
                  <a:avLst/>
                  <a:gdLst>
                    <a:gd name="T0" fmla="*/ 2 w 496"/>
                    <a:gd name="T1" fmla="*/ 4 h 265"/>
                    <a:gd name="T2" fmla="*/ 11 w 496"/>
                    <a:gd name="T3" fmla="*/ 0 h 265"/>
                    <a:gd name="T4" fmla="*/ 23 w 496"/>
                    <a:gd name="T5" fmla="*/ 0 h 265"/>
                    <a:gd name="T6" fmla="*/ 53 w 496"/>
                    <a:gd name="T7" fmla="*/ 14 h 265"/>
                    <a:gd name="T8" fmla="*/ 100 w 496"/>
                    <a:gd name="T9" fmla="*/ 34 h 265"/>
                    <a:gd name="T10" fmla="*/ 150 w 496"/>
                    <a:gd name="T11" fmla="*/ 50 h 265"/>
                    <a:gd name="T12" fmla="*/ 170 w 496"/>
                    <a:gd name="T13" fmla="*/ 53 h 265"/>
                    <a:gd name="T14" fmla="*/ 236 w 496"/>
                    <a:gd name="T15" fmla="*/ 65 h 265"/>
                    <a:gd name="T16" fmla="*/ 272 w 496"/>
                    <a:gd name="T17" fmla="*/ 69 h 265"/>
                    <a:gd name="T18" fmla="*/ 292 w 496"/>
                    <a:gd name="T19" fmla="*/ 68 h 265"/>
                    <a:gd name="T20" fmla="*/ 306 w 496"/>
                    <a:gd name="T21" fmla="*/ 65 h 265"/>
                    <a:gd name="T22" fmla="*/ 315 w 496"/>
                    <a:gd name="T23" fmla="*/ 72 h 265"/>
                    <a:gd name="T24" fmla="*/ 345 w 496"/>
                    <a:gd name="T25" fmla="*/ 105 h 265"/>
                    <a:gd name="T26" fmla="*/ 377 w 496"/>
                    <a:gd name="T27" fmla="*/ 141 h 265"/>
                    <a:gd name="T28" fmla="*/ 403 w 496"/>
                    <a:gd name="T29" fmla="*/ 164 h 265"/>
                    <a:gd name="T30" fmla="*/ 434 w 496"/>
                    <a:gd name="T31" fmla="*/ 185 h 265"/>
                    <a:gd name="T32" fmla="*/ 468 w 496"/>
                    <a:gd name="T33" fmla="*/ 198 h 265"/>
                    <a:gd name="T34" fmla="*/ 487 w 496"/>
                    <a:gd name="T35" fmla="*/ 201 h 265"/>
                    <a:gd name="T36" fmla="*/ 493 w 496"/>
                    <a:gd name="T37" fmla="*/ 210 h 265"/>
                    <a:gd name="T38" fmla="*/ 496 w 496"/>
                    <a:gd name="T39" fmla="*/ 221 h 265"/>
                    <a:gd name="T40" fmla="*/ 493 w 496"/>
                    <a:gd name="T41" fmla="*/ 234 h 265"/>
                    <a:gd name="T42" fmla="*/ 486 w 496"/>
                    <a:gd name="T43" fmla="*/ 246 h 265"/>
                    <a:gd name="T44" fmla="*/ 474 w 496"/>
                    <a:gd name="T45" fmla="*/ 256 h 265"/>
                    <a:gd name="T46" fmla="*/ 457 w 496"/>
                    <a:gd name="T47" fmla="*/ 263 h 265"/>
                    <a:gd name="T48" fmla="*/ 434 w 496"/>
                    <a:gd name="T49" fmla="*/ 265 h 265"/>
                    <a:gd name="T50" fmla="*/ 408 w 496"/>
                    <a:gd name="T51" fmla="*/ 262 h 265"/>
                    <a:gd name="T52" fmla="*/ 393 w 496"/>
                    <a:gd name="T53" fmla="*/ 257 h 265"/>
                    <a:gd name="T54" fmla="*/ 368 w 496"/>
                    <a:gd name="T55" fmla="*/ 247 h 265"/>
                    <a:gd name="T56" fmla="*/ 345 w 496"/>
                    <a:gd name="T57" fmla="*/ 236 h 265"/>
                    <a:gd name="T58" fmla="*/ 326 w 496"/>
                    <a:gd name="T59" fmla="*/ 222 h 265"/>
                    <a:gd name="T60" fmla="*/ 310 w 496"/>
                    <a:gd name="T61" fmla="*/ 208 h 265"/>
                    <a:gd name="T62" fmla="*/ 297 w 496"/>
                    <a:gd name="T63" fmla="*/ 189 h 265"/>
                    <a:gd name="T64" fmla="*/ 286 w 496"/>
                    <a:gd name="T65" fmla="*/ 171 h 265"/>
                    <a:gd name="T66" fmla="*/ 274 w 496"/>
                    <a:gd name="T67" fmla="*/ 140 h 265"/>
                    <a:gd name="T68" fmla="*/ 262 w 496"/>
                    <a:gd name="T69" fmla="*/ 144 h 265"/>
                    <a:gd name="T70" fmla="*/ 235 w 496"/>
                    <a:gd name="T71" fmla="*/ 149 h 265"/>
                    <a:gd name="T72" fmla="*/ 188 w 496"/>
                    <a:gd name="T73" fmla="*/ 152 h 265"/>
                    <a:gd name="T74" fmla="*/ 136 w 496"/>
                    <a:gd name="T75" fmla="*/ 150 h 265"/>
                    <a:gd name="T76" fmla="*/ 103 w 496"/>
                    <a:gd name="T77" fmla="*/ 144 h 265"/>
                    <a:gd name="T78" fmla="*/ 73 w 496"/>
                    <a:gd name="T79" fmla="*/ 135 h 265"/>
                    <a:gd name="T80" fmla="*/ 49 w 496"/>
                    <a:gd name="T81" fmla="*/ 123 h 265"/>
                    <a:gd name="T82" fmla="*/ 38 w 496"/>
                    <a:gd name="T83" fmla="*/ 116 h 265"/>
                    <a:gd name="T84" fmla="*/ 23 w 496"/>
                    <a:gd name="T85" fmla="*/ 100 h 265"/>
                    <a:gd name="T86" fmla="*/ 12 w 496"/>
                    <a:gd name="T87" fmla="*/ 82 h 265"/>
                    <a:gd name="T88" fmla="*/ 5 w 496"/>
                    <a:gd name="T89" fmla="*/ 64 h 265"/>
                    <a:gd name="T90" fmla="*/ 0 w 496"/>
                    <a:gd name="T91" fmla="*/ 29 h 265"/>
                    <a:gd name="T92" fmla="*/ 2 w 496"/>
                    <a:gd name="T93" fmla="*/ 4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96" h="265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6" y="5"/>
                      </a:lnTo>
                      <a:lnTo>
                        <a:pt x="53" y="14"/>
                      </a:lnTo>
                      <a:lnTo>
                        <a:pt x="74" y="23"/>
                      </a:lnTo>
                      <a:lnTo>
                        <a:pt x="100" y="34"/>
                      </a:lnTo>
                      <a:lnTo>
                        <a:pt x="131" y="44"/>
                      </a:lnTo>
                      <a:lnTo>
                        <a:pt x="150" y="50"/>
                      </a:lnTo>
                      <a:lnTo>
                        <a:pt x="170" y="53"/>
                      </a:lnTo>
                      <a:lnTo>
                        <a:pt x="170" y="53"/>
                      </a:lnTo>
                      <a:lnTo>
                        <a:pt x="207" y="61"/>
                      </a:lnTo>
                      <a:lnTo>
                        <a:pt x="236" y="65"/>
                      </a:lnTo>
                      <a:lnTo>
                        <a:pt x="256" y="68"/>
                      </a:lnTo>
                      <a:lnTo>
                        <a:pt x="272" y="69"/>
                      </a:lnTo>
                      <a:lnTo>
                        <a:pt x="284" y="68"/>
                      </a:lnTo>
                      <a:lnTo>
                        <a:pt x="292" y="68"/>
                      </a:lnTo>
                      <a:lnTo>
                        <a:pt x="306" y="65"/>
                      </a:lnTo>
                      <a:lnTo>
                        <a:pt x="306" y="65"/>
                      </a:lnTo>
                      <a:lnTo>
                        <a:pt x="310" y="68"/>
                      </a:lnTo>
                      <a:lnTo>
                        <a:pt x="315" y="72"/>
                      </a:lnTo>
                      <a:lnTo>
                        <a:pt x="328" y="86"/>
                      </a:lnTo>
                      <a:lnTo>
                        <a:pt x="345" y="105"/>
                      </a:lnTo>
                      <a:lnTo>
                        <a:pt x="366" y="129"/>
                      </a:lnTo>
                      <a:lnTo>
                        <a:pt x="377" y="141"/>
                      </a:lnTo>
                      <a:lnTo>
                        <a:pt x="390" y="153"/>
                      </a:lnTo>
                      <a:lnTo>
                        <a:pt x="403" y="164"/>
                      </a:lnTo>
                      <a:lnTo>
                        <a:pt x="419" y="175"/>
                      </a:lnTo>
                      <a:lnTo>
                        <a:pt x="434" y="185"/>
                      </a:lnTo>
                      <a:lnTo>
                        <a:pt x="451" y="192"/>
                      </a:lnTo>
                      <a:lnTo>
                        <a:pt x="468" y="198"/>
                      </a:lnTo>
                      <a:lnTo>
                        <a:pt x="487" y="201"/>
                      </a:lnTo>
                      <a:lnTo>
                        <a:pt x="487" y="201"/>
                      </a:lnTo>
                      <a:lnTo>
                        <a:pt x="491" y="205"/>
                      </a:lnTo>
                      <a:lnTo>
                        <a:pt x="493" y="210"/>
                      </a:lnTo>
                      <a:lnTo>
                        <a:pt x="496" y="216"/>
                      </a:lnTo>
                      <a:lnTo>
                        <a:pt x="496" y="221"/>
                      </a:lnTo>
                      <a:lnTo>
                        <a:pt x="495" y="228"/>
                      </a:lnTo>
                      <a:lnTo>
                        <a:pt x="493" y="234"/>
                      </a:lnTo>
                      <a:lnTo>
                        <a:pt x="490" y="240"/>
                      </a:lnTo>
                      <a:lnTo>
                        <a:pt x="486" y="246"/>
                      </a:lnTo>
                      <a:lnTo>
                        <a:pt x="480" y="251"/>
                      </a:lnTo>
                      <a:lnTo>
                        <a:pt x="474" y="256"/>
                      </a:lnTo>
                      <a:lnTo>
                        <a:pt x="466" y="259"/>
                      </a:lnTo>
                      <a:lnTo>
                        <a:pt x="457" y="263"/>
                      </a:lnTo>
                      <a:lnTo>
                        <a:pt x="446" y="264"/>
                      </a:lnTo>
                      <a:lnTo>
                        <a:pt x="434" y="265"/>
                      </a:lnTo>
                      <a:lnTo>
                        <a:pt x="422" y="264"/>
                      </a:lnTo>
                      <a:lnTo>
                        <a:pt x="408" y="262"/>
                      </a:lnTo>
                      <a:lnTo>
                        <a:pt x="408" y="262"/>
                      </a:lnTo>
                      <a:lnTo>
                        <a:pt x="393" y="257"/>
                      </a:lnTo>
                      <a:lnTo>
                        <a:pt x="380" y="252"/>
                      </a:lnTo>
                      <a:lnTo>
                        <a:pt x="368" y="247"/>
                      </a:lnTo>
                      <a:lnTo>
                        <a:pt x="356" y="242"/>
                      </a:lnTo>
                      <a:lnTo>
                        <a:pt x="345" y="236"/>
                      </a:lnTo>
                      <a:lnTo>
                        <a:pt x="336" y="229"/>
                      </a:lnTo>
                      <a:lnTo>
                        <a:pt x="326" y="222"/>
                      </a:lnTo>
                      <a:lnTo>
                        <a:pt x="318" y="215"/>
                      </a:lnTo>
                      <a:lnTo>
                        <a:pt x="310" y="208"/>
                      </a:lnTo>
                      <a:lnTo>
                        <a:pt x="303" y="199"/>
                      </a:lnTo>
                      <a:lnTo>
                        <a:pt x="297" y="189"/>
                      </a:lnTo>
                      <a:lnTo>
                        <a:pt x="291" y="181"/>
                      </a:lnTo>
                      <a:lnTo>
                        <a:pt x="286" y="171"/>
                      </a:lnTo>
                      <a:lnTo>
                        <a:pt x="281" y="161"/>
                      </a:lnTo>
                      <a:lnTo>
                        <a:pt x="274" y="140"/>
                      </a:lnTo>
                      <a:lnTo>
                        <a:pt x="274" y="140"/>
                      </a:lnTo>
                      <a:lnTo>
                        <a:pt x="262" y="144"/>
                      </a:lnTo>
                      <a:lnTo>
                        <a:pt x="249" y="146"/>
                      </a:lnTo>
                      <a:lnTo>
                        <a:pt x="235" y="149"/>
                      </a:lnTo>
                      <a:lnTo>
                        <a:pt x="220" y="151"/>
                      </a:lnTo>
                      <a:lnTo>
                        <a:pt x="188" y="152"/>
                      </a:lnTo>
                      <a:lnTo>
                        <a:pt x="153" y="151"/>
                      </a:lnTo>
                      <a:lnTo>
                        <a:pt x="136" y="150"/>
                      </a:lnTo>
                      <a:lnTo>
                        <a:pt x="120" y="147"/>
                      </a:lnTo>
                      <a:lnTo>
                        <a:pt x="103" y="144"/>
                      </a:lnTo>
                      <a:lnTo>
                        <a:pt x="88" y="140"/>
                      </a:lnTo>
                      <a:lnTo>
                        <a:pt x="73" y="135"/>
                      </a:lnTo>
                      <a:lnTo>
                        <a:pt x="60" y="129"/>
                      </a:lnTo>
                      <a:lnTo>
                        <a:pt x="49" y="123"/>
                      </a:lnTo>
                      <a:lnTo>
                        <a:pt x="38" y="116"/>
                      </a:lnTo>
                      <a:lnTo>
                        <a:pt x="38" y="116"/>
                      </a:lnTo>
                      <a:lnTo>
                        <a:pt x="30" y="109"/>
                      </a:lnTo>
                      <a:lnTo>
                        <a:pt x="23" y="100"/>
                      </a:lnTo>
                      <a:lnTo>
                        <a:pt x="17" y="92"/>
                      </a:lnTo>
                      <a:lnTo>
                        <a:pt x="12" y="82"/>
                      </a:lnTo>
                      <a:lnTo>
                        <a:pt x="7" y="73"/>
                      </a:lnTo>
                      <a:lnTo>
                        <a:pt x="5" y="64"/>
                      </a:lnTo>
                      <a:lnTo>
                        <a:pt x="1" y="46"/>
                      </a:lnTo>
                      <a:lnTo>
                        <a:pt x="0" y="29"/>
                      </a:lnTo>
                      <a:lnTo>
                        <a:pt x="1" y="16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íšľidê">
                  <a:extLst>
                    <a:ext uri="{FF2B5EF4-FFF2-40B4-BE49-F238E27FC236}">
                      <a16:creationId xmlns:a16="http://schemas.microsoft.com/office/drawing/2014/main" id="{9C873C74-B52C-4626-AE18-E8272E7C3649}"/>
                    </a:ext>
                  </a:extLst>
                </p:cNvPr>
                <p:cNvSpPr/>
                <p:nvPr/>
              </p:nvSpPr>
              <p:spPr bwMode="auto">
                <a:xfrm>
                  <a:off x="1172577" y="4340827"/>
                  <a:ext cx="337279" cy="627914"/>
                </a:xfrm>
                <a:custGeom>
                  <a:avLst/>
                  <a:gdLst>
                    <a:gd name="T0" fmla="*/ 58 w 186"/>
                    <a:gd name="T1" fmla="*/ 1 h 350"/>
                    <a:gd name="T2" fmla="*/ 136 w 186"/>
                    <a:gd name="T3" fmla="*/ 0 h 350"/>
                    <a:gd name="T4" fmla="*/ 136 w 186"/>
                    <a:gd name="T5" fmla="*/ 0 h 350"/>
                    <a:gd name="T6" fmla="*/ 139 w 186"/>
                    <a:gd name="T7" fmla="*/ 6 h 350"/>
                    <a:gd name="T8" fmla="*/ 148 w 186"/>
                    <a:gd name="T9" fmla="*/ 24 h 350"/>
                    <a:gd name="T10" fmla="*/ 153 w 186"/>
                    <a:gd name="T11" fmla="*/ 37 h 350"/>
                    <a:gd name="T12" fmla="*/ 159 w 186"/>
                    <a:gd name="T13" fmla="*/ 53 h 350"/>
                    <a:gd name="T14" fmla="*/ 165 w 186"/>
                    <a:gd name="T15" fmla="*/ 71 h 350"/>
                    <a:gd name="T16" fmla="*/ 171 w 186"/>
                    <a:gd name="T17" fmla="*/ 93 h 350"/>
                    <a:gd name="T18" fmla="*/ 177 w 186"/>
                    <a:gd name="T19" fmla="*/ 115 h 350"/>
                    <a:gd name="T20" fmla="*/ 180 w 186"/>
                    <a:gd name="T21" fmla="*/ 142 h 350"/>
                    <a:gd name="T22" fmla="*/ 184 w 186"/>
                    <a:gd name="T23" fmla="*/ 170 h 350"/>
                    <a:gd name="T24" fmla="*/ 186 w 186"/>
                    <a:gd name="T25" fmla="*/ 201 h 350"/>
                    <a:gd name="T26" fmla="*/ 186 w 186"/>
                    <a:gd name="T27" fmla="*/ 233 h 350"/>
                    <a:gd name="T28" fmla="*/ 184 w 186"/>
                    <a:gd name="T29" fmla="*/ 268 h 350"/>
                    <a:gd name="T30" fmla="*/ 180 w 186"/>
                    <a:gd name="T31" fmla="*/ 306 h 350"/>
                    <a:gd name="T32" fmla="*/ 173 w 186"/>
                    <a:gd name="T33" fmla="*/ 344 h 350"/>
                    <a:gd name="T34" fmla="*/ 173 w 186"/>
                    <a:gd name="T35" fmla="*/ 344 h 350"/>
                    <a:gd name="T36" fmla="*/ 132 w 186"/>
                    <a:gd name="T37" fmla="*/ 345 h 350"/>
                    <a:gd name="T38" fmla="*/ 91 w 186"/>
                    <a:gd name="T39" fmla="*/ 348 h 350"/>
                    <a:gd name="T40" fmla="*/ 48 w 186"/>
                    <a:gd name="T41" fmla="*/ 350 h 350"/>
                    <a:gd name="T42" fmla="*/ 48 w 186"/>
                    <a:gd name="T43" fmla="*/ 350 h 350"/>
                    <a:gd name="T44" fmla="*/ 45 w 186"/>
                    <a:gd name="T45" fmla="*/ 348 h 350"/>
                    <a:gd name="T46" fmla="*/ 38 w 186"/>
                    <a:gd name="T47" fmla="*/ 339 h 350"/>
                    <a:gd name="T48" fmla="*/ 30 w 186"/>
                    <a:gd name="T49" fmla="*/ 325 h 350"/>
                    <a:gd name="T50" fmla="*/ 19 w 186"/>
                    <a:gd name="T51" fmla="*/ 306 h 350"/>
                    <a:gd name="T52" fmla="*/ 14 w 186"/>
                    <a:gd name="T53" fmla="*/ 294 h 350"/>
                    <a:gd name="T54" fmla="*/ 11 w 186"/>
                    <a:gd name="T55" fmla="*/ 280 h 350"/>
                    <a:gd name="T56" fmla="*/ 6 w 186"/>
                    <a:gd name="T57" fmla="*/ 265 h 350"/>
                    <a:gd name="T58" fmla="*/ 3 w 186"/>
                    <a:gd name="T59" fmla="*/ 248 h 350"/>
                    <a:gd name="T60" fmla="*/ 1 w 186"/>
                    <a:gd name="T61" fmla="*/ 230 h 350"/>
                    <a:gd name="T62" fmla="*/ 0 w 186"/>
                    <a:gd name="T63" fmla="*/ 209 h 350"/>
                    <a:gd name="T64" fmla="*/ 0 w 186"/>
                    <a:gd name="T65" fmla="*/ 188 h 350"/>
                    <a:gd name="T66" fmla="*/ 2 w 186"/>
                    <a:gd name="T67" fmla="*/ 165 h 350"/>
                    <a:gd name="T68" fmla="*/ 2 w 186"/>
                    <a:gd name="T69" fmla="*/ 165 h 350"/>
                    <a:gd name="T70" fmla="*/ 5 w 186"/>
                    <a:gd name="T71" fmla="*/ 142 h 350"/>
                    <a:gd name="T72" fmla="*/ 8 w 186"/>
                    <a:gd name="T73" fmla="*/ 120 h 350"/>
                    <a:gd name="T74" fmla="*/ 12 w 186"/>
                    <a:gd name="T75" fmla="*/ 102 h 350"/>
                    <a:gd name="T76" fmla="*/ 17 w 186"/>
                    <a:gd name="T77" fmla="*/ 85 h 350"/>
                    <a:gd name="T78" fmla="*/ 26 w 186"/>
                    <a:gd name="T79" fmla="*/ 56 h 350"/>
                    <a:gd name="T80" fmla="*/ 35 w 186"/>
                    <a:gd name="T81" fmla="*/ 35 h 350"/>
                    <a:gd name="T82" fmla="*/ 43 w 186"/>
                    <a:gd name="T83" fmla="*/ 19 h 350"/>
                    <a:gd name="T84" fmla="*/ 50 w 186"/>
                    <a:gd name="T85" fmla="*/ 8 h 350"/>
                    <a:gd name="T86" fmla="*/ 58 w 186"/>
                    <a:gd name="T87" fmla="*/ 1 h 350"/>
                    <a:gd name="T88" fmla="*/ 58 w 186"/>
                    <a:gd name="T89" fmla="*/ 1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86" h="350">
                      <a:moveTo>
                        <a:pt x="58" y="1"/>
                      </a:moveTo>
                      <a:lnTo>
                        <a:pt x="136" y="0"/>
                      </a:lnTo>
                      <a:lnTo>
                        <a:pt x="136" y="0"/>
                      </a:lnTo>
                      <a:lnTo>
                        <a:pt x="139" y="6"/>
                      </a:lnTo>
                      <a:lnTo>
                        <a:pt x="148" y="24"/>
                      </a:lnTo>
                      <a:lnTo>
                        <a:pt x="153" y="37"/>
                      </a:lnTo>
                      <a:lnTo>
                        <a:pt x="159" y="53"/>
                      </a:lnTo>
                      <a:lnTo>
                        <a:pt x="165" y="71"/>
                      </a:lnTo>
                      <a:lnTo>
                        <a:pt x="171" y="93"/>
                      </a:lnTo>
                      <a:lnTo>
                        <a:pt x="177" y="115"/>
                      </a:lnTo>
                      <a:lnTo>
                        <a:pt x="180" y="142"/>
                      </a:lnTo>
                      <a:lnTo>
                        <a:pt x="184" y="170"/>
                      </a:lnTo>
                      <a:lnTo>
                        <a:pt x="186" y="201"/>
                      </a:lnTo>
                      <a:lnTo>
                        <a:pt x="186" y="233"/>
                      </a:lnTo>
                      <a:lnTo>
                        <a:pt x="184" y="268"/>
                      </a:lnTo>
                      <a:lnTo>
                        <a:pt x="180" y="306"/>
                      </a:lnTo>
                      <a:lnTo>
                        <a:pt x="173" y="344"/>
                      </a:lnTo>
                      <a:lnTo>
                        <a:pt x="173" y="344"/>
                      </a:lnTo>
                      <a:lnTo>
                        <a:pt x="132" y="345"/>
                      </a:lnTo>
                      <a:lnTo>
                        <a:pt x="91" y="348"/>
                      </a:lnTo>
                      <a:lnTo>
                        <a:pt x="48" y="350"/>
                      </a:lnTo>
                      <a:lnTo>
                        <a:pt x="48" y="350"/>
                      </a:lnTo>
                      <a:lnTo>
                        <a:pt x="45" y="348"/>
                      </a:lnTo>
                      <a:lnTo>
                        <a:pt x="38" y="339"/>
                      </a:lnTo>
                      <a:lnTo>
                        <a:pt x="30" y="325"/>
                      </a:lnTo>
                      <a:lnTo>
                        <a:pt x="19" y="306"/>
                      </a:lnTo>
                      <a:lnTo>
                        <a:pt x="14" y="294"/>
                      </a:lnTo>
                      <a:lnTo>
                        <a:pt x="11" y="280"/>
                      </a:lnTo>
                      <a:lnTo>
                        <a:pt x="6" y="265"/>
                      </a:lnTo>
                      <a:lnTo>
                        <a:pt x="3" y="248"/>
                      </a:lnTo>
                      <a:lnTo>
                        <a:pt x="1" y="230"/>
                      </a:lnTo>
                      <a:lnTo>
                        <a:pt x="0" y="209"/>
                      </a:lnTo>
                      <a:lnTo>
                        <a:pt x="0" y="188"/>
                      </a:lnTo>
                      <a:lnTo>
                        <a:pt x="2" y="165"/>
                      </a:lnTo>
                      <a:lnTo>
                        <a:pt x="2" y="165"/>
                      </a:lnTo>
                      <a:lnTo>
                        <a:pt x="5" y="142"/>
                      </a:lnTo>
                      <a:lnTo>
                        <a:pt x="8" y="120"/>
                      </a:lnTo>
                      <a:lnTo>
                        <a:pt x="12" y="102"/>
                      </a:lnTo>
                      <a:lnTo>
                        <a:pt x="17" y="85"/>
                      </a:lnTo>
                      <a:lnTo>
                        <a:pt x="26" y="56"/>
                      </a:lnTo>
                      <a:lnTo>
                        <a:pt x="35" y="35"/>
                      </a:lnTo>
                      <a:lnTo>
                        <a:pt x="43" y="19"/>
                      </a:lnTo>
                      <a:lnTo>
                        <a:pt x="50" y="8"/>
                      </a:lnTo>
                      <a:lnTo>
                        <a:pt x="58" y="1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C6A7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ïŝļîḋè">
                  <a:extLst>
                    <a:ext uri="{FF2B5EF4-FFF2-40B4-BE49-F238E27FC236}">
                      <a16:creationId xmlns:a16="http://schemas.microsoft.com/office/drawing/2014/main" id="{F89D772A-4B5B-46A2-A8DF-1143111FF070}"/>
                    </a:ext>
                  </a:extLst>
                </p:cNvPr>
                <p:cNvSpPr/>
                <p:nvPr/>
              </p:nvSpPr>
              <p:spPr bwMode="auto">
                <a:xfrm>
                  <a:off x="1269456" y="3978433"/>
                  <a:ext cx="1528521" cy="1015427"/>
                </a:xfrm>
                <a:custGeom>
                  <a:avLst/>
                  <a:gdLst>
                    <a:gd name="T0" fmla="*/ 783 w 852"/>
                    <a:gd name="T1" fmla="*/ 426 h 566"/>
                    <a:gd name="T2" fmla="*/ 742 w 852"/>
                    <a:gd name="T3" fmla="*/ 420 h 566"/>
                    <a:gd name="T4" fmla="*/ 686 w 852"/>
                    <a:gd name="T5" fmla="*/ 425 h 566"/>
                    <a:gd name="T6" fmla="*/ 612 w 852"/>
                    <a:gd name="T7" fmla="*/ 446 h 566"/>
                    <a:gd name="T8" fmla="*/ 588 w 852"/>
                    <a:gd name="T9" fmla="*/ 451 h 566"/>
                    <a:gd name="T10" fmla="*/ 561 w 852"/>
                    <a:gd name="T11" fmla="*/ 434 h 566"/>
                    <a:gd name="T12" fmla="*/ 535 w 852"/>
                    <a:gd name="T13" fmla="*/ 408 h 566"/>
                    <a:gd name="T14" fmla="*/ 558 w 852"/>
                    <a:gd name="T15" fmla="*/ 398 h 566"/>
                    <a:gd name="T16" fmla="*/ 618 w 852"/>
                    <a:gd name="T17" fmla="*/ 385 h 566"/>
                    <a:gd name="T18" fmla="*/ 666 w 852"/>
                    <a:gd name="T19" fmla="*/ 357 h 566"/>
                    <a:gd name="T20" fmla="*/ 686 w 852"/>
                    <a:gd name="T21" fmla="*/ 342 h 566"/>
                    <a:gd name="T22" fmla="*/ 703 w 852"/>
                    <a:gd name="T23" fmla="*/ 316 h 566"/>
                    <a:gd name="T24" fmla="*/ 707 w 852"/>
                    <a:gd name="T25" fmla="*/ 313 h 566"/>
                    <a:gd name="T26" fmla="*/ 725 w 852"/>
                    <a:gd name="T27" fmla="*/ 286 h 566"/>
                    <a:gd name="T28" fmla="*/ 745 w 852"/>
                    <a:gd name="T29" fmla="*/ 248 h 566"/>
                    <a:gd name="T30" fmla="*/ 748 w 852"/>
                    <a:gd name="T31" fmla="*/ 231 h 566"/>
                    <a:gd name="T32" fmla="*/ 747 w 852"/>
                    <a:gd name="T33" fmla="*/ 203 h 566"/>
                    <a:gd name="T34" fmla="*/ 731 w 852"/>
                    <a:gd name="T35" fmla="*/ 168 h 566"/>
                    <a:gd name="T36" fmla="*/ 717 w 852"/>
                    <a:gd name="T37" fmla="*/ 143 h 566"/>
                    <a:gd name="T38" fmla="*/ 709 w 852"/>
                    <a:gd name="T39" fmla="*/ 109 h 566"/>
                    <a:gd name="T40" fmla="*/ 697 w 852"/>
                    <a:gd name="T41" fmla="*/ 46 h 566"/>
                    <a:gd name="T42" fmla="*/ 683 w 852"/>
                    <a:gd name="T43" fmla="*/ 19 h 566"/>
                    <a:gd name="T44" fmla="*/ 660 w 852"/>
                    <a:gd name="T45" fmla="*/ 1 h 566"/>
                    <a:gd name="T46" fmla="*/ 646 w 852"/>
                    <a:gd name="T47" fmla="*/ 0 h 566"/>
                    <a:gd name="T48" fmla="*/ 627 w 852"/>
                    <a:gd name="T49" fmla="*/ 12 h 566"/>
                    <a:gd name="T50" fmla="*/ 567 w 852"/>
                    <a:gd name="T51" fmla="*/ 60 h 566"/>
                    <a:gd name="T52" fmla="*/ 508 w 852"/>
                    <a:gd name="T53" fmla="*/ 95 h 566"/>
                    <a:gd name="T54" fmla="*/ 397 w 852"/>
                    <a:gd name="T55" fmla="*/ 147 h 566"/>
                    <a:gd name="T56" fmla="*/ 262 w 852"/>
                    <a:gd name="T57" fmla="*/ 198 h 566"/>
                    <a:gd name="T58" fmla="*/ 195 w 852"/>
                    <a:gd name="T59" fmla="*/ 218 h 566"/>
                    <a:gd name="T60" fmla="*/ 141 w 852"/>
                    <a:gd name="T61" fmla="*/ 226 h 566"/>
                    <a:gd name="T62" fmla="*/ 69 w 852"/>
                    <a:gd name="T63" fmla="*/ 224 h 566"/>
                    <a:gd name="T64" fmla="*/ 53 w 852"/>
                    <a:gd name="T65" fmla="*/ 221 h 566"/>
                    <a:gd name="T66" fmla="*/ 33 w 852"/>
                    <a:gd name="T67" fmla="*/ 242 h 566"/>
                    <a:gd name="T68" fmla="*/ 18 w 852"/>
                    <a:gd name="T69" fmla="*/ 273 h 566"/>
                    <a:gd name="T70" fmla="*/ 6 w 852"/>
                    <a:gd name="T71" fmla="*/ 321 h 566"/>
                    <a:gd name="T72" fmla="*/ 0 w 852"/>
                    <a:gd name="T73" fmla="*/ 393 h 566"/>
                    <a:gd name="T74" fmla="*/ 2 w 852"/>
                    <a:gd name="T75" fmla="*/ 419 h 566"/>
                    <a:gd name="T76" fmla="*/ 13 w 852"/>
                    <a:gd name="T77" fmla="*/ 457 h 566"/>
                    <a:gd name="T78" fmla="*/ 35 w 852"/>
                    <a:gd name="T79" fmla="*/ 491 h 566"/>
                    <a:gd name="T80" fmla="*/ 43 w 852"/>
                    <a:gd name="T81" fmla="*/ 496 h 566"/>
                    <a:gd name="T82" fmla="*/ 98 w 852"/>
                    <a:gd name="T83" fmla="*/ 485 h 566"/>
                    <a:gd name="T84" fmla="*/ 202 w 852"/>
                    <a:gd name="T85" fmla="*/ 475 h 566"/>
                    <a:gd name="T86" fmla="*/ 246 w 852"/>
                    <a:gd name="T87" fmla="*/ 478 h 566"/>
                    <a:gd name="T88" fmla="*/ 267 w 852"/>
                    <a:gd name="T89" fmla="*/ 487 h 566"/>
                    <a:gd name="T90" fmla="*/ 311 w 852"/>
                    <a:gd name="T91" fmla="*/ 511 h 566"/>
                    <a:gd name="T92" fmla="*/ 372 w 852"/>
                    <a:gd name="T93" fmla="*/ 535 h 566"/>
                    <a:gd name="T94" fmla="*/ 441 w 852"/>
                    <a:gd name="T95" fmla="*/ 555 h 566"/>
                    <a:gd name="T96" fmla="*/ 510 w 852"/>
                    <a:gd name="T97" fmla="*/ 566 h 566"/>
                    <a:gd name="T98" fmla="*/ 570 w 852"/>
                    <a:gd name="T99" fmla="*/ 561 h 566"/>
                    <a:gd name="T100" fmla="*/ 603 w 852"/>
                    <a:gd name="T101" fmla="*/ 544 h 566"/>
                    <a:gd name="T102" fmla="*/ 665 w 852"/>
                    <a:gd name="T103" fmla="*/ 528 h 566"/>
                    <a:gd name="T104" fmla="*/ 775 w 852"/>
                    <a:gd name="T105" fmla="*/ 517 h 566"/>
                    <a:gd name="T106" fmla="*/ 841 w 852"/>
                    <a:gd name="T107" fmla="*/ 516 h 566"/>
                    <a:gd name="T108" fmla="*/ 851 w 852"/>
                    <a:gd name="T109" fmla="*/ 499 h 566"/>
                    <a:gd name="T110" fmla="*/ 851 w 852"/>
                    <a:gd name="T111" fmla="*/ 484 h 566"/>
                    <a:gd name="T112" fmla="*/ 842 w 852"/>
                    <a:gd name="T113" fmla="*/ 466 h 566"/>
                    <a:gd name="T114" fmla="*/ 825 w 852"/>
                    <a:gd name="T115" fmla="*/ 448 h 566"/>
                    <a:gd name="T116" fmla="*/ 795 w 852"/>
                    <a:gd name="T117" fmla="*/ 431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52" h="566">
                      <a:moveTo>
                        <a:pt x="795" y="431"/>
                      </a:moveTo>
                      <a:lnTo>
                        <a:pt x="795" y="431"/>
                      </a:lnTo>
                      <a:lnTo>
                        <a:pt x="783" y="426"/>
                      </a:lnTo>
                      <a:lnTo>
                        <a:pt x="770" y="424"/>
                      </a:lnTo>
                      <a:lnTo>
                        <a:pt x="757" y="421"/>
                      </a:lnTo>
                      <a:lnTo>
                        <a:pt x="742" y="420"/>
                      </a:lnTo>
                      <a:lnTo>
                        <a:pt x="728" y="420"/>
                      </a:lnTo>
                      <a:lnTo>
                        <a:pt x="713" y="421"/>
                      </a:lnTo>
                      <a:lnTo>
                        <a:pt x="686" y="425"/>
                      </a:lnTo>
                      <a:lnTo>
                        <a:pt x="658" y="431"/>
                      </a:lnTo>
                      <a:lnTo>
                        <a:pt x="634" y="439"/>
                      </a:lnTo>
                      <a:lnTo>
                        <a:pt x="612" y="446"/>
                      </a:lnTo>
                      <a:lnTo>
                        <a:pt x="595" y="455"/>
                      </a:lnTo>
                      <a:lnTo>
                        <a:pt x="595" y="455"/>
                      </a:lnTo>
                      <a:lnTo>
                        <a:pt x="588" y="451"/>
                      </a:lnTo>
                      <a:lnTo>
                        <a:pt x="580" y="448"/>
                      </a:lnTo>
                      <a:lnTo>
                        <a:pt x="570" y="442"/>
                      </a:lnTo>
                      <a:lnTo>
                        <a:pt x="561" y="434"/>
                      </a:lnTo>
                      <a:lnTo>
                        <a:pt x="552" y="426"/>
                      </a:lnTo>
                      <a:lnTo>
                        <a:pt x="543" y="418"/>
                      </a:lnTo>
                      <a:lnTo>
                        <a:pt x="535" y="408"/>
                      </a:lnTo>
                      <a:lnTo>
                        <a:pt x="529" y="399"/>
                      </a:lnTo>
                      <a:lnTo>
                        <a:pt x="529" y="399"/>
                      </a:lnTo>
                      <a:lnTo>
                        <a:pt x="558" y="398"/>
                      </a:lnTo>
                      <a:lnTo>
                        <a:pt x="582" y="395"/>
                      </a:lnTo>
                      <a:lnTo>
                        <a:pt x="601" y="391"/>
                      </a:lnTo>
                      <a:lnTo>
                        <a:pt x="618" y="385"/>
                      </a:lnTo>
                      <a:lnTo>
                        <a:pt x="632" y="379"/>
                      </a:lnTo>
                      <a:lnTo>
                        <a:pt x="644" y="372"/>
                      </a:lnTo>
                      <a:lnTo>
                        <a:pt x="666" y="357"/>
                      </a:lnTo>
                      <a:lnTo>
                        <a:pt x="666" y="357"/>
                      </a:lnTo>
                      <a:lnTo>
                        <a:pt x="677" y="349"/>
                      </a:lnTo>
                      <a:lnTo>
                        <a:pt x="686" y="342"/>
                      </a:lnTo>
                      <a:lnTo>
                        <a:pt x="692" y="333"/>
                      </a:lnTo>
                      <a:lnTo>
                        <a:pt x="697" y="327"/>
                      </a:lnTo>
                      <a:lnTo>
                        <a:pt x="703" y="316"/>
                      </a:lnTo>
                      <a:lnTo>
                        <a:pt x="704" y="312"/>
                      </a:lnTo>
                      <a:lnTo>
                        <a:pt x="704" y="312"/>
                      </a:lnTo>
                      <a:lnTo>
                        <a:pt x="707" y="313"/>
                      </a:lnTo>
                      <a:lnTo>
                        <a:pt x="707" y="313"/>
                      </a:lnTo>
                      <a:lnTo>
                        <a:pt x="716" y="300"/>
                      </a:lnTo>
                      <a:lnTo>
                        <a:pt x="725" y="286"/>
                      </a:lnTo>
                      <a:lnTo>
                        <a:pt x="735" y="271"/>
                      </a:lnTo>
                      <a:lnTo>
                        <a:pt x="740" y="260"/>
                      </a:lnTo>
                      <a:lnTo>
                        <a:pt x="745" y="248"/>
                      </a:lnTo>
                      <a:lnTo>
                        <a:pt x="745" y="248"/>
                      </a:lnTo>
                      <a:lnTo>
                        <a:pt x="747" y="239"/>
                      </a:lnTo>
                      <a:lnTo>
                        <a:pt x="748" y="231"/>
                      </a:lnTo>
                      <a:lnTo>
                        <a:pt x="750" y="224"/>
                      </a:lnTo>
                      <a:lnTo>
                        <a:pt x="750" y="217"/>
                      </a:lnTo>
                      <a:lnTo>
                        <a:pt x="747" y="203"/>
                      </a:lnTo>
                      <a:lnTo>
                        <a:pt x="743" y="191"/>
                      </a:lnTo>
                      <a:lnTo>
                        <a:pt x="737" y="179"/>
                      </a:lnTo>
                      <a:lnTo>
                        <a:pt x="731" y="168"/>
                      </a:lnTo>
                      <a:lnTo>
                        <a:pt x="724" y="156"/>
                      </a:lnTo>
                      <a:lnTo>
                        <a:pt x="717" y="143"/>
                      </a:lnTo>
                      <a:lnTo>
                        <a:pt x="717" y="143"/>
                      </a:lnTo>
                      <a:lnTo>
                        <a:pt x="715" y="136"/>
                      </a:lnTo>
                      <a:lnTo>
                        <a:pt x="712" y="127"/>
                      </a:lnTo>
                      <a:lnTo>
                        <a:pt x="709" y="109"/>
                      </a:lnTo>
                      <a:lnTo>
                        <a:pt x="705" y="88"/>
                      </a:lnTo>
                      <a:lnTo>
                        <a:pt x="701" y="66"/>
                      </a:lnTo>
                      <a:lnTo>
                        <a:pt x="697" y="46"/>
                      </a:lnTo>
                      <a:lnTo>
                        <a:pt x="693" y="36"/>
                      </a:lnTo>
                      <a:lnTo>
                        <a:pt x="689" y="26"/>
                      </a:lnTo>
                      <a:lnTo>
                        <a:pt x="683" y="19"/>
                      </a:lnTo>
                      <a:lnTo>
                        <a:pt x="677" y="12"/>
                      </a:lnTo>
                      <a:lnTo>
                        <a:pt x="670" y="6"/>
                      </a:lnTo>
                      <a:lnTo>
                        <a:pt x="660" y="1"/>
                      </a:lnTo>
                      <a:lnTo>
                        <a:pt x="660" y="1"/>
                      </a:lnTo>
                      <a:lnTo>
                        <a:pt x="651" y="0"/>
                      </a:lnTo>
                      <a:lnTo>
                        <a:pt x="646" y="0"/>
                      </a:lnTo>
                      <a:lnTo>
                        <a:pt x="642" y="1"/>
                      </a:lnTo>
                      <a:lnTo>
                        <a:pt x="635" y="5"/>
                      </a:lnTo>
                      <a:lnTo>
                        <a:pt x="627" y="12"/>
                      </a:lnTo>
                      <a:lnTo>
                        <a:pt x="604" y="32"/>
                      </a:lnTo>
                      <a:lnTo>
                        <a:pt x="587" y="46"/>
                      </a:lnTo>
                      <a:lnTo>
                        <a:pt x="567" y="60"/>
                      </a:lnTo>
                      <a:lnTo>
                        <a:pt x="567" y="60"/>
                      </a:lnTo>
                      <a:lnTo>
                        <a:pt x="539" y="77"/>
                      </a:lnTo>
                      <a:lnTo>
                        <a:pt x="508" y="95"/>
                      </a:lnTo>
                      <a:lnTo>
                        <a:pt x="474" y="112"/>
                      </a:lnTo>
                      <a:lnTo>
                        <a:pt x="437" y="129"/>
                      </a:lnTo>
                      <a:lnTo>
                        <a:pt x="397" y="147"/>
                      </a:lnTo>
                      <a:lnTo>
                        <a:pt x="355" y="164"/>
                      </a:lnTo>
                      <a:lnTo>
                        <a:pt x="262" y="198"/>
                      </a:lnTo>
                      <a:lnTo>
                        <a:pt x="262" y="198"/>
                      </a:lnTo>
                      <a:lnTo>
                        <a:pt x="238" y="207"/>
                      </a:lnTo>
                      <a:lnTo>
                        <a:pt x="216" y="213"/>
                      </a:lnTo>
                      <a:lnTo>
                        <a:pt x="195" y="218"/>
                      </a:lnTo>
                      <a:lnTo>
                        <a:pt x="175" y="221"/>
                      </a:lnTo>
                      <a:lnTo>
                        <a:pt x="157" y="224"/>
                      </a:lnTo>
                      <a:lnTo>
                        <a:pt x="141" y="226"/>
                      </a:lnTo>
                      <a:lnTo>
                        <a:pt x="110" y="227"/>
                      </a:lnTo>
                      <a:lnTo>
                        <a:pt x="86" y="225"/>
                      </a:lnTo>
                      <a:lnTo>
                        <a:pt x="69" y="224"/>
                      </a:lnTo>
                      <a:lnTo>
                        <a:pt x="55" y="220"/>
                      </a:lnTo>
                      <a:lnTo>
                        <a:pt x="55" y="220"/>
                      </a:lnTo>
                      <a:lnTo>
                        <a:pt x="53" y="221"/>
                      </a:lnTo>
                      <a:lnTo>
                        <a:pt x="47" y="226"/>
                      </a:lnTo>
                      <a:lnTo>
                        <a:pt x="38" y="236"/>
                      </a:lnTo>
                      <a:lnTo>
                        <a:pt x="33" y="242"/>
                      </a:lnTo>
                      <a:lnTo>
                        <a:pt x="29" y="250"/>
                      </a:lnTo>
                      <a:lnTo>
                        <a:pt x="23" y="261"/>
                      </a:lnTo>
                      <a:lnTo>
                        <a:pt x="18" y="273"/>
                      </a:lnTo>
                      <a:lnTo>
                        <a:pt x="13" y="286"/>
                      </a:lnTo>
                      <a:lnTo>
                        <a:pt x="9" y="303"/>
                      </a:lnTo>
                      <a:lnTo>
                        <a:pt x="6" y="321"/>
                      </a:lnTo>
                      <a:lnTo>
                        <a:pt x="3" y="343"/>
                      </a:lnTo>
                      <a:lnTo>
                        <a:pt x="1" y="367"/>
                      </a:lnTo>
                      <a:lnTo>
                        <a:pt x="0" y="393"/>
                      </a:lnTo>
                      <a:lnTo>
                        <a:pt x="0" y="393"/>
                      </a:lnTo>
                      <a:lnTo>
                        <a:pt x="1" y="407"/>
                      </a:lnTo>
                      <a:lnTo>
                        <a:pt x="2" y="419"/>
                      </a:lnTo>
                      <a:lnTo>
                        <a:pt x="3" y="430"/>
                      </a:lnTo>
                      <a:lnTo>
                        <a:pt x="6" y="439"/>
                      </a:lnTo>
                      <a:lnTo>
                        <a:pt x="13" y="457"/>
                      </a:lnTo>
                      <a:lnTo>
                        <a:pt x="20" y="472"/>
                      </a:lnTo>
                      <a:lnTo>
                        <a:pt x="27" y="483"/>
                      </a:lnTo>
                      <a:lnTo>
                        <a:pt x="35" y="491"/>
                      </a:lnTo>
                      <a:lnTo>
                        <a:pt x="39" y="495"/>
                      </a:lnTo>
                      <a:lnTo>
                        <a:pt x="43" y="496"/>
                      </a:lnTo>
                      <a:lnTo>
                        <a:pt x="43" y="496"/>
                      </a:lnTo>
                      <a:lnTo>
                        <a:pt x="50" y="493"/>
                      </a:lnTo>
                      <a:lnTo>
                        <a:pt x="69" y="490"/>
                      </a:lnTo>
                      <a:lnTo>
                        <a:pt x="98" y="485"/>
                      </a:lnTo>
                      <a:lnTo>
                        <a:pt x="131" y="481"/>
                      </a:lnTo>
                      <a:lnTo>
                        <a:pt x="167" y="478"/>
                      </a:lnTo>
                      <a:lnTo>
                        <a:pt x="202" y="475"/>
                      </a:lnTo>
                      <a:lnTo>
                        <a:pt x="218" y="475"/>
                      </a:lnTo>
                      <a:lnTo>
                        <a:pt x="233" y="476"/>
                      </a:lnTo>
                      <a:lnTo>
                        <a:pt x="246" y="478"/>
                      </a:lnTo>
                      <a:lnTo>
                        <a:pt x="257" y="480"/>
                      </a:lnTo>
                      <a:lnTo>
                        <a:pt x="257" y="480"/>
                      </a:lnTo>
                      <a:lnTo>
                        <a:pt x="267" y="487"/>
                      </a:lnTo>
                      <a:lnTo>
                        <a:pt x="280" y="495"/>
                      </a:lnTo>
                      <a:lnTo>
                        <a:pt x="295" y="503"/>
                      </a:lnTo>
                      <a:lnTo>
                        <a:pt x="311" y="511"/>
                      </a:lnTo>
                      <a:lnTo>
                        <a:pt x="331" y="520"/>
                      </a:lnTo>
                      <a:lnTo>
                        <a:pt x="351" y="527"/>
                      </a:lnTo>
                      <a:lnTo>
                        <a:pt x="372" y="535"/>
                      </a:lnTo>
                      <a:lnTo>
                        <a:pt x="394" y="543"/>
                      </a:lnTo>
                      <a:lnTo>
                        <a:pt x="417" y="549"/>
                      </a:lnTo>
                      <a:lnTo>
                        <a:pt x="441" y="555"/>
                      </a:lnTo>
                      <a:lnTo>
                        <a:pt x="464" y="560"/>
                      </a:lnTo>
                      <a:lnTo>
                        <a:pt x="488" y="563"/>
                      </a:lnTo>
                      <a:lnTo>
                        <a:pt x="510" y="566"/>
                      </a:lnTo>
                      <a:lnTo>
                        <a:pt x="532" y="566"/>
                      </a:lnTo>
                      <a:lnTo>
                        <a:pt x="552" y="564"/>
                      </a:lnTo>
                      <a:lnTo>
                        <a:pt x="570" y="561"/>
                      </a:lnTo>
                      <a:lnTo>
                        <a:pt x="570" y="561"/>
                      </a:lnTo>
                      <a:lnTo>
                        <a:pt x="586" y="552"/>
                      </a:lnTo>
                      <a:lnTo>
                        <a:pt x="603" y="544"/>
                      </a:lnTo>
                      <a:lnTo>
                        <a:pt x="622" y="538"/>
                      </a:lnTo>
                      <a:lnTo>
                        <a:pt x="644" y="533"/>
                      </a:lnTo>
                      <a:lnTo>
                        <a:pt x="665" y="528"/>
                      </a:lnTo>
                      <a:lnTo>
                        <a:pt x="688" y="525"/>
                      </a:lnTo>
                      <a:lnTo>
                        <a:pt x="733" y="520"/>
                      </a:lnTo>
                      <a:lnTo>
                        <a:pt x="775" y="517"/>
                      </a:lnTo>
                      <a:lnTo>
                        <a:pt x="810" y="516"/>
                      </a:lnTo>
                      <a:lnTo>
                        <a:pt x="841" y="516"/>
                      </a:lnTo>
                      <a:lnTo>
                        <a:pt x="841" y="516"/>
                      </a:lnTo>
                      <a:lnTo>
                        <a:pt x="847" y="509"/>
                      </a:lnTo>
                      <a:lnTo>
                        <a:pt x="849" y="504"/>
                      </a:lnTo>
                      <a:lnTo>
                        <a:pt x="851" y="499"/>
                      </a:lnTo>
                      <a:lnTo>
                        <a:pt x="852" y="495"/>
                      </a:lnTo>
                      <a:lnTo>
                        <a:pt x="852" y="490"/>
                      </a:lnTo>
                      <a:lnTo>
                        <a:pt x="851" y="484"/>
                      </a:lnTo>
                      <a:lnTo>
                        <a:pt x="849" y="478"/>
                      </a:lnTo>
                      <a:lnTo>
                        <a:pt x="847" y="472"/>
                      </a:lnTo>
                      <a:lnTo>
                        <a:pt x="842" y="466"/>
                      </a:lnTo>
                      <a:lnTo>
                        <a:pt x="837" y="460"/>
                      </a:lnTo>
                      <a:lnTo>
                        <a:pt x="831" y="454"/>
                      </a:lnTo>
                      <a:lnTo>
                        <a:pt x="825" y="448"/>
                      </a:lnTo>
                      <a:lnTo>
                        <a:pt x="816" y="442"/>
                      </a:lnTo>
                      <a:lnTo>
                        <a:pt x="806" y="437"/>
                      </a:lnTo>
                      <a:lnTo>
                        <a:pt x="795" y="431"/>
                      </a:lnTo>
                      <a:lnTo>
                        <a:pt x="795" y="431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išľiḑé">
                  <a:extLst>
                    <a:ext uri="{FF2B5EF4-FFF2-40B4-BE49-F238E27FC236}">
                      <a16:creationId xmlns:a16="http://schemas.microsoft.com/office/drawing/2014/main" id="{71A3AFA2-4DDE-4F67-8768-56E8FB9F67CC}"/>
                    </a:ext>
                  </a:extLst>
                </p:cNvPr>
                <p:cNvSpPr/>
                <p:nvPr/>
              </p:nvSpPr>
              <p:spPr bwMode="auto">
                <a:xfrm>
                  <a:off x="1269456" y="4667343"/>
                  <a:ext cx="1080012" cy="326516"/>
                </a:xfrm>
                <a:custGeom>
                  <a:avLst/>
                  <a:gdLst>
                    <a:gd name="T0" fmla="*/ 600 w 600"/>
                    <a:gd name="T1" fmla="*/ 161 h 183"/>
                    <a:gd name="T2" fmla="*/ 561 w 600"/>
                    <a:gd name="T3" fmla="*/ 166 h 183"/>
                    <a:gd name="T4" fmla="*/ 523 w 600"/>
                    <a:gd name="T5" fmla="*/ 167 h 183"/>
                    <a:gd name="T6" fmla="*/ 489 w 600"/>
                    <a:gd name="T7" fmla="*/ 162 h 183"/>
                    <a:gd name="T8" fmla="*/ 457 w 600"/>
                    <a:gd name="T9" fmla="*/ 155 h 183"/>
                    <a:gd name="T10" fmla="*/ 427 w 600"/>
                    <a:gd name="T11" fmla="*/ 144 h 183"/>
                    <a:gd name="T12" fmla="*/ 401 w 600"/>
                    <a:gd name="T13" fmla="*/ 132 h 183"/>
                    <a:gd name="T14" fmla="*/ 354 w 600"/>
                    <a:gd name="T15" fmla="*/ 102 h 183"/>
                    <a:gd name="T16" fmla="*/ 314 w 600"/>
                    <a:gd name="T17" fmla="*/ 69 h 183"/>
                    <a:gd name="T18" fmla="*/ 268 w 600"/>
                    <a:gd name="T19" fmla="*/ 29 h 183"/>
                    <a:gd name="T20" fmla="*/ 243 w 600"/>
                    <a:gd name="T21" fmla="*/ 14 h 183"/>
                    <a:gd name="T22" fmla="*/ 232 w 600"/>
                    <a:gd name="T23" fmla="*/ 12 h 183"/>
                    <a:gd name="T24" fmla="*/ 186 w 600"/>
                    <a:gd name="T25" fmla="*/ 12 h 183"/>
                    <a:gd name="T26" fmla="*/ 114 w 600"/>
                    <a:gd name="T27" fmla="*/ 8 h 183"/>
                    <a:gd name="T28" fmla="*/ 54 w 600"/>
                    <a:gd name="T29" fmla="*/ 2 h 183"/>
                    <a:gd name="T30" fmla="*/ 0 w 600"/>
                    <a:gd name="T31" fmla="*/ 20 h 183"/>
                    <a:gd name="T32" fmla="*/ 0 w 600"/>
                    <a:gd name="T33" fmla="*/ 32 h 183"/>
                    <a:gd name="T34" fmla="*/ 7 w 600"/>
                    <a:gd name="T35" fmla="*/ 62 h 183"/>
                    <a:gd name="T36" fmla="*/ 20 w 600"/>
                    <a:gd name="T37" fmla="*/ 91 h 183"/>
                    <a:gd name="T38" fmla="*/ 35 w 600"/>
                    <a:gd name="T39" fmla="*/ 108 h 183"/>
                    <a:gd name="T40" fmla="*/ 42 w 600"/>
                    <a:gd name="T41" fmla="*/ 113 h 183"/>
                    <a:gd name="T42" fmla="*/ 49 w 600"/>
                    <a:gd name="T43" fmla="*/ 110 h 183"/>
                    <a:gd name="T44" fmla="*/ 97 w 600"/>
                    <a:gd name="T45" fmla="*/ 102 h 183"/>
                    <a:gd name="T46" fmla="*/ 166 w 600"/>
                    <a:gd name="T47" fmla="*/ 95 h 183"/>
                    <a:gd name="T48" fmla="*/ 217 w 600"/>
                    <a:gd name="T49" fmla="*/ 92 h 183"/>
                    <a:gd name="T50" fmla="*/ 245 w 600"/>
                    <a:gd name="T51" fmla="*/ 95 h 183"/>
                    <a:gd name="T52" fmla="*/ 256 w 600"/>
                    <a:gd name="T53" fmla="*/ 97 h 183"/>
                    <a:gd name="T54" fmla="*/ 279 w 600"/>
                    <a:gd name="T55" fmla="*/ 112 h 183"/>
                    <a:gd name="T56" fmla="*/ 310 w 600"/>
                    <a:gd name="T57" fmla="*/ 128 h 183"/>
                    <a:gd name="T58" fmla="*/ 350 w 600"/>
                    <a:gd name="T59" fmla="*/ 144 h 183"/>
                    <a:gd name="T60" fmla="*/ 393 w 600"/>
                    <a:gd name="T61" fmla="*/ 160 h 183"/>
                    <a:gd name="T62" fmla="*/ 440 w 600"/>
                    <a:gd name="T63" fmla="*/ 172 h 183"/>
                    <a:gd name="T64" fmla="*/ 487 w 600"/>
                    <a:gd name="T65" fmla="*/ 180 h 183"/>
                    <a:gd name="T66" fmla="*/ 531 w 600"/>
                    <a:gd name="T67" fmla="*/ 183 h 183"/>
                    <a:gd name="T68" fmla="*/ 569 w 600"/>
                    <a:gd name="T69" fmla="*/ 178 h 183"/>
                    <a:gd name="T70" fmla="*/ 584 w 600"/>
                    <a:gd name="T71" fmla="*/ 169 h 183"/>
                    <a:gd name="T72" fmla="*/ 600 w 600"/>
                    <a:gd name="T73" fmla="*/ 161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00" h="183">
                      <a:moveTo>
                        <a:pt x="600" y="161"/>
                      </a:moveTo>
                      <a:lnTo>
                        <a:pt x="600" y="161"/>
                      </a:lnTo>
                      <a:lnTo>
                        <a:pt x="580" y="165"/>
                      </a:lnTo>
                      <a:lnTo>
                        <a:pt x="561" y="166"/>
                      </a:lnTo>
                      <a:lnTo>
                        <a:pt x="542" y="167"/>
                      </a:lnTo>
                      <a:lnTo>
                        <a:pt x="523" y="167"/>
                      </a:lnTo>
                      <a:lnTo>
                        <a:pt x="505" y="165"/>
                      </a:lnTo>
                      <a:lnTo>
                        <a:pt x="489" y="162"/>
                      </a:lnTo>
                      <a:lnTo>
                        <a:pt x="473" y="158"/>
                      </a:lnTo>
                      <a:lnTo>
                        <a:pt x="457" y="155"/>
                      </a:lnTo>
                      <a:lnTo>
                        <a:pt x="442" y="150"/>
                      </a:lnTo>
                      <a:lnTo>
                        <a:pt x="427" y="144"/>
                      </a:lnTo>
                      <a:lnTo>
                        <a:pt x="414" y="138"/>
                      </a:lnTo>
                      <a:lnTo>
                        <a:pt x="401" y="132"/>
                      </a:lnTo>
                      <a:lnTo>
                        <a:pt x="377" y="118"/>
                      </a:lnTo>
                      <a:lnTo>
                        <a:pt x="354" y="102"/>
                      </a:lnTo>
                      <a:lnTo>
                        <a:pt x="333" y="85"/>
                      </a:lnTo>
                      <a:lnTo>
                        <a:pt x="314" y="69"/>
                      </a:lnTo>
                      <a:lnTo>
                        <a:pt x="282" y="41"/>
                      </a:lnTo>
                      <a:lnTo>
                        <a:pt x="268" y="29"/>
                      </a:lnTo>
                      <a:lnTo>
                        <a:pt x="255" y="20"/>
                      </a:lnTo>
                      <a:lnTo>
                        <a:pt x="243" y="14"/>
                      </a:lnTo>
                      <a:lnTo>
                        <a:pt x="238" y="12"/>
                      </a:lnTo>
                      <a:lnTo>
                        <a:pt x="232" y="12"/>
                      </a:lnTo>
                      <a:lnTo>
                        <a:pt x="232" y="12"/>
                      </a:lnTo>
                      <a:lnTo>
                        <a:pt x="186" y="12"/>
                      </a:lnTo>
                      <a:lnTo>
                        <a:pt x="147" y="9"/>
                      </a:lnTo>
                      <a:lnTo>
                        <a:pt x="114" y="8"/>
                      </a:lnTo>
                      <a:lnTo>
                        <a:pt x="88" y="6"/>
                      </a:lnTo>
                      <a:lnTo>
                        <a:pt x="54" y="2"/>
                      </a:lnTo>
                      <a:lnTo>
                        <a:pt x="43" y="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2" y="43"/>
                      </a:lnTo>
                      <a:lnTo>
                        <a:pt x="7" y="62"/>
                      </a:lnTo>
                      <a:lnTo>
                        <a:pt x="13" y="79"/>
                      </a:lnTo>
                      <a:lnTo>
                        <a:pt x="20" y="91"/>
                      </a:lnTo>
                      <a:lnTo>
                        <a:pt x="28" y="101"/>
                      </a:lnTo>
                      <a:lnTo>
                        <a:pt x="35" y="108"/>
                      </a:lnTo>
                      <a:lnTo>
                        <a:pt x="40" y="112"/>
                      </a:lnTo>
                      <a:lnTo>
                        <a:pt x="42" y="113"/>
                      </a:lnTo>
                      <a:lnTo>
                        <a:pt x="42" y="113"/>
                      </a:lnTo>
                      <a:lnTo>
                        <a:pt x="49" y="110"/>
                      </a:lnTo>
                      <a:lnTo>
                        <a:pt x="68" y="107"/>
                      </a:lnTo>
                      <a:lnTo>
                        <a:pt x="97" y="102"/>
                      </a:lnTo>
                      <a:lnTo>
                        <a:pt x="130" y="98"/>
                      </a:lnTo>
                      <a:lnTo>
                        <a:pt x="166" y="95"/>
                      </a:lnTo>
                      <a:lnTo>
                        <a:pt x="201" y="92"/>
                      </a:lnTo>
                      <a:lnTo>
                        <a:pt x="217" y="92"/>
                      </a:lnTo>
                      <a:lnTo>
                        <a:pt x="232" y="93"/>
                      </a:lnTo>
                      <a:lnTo>
                        <a:pt x="245" y="95"/>
                      </a:lnTo>
                      <a:lnTo>
                        <a:pt x="256" y="97"/>
                      </a:lnTo>
                      <a:lnTo>
                        <a:pt x="256" y="97"/>
                      </a:lnTo>
                      <a:lnTo>
                        <a:pt x="266" y="104"/>
                      </a:lnTo>
                      <a:lnTo>
                        <a:pt x="279" y="112"/>
                      </a:lnTo>
                      <a:lnTo>
                        <a:pt x="294" y="120"/>
                      </a:lnTo>
                      <a:lnTo>
                        <a:pt x="310" y="128"/>
                      </a:lnTo>
                      <a:lnTo>
                        <a:pt x="330" y="137"/>
                      </a:lnTo>
                      <a:lnTo>
                        <a:pt x="350" y="144"/>
                      </a:lnTo>
                      <a:lnTo>
                        <a:pt x="371" y="152"/>
                      </a:lnTo>
                      <a:lnTo>
                        <a:pt x="393" y="160"/>
                      </a:lnTo>
                      <a:lnTo>
                        <a:pt x="416" y="166"/>
                      </a:lnTo>
                      <a:lnTo>
                        <a:pt x="440" y="172"/>
                      </a:lnTo>
                      <a:lnTo>
                        <a:pt x="463" y="177"/>
                      </a:lnTo>
                      <a:lnTo>
                        <a:pt x="487" y="180"/>
                      </a:lnTo>
                      <a:lnTo>
                        <a:pt x="509" y="183"/>
                      </a:lnTo>
                      <a:lnTo>
                        <a:pt x="531" y="183"/>
                      </a:lnTo>
                      <a:lnTo>
                        <a:pt x="551" y="181"/>
                      </a:lnTo>
                      <a:lnTo>
                        <a:pt x="569" y="178"/>
                      </a:lnTo>
                      <a:lnTo>
                        <a:pt x="569" y="178"/>
                      </a:lnTo>
                      <a:lnTo>
                        <a:pt x="584" y="169"/>
                      </a:lnTo>
                      <a:lnTo>
                        <a:pt x="600" y="162"/>
                      </a:lnTo>
                      <a:lnTo>
                        <a:pt x="600" y="161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iSḻídé">
                  <a:extLst>
                    <a:ext uri="{FF2B5EF4-FFF2-40B4-BE49-F238E27FC236}">
                      <a16:creationId xmlns:a16="http://schemas.microsoft.com/office/drawing/2014/main" id="{2A120DA9-DFE3-44A8-90D9-DC400B784C50}"/>
                    </a:ext>
                  </a:extLst>
                </p:cNvPr>
                <p:cNvSpPr/>
                <p:nvPr/>
              </p:nvSpPr>
              <p:spPr bwMode="auto">
                <a:xfrm>
                  <a:off x="2546812" y="4814453"/>
                  <a:ext cx="208108" cy="104055"/>
                </a:xfrm>
                <a:custGeom>
                  <a:avLst/>
                  <a:gdLst>
                    <a:gd name="T0" fmla="*/ 16 w 117"/>
                    <a:gd name="T1" fmla="*/ 4 h 56"/>
                    <a:gd name="T2" fmla="*/ 16 w 117"/>
                    <a:gd name="T3" fmla="*/ 4 h 56"/>
                    <a:gd name="T4" fmla="*/ 11 w 117"/>
                    <a:gd name="T5" fmla="*/ 9 h 56"/>
                    <a:gd name="T6" fmla="*/ 7 w 117"/>
                    <a:gd name="T7" fmla="*/ 15 h 56"/>
                    <a:gd name="T8" fmla="*/ 4 w 117"/>
                    <a:gd name="T9" fmla="*/ 21 h 56"/>
                    <a:gd name="T10" fmla="*/ 2 w 117"/>
                    <a:gd name="T11" fmla="*/ 29 h 56"/>
                    <a:gd name="T12" fmla="*/ 0 w 117"/>
                    <a:gd name="T13" fmla="*/ 43 h 56"/>
                    <a:gd name="T14" fmla="*/ 0 w 117"/>
                    <a:gd name="T15" fmla="*/ 56 h 56"/>
                    <a:gd name="T16" fmla="*/ 0 w 117"/>
                    <a:gd name="T17" fmla="*/ 56 h 56"/>
                    <a:gd name="T18" fmla="*/ 36 w 117"/>
                    <a:gd name="T19" fmla="*/ 53 h 56"/>
                    <a:gd name="T20" fmla="*/ 69 w 117"/>
                    <a:gd name="T21" fmla="*/ 51 h 56"/>
                    <a:gd name="T22" fmla="*/ 117 w 117"/>
                    <a:gd name="T23" fmla="*/ 50 h 56"/>
                    <a:gd name="T24" fmla="*/ 117 w 117"/>
                    <a:gd name="T25" fmla="*/ 50 h 56"/>
                    <a:gd name="T26" fmla="*/ 117 w 117"/>
                    <a:gd name="T27" fmla="*/ 43 h 56"/>
                    <a:gd name="T28" fmla="*/ 116 w 117"/>
                    <a:gd name="T29" fmla="*/ 37 h 56"/>
                    <a:gd name="T30" fmla="*/ 112 w 117"/>
                    <a:gd name="T31" fmla="*/ 31 h 56"/>
                    <a:gd name="T32" fmla="*/ 108 w 117"/>
                    <a:gd name="T33" fmla="*/ 26 h 56"/>
                    <a:gd name="T34" fmla="*/ 105 w 117"/>
                    <a:gd name="T35" fmla="*/ 21 h 56"/>
                    <a:gd name="T36" fmla="*/ 99 w 117"/>
                    <a:gd name="T37" fmla="*/ 17 h 56"/>
                    <a:gd name="T38" fmla="*/ 93 w 117"/>
                    <a:gd name="T39" fmla="*/ 12 h 56"/>
                    <a:gd name="T40" fmla="*/ 87 w 117"/>
                    <a:gd name="T41" fmla="*/ 8 h 56"/>
                    <a:gd name="T42" fmla="*/ 79 w 117"/>
                    <a:gd name="T43" fmla="*/ 6 h 56"/>
                    <a:gd name="T44" fmla="*/ 71 w 117"/>
                    <a:gd name="T45" fmla="*/ 3 h 56"/>
                    <a:gd name="T46" fmla="*/ 63 w 117"/>
                    <a:gd name="T47" fmla="*/ 1 h 56"/>
                    <a:gd name="T48" fmla="*/ 54 w 117"/>
                    <a:gd name="T49" fmla="*/ 1 h 56"/>
                    <a:gd name="T50" fmla="*/ 45 w 117"/>
                    <a:gd name="T51" fmla="*/ 0 h 56"/>
                    <a:gd name="T52" fmla="*/ 35 w 117"/>
                    <a:gd name="T53" fmla="*/ 1 h 56"/>
                    <a:gd name="T54" fmla="*/ 25 w 117"/>
                    <a:gd name="T55" fmla="*/ 2 h 56"/>
                    <a:gd name="T56" fmla="*/ 16 w 117"/>
                    <a:gd name="T57" fmla="*/ 4 h 56"/>
                    <a:gd name="T58" fmla="*/ 16 w 117"/>
                    <a:gd name="T59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7" h="56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1" y="9"/>
                      </a:lnTo>
                      <a:lnTo>
                        <a:pt x="7" y="15"/>
                      </a:lnTo>
                      <a:lnTo>
                        <a:pt x="4" y="21"/>
                      </a:lnTo>
                      <a:lnTo>
                        <a:pt x="2" y="29"/>
                      </a:lnTo>
                      <a:lnTo>
                        <a:pt x="0" y="43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36" y="53"/>
                      </a:lnTo>
                      <a:lnTo>
                        <a:pt x="69" y="51"/>
                      </a:lnTo>
                      <a:lnTo>
                        <a:pt x="117" y="50"/>
                      </a:lnTo>
                      <a:lnTo>
                        <a:pt x="117" y="50"/>
                      </a:lnTo>
                      <a:lnTo>
                        <a:pt x="117" y="43"/>
                      </a:lnTo>
                      <a:lnTo>
                        <a:pt x="116" y="37"/>
                      </a:lnTo>
                      <a:lnTo>
                        <a:pt x="112" y="31"/>
                      </a:lnTo>
                      <a:lnTo>
                        <a:pt x="108" y="26"/>
                      </a:lnTo>
                      <a:lnTo>
                        <a:pt x="105" y="21"/>
                      </a:lnTo>
                      <a:lnTo>
                        <a:pt x="99" y="17"/>
                      </a:lnTo>
                      <a:lnTo>
                        <a:pt x="93" y="12"/>
                      </a:lnTo>
                      <a:lnTo>
                        <a:pt x="87" y="8"/>
                      </a:lnTo>
                      <a:lnTo>
                        <a:pt x="79" y="6"/>
                      </a:lnTo>
                      <a:lnTo>
                        <a:pt x="71" y="3"/>
                      </a:lnTo>
                      <a:lnTo>
                        <a:pt x="63" y="1"/>
                      </a:lnTo>
                      <a:lnTo>
                        <a:pt x="54" y="1"/>
                      </a:lnTo>
                      <a:lnTo>
                        <a:pt x="45" y="0"/>
                      </a:lnTo>
                      <a:lnTo>
                        <a:pt x="35" y="1"/>
                      </a:lnTo>
                      <a:lnTo>
                        <a:pt x="25" y="2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ïṩḻïḓe">
                  <a:extLst>
                    <a:ext uri="{FF2B5EF4-FFF2-40B4-BE49-F238E27FC236}">
                      <a16:creationId xmlns:a16="http://schemas.microsoft.com/office/drawing/2014/main" id="{708F1F07-8F27-4977-BF7D-423C0A79E521}"/>
                    </a:ext>
                  </a:extLst>
                </p:cNvPr>
                <p:cNvSpPr/>
                <p:nvPr/>
              </p:nvSpPr>
              <p:spPr bwMode="auto">
                <a:xfrm>
                  <a:off x="1172577" y="4340827"/>
                  <a:ext cx="312164" cy="627914"/>
                </a:xfrm>
                <a:custGeom>
                  <a:avLst/>
                  <a:gdLst>
                    <a:gd name="T0" fmla="*/ 58 w 173"/>
                    <a:gd name="T1" fmla="*/ 1 h 350"/>
                    <a:gd name="T2" fmla="*/ 136 w 173"/>
                    <a:gd name="T3" fmla="*/ 0 h 350"/>
                    <a:gd name="T4" fmla="*/ 136 w 173"/>
                    <a:gd name="T5" fmla="*/ 0 h 350"/>
                    <a:gd name="T6" fmla="*/ 133 w 173"/>
                    <a:gd name="T7" fmla="*/ 8 h 350"/>
                    <a:gd name="T8" fmla="*/ 130 w 173"/>
                    <a:gd name="T9" fmla="*/ 32 h 350"/>
                    <a:gd name="T10" fmla="*/ 125 w 173"/>
                    <a:gd name="T11" fmla="*/ 70 h 350"/>
                    <a:gd name="T12" fmla="*/ 124 w 173"/>
                    <a:gd name="T13" fmla="*/ 91 h 350"/>
                    <a:gd name="T14" fmla="*/ 122 w 173"/>
                    <a:gd name="T15" fmla="*/ 115 h 350"/>
                    <a:gd name="T16" fmla="*/ 124 w 173"/>
                    <a:gd name="T17" fmla="*/ 142 h 350"/>
                    <a:gd name="T18" fmla="*/ 125 w 173"/>
                    <a:gd name="T19" fmla="*/ 170 h 350"/>
                    <a:gd name="T20" fmla="*/ 127 w 173"/>
                    <a:gd name="T21" fmla="*/ 198 h 350"/>
                    <a:gd name="T22" fmla="*/ 132 w 173"/>
                    <a:gd name="T23" fmla="*/ 227 h 350"/>
                    <a:gd name="T24" fmla="*/ 138 w 173"/>
                    <a:gd name="T25" fmla="*/ 257 h 350"/>
                    <a:gd name="T26" fmla="*/ 148 w 173"/>
                    <a:gd name="T27" fmla="*/ 286 h 350"/>
                    <a:gd name="T28" fmla="*/ 159 w 173"/>
                    <a:gd name="T29" fmla="*/ 316 h 350"/>
                    <a:gd name="T30" fmla="*/ 166 w 173"/>
                    <a:gd name="T31" fmla="*/ 331 h 350"/>
                    <a:gd name="T32" fmla="*/ 173 w 173"/>
                    <a:gd name="T33" fmla="*/ 344 h 350"/>
                    <a:gd name="T34" fmla="*/ 173 w 173"/>
                    <a:gd name="T35" fmla="*/ 344 h 350"/>
                    <a:gd name="T36" fmla="*/ 132 w 173"/>
                    <a:gd name="T37" fmla="*/ 345 h 350"/>
                    <a:gd name="T38" fmla="*/ 91 w 173"/>
                    <a:gd name="T39" fmla="*/ 348 h 350"/>
                    <a:gd name="T40" fmla="*/ 48 w 173"/>
                    <a:gd name="T41" fmla="*/ 350 h 350"/>
                    <a:gd name="T42" fmla="*/ 48 w 173"/>
                    <a:gd name="T43" fmla="*/ 350 h 350"/>
                    <a:gd name="T44" fmla="*/ 45 w 173"/>
                    <a:gd name="T45" fmla="*/ 348 h 350"/>
                    <a:gd name="T46" fmla="*/ 38 w 173"/>
                    <a:gd name="T47" fmla="*/ 339 h 350"/>
                    <a:gd name="T48" fmla="*/ 30 w 173"/>
                    <a:gd name="T49" fmla="*/ 325 h 350"/>
                    <a:gd name="T50" fmla="*/ 19 w 173"/>
                    <a:gd name="T51" fmla="*/ 306 h 350"/>
                    <a:gd name="T52" fmla="*/ 14 w 173"/>
                    <a:gd name="T53" fmla="*/ 294 h 350"/>
                    <a:gd name="T54" fmla="*/ 11 w 173"/>
                    <a:gd name="T55" fmla="*/ 280 h 350"/>
                    <a:gd name="T56" fmla="*/ 6 w 173"/>
                    <a:gd name="T57" fmla="*/ 265 h 350"/>
                    <a:gd name="T58" fmla="*/ 3 w 173"/>
                    <a:gd name="T59" fmla="*/ 248 h 350"/>
                    <a:gd name="T60" fmla="*/ 1 w 173"/>
                    <a:gd name="T61" fmla="*/ 230 h 350"/>
                    <a:gd name="T62" fmla="*/ 0 w 173"/>
                    <a:gd name="T63" fmla="*/ 209 h 350"/>
                    <a:gd name="T64" fmla="*/ 0 w 173"/>
                    <a:gd name="T65" fmla="*/ 188 h 350"/>
                    <a:gd name="T66" fmla="*/ 2 w 173"/>
                    <a:gd name="T67" fmla="*/ 165 h 350"/>
                    <a:gd name="T68" fmla="*/ 2 w 173"/>
                    <a:gd name="T69" fmla="*/ 165 h 350"/>
                    <a:gd name="T70" fmla="*/ 5 w 173"/>
                    <a:gd name="T71" fmla="*/ 142 h 350"/>
                    <a:gd name="T72" fmla="*/ 8 w 173"/>
                    <a:gd name="T73" fmla="*/ 120 h 350"/>
                    <a:gd name="T74" fmla="*/ 12 w 173"/>
                    <a:gd name="T75" fmla="*/ 102 h 350"/>
                    <a:gd name="T76" fmla="*/ 17 w 173"/>
                    <a:gd name="T77" fmla="*/ 85 h 350"/>
                    <a:gd name="T78" fmla="*/ 26 w 173"/>
                    <a:gd name="T79" fmla="*/ 56 h 350"/>
                    <a:gd name="T80" fmla="*/ 35 w 173"/>
                    <a:gd name="T81" fmla="*/ 35 h 350"/>
                    <a:gd name="T82" fmla="*/ 43 w 173"/>
                    <a:gd name="T83" fmla="*/ 19 h 350"/>
                    <a:gd name="T84" fmla="*/ 50 w 173"/>
                    <a:gd name="T85" fmla="*/ 8 h 350"/>
                    <a:gd name="T86" fmla="*/ 58 w 173"/>
                    <a:gd name="T87" fmla="*/ 1 h 350"/>
                    <a:gd name="T88" fmla="*/ 58 w 173"/>
                    <a:gd name="T89" fmla="*/ 1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3" h="350">
                      <a:moveTo>
                        <a:pt x="58" y="1"/>
                      </a:moveTo>
                      <a:lnTo>
                        <a:pt x="136" y="0"/>
                      </a:lnTo>
                      <a:lnTo>
                        <a:pt x="136" y="0"/>
                      </a:lnTo>
                      <a:lnTo>
                        <a:pt x="133" y="8"/>
                      </a:lnTo>
                      <a:lnTo>
                        <a:pt x="130" y="32"/>
                      </a:lnTo>
                      <a:lnTo>
                        <a:pt x="125" y="70"/>
                      </a:lnTo>
                      <a:lnTo>
                        <a:pt x="124" y="91"/>
                      </a:lnTo>
                      <a:lnTo>
                        <a:pt x="122" y="115"/>
                      </a:lnTo>
                      <a:lnTo>
                        <a:pt x="124" y="142"/>
                      </a:lnTo>
                      <a:lnTo>
                        <a:pt x="125" y="170"/>
                      </a:lnTo>
                      <a:lnTo>
                        <a:pt x="127" y="198"/>
                      </a:lnTo>
                      <a:lnTo>
                        <a:pt x="132" y="227"/>
                      </a:lnTo>
                      <a:lnTo>
                        <a:pt x="138" y="257"/>
                      </a:lnTo>
                      <a:lnTo>
                        <a:pt x="148" y="286"/>
                      </a:lnTo>
                      <a:lnTo>
                        <a:pt x="159" y="316"/>
                      </a:lnTo>
                      <a:lnTo>
                        <a:pt x="166" y="331"/>
                      </a:lnTo>
                      <a:lnTo>
                        <a:pt x="173" y="344"/>
                      </a:lnTo>
                      <a:lnTo>
                        <a:pt x="173" y="344"/>
                      </a:lnTo>
                      <a:lnTo>
                        <a:pt x="132" y="345"/>
                      </a:lnTo>
                      <a:lnTo>
                        <a:pt x="91" y="348"/>
                      </a:lnTo>
                      <a:lnTo>
                        <a:pt x="48" y="350"/>
                      </a:lnTo>
                      <a:lnTo>
                        <a:pt x="48" y="350"/>
                      </a:lnTo>
                      <a:lnTo>
                        <a:pt x="45" y="348"/>
                      </a:lnTo>
                      <a:lnTo>
                        <a:pt x="38" y="339"/>
                      </a:lnTo>
                      <a:lnTo>
                        <a:pt x="30" y="325"/>
                      </a:lnTo>
                      <a:lnTo>
                        <a:pt x="19" y="306"/>
                      </a:lnTo>
                      <a:lnTo>
                        <a:pt x="14" y="294"/>
                      </a:lnTo>
                      <a:lnTo>
                        <a:pt x="11" y="280"/>
                      </a:lnTo>
                      <a:lnTo>
                        <a:pt x="6" y="265"/>
                      </a:lnTo>
                      <a:lnTo>
                        <a:pt x="3" y="248"/>
                      </a:lnTo>
                      <a:lnTo>
                        <a:pt x="1" y="230"/>
                      </a:lnTo>
                      <a:lnTo>
                        <a:pt x="0" y="209"/>
                      </a:lnTo>
                      <a:lnTo>
                        <a:pt x="0" y="188"/>
                      </a:lnTo>
                      <a:lnTo>
                        <a:pt x="2" y="165"/>
                      </a:lnTo>
                      <a:lnTo>
                        <a:pt x="2" y="165"/>
                      </a:lnTo>
                      <a:lnTo>
                        <a:pt x="5" y="142"/>
                      </a:lnTo>
                      <a:lnTo>
                        <a:pt x="8" y="120"/>
                      </a:lnTo>
                      <a:lnTo>
                        <a:pt x="12" y="102"/>
                      </a:lnTo>
                      <a:lnTo>
                        <a:pt x="17" y="85"/>
                      </a:lnTo>
                      <a:lnTo>
                        <a:pt x="26" y="56"/>
                      </a:lnTo>
                      <a:lnTo>
                        <a:pt x="35" y="35"/>
                      </a:lnTo>
                      <a:lnTo>
                        <a:pt x="43" y="19"/>
                      </a:lnTo>
                      <a:lnTo>
                        <a:pt x="50" y="8"/>
                      </a:lnTo>
                      <a:lnTo>
                        <a:pt x="58" y="1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E5CF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ïṡļiḑê">
                  <a:extLst>
                    <a:ext uri="{FF2B5EF4-FFF2-40B4-BE49-F238E27FC236}">
                      <a16:creationId xmlns:a16="http://schemas.microsoft.com/office/drawing/2014/main" id="{6444734A-D130-40F6-8E0C-7525CB589137}"/>
                    </a:ext>
                  </a:extLst>
                </p:cNvPr>
                <p:cNvSpPr/>
                <p:nvPr/>
              </p:nvSpPr>
              <p:spPr bwMode="auto">
                <a:xfrm>
                  <a:off x="1172577" y="4340827"/>
                  <a:ext cx="243989" cy="405454"/>
                </a:xfrm>
                <a:custGeom>
                  <a:avLst/>
                  <a:gdLst>
                    <a:gd name="T0" fmla="*/ 132 w 136"/>
                    <a:gd name="T1" fmla="*/ 226 h 226"/>
                    <a:gd name="T2" fmla="*/ 132 w 136"/>
                    <a:gd name="T3" fmla="*/ 226 h 226"/>
                    <a:gd name="T4" fmla="*/ 129 w 136"/>
                    <a:gd name="T5" fmla="*/ 204 h 226"/>
                    <a:gd name="T6" fmla="*/ 126 w 136"/>
                    <a:gd name="T7" fmla="*/ 183 h 226"/>
                    <a:gd name="T8" fmla="*/ 124 w 136"/>
                    <a:gd name="T9" fmla="*/ 162 h 226"/>
                    <a:gd name="T10" fmla="*/ 124 w 136"/>
                    <a:gd name="T11" fmla="*/ 142 h 226"/>
                    <a:gd name="T12" fmla="*/ 124 w 136"/>
                    <a:gd name="T13" fmla="*/ 103 h 226"/>
                    <a:gd name="T14" fmla="*/ 125 w 136"/>
                    <a:gd name="T15" fmla="*/ 70 h 226"/>
                    <a:gd name="T16" fmla="*/ 129 w 136"/>
                    <a:gd name="T17" fmla="*/ 41 h 226"/>
                    <a:gd name="T18" fmla="*/ 132 w 136"/>
                    <a:gd name="T19" fmla="*/ 19 h 226"/>
                    <a:gd name="T20" fmla="*/ 136 w 136"/>
                    <a:gd name="T21" fmla="*/ 0 h 226"/>
                    <a:gd name="T22" fmla="*/ 58 w 136"/>
                    <a:gd name="T23" fmla="*/ 1 h 226"/>
                    <a:gd name="T24" fmla="*/ 58 w 136"/>
                    <a:gd name="T25" fmla="*/ 1 h 226"/>
                    <a:gd name="T26" fmla="*/ 50 w 136"/>
                    <a:gd name="T27" fmla="*/ 8 h 226"/>
                    <a:gd name="T28" fmla="*/ 43 w 136"/>
                    <a:gd name="T29" fmla="*/ 19 h 226"/>
                    <a:gd name="T30" fmla="*/ 35 w 136"/>
                    <a:gd name="T31" fmla="*/ 35 h 226"/>
                    <a:gd name="T32" fmla="*/ 26 w 136"/>
                    <a:gd name="T33" fmla="*/ 56 h 226"/>
                    <a:gd name="T34" fmla="*/ 17 w 136"/>
                    <a:gd name="T35" fmla="*/ 85 h 226"/>
                    <a:gd name="T36" fmla="*/ 12 w 136"/>
                    <a:gd name="T37" fmla="*/ 102 h 226"/>
                    <a:gd name="T38" fmla="*/ 8 w 136"/>
                    <a:gd name="T39" fmla="*/ 120 h 226"/>
                    <a:gd name="T40" fmla="*/ 5 w 136"/>
                    <a:gd name="T41" fmla="*/ 142 h 226"/>
                    <a:gd name="T42" fmla="*/ 2 w 136"/>
                    <a:gd name="T43" fmla="*/ 165 h 226"/>
                    <a:gd name="T44" fmla="*/ 2 w 136"/>
                    <a:gd name="T45" fmla="*/ 165 h 226"/>
                    <a:gd name="T46" fmla="*/ 0 w 136"/>
                    <a:gd name="T47" fmla="*/ 190 h 226"/>
                    <a:gd name="T48" fmla="*/ 0 w 136"/>
                    <a:gd name="T49" fmla="*/ 190 h 226"/>
                    <a:gd name="T50" fmla="*/ 29 w 136"/>
                    <a:gd name="T51" fmla="*/ 201 h 226"/>
                    <a:gd name="T52" fmla="*/ 61 w 136"/>
                    <a:gd name="T53" fmla="*/ 212 h 226"/>
                    <a:gd name="T54" fmla="*/ 96 w 136"/>
                    <a:gd name="T55" fmla="*/ 220 h 226"/>
                    <a:gd name="T56" fmla="*/ 114 w 136"/>
                    <a:gd name="T57" fmla="*/ 224 h 226"/>
                    <a:gd name="T58" fmla="*/ 132 w 136"/>
                    <a:gd name="T59" fmla="*/ 226 h 226"/>
                    <a:gd name="T60" fmla="*/ 132 w 136"/>
                    <a:gd name="T61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6" h="226">
                      <a:moveTo>
                        <a:pt x="132" y="226"/>
                      </a:moveTo>
                      <a:lnTo>
                        <a:pt x="132" y="226"/>
                      </a:lnTo>
                      <a:lnTo>
                        <a:pt x="129" y="204"/>
                      </a:lnTo>
                      <a:lnTo>
                        <a:pt x="126" y="183"/>
                      </a:lnTo>
                      <a:lnTo>
                        <a:pt x="124" y="162"/>
                      </a:lnTo>
                      <a:lnTo>
                        <a:pt x="124" y="142"/>
                      </a:lnTo>
                      <a:lnTo>
                        <a:pt x="124" y="103"/>
                      </a:lnTo>
                      <a:lnTo>
                        <a:pt x="125" y="70"/>
                      </a:lnTo>
                      <a:lnTo>
                        <a:pt x="129" y="41"/>
                      </a:lnTo>
                      <a:lnTo>
                        <a:pt x="132" y="19"/>
                      </a:lnTo>
                      <a:lnTo>
                        <a:pt x="136" y="0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50" y="8"/>
                      </a:lnTo>
                      <a:lnTo>
                        <a:pt x="43" y="19"/>
                      </a:lnTo>
                      <a:lnTo>
                        <a:pt x="35" y="35"/>
                      </a:lnTo>
                      <a:lnTo>
                        <a:pt x="26" y="56"/>
                      </a:lnTo>
                      <a:lnTo>
                        <a:pt x="17" y="85"/>
                      </a:lnTo>
                      <a:lnTo>
                        <a:pt x="12" y="102"/>
                      </a:lnTo>
                      <a:lnTo>
                        <a:pt x="8" y="120"/>
                      </a:lnTo>
                      <a:lnTo>
                        <a:pt x="5" y="142"/>
                      </a:lnTo>
                      <a:lnTo>
                        <a:pt x="2" y="165"/>
                      </a:lnTo>
                      <a:lnTo>
                        <a:pt x="2" y="165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29" y="201"/>
                      </a:lnTo>
                      <a:lnTo>
                        <a:pt x="61" y="212"/>
                      </a:lnTo>
                      <a:lnTo>
                        <a:pt x="96" y="220"/>
                      </a:lnTo>
                      <a:lnTo>
                        <a:pt x="114" y="224"/>
                      </a:lnTo>
                      <a:lnTo>
                        <a:pt x="132" y="226"/>
                      </a:lnTo>
                      <a:lnTo>
                        <a:pt x="132" y="226"/>
                      </a:lnTo>
                      <a:close/>
                    </a:path>
                  </a:pathLst>
                </a:custGeom>
                <a:solidFill>
                  <a:srgbClr val="F7E8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isļiḋé">
                  <a:extLst>
                    <a:ext uri="{FF2B5EF4-FFF2-40B4-BE49-F238E27FC236}">
                      <a16:creationId xmlns:a16="http://schemas.microsoft.com/office/drawing/2014/main" id="{F764A2D3-D0DE-4D78-B964-F36233213345}"/>
                    </a:ext>
                  </a:extLst>
                </p:cNvPr>
                <p:cNvSpPr/>
                <p:nvPr/>
              </p:nvSpPr>
              <p:spPr bwMode="auto">
                <a:xfrm>
                  <a:off x="993173" y="4333651"/>
                  <a:ext cx="401865" cy="692500"/>
                </a:xfrm>
                <a:custGeom>
                  <a:avLst/>
                  <a:gdLst>
                    <a:gd name="connsiteX0" fmla="*/ 318969 w 401865"/>
                    <a:gd name="connsiteY0" fmla="*/ 0 h 692500"/>
                    <a:gd name="connsiteX1" fmla="*/ 311761 w 401865"/>
                    <a:gd name="connsiteY1" fmla="*/ 17987 h 692500"/>
                    <a:gd name="connsiteX2" fmla="*/ 293740 w 401865"/>
                    <a:gd name="connsiteY2" fmla="*/ 71948 h 692500"/>
                    <a:gd name="connsiteX3" fmla="*/ 286532 w 401865"/>
                    <a:gd name="connsiteY3" fmla="*/ 107922 h 692500"/>
                    <a:gd name="connsiteX4" fmla="*/ 277521 w 401865"/>
                    <a:gd name="connsiteY4" fmla="*/ 152890 h 692500"/>
                    <a:gd name="connsiteX5" fmla="*/ 268511 w 401865"/>
                    <a:gd name="connsiteY5" fmla="*/ 197857 h 692500"/>
                    <a:gd name="connsiteX6" fmla="*/ 263105 w 401865"/>
                    <a:gd name="connsiteY6" fmla="*/ 250020 h 692500"/>
                    <a:gd name="connsiteX7" fmla="*/ 261302 w 401865"/>
                    <a:gd name="connsiteY7" fmla="*/ 303981 h 692500"/>
                    <a:gd name="connsiteX8" fmla="*/ 261302 w 401865"/>
                    <a:gd name="connsiteY8" fmla="*/ 359740 h 692500"/>
                    <a:gd name="connsiteX9" fmla="*/ 263105 w 401865"/>
                    <a:gd name="connsiteY9" fmla="*/ 388520 h 692500"/>
                    <a:gd name="connsiteX10" fmla="*/ 268511 w 401865"/>
                    <a:gd name="connsiteY10" fmla="*/ 419098 h 692500"/>
                    <a:gd name="connsiteX11" fmla="*/ 273917 w 401865"/>
                    <a:gd name="connsiteY11" fmla="*/ 446078 h 692500"/>
                    <a:gd name="connsiteX12" fmla="*/ 281125 w 401865"/>
                    <a:gd name="connsiteY12" fmla="*/ 476656 h 692500"/>
                    <a:gd name="connsiteX13" fmla="*/ 288334 w 401865"/>
                    <a:gd name="connsiteY13" fmla="*/ 505435 h 692500"/>
                    <a:gd name="connsiteX14" fmla="*/ 299146 w 401865"/>
                    <a:gd name="connsiteY14" fmla="*/ 532416 h 692500"/>
                    <a:gd name="connsiteX15" fmla="*/ 311761 w 401865"/>
                    <a:gd name="connsiteY15" fmla="*/ 561195 h 692500"/>
                    <a:gd name="connsiteX16" fmla="*/ 324375 w 401865"/>
                    <a:gd name="connsiteY16" fmla="*/ 589974 h 692500"/>
                    <a:gd name="connsiteX17" fmla="*/ 340594 w 401865"/>
                    <a:gd name="connsiteY17" fmla="*/ 615156 h 692500"/>
                    <a:gd name="connsiteX18" fmla="*/ 358615 w 401865"/>
                    <a:gd name="connsiteY18" fmla="*/ 643935 h 692500"/>
                    <a:gd name="connsiteX19" fmla="*/ 378438 w 401865"/>
                    <a:gd name="connsiteY19" fmla="*/ 667318 h 692500"/>
                    <a:gd name="connsiteX20" fmla="*/ 401865 w 401865"/>
                    <a:gd name="connsiteY20" fmla="*/ 692500 h 692500"/>
                    <a:gd name="connsiteX21" fmla="*/ 320771 w 401865"/>
                    <a:gd name="connsiteY21" fmla="*/ 688903 h 692500"/>
                    <a:gd name="connsiteX22" fmla="*/ 223459 w 401865"/>
                    <a:gd name="connsiteY22" fmla="*/ 687104 h 692500"/>
                    <a:gd name="connsiteX23" fmla="*/ 0 w 401865"/>
                    <a:gd name="connsiteY23" fmla="*/ 685305 h 692500"/>
                    <a:gd name="connsiteX24" fmla="*/ 0 w 401865"/>
                    <a:gd name="connsiteY24" fmla="*/ 554000 h 692500"/>
                    <a:gd name="connsiteX25" fmla="*/ 0 w 401865"/>
                    <a:gd name="connsiteY25" fmla="*/ 17987 h 69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01865" h="692500">
                      <a:moveTo>
                        <a:pt x="318969" y="0"/>
                      </a:moveTo>
                      <a:lnTo>
                        <a:pt x="311761" y="17987"/>
                      </a:lnTo>
                      <a:lnTo>
                        <a:pt x="293740" y="71948"/>
                      </a:lnTo>
                      <a:lnTo>
                        <a:pt x="286532" y="107922"/>
                      </a:lnTo>
                      <a:lnTo>
                        <a:pt x="277521" y="152890"/>
                      </a:lnTo>
                      <a:lnTo>
                        <a:pt x="268511" y="197857"/>
                      </a:lnTo>
                      <a:lnTo>
                        <a:pt x="263105" y="250020"/>
                      </a:lnTo>
                      <a:lnTo>
                        <a:pt x="261302" y="303981"/>
                      </a:lnTo>
                      <a:lnTo>
                        <a:pt x="261302" y="359740"/>
                      </a:lnTo>
                      <a:lnTo>
                        <a:pt x="263105" y="388520"/>
                      </a:lnTo>
                      <a:lnTo>
                        <a:pt x="268511" y="419098"/>
                      </a:lnTo>
                      <a:lnTo>
                        <a:pt x="273917" y="446078"/>
                      </a:lnTo>
                      <a:lnTo>
                        <a:pt x="281125" y="476656"/>
                      </a:lnTo>
                      <a:lnTo>
                        <a:pt x="288334" y="505435"/>
                      </a:lnTo>
                      <a:lnTo>
                        <a:pt x="299146" y="532416"/>
                      </a:lnTo>
                      <a:lnTo>
                        <a:pt x="311761" y="561195"/>
                      </a:lnTo>
                      <a:lnTo>
                        <a:pt x="324375" y="589974"/>
                      </a:lnTo>
                      <a:lnTo>
                        <a:pt x="340594" y="615156"/>
                      </a:lnTo>
                      <a:lnTo>
                        <a:pt x="358615" y="643935"/>
                      </a:lnTo>
                      <a:lnTo>
                        <a:pt x="378438" y="667318"/>
                      </a:lnTo>
                      <a:lnTo>
                        <a:pt x="401865" y="692500"/>
                      </a:lnTo>
                      <a:lnTo>
                        <a:pt x="320771" y="688903"/>
                      </a:lnTo>
                      <a:lnTo>
                        <a:pt x="223459" y="687104"/>
                      </a:lnTo>
                      <a:lnTo>
                        <a:pt x="0" y="685305"/>
                      </a:lnTo>
                      <a:lnTo>
                        <a:pt x="0" y="554000"/>
                      </a:lnTo>
                      <a:lnTo>
                        <a:pt x="0" y="179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ïšľïḍê">
                  <a:extLst>
                    <a:ext uri="{FF2B5EF4-FFF2-40B4-BE49-F238E27FC236}">
                      <a16:creationId xmlns:a16="http://schemas.microsoft.com/office/drawing/2014/main" id="{02AED7F9-0228-47FD-BFBE-B56AAA670762}"/>
                    </a:ext>
                  </a:extLst>
                </p:cNvPr>
                <p:cNvSpPr/>
                <p:nvPr/>
              </p:nvSpPr>
              <p:spPr bwMode="auto">
                <a:xfrm>
                  <a:off x="2485813" y="4222422"/>
                  <a:ext cx="932900" cy="527448"/>
                </a:xfrm>
                <a:custGeom>
                  <a:avLst/>
                  <a:gdLst>
                    <a:gd name="T0" fmla="*/ 441 w 521"/>
                    <a:gd name="T1" fmla="*/ 190 h 294"/>
                    <a:gd name="T2" fmla="*/ 428 w 521"/>
                    <a:gd name="T3" fmla="*/ 183 h 294"/>
                    <a:gd name="T4" fmla="*/ 402 w 521"/>
                    <a:gd name="T5" fmla="*/ 167 h 294"/>
                    <a:gd name="T6" fmla="*/ 371 w 521"/>
                    <a:gd name="T7" fmla="*/ 142 h 294"/>
                    <a:gd name="T8" fmla="*/ 339 w 521"/>
                    <a:gd name="T9" fmla="*/ 106 h 294"/>
                    <a:gd name="T10" fmla="*/ 306 w 521"/>
                    <a:gd name="T11" fmla="*/ 64 h 294"/>
                    <a:gd name="T12" fmla="*/ 301 w 521"/>
                    <a:gd name="T13" fmla="*/ 58 h 294"/>
                    <a:gd name="T14" fmla="*/ 289 w 521"/>
                    <a:gd name="T15" fmla="*/ 50 h 294"/>
                    <a:gd name="T16" fmla="*/ 276 w 521"/>
                    <a:gd name="T17" fmla="*/ 47 h 294"/>
                    <a:gd name="T18" fmla="*/ 254 w 521"/>
                    <a:gd name="T19" fmla="*/ 49 h 294"/>
                    <a:gd name="T20" fmla="*/ 218 w 521"/>
                    <a:gd name="T21" fmla="*/ 56 h 294"/>
                    <a:gd name="T22" fmla="*/ 183 w 521"/>
                    <a:gd name="T23" fmla="*/ 59 h 294"/>
                    <a:gd name="T24" fmla="*/ 171 w 521"/>
                    <a:gd name="T25" fmla="*/ 59 h 294"/>
                    <a:gd name="T26" fmla="*/ 145 w 521"/>
                    <a:gd name="T27" fmla="*/ 54 h 294"/>
                    <a:gd name="T28" fmla="*/ 121 w 521"/>
                    <a:gd name="T29" fmla="*/ 47 h 294"/>
                    <a:gd name="T30" fmla="*/ 80 w 521"/>
                    <a:gd name="T31" fmla="*/ 28 h 294"/>
                    <a:gd name="T32" fmla="*/ 52 w 521"/>
                    <a:gd name="T33" fmla="*/ 8 h 294"/>
                    <a:gd name="T34" fmla="*/ 41 w 521"/>
                    <a:gd name="T35" fmla="*/ 0 h 294"/>
                    <a:gd name="T36" fmla="*/ 30 w 521"/>
                    <a:gd name="T37" fmla="*/ 2 h 294"/>
                    <a:gd name="T38" fmla="*/ 21 w 521"/>
                    <a:gd name="T39" fmla="*/ 7 h 294"/>
                    <a:gd name="T40" fmla="*/ 11 w 521"/>
                    <a:gd name="T41" fmla="*/ 16 h 294"/>
                    <a:gd name="T42" fmla="*/ 3 w 521"/>
                    <a:gd name="T43" fmla="*/ 30 h 294"/>
                    <a:gd name="T44" fmla="*/ 0 w 521"/>
                    <a:gd name="T45" fmla="*/ 52 h 294"/>
                    <a:gd name="T46" fmla="*/ 3 w 521"/>
                    <a:gd name="T47" fmla="*/ 82 h 294"/>
                    <a:gd name="T48" fmla="*/ 15 w 521"/>
                    <a:gd name="T49" fmla="*/ 121 h 294"/>
                    <a:gd name="T50" fmla="*/ 18 w 521"/>
                    <a:gd name="T51" fmla="*/ 130 h 294"/>
                    <a:gd name="T52" fmla="*/ 22 w 521"/>
                    <a:gd name="T53" fmla="*/ 158 h 294"/>
                    <a:gd name="T54" fmla="*/ 24 w 521"/>
                    <a:gd name="T55" fmla="*/ 171 h 294"/>
                    <a:gd name="T56" fmla="*/ 28 w 521"/>
                    <a:gd name="T57" fmla="*/ 177 h 294"/>
                    <a:gd name="T58" fmla="*/ 30 w 521"/>
                    <a:gd name="T59" fmla="*/ 177 h 294"/>
                    <a:gd name="T60" fmla="*/ 50 w 521"/>
                    <a:gd name="T61" fmla="*/ 179 h 294"/>
                    <a:gd name="T62" fmla="*/ 68 w 521"/>
                    <a:gd name="T63" fmla="*/ 174 h 294"/>
                    <a:gd name="T64" fmla="*/ 87 w 521"/>
                    <a:gd name="T65" fmla="*/ 161 h 294"/>
                    <a:gd name="T66" fmla="*/ 95 w 521"/>
                    <a:gd name="T67" fmla="*/ 149 h 294"/>
                    <a:gd name="T68" fmla="*/ 98 w 521"/>
                    <a:gd name="T69" fmla="*/ 154 h 294"/>
                    <a:gd name="T70" fmla="*/ 117 w 521"/>
                    <a:gd name="T71" fmla="*/ 165 h 294"/>
                    <a:gd name="T72" fmla="*/ 154 w 521"/>
                    <a:gd name="T73" fmla="*/ 177 h 294"/>
                    <a:gd name="T74" fmla="*/ 189 w 521"/>
                    <a:gd name="T75" fmla="*/ 180 h 294"/>
                    <a:gd name="T76" fmla="*/ 212 w 521"/>
                    <a:gd name="T77" fmla="*/ 180 h 294"/>
                    <a:gd name="T78" fmla="*/ 235 w 521"/>
                    <a:gd name="T79" fmla="*/ 176 h 294"/>
                    <a:gd name="T80" fmla="*/ 246 w 521"/>
                    <a:gd name="T81" fmla="*/ 172 h 294"/>
                    <a:gd name="T82" fmla="*/ 260 w 521"/>
                    <a:gd name="T83" fmla="*/ 200 h 294"/>
                    <a:gd name="T84" fmla="*/ 280 w 521"/>
                    <a:gd name="T85" fmla="*/ 225 h 294"/>
                    <a:gd name="T86" fmla="*/ 302 w 521"/>
                    <a:gd name="T87" fmla="*/ 247 h 294"/>
                    <a:gd name="T88" fmla="*/ 329 w 521"/>
                    <a:gd name="T89" fmla="*/ 266 h 294"/>
                    <a:gd name="T90" fmla="*/ 358 w 521"/>
                    <a:gd name="T91" fmla="*/ 279 h 294"/>
                    <a:gd name="T92" fmla="*/ 389 w 521"/>
                    <a:gd name="T93" fmla="*/ 289 h 294"/>
                    <a:gd name="T94" fmla="*/ 422 w 521"/>
                    <a:gd name="T95" fmla="*/ 294 h 294"/>
                    <a:gd name="T96" fmla="*/ 454 w 521"/>
                    <a:gd name="T97" fmla="*/ 292 h 294"/>
                    <a:gd name="T98" fmla="*/ 470 w 521"/>
                    <a:gd name="T99" fmla="*/ 290 h 294"/>
                    <a:gd name="T100" fmla="*/ 493 w 521"/>
                    <a:gd name="T101" fmla="*/ 282 h 294"/>
                    <a:gd name="T102" fmla="*/ 508 w 521"/>
                    <a:gd name="T103" fmla="*/ 271 h 294"/>
                    <a:gd name="T104" fmla="*/ 517 w 521"/>
                    <a:gd name="T105" fmla="*/ 257 h 294"/>
                    <a:gd name="T106" fmla="*/ 520 w 521"/>
                    <a:gd name="T107" fmla="*/ 244 h 294"/>
                    <a:gd name="T108" fmla="*/ 520 w 521"/>
                    <a:gd name="T109" fmla="*/ 227 h 294"/>
                    <a:gd name="T110" fmla="*/ 518 w 521"/>
                    <a:gd name="T111" fmla="*/ 217 h 294"/>
                    <a:gd name="T112" fmla="*/ 503 w 521"/>
                    <a:gd name="T113" fmla="*/ 215 h 294"/>
                    <a:gd name="T114" fmla="*/ 476 w 521"/>
                    <a:gd name="T115" fmla="*/ 207 h 294"/>
                    <a:gd name="T116" fmla="*/ 448 w 521"/>
                    <a:gd name="T117" fmla="*/ 195 h 294"/>
                    <a:gd name="T118" fmla="*/ 442 w 521"/>
                    <a:gd name="T119" fmla="*/ 191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1" h="294">
                      <a:moveTo>
                        <a:pt x="442" y="191"/>
                      </a:moveTo>
                      <a:lnTo>
                        <a:pt x="441" y="190"/>
                      </a:lnTo>
                      <a:lnTo>
                        <a:pt x="441" y="190"/>
                      </a:lnTo>
                      <a:lnTo>
                        <a:pt x="428" y="183"/>
                      </a:lnTo>
                      <a:lnTo>
                        <a:pt x="414" y="176"/>
                      </a:lnTo>
                      <a:lnTo>
                        <a:pt x="402" y="167"/>
                      </a:lnTo>
                      <a:lnTo>
                        <a:pt x="391" y="159"/>
                      </a:lnTo>
                      <a:lnTo>
                        <a:pt x="371" y="142"/>
                      </a:lnTo>
                      <a:lnTo>
                        <a:pt x="354" y="124"/>
                      </a:lnTo>
                      <a:lnTo>
                        <a:pt x="339" y="106"/>
                      </a:lnTo>
                      <a:lnTo>
                        <a:pt x="326" y="90"/>
                      </a:lnTo>
                      <a:lnTo>
                        <a:pt x="306" y="64"/>
                      </a:lnTo>
                      <a:lnTo>
                        <a:pt x="306" y="64"/>
                      </a:lnTo>
                      <a:lnTo>
                        <a:pt x="301" y="58"/>
                      </a:lnTo>
                      <a:lnTo>
                        <a:pt x="295" y="53"/>
                      </a:lnTo>
                      <a:lnTo>
                        <a:pt x="289" y="50"/>
                      </a:lnTo>
                      <a:lnTo>
                        <a:pt x="283" y="48"/>
                      </a:lnTo>
                      <a:lnTo>
                        <a:pt x="276" y="47"/>
                      </a:lnTo>
                      <a:lnTo>
                        <a:pt x="270" y="48"/>
                      </a:lnTo>
                      <a:lnTo>
                        <a:pt x="254" y="49"/>
                      </a:lnTo>
                      <a:lnTo>
                        <a:pt x="237" y="53"/>
                      </a:lnTo>
                      <a:lnTo>
                        <a:pt x="218" y="56"/>
                      </a:lnTo>
                      <a:lnTo>
                        <a:pt x="195" y="59"/>
                      </a:lnTo>
                      <a:lnTo>
                        <a:pt x="183" y="59"/>
                      </a:lnTo>
                      <a:lnTo>
                        <a:pt x="171" y="59"/>
                      </a:lnTo>
                      <a:lnTo>
                        <a:pt x="171" y="59"/>
                      </a:lnTo>
                      <a:lnTo>
                        <a:pt x="158" y="56"/>
                      </a:lnTo>
                      <a:lnTo>
                        <a:pt x="145" y="54"/>
                      </a:lnTo>
                      <a:lnTo>
                        <a:pt x="133" y="50"/>
                      </a:lnTo>
                      <a:lnTo>
                        <a:pt x="121" y="47"/>
                      </a:lnTo>
                      <a:lnTo>
                        <a:pt x="99" y="37"/>
                      </a:lnTo>
                      <a:lnTo>
                        <a:pt x="80" y="28"/>
                      </a:lnTo>
                      <a:lnTo>
                        <a:pt x="64" y="17"/>
                      </a:lnTo>
                      <a:lnTo>
                        <a:pt x="52" y="8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0" y="2"/>
                      </a:lnTo>
                      <a:lnTo>
                        <a:pt x="26" y="5"/>
                      </a:lnTo>
                      <a:lnTo>
                        <a:pt x="21" y="7"/>
                      </a:lnTo>
                      <a:lnTo>
                        <a:pt x="16" y="11"/>
                      </a:lnTo>
                      <a:lnTo>
                        <a:pt x="11" y="16"/>
                      </a:lnTo>
                      <a:lnTo>
                        <a:pt x="6" y="23"/>
                      </a:lnTo>
                      <a:lnTo>
                        <a:pt x="3" y="30"/>
                      </a:lnTo>
                      <a:lnTo>
                        <a:pt x="0" y="41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3" y="82"/>
                      </a:lnTo>
                      <a:lnTo>
                        <a:pt x="8" y="100"/>
                      </a:lnTo>
                      <a:lnTo>
                        <a:pt x="15" y="121"/>
                      </a:lnTo>
                      <a:lnTo>
                        <a:pt x="15" y="121"/>
                      </a:lnTo>
                      <a:lnTo>
                        <a:pt x="18" y="130"/>
                      </a:lnTo>
                      <a:lnTo>
                        <a:pt x="20" y="139"/>
                      </a:lnTo>
                      <a:lnTo>
                        <a:pt x="22" y="158"/>
                      </a:lnTo>
                      <a:lnTo>
                        <a:pt x="22" y="165"/>
                      </a:lnTo>
                      <a:lnTo>
                        <a:pt x="24" y="171"/>
                      </a:lnTo>
                      <a:lnTo>
                        <a:pt x="27" y="176"/>
                      </a:lnTo>
                      <a:lnTo>
                        <a:pt x="28" y="177"/>
                      </a:lnTo>
                      <a:lnTo>
                        <a:pt x="30" y="177"/>
                      </a:lnTo>
                      <a:lnTo>
                        <a:pt x="30" y="177"/>
                      </a:lnTo>
                      <a:lnTo>
                        <a:pt x="41" y="179"/>
                      </a:lnTo>
                      <a:lnTo>
                        <a:pt x="50" y="179"/>
                      </a:lnTo>
                      <a:lnTo>
                        <a:pt x="58" y="178"/>
                      </a:lnTo>
                      <a:lnTo>
                        <a:pt x="68" y="174"/>
                      </a:lnTo>
                      <a:lnTo>
                        <a:pt x="77" y="170"/>
                      </a:lnTo>
                      <a:lnTo>
                        <a:pt x="87" y="161"/>
                      </a:lnTo>
                      <a:lnTo>
                        <a:pt x="91" y="156"/>
                      </a:lnTo>
                      <a:lnTo>
                        <a:pt x="95" y="149"/>
                      </a:lnTo>
                      <a:lnTo>
                        <a:pt x="95" y="149"/>
                      </a:lnTo>
                      <a:lnTo>
                        <a:pt x="98" y="154"/>
                      </a:lnTo>
                      <a:lnTo>
                        <a:pt x="103" y="158"/>
                      </a:lnTo>
                      <a:lnTo>
                        <a:pt x="117" y="165"/>
                      </a:lnTo>
                      <a:lnTo>
                        <a:pt x="134" y="172"/>
                      </a:lnTo>
                      <a:lnTo>
                        <a:pt x="154" y="177"/>
                      </a:lnTo>
                      <a:lnTo>
                        <a:pt x="177" y="180"/>
                      </a:lnTo>
                      <a:lnTo>
                        <a:pt x="189" y="180"/>
                      </a:lnTo>
                      <a:lnTo>
                        <a:pt x="201" y="180"/>
                      </a:lnTo>
                      <a:lnTo>
                        <a:pt x="212" y="180"/>
                      </a:lnTo>
                      <a:lnTo>
                        <a:pt x="224" y="178"/>
                      </a:lnTo>
                      <a:lnTo>
                        <a:pt x="235" y="176"/>
                      </a:lnTo>
                      <a:lnTo>
                        <a:pt x="246" y="172"/>
                      </a:lnTo>
                      <a:lnTo>
                        <a:pt x="246" y="172"/>
                      </a:lnTo>
                      <a:lnTo>
                        <a:pt x="252" y="186"/>
                      </a:lnTo>
                      <a:lnTo>
                        <a:pt x="260" y="200"/>
                      </a:lnTo>
                      <a:lnTo>
                        <a:pt x="269" y="213"/>
                      </a:lnTo>
                      <a:lnTo>
                        <a:pt x="280" y="225"/>
                      </a:lnTo>
                      <a:lnTo>
                        <a:pt x="290" y="237"/>
                      </a:lnTo>
                      <a:lnTo>
                        <a:pt x="302" y="247"/>
                      </a:lnTo>
                      <a:lnTo>
                        <a:pt x="316" y="256"/>
                      </a:lnTo>
                      <a:lnTo>
                        <a:pt x="329" y="266"/>
                      </a:lnTo>
                      <a:lnTo>
                        <a:pt x="343" y="273"/>
                      </a:lnTo>
                      <a:lnTo>
                        <a:pt x="358" y="279"/>
                      </a:lnTo>
                      <a:lnTo>
                        <a:pt x="373" y="285"/>
                      </a:lnTo>
                      <a:lnTo>
                        <a:pt x="389" y="289"/>
                      </a:lnTo>
                      <a:lnTo>
                        <a:pt x="406" y="292"/>
                      </a:lnTo>
                      <a:lnTo>
                        <a:pt x="422" y="294"/>
                      </a:lnTo>
                      <a:lnTo>
                        <a:pt x="438" y="294"/>
                      </a:lnTo>
                      <a:lnTo>
                        <a:pt x="454" y="292"/>
                      </a:lnTo>
                      <a:lnTo>
                        <a:pt x="454" y="292"/>
                      </a:lnTo>
                      <a:lnTo>
                        <a:pt x="470" y="290"/>
                      </a:lnTo>
                      <a:lnTo>
                        <a:pt x="482" y="286"/>
                      </a:lnTo>
                      <a:lnTo>
                        <a:pt x="493" y="282"/>
                      </a:lnTo>
                      <a:lnTo>
                        <a:pt x="501" y="277"/>
                      </a:lnTo>
                      <a:lnTo>
                        <a:pt x="508" y="271"/>
                      </a:lnTo>
                      <a:lnTo>
                        <a:pt x="513" y="263"/>
                      </a:lnTo>
                      <a:lnTo>
                        <a:pt x="517" y="257"/>
                      </a:lnTo>
                      <a:lnTo>
                        <a:pt x="519" y="250"/>
                      </a:lnTo>
                      <a:lnTo>
                        <a:pt x="520" y="244"/>
                      </a:lnTo>
                      <a:lnTo>
                        <a:pt x="521" y="238"/>
                      </a:lnTo>
                      <a:lnTo>
                        <a:pt x="520" y="227"/>
                      </a:lnTo>
                      <a:lnTo>
                        <a:pt x="519" y="220"/>
                      </a:lnTo>
                      <a:lnTo>
                        <a:pt x="518" y="217"/>
                      </a:lnTo>
                      <a:lnTo>
                        <a:pt x="518" y="217"/>
                      </a:lnTo>
                      <a:lnTo>
                        <a:pt x="503" y="215"/>
                      </a:lnTo>
                      <a:lnTo>
                        <a:pt x="489" y="212"/>
                      </a:lnTo>
                      <a:lnTo>
                        <a:pt x="476" y="207"/>
                      </a:lnTo>
                      <a:lnTo>
                        <a:pt x="465" y="203"/>
                      </a:lnTo>
                      <a:lnTo>
                        <a:pt x="448" y="195"/>
                      </a:lnTo>
                      <a:lnTo>
                        <a:pt x="442" y="191"/>
                      </a:lnTo>
                      <a:lnTo>
                        <a:pt x="442" y="191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íśḷïdé">
                  <a:extLst>
                    <a:ext uri="{FF2B5EF4-FFF2-40B4-BE49-F238E27FC236}">
                      <a16:creationId xmlns:a16="http://schemas.microsoft.com/office/drawing/2014/main" id="{32070BE0-71F5-4752-B30D-D545E1F55534}"/>
                    </a:ext>
                  </a:extLst>
                </p:cNvPr>
                <p:cNvSpPr/>
                <p:nvPr/>
              </p:nvSpPr>
              <p:spPr bwMode="auto">
                <a:xfrm>
                  <a:off x="3210605" y="4545349"/>
                  <a:ext cx="182993" cy="100466"/>
                </a:xfrm>
                <a:custGeom>
                  <a:avLst/>
                  <a:gdLst>
                    <a:gd name="T0" fmla="*/ 37 w 102"/>
                    <a:gd name="T1" fmla="*/ 12 h 57"/>
                    <a:gd name="T2" fmla="*/ 36 w 102"/>
                    <a:gd name="T3" fmla="*/ 11 h 57"/>
                    <a:gd name="T4" fmla="*/ 36 w 102"/>
                    <a:gd name="T5" fmla="*/ 11 h 57"/>
                    <a:gd name="T6" fmla="*/ 14 w 102"/>
                    <a:gd name="T7" fmla="*/ 0 h 57"/>
                    <a:gd name="T8" fmla="*/ 14 w 102"/>
                    <a:gd name="T9" fmla="*/ 0 h 57"/>
                    <a:gd name="T10" fmla="*/ 7 w 102"/>
                    <a:gd name="T11" fmla="*/ 6 h 57"/>
                    <a:gd name="T12" fmla="*/ 2 w 102"/>
                    <a:gd name="T13" fmla="*/ 13 h 57"/>
                    <a:gd name="T14" fmla="*/ 0 w 102"/>
                    <a:gd name="T15" fmla="*/ 17 h 57"/>
                    <a:gd name="T16" fmla="*/ 0 w 102"/>
                    <a:gd name="T17" fmla="*/ 22 h 57"/>
                    <a:gd name="T18" fmla="*/ 0 w 102"/>
                    <a:gd name="T19" fmla="*/ 25 h 57"/>
                    <a:gd name="T20" fmla="*/ 1 w 102"/>
                    <a:gd name="T21" fmla="*/ 30 h 57"/>
                    <a:gd name="T22" fmla="*/ 1 w 102"/>
                    <a:gd name="T23" fmla="*/ 30 h 57"/>
                    <a:gd name="T24" fmla="*/ 8 w 102"/>
                    <a:gd name="T25" fmla="*/ 36 h 57"/>
                    <a:gd name="T26" fmla="*/ 18 w 102"/>
                    <a:gd name="T27" fmla="*/ 44 h 57"/>
                    <a:gd name="T28" fmla="*/ 29 w 102"/>
                    <a:gd name="T29" fmla="*/ 48 h 57"/>
                    <a:gd name="T30" fmla="*/ 42 w 102"/>
                    <a:gd name="T31" fmla="*/ 53 h 57"/>
                    <a:gd name="T32" fmla="*/ 54 w 102"/>
                    <a:gd name="T33" fmla="*/ 56 h 57"/>
                    <a:gd name="T34" fmla="*/ 66 w 102"/>
                    <a:gd name="T35" fmla="*/ 57 h 57"/>
                    <a:gd name="T36" fmla="*/ 77 w 102"/>
                    <a:gd name="T37" fmla="*/ 57 h 57"/>
                    <a:gd name="T38" fmla="*/ 82 w 102"/>
                    <a:gd name="T39" fmla="*/ 56 h 57"/>
                    <a:gd name="T40" fmla="*/ 86 w 102"/>
                    <a:gd name="T41" fmla="*/ 53 h 57"/>
                    <a:gd name="T42" fmla="*/ 86 w 102"/>
                    <a:gd name="T43" fmla="*/ 53 h 57"/>
                    <a:gd name="T44" fmla="*/ 94 w 102"/>
                    <a:gd name="T45" fmla="*/ 48 h 57"/>
                    <a:gd name="T46" fmla="*/ 98 w 102"/>
                    <a:gd name="T47" fmla="*/ 45 h 57"/>
                    <a:gd name="T48" fmla="*/ 101 w 102"/>
                    <a:gd name="T49" fmla="*/ 41 h 57"/>
                    <a:gd name="T50" fmla="*/ 102 w 102"/>
                    <a:gd name="T51" fmla="*/ 36 h 57"/>
                    <a:gd name="T52" fmla="*/ 102 w 102"/>
                    <a:gd name="T53" fmla="*/ 36 h 57"/>
                    <a:gd name="T54" fmla="*/ 89 w 102"/>
                    <a:gd name="T55" fmla="*/ 34 h 57"/>
                    <a:gd name="T56" fmla="*/ 77 w 102"/>
                    <a:gd name="T57" fmla="*/ 30 h 57"/>
                    <a:gd name="T58" fmla="*/ 56 w 102"/>
                    <a:gd name="T59" fmla="*/ 22 h 57"/>
                    <a:gd name="T60" fmla="*/ 42 w 102"/>
                    <a:gd name="T61" fmla="*/ 15 h 57"/>
                    <a:gd name="T62" fmla="*/ 37 w 102"/>
                    <a:gd name="T63" fmla="*/ 12 h 57"/>
                    <a:gd name="T64" fmla="*/ 37 w 102"/>
                    <a:gd name="T65" fmla="*/ 1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2" h="57">
                      <a:moveTo>
                        <a:pt x="37" y="12"/>
                      </a:moveTo>
                      <a:lnTo>
                        <a:pt x="36" y="11"/>
                      </a:lnTo>
                      <a:lnTo>
                        <a:pt x="36" y="11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7" y="6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8" y="36"/>
                      </a:lnTo>
                      <a:lnTo>
                        <a:pt x="18" y="44"/>
                      </a:lnTo>
                      <a:lnTo>
                        <a:pt x="29" y="48"/>
                      </a:lnTo>
                      <a:lnTo>
                        <a:pt x="42" y="53"/>
                      </a:lnTo>
                      <a:lnTo>
                        <a:pt x="54" y="56"/>
                      </a:lnTo>
                      <a:lnTo>
                        <a:pt x="66" y="57"/>
                      </a:lnTo>
                      <a:lnTo>
                        <a:pt x="77" y="57"/>
                      </a:lnTo>
                      <a:lnTo>
                        <a:pt x="82" y="56"/>
                      </a:lnTo>
                      <a:lnTo>
                        <a:pt x="86" y="53"/>
                      </a:lnTo>
                      <a:lnTo>
                        <a:pt x="86" y="53"/>
                      </a:lnTo>
                      <a:lnTo>
                        <a:pt x="94" y="48"/>
                      </a:lnTo>
                      <a:lnTo>
                        <a:pt x="98" y="45"/>
                      </a:lnTo>
                      <a:lnTo>
                        <a:pt x="101" y="41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89" y="34"/>
                      </a:lnTo>
                      <a:lnTo>
                        <a:pt x="77" y="30"/>
                      </a:lnTo>
                      <a:lnTo>
                        <a:pt x="56" y="22"/>
                      </a:lnTo>
                      <a:lnTo>
                        <a:pt x="42" y="15"/>
                      </a:lnTo>
                      <a:lnTo>
                        <a:pt x="37" y="12"/>
                      </a:ln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ïSḻîdé">
                  <a:extLst>
                    <a:ext uri="{FF2B5EF4-FFF2-40B4-BE49-F238E27FC236}">
                      <a16:creationId xmlns:a16="http://schemas.microsoft.com/office/drawing/2014/main" id="{14009AAA-0338-4E6A-94AD-1FEF34F72190}"/>
                    </a:ext>
                  </a:extLst>
                </p:cNvPr>
                <p:cNvSpPr/>
                <p:nvPr/>
              </p:nvSpPr>
              <p:spPr bwMode="auto">
                <a:xfrm>
                  <a:off x="3196252" y="4423354"/>
                  <a:ext cx="125584" cy="60998"/>
                </a:xfrm>
                <a:custGeom>
                  <a:avLst/>
                  <a:gdLst>
                    <a:gd name="T0" fmla="*/ 70 w 70"/>
                    <a:gd name="T1" fmla="*/ 26 h 34"/>
                    <a:gd name="T2" fmla="*/ 70 w 70"/>
                    <a:gd name="T3" fmla="*/ 26 h 34"/>
                    <a:gd name="T4" fmla="*/ 53 w 70"/>
                    <a:gd name="T5" fmla="*/ 23 h 34"/>
                    <a:gd name="T6" fmla="*/ 36 w 70"/>
                    <a:gd name="T7" fmla="*/ 17 h 34"/>
                    <a:gd name="T8" fmla="*/ 21 w 70"/>
                    <a:gd name="T9" fmla="*/ 8 h 34"/>
                    <a:gd name="T10" fmla="*/ 6 w 70"/>
                    <a:gd name="T11" fmla="*/ 0 h 34"/>
                    <a:gd name="T12" fmla="*/ 6 w 70"/>
                    <a:gd name="T13" fmla="*/ 0 h 34"/>
                    <a:gd name="T14" fmla="*/ 3 w 70"/>
                    <a:gd name="T15" fmla="*/ 3 h 34"/>
                    <a:gd name="T16" fmla="*/ 0 w 70"/>
                    <a:gd name="T17" fmla="*/ 8 h 34"/>
                    <a:gd name="T18" fmla="*/ 0 w 70"/>
                    <a:gd name="T19" fmla="*/ 12 h 34"/>
                    <a:gd name="T20" fmla="*/ 1 w 70"/>
                    <a:gd name="T21" fmla="*/ 17 h 34"/>
                    <a:gd name="T22" fmla="*/ 1 w 70"/>
                    <a:gd name="T23" fmla="*/ 17 h 34"/>
                    <a:gd name="T24" fmla="*/ 5 w 70"/>
                    <a:gd name="T25" fmla="*/ 20 h 34"/>
                    <a:gd name="T26" fmla="*/ 11 w 70"/>
                    <a:gd name="T27" fmla="*/ 24 h 34"/>
                    <a:gd name="T28" fmla="*/ 20 w 70"/>
                    <a:gd name="T29" fmla="*/ 27 h 34"/>
                    <a:gd name="T30" fmla="*/ 29 w 70"/>
                    <a:gd name="T31" fmla="*/ 31 h 34"/>
                    <a:gd name="T32" fmla="*/ 40 w 70"/>
                    <a:gd name="T33" fmla="*/ 32 h 34"/>
                    <a:gd name="T34" fmla="*/ 51 w 70"/>
                    <a:gd name="T35" fmla="*/ 34 h 34"/>
                    <a:gd name="T36" fmla="*/ 60 w 70"/>
                    <a:gd name="T37" fmla="*/ 31 h 34"/>
                    <a:gd name="T38" fmla="*/ 65 w 70"/>
                    <a:gd name="T39" fmla="*/ 29 h 34"/>
                    <a:gd name="T40" fmla="*/ 70 w 70"/>
                    <a:gd name="T41" fmla="*/ 26 h 34"/>
                    <a:gd name="T42" fmla="*/ 70 w 70"/>
                    <a:gd name="T43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0" h="34">
                      <a:moveTo>
                        <a:pt x="70" y="26"/>
                      </a:moveTo>
                      <a:lnTo>
                        <a:pt x="70" y="26"/>
                      </a:lnTo>
                      <a:lnTo>
                        <a:pt x="53" y="23"/>
                      </a:lnTo>
                      <a:lnTo>
                        <a:pt x="36" y="17"/>
                      </a:lnTo>
                      <a:lnTo>
                        <a:pt x="21" y="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5" y="20"/>
                      </a:lnTo>
                      <a:lnTo>
                        <a:pt x="11" y="24"/>
                      </a:lnTo>
                      <a:lnTo>
                        <a:pt x="20" y="27"/>
                      </a:lnTo>
                      <a:lnTo>
                        <a:pt x="29" y="31"/>
                      </a:lnTo>
                      <a:lnTo>
                        <a:pt x="40" y="32"/>
                      </a:lnTo>
                      <a:lnTo>
                        <a:pt x="51" y="34"/>
                      </a:lnTo>
                      <a:lnTo>
                        <a:pt x="60" y="31"/>
                      </a:lnTo>
                      <a:lnTo>
                        <a:pt x="65" y="29"/>
                      </a:lnTo>
                      <a:lnTo>
                        <a:pt x="70" y="26"/>
                      </a:lnTo>
                      <a:lnTo>
                        <a:pt x="70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ïş1íḑê">
                  <a:extLst>
                    <a:ext uri="{FF2B5EF4-FFF2-40B4-BE49-F238E27FC236}">
                      <a16:creationId xmlns:a16="http://schemas.microsoft.com/office/drawing/2014/main" id="{1BBA5EE7-B8FA-4172-B6F3-EFE94C3FA3BD}"/>
                    </a:ext>
                  </a:extLst>
                </p:cNvPr>
                <p:cNvSpPr/>
                <p:nvPr/>
              </p:nvSpPr>
              <p:spPr bwMode="auto">
                <a:xfrm>
                  <a:off x="1029054" y="5216318"/>
                  <a:ext cx="0" cy="10765"/>
                </a:xfrm>
                <a:custGeom>
                  <a:avLst/>
                  <a:gdLst>
                    <a:gd name="T0" fmla="*/ 0 h 8"/>
                    <a:gd name="T1" fmla="*/ 8 h 8"/>
                    <a:gd name="T2" fmla="*/ 8 h 8"/>
                    <a:gd name="T3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" name="ïsľîdè">
                <a:extLst>
                  <a:ext uri="{FF2B5EF4-FFF2-40B4-BE49-F238E27FC236}">
                    <a16:creationId xmlns:a16="http://schemas.microsoft.com/office/drawing/2014/main" id="{7A5D0C2A-4D70-4437-9181-EEA68A8DED4A}"/>
                  </a:ext>
                </a:extLst>
              </p:cNvPr>
              <p:cNvSpPr/>
              <p:nvPr/>
            </p:nvSpPr>
            <p:spPr>
              <a:xfrm>
                <a:off x="854092" y="2253830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sz="1200" dirty="0" smtClean="0"/>
                  <a:t>C4,G8</a:t>
                </a:r>
                <a:endParaRPr lang="en-US" sz="1200" dirty="0"/>
              </a:p>
            </p:txBody>
          </p:sp>
          <p:sp>
            <p:nvSpPr>
              <p:cNvPr id="37" name="iSḷiḍe">
                <a:extLst>
                  <a:ext uri="{FF2B5EF4-FFF2-40B4-BE49-F238E27FC236}">
                    <a16:creationId xmlns:a16="http://schemas.microsoft.com/office/drawing/2014/main" id="{C4E2ACCF-D49B-4FBE-AAB6-9F6A27754F75}"/>
                  </a:ext>
                </a:extLst>
              </p:cNvPr>
              <p:cNvSpPr/>
              <p:nvPr/>
            </p:nvSpPr>
            <p:spPr>
              <a:xfrm>
                <a:off x="854092" y="2695882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altLang="zh-CN" sz="1200" dirty="0" smtClean="0"/>
                  <a:t>G9,G10</a:t>
                </a:r>
                <a:endParaRPr lang="en-US" altLang="zh-CN" sz="1200" dirty="0"/>
              </a:p>
            </p:txBody>
          </p:sp>
          <p:sp>
            <p:nvSpPr>
              <p:cNvPr id="38" name="íş1ïḍè">
                <a:extLst>
                  <a:ext uri="{FF2B5EF4-FFF2-40B4-BE49-F238E27FC236}">
                    <a16:creationId xmlns:a16="http://schemas.microsoft.com/office/drawing/2014/main" id="{0ED22D36-14F7-4205-A4B2-2241841D2A7C}"/>
                  </a:ext>
                </a:extLst>
              </p:cNvPr>
              <p:cNvSpPr/>
              <p:nvPr/>
            </p:nvSpPr>
            <p:spPr>
              <a:xfrm>
                <a:off x="854092" y="3137933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altLang="zh-CN" sz="1200" dirty="0" smtClean="0"/>
                  <a:t>G15,G16,G17</a:t>
                </a:r>
                <a:endParaRPr lang="en-US" altLang="zh-CN" sz="1200" dirty="0"/>
              </a:p>
            </p:txBody>
          </p:sp>
          <p:sp>
            <p:nvSpPr>
              <p:cNvPr id="39" name="íşlïdè">
                <a:extLst>
                  <a:ext uri="{FF2B5EF4-FFF2-40B4-BE49-F238E27FC236}">
                    <a16:creationId xmlns:a16="http://schemas.microsoft.com/office/drawing/2014/main" id="{6C032E09-8A70-4B6D-A0BE-A9A325C65F4C}"/>
                  </a:ext>
                </a:extLst>
              </p:cNvPr>
              <p:cNvSpPr/>
              <p:nvPr/>
            </p:nvSpPr>
            <p:spPr>
              <a:xfrm>
                <a:off x="854092" y="3579986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altLang="zh-CN" sz="1200" dirty="0" smtClean="0"/>
                  <a:t>G19,G28,G29…</a:t>
                </a:r>
                <a:endParaRPr lang="en-US" altLang="zh-CN" sz="1200" dirty="0"/>
              </a:p>
            </p:txBody>
          </p:sp>
        </p:grpSp>
        <p:sp>
          <p:nvSpPr>
            <p:cNvPr id="8" name="ïṡ1ïdè">
              <a:extLst>
                <a:ext uri="{FF2B5EF4-FFF2-40B4-BE49-F238E27FC236}">
                  <a16:creationId xmlns:a16="http://schemas.microsoft.com/office/drawing/2014/main" id="{D53E1238-69B6-4290-9F3D-3AA2C4E9DC17}"/>
                </a:ext>
              </a:extLst>
            </p:cNvPr>
            <p:cNvSpPr/>
            <p:nvPr/>
          </p:nvSpPr>
          <p:spPr>
            <a:xfrm>
              <a:off x="958643" y="1328455"/>
              <a:ext cx="1995682" cy="50364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/>
            <a:p>
              <a:pPr algn="ctr"/>
              <a:r>
                <a:rPr lang="en-US" altLang="zh-CN" i="1" dirty="0" smtClean="0"/>
                <a:t>More than 10 actions</a:t>
              </a:r>
              <a:endParaRPr lang="zh-CN" altLang="en-US" i="1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A609816-47A6-4996-98B5-F6319EA5F708}"/>
                </a:ext>
              </a:extLst>
            </p:cNvPr>
            <p:cNvCxnSpPr/>
            <p:nvPr/>
          </p:nvCxnSpPr>
          <p:spPr>
            <a:xfrm>
              <a:off x="5078045" y="1328455"/>
              <a:ext cx="0" cy="3733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ṩlídè">
              <a:extLst>
                <a:ext uri="{FF2B5EF4-FFF2-40B4-BE49-F238E27FC236}">
                  <a16:creationId xmlns:a16="http://schemas.microsoft.com/office/drawing/2014/main" id="{031BCAE0-2116-4CEB-B2A3-9D79F93476F1}"/>
                </a:ext>
              </a:extLst>
            </p:cNvPr>
            <p:cNvSpPr/>
            <p:nvPr/>
          </p:nvSpPr>
          <p:spPr>
            <a:xfrm>
              <a:off x="5559217" y="1462427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îṧlíḓe">
              <a:extLst>
                <a:ext uri="{FF2B5EF4-FFF2-40B4-BE49-F238E27FC236}">
                  <a16:creationId xmlns:a16="http://schemas.microsoft.com/office/drawing/2014/main" id="{ED65626A-9E07-4262-8F35-D0143BCB8C16}"/>
                </a:ext>
              </a:extLst>
            </p:cNvPr>
            <p:cNvSpPr/>
            <p:nvPr/>
          </p:nvSpPr>
          <p:spPr bwMode="auto">
            <a:xfrm>
              <a:off x="5982146" y="1130300"/>
              <a:ext cx="5536754" cy="96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buClr>
                  <a:srgbClr val="BD374A"/>
                </a:buClr>
                <a:buSzPct val="150000"/>
                <a:defRPr/>
              </a:pPr>
              <a:r>
                <a:rPr lang="en-US" altLang="zh-CN" sz="1600" dirty="0">
                  <a:solidFill>
                    <a:srgbClr val="000000"/>
                  </a:solidFill>
                </a:rPr>
                <a:t>Establish a group of experts to study the scientific implementation of the RRR </a:t>
              </a:r>
              <a:r>
                <a:rPr lang="en-US" altLang="zh-CN" sz="1600" dirty="0" smtClean="0">
                  <a:solidFill>
                    <a:srgbClr val="000000"/>
                  </a:solidFill>
                </a:rPr>
                <a:t>process in RA II</a:t>
              </a:r>
              <a:r>
                <a:rPr lang="en-US" altLang="zh-CN" sz="1200" dirty="0" smtClean="0">
                  <a:solidFill>
                    <a:srgbClr val="000000"/>
                  </a:solidFill>
                </a:rPr>
                <a:t>……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ïṧļîḋe">
              <a:extLst>
                <a:ext uri="{FF2B5EF4-FFF2-40B4-BE49-F238E27FC236}">
                  <a16:creationId xmlns:a16="http://schemas.microsoft.com/office/drawing/2014/main" id="{7DDD5DE8-85D4-4664-B33B-71387476A643}"/>
                </a:ext>
              </a:extLst>
            </p:cNvPr>
            <p:cNvSpPr/>
            <p:nvPr/>
          </p:nvSpPr>
          <p:spPr bwMode="auto">
            <a:xfrm>
              <a:off x="5591538" y="1389772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913765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îSļîdé">
              <a:extLst>
                <a:ext uri="{FF2B5EF4-FFF2-40B4-BE49-F238E27FC236}">
                  <a16:creationId xmlns:a16="http://schemas.microsoft.com/office/drawing/2014/main" id="{6BA82458-AC22-46BF-A00E-9E29AF56CEE2}"/>
                </a:ext>
              </a:extLst>
            </p:cNvPr>
            <p:cNvSpPr/>
            <p:nvPr/>
          </p:nvSpPr>
          <p:spPr>
            <a:xfrm>
              <a:off x="5559217" y="2870972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îš1ïḓé">
              <a:extLst>
                <a:ext uri="{FF2B5EF4-FFF2-40B4-BE49-F238E27FC236}">
                  <a16:creationId xmlns:a16="http://schemas.microsoft.com/office/drawing/2014/main" id="{98F7DAD0-C896-467B-A421-84F9C64AD7CA}"/>
                </a:ext>
              </a:extLst>
            </p:cNvPr>
            <p:cNvSpPr/>
            <p:nvPr/>
          </p:nvSpPr>
          <p:spPr bwMode="auto">
            <a:xfrm>
              <a:off x="5982146" y="2538845"/>
              <a:ext cx="5536754" cy="96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buClr>
                  <a:srgbClr val="BD374A"/>
                </a:buClr>
                <a:buSzPct val="150000"/>
                <a:defRPr/>
              </a:pPr>
              <a:r>
                <a:rPr lang="en-US" altLang="zh-CN" sz="1600" dirty="0">
                  <a:solidFill>
                    <a:srgbClr val="000000"/>
                  </a:solidFill>
                </a:rPr>
                <a:t>Design RBON according to </a:t>
              </a:r>
              <a:r>
                <a:rPr lang="en-US" altLang="zh-CN" sz="1600" dirty="0" smtClean="0">
                  <a:solidFill>
                    <a:srgbClr val="000000"/>
                  </a:solidFill>
                </a:rPr>
                <a:t>the RRR principle.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í$ḻîḑê">
              <a:extLst>
                <a:ext uri="{FF2B5EF4-FFF2-40B4-BE49-F238E27FC236}">
                  <a16:creationId xmlns:a16="http://schemas.microsoft.com/office/drawing/2014/main" id="{6C98AE74-4994-488D-A736-E3A08EE06D04}"/>
                </a:ext>
              </a:extLst>
            </p:cNvPr>
            <p:cNvSpPr/>
            <p:nvPr/>
          </p:nvSpPr>
          <p:spPr>
            <a:xfrm>
              <a:off x="5559217" y="4279517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işḻïḋé">
              <a:extLst>
                <a:ext uri="{FF2B5EF4-FFF2-40B4-BE49-F238E27FC236}">
                  <a16:creationId xmlns:a16="http://schemas.microsoft.com/office/drawing/2014/main" id="{BEEB3E6E-AA88-4B91-B6B8-AB89957CB8AD}"/>
                </a:ext>
              </a:extLst>
            </p:cNvPr>
            <p:cNvSpPr/>
            <p:nvPr/>
          </p:nvSpPr>
          <p:spPr bwMode="auto">
            <a:xfrm>
              <a:off x="6017831" y="4052337"/>
              <a:ext cx="5536754" cy="1314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buClr>
                  <a:srgbClr val="BD374A"/>
                </a:buClr>
                <a:buSzPct val="150000"/>
                <a:defRPr/>
              </a:pPr>
              <a:r>
                <a:rPr lang="en-US" altLang="zh-CN" dirty="0" smtClean="0"/>
                <a:t>Encourage members of RA II to evaluate and optimize their </a:t>
              </a:r>
              <a:r>
                <a:rPr lang="en-US" altLang="zh-CN" dirty="0"/>
                <a:t>own observation systems in </a:t>
              </a:r>
              <a:r>
                <a:rPr lang="en-US" altLang="zh-CN" dirty="0" smtClean="0"/>
                <a:t>line with </a:t>
              </a:r>
              <a:r>
                <a:rPr lang="en-US" altLang="zh-CN" dirty="0"/>
                <a:t>the RRR </a:t>
              </a:r>
              <a:r>
                <a:rPr lang="en-US" altLang="zh-CN" dirty="0" smtClean="0"/>
                <a:t>principle.</a:t>
              </a: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is1idè">
              <a:extLst>
                <a:ext uri="{FF2B5EF4-FFF2-40B4-BE49-F238E27FC236}">
                  <a16:creationId xmlns:a16="http://schemas.microsoft.com/office/drawing/2014/main" id="{687C8FB9-68B0-4002-A3FB-0841C504B1D5}"/>
                </a:ext>
              </a:extLst>
            </p:cNvPr>
            <p:cNvSpPr/>
            <p:nvPr/>
          </p:nvSpPr>
          <p:spPr bwMode="auto">
            <a:xfrm>
              <a:off x="5591538" y="2777087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is1idè">
            <a:extLst>
              <a:ext uri="{FF2B5EF4-FFF2-40B4-BE49-F238E27FC236}">
                <a16:creationId xmlns:a16="http://schemas.microsoft.com/office/drawing/2014/main" id="{687C8FB9-68B0-4002-A3FB-0841C504B1D5}"/>
              </a:ext>
            </a:extLst>
          </p:cNvPr>
          <p:cNvSpPr/>
          <p:nvPr/>
        </p:nvSpPr>
        <p:spPr bwMode="auto">
          <a:xfrm>
            <a:off x="5649668" y="4183250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80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68" y="98856"/>
            <a:ext cx="7319663" cy="66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833480"/>
            <a:ext cx="44382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EGOS-IP website are divided to 5 sections, in which “</a:t>
            </a:r>
            <a:r>
              <a:rPr lang="en-US" altLang="zh-CN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Progress 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Made by </a:t>
            </a:r>
            <a:r>
              <a:rPr lang="en-US" altLang="zh-CN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Members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” section is designed to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investigate the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progress made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by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WMO members in a manner of questionnaire</a:t>
            </a:r>
            <a:r>
              <a:rPr lang="en-US" altLang="zh-CN" sz="2000" dirty="0" smtClean="0"/>
              <a:t>.</a:t>
            </a:r>
            <a:endParaRPr lang="zh-CN" altLang="en-US" sz="1900" b="1" dirty="0" smtClean="0"/>
          </a:p>
          <a:p>
            <a:endParaRPr lang="en-US" altLang="zh-CN" sz="1900" b="1" dirty="0" smtClean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2125362" y="3571103"/>
            <a:ext cx="2399407" cy="61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6264" y="265320"/>
            <a:ext cx="4191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Monitor and review the Implementation of EGOS- IP in RA II</a:t>
            </a:r>
            <a:br>
              <a:rPr kumimoji="0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63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94958" y="3984170"/>
            <a:ext cx="6203864" cy="930729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ym typeface="+mn-lt"/>
              </a:rPr>
              <a:t>T</a:t>
            </a:r>
            <a:r>
              <a:rPr lang="en-US" altLang="zh-CN" sz="3200" dirty="0" smtClean="0"/>
              <a:t>he </a:t>
            </a:r>
            <a:r>
              <a:rPr lang="en-US" altLang="zh-CN" sz="3200" dirty="0"/>
              <a:t>Rolling Review of Requirements (RRR) </a:t>
            </a:r>
            <a:r>
              <a:rPr lang="en-US" altLang="zh-CN" sz="3200" dirty="0" smtClean="0"/>
              <a:t>Process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104407" y="2086384"/>
            <a:ext cx="1619744" cy="140830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" y="2533136"/>
            <a:ext cx="12126737" cy="40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6499" y="548378"/>
            <a:ext cx="12192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There are </a:t>
            </a:r>
            <a:r>
              <a:rPr lang="en-US" altLang="zh-CN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105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actions in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EGOS-IP, and they cover 4 areas: cross-cutting (C), space weather (W), and surface-based observing system (G/S). </a:t>
            </a:r>
            <a:r>
              <a:rPr lang="en-US" altLang="zh-CN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49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of them are leaded by WMO members and should be evaluated on this website, while the rest </a:t>
            </a:r>
            <a:r>
              <a:rPr lang="en-US" altLang="zh-CN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56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actions that are leaded by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global organization and technical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commission are </a:t>
            </a:r>
            <a:r>
              <a:rPr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not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shown here. </a:t>
            </a:r>
            <a:endParaRPr lang="zh-CN" altLang="en-US" sz="1900" b="1" dirty="0" smtClean="0"/>
          </a:p>
          <a:p>
            <a:endParaRPr lang="en-US" altLang="zh-CN" sz="1900" b="1" dirty="0" smtClean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372497" y="1149179"/>
            <a:ext cx="2273644" cy="1853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" y="2533136"/>
            <a:ext cx="12126737" cy="40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47137" y="696661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Each action has some questions related to “Performance indicator(s)” </a:t>
            </a:r>
            <a:r>
              <a:rPr lang="en-US" altLang="zh-CN" sz="1900" b="1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to evaluate </a:t>
            </a:r>
            <a:r>
              <a:rPr lang="en-US" altLang="zh-CN" sz="1900" b="1" dirty="0" smtClean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its progress. 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8068964" y="1334524"/>
            <a:ext cx="0" cy="389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5432520" y="2101449"/>
            <a:ext cx="6303850" cy="1621509"/>
          </a:xfrm>
        </p:spPr>
        <p:txBody>
          <a:bodyPr/>
          <a:lstStyle/>
          <a:p>
            <a:r>
              <a:rPr lang="en-US" altLang="zh-CN" sz="3600" dirty="0" smtClean="0"/>
              <a:t>Thanks for Your Attention!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445" y="87120"/>
            <a:ext cx="10850563" cy="1028699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en-US" altLang="zh-CN" dirty="0" smtClean="0"/>
              <a:t> Conception of the RRR Process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71" y="1360916"/>
            <a:ext cx="9465965" cy="490749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38943" y="4367442"/>
            <a:ext cx="2212521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23109" y="2476215"/>
            <a:ext cx="216384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721314" y="3390615"/>
            <a:ext cx="220244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73773" y="3381162"/>
            <a:ext cx="2111198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1870400" y="3397265"/>
            <a:ext cx="1060704" cy="8656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FontTx/>
              <a:buNone/>
              <a:defRPr/>
            </a:pPr>
            <a:endParaRPr lang="zh-CN" altLang="en-US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爆炸形 1 9"/>
          <p:cNvSpPr/>
          <p:nvPr/>
        </p:nvSpPr>
        <p:spPr>
          <a:xfrm>
            <a:off x="1862946" y="3418340"/>
            <a:ext cx="1191337" cy="917989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1013876" y="6211669"/>
            <a:ext cx="9819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RRR process provide a method to improve the quality of the observation system, to design, redesign or optimize the </a:t>
            </a:r>
            <a:r>
              <a:rPr lang="en-US" altLang="zh-CN" dirty="0"/>
              <a:t>system, </a:t>
            </a:r>
            <a:r>
              <a:rPr lang="en-US" altLang="zh-CN" dirty="0" smtClean="0"/>
              <a:t>to promote the data using level by the application area.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5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000000"/>
                </a:solidFill>
              </a:rPr>
              <a:t>Five Criteria </a:t>
            </a:r>
            <a:r>
              <a:rPr lang="en-US" altLang="zh-CN" dirty="0">
                <a:solidFill>
                  <a:srgbClr val="000000"/>
                </a:solidFill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</a:rPr>
              <a:t>onnecting </a:t>
            </a:r>
            <a:r>
              <a:rPr lang="en-US" altLang="zh-CN" dirty="0">
                <a:solidFill>
                  <a:srgbClr val="000000"/>
                </a:solidFill>
              </a:rPr>
              <a:t>R</a:t>
            </a:r>
            <a:r>
              <a:rPr lang="en-US" altLang="zh-CN" dirty="0" smtClean="0">
                <a:solidFill>
                  <a:srgbClr val="000000"/>
                </a:solidFill>
              </a:rPr>
              <a:t>equirements </a:t>
            </a:r>
            <a:r>
              <a:rPr lang="en-US" altLang="zh-CN" dirty="0">
                <a:solidFill>
                  <a:srgbClr val="000000"/>
                </a:solidFill>
              </a:rPr>
              <a:t>and </a:t>
            </a:r>
            <a:r>
              <a:rPr lang="en-US" altLang="zh-CN" dirty="0" smtClean="0">
                <a:solidFill>
                  <a:srgbClr val="000000"/>
                </a:solidFill>
              </a:rPr>
              <a:t>Capabilities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89C952F-74E5-4A15-91FD-C457AF6D5C04}"/>
              </a:ext>
            </a:extLst>
          </p:cNvPr>
          <p:cNvSpPr txBox="1">
            <a:spLocks/>
          </p:cNvSpPr>
          <p:nvPr/>
        </p:nvSpPr>
        <p:spPr>
          <a:xfrm>
            <a:off x="915073" y="1316644"/>
            <a:ext cx="2307680" cy="243076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Global NWP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B76489-1A6E-4CB3-BAA1-6582E1A3979C}"/>
              </a:ext>
            </a:extLst>
          </p:cNvPr>
          <p:cNvSpPr txBox="1"/>
          <p:nvPr/>
        </p:nvSpPr>
        <p:spPr>
          <a:xfrm>
            <a:off x="915969" y="1384580"/>
            <a:ext cx="2307680" cy="24241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High Resolution NWP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A409F7DB-8804-4A00-A601-6455EA19A911}"/>
              </a:ext>
            </a:extLst>
          </p:cNvPr>
          <p:cNvSpPr txBox="1">
            <a:spLocks/>
          </p:cNvSpPr>
          <p:nvPr/>
        </p:nvSpPr>
        <p:spPr>
          <a:xfrm>
            <a:off x="921509" y="1453384"/>
            <a:ext cx="2307680" cy="248396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Nowcasting and Very Short Range Forecasting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57DF22-9D3D-44E7-A2A5-FFA2BCC2BADF}"/>
              </a:ext>
            </a:extLst>
          </p:cNvPr>
          <p:cNvSpPr txBox="1"/>
          <p:nvPr/>
        </p:nvSpPr>
        <p:spPr>
          <a:xfrm>
            <a:off x="911748" y="1539181"/>
            <a:ext cx="2307680" cy="263166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Sub-seasonal to longer predictions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2E7D33-5827-4F04-AF94-C4B478A400AA}"/>
              </a:ext>
            </a:extLst>
          </p:cNvPr>
          <p:cNvSpPr txBox="1"/>
          <p:nvPr/>
        </p:nvSpPr>
        <p:spPr>
          <a:xfrm>
            <a:off x="922723" y="1618496"/>
            <a:ext cx="2307680" cy="256473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Aeronautical Meteorology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DA6DD65-78CE-4494-9DC8-C02CAD3B8896}"/>
              </a:ext>
            </a:extLst>
          </p:cNvPr>
          <p:cNvSpPr/>
          <p:nvPr/>
        </p:nvSpPr>
        <p:spPr>
          <a:xfrm>
            <a:off x="922723" y="1686557"/>
            <a:ext cx="2307680" cy="264244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Forecasting Atmospheric Composition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D38378-00E2-4C93-8AE8-924B2C3BEFCC}"/>
              </a:ext>
            </a:extLst>
          </p:cNvPr>
          <p:cNvSpPr/>
          <p:nvPr/>
        </p:nvSpPr>
        <p:spPr>
          <a:xfrm>
            <a:off x="929984" y="1742501"/>
            <a:ext cx="2315588" cy="261953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Monitoring Atmospheric Composition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88510D-834D-4472-8B8A-105B0A47349C}"/>
              </a:ext>
            </a:extLst>
          </p:cNvPr>
          <p:cNvSpPr/>
          <p:nvPr/>
        </p:nvSpPr>
        <p:spPr>
          <a:xfrm>
            <a:off x="925187" y="1825608"/>
            <a:ext cx="2333092" cy="271554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Providing Atmospheric Composition information to support services in urban and populated areas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A9429B9-B8E6-4740-A945-29B212B962B5}"/>
              </a:ext>
            </a:extLst>
          </p:cNvPr>
          <p:cNvSpPr/>
          <p:nvPr/>
        </p:nvSpPr>
        <p:spPr>
          <a:xfrm>
            <a:off x="954566" y="1930627"/>
            <a:ext cx="2300695" cy="268639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Ocean Applications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82D31A9-D0A3-48C6-8D1C-1277A0A0A8F1}"/>
              </a:ext>
            </a:extLst>
          </p:cNvPr>
          <p:cNvSpPr/>
          <p:nvPr/>
        </p:nvSpPr>
        <p:spPr>
          <a:xfrm>
            <a:off x="941055" y="2020746"/>
            <a:ext cx="2333092" cy="2876286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Agricultural Meteorology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34AEBB-5ABC-4F87-939D-C4D5290A9EFA}"/>
              </a:ext>
            </a:extLst>
          </p:cNvPr>
          <p:cNvSpPr/>
          <p:nvPr/>
        </p:nvSpPr>
        <p:spPr>
          <a:xfrm>
            <a:off x="934877" y="2117980"/>
            <a:ext cx="2333091" cy="268283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Hydrology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8F9AF3-EA94-49F7-9F24-101188993EA2}"/>
              </a:ext>
            </a:extLst>
          </p:cNvPr>
          <p:cNvSpPr/>
          <p:nvPr/>
        </p:nvSpPr>
        <p:spPr>
          <a:xfrm>
            <a:off x="945648" y="2222367"/>
            <a:ext cx="2285130" cy="274958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GCOS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FF81710-C4CC-4327-9109-6C7AC951ADF9}"/>
              </a:ext>
            </a:extLst>
          </p:cNvPr>
          <p:cNvSpPr/>
          <p:nvPr/>
        </p:nvSpPr>
        <p:spPr>
          <a:xfrm>
            <a:off x="959673" y="2338121"/>
            <a:ext cx="2278773" cy="2629631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Space Weather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C9D4F57-1843-4E92-B673-466433C47AAF}"/>
              </a:ext>
            </a:extLst>
          </p:cNvPr>
          <p:cNvSpPr/>
          <p:nvPr/>
        </p:nvSpPr>
        <p:spPr>
          <a:xfrm>
            <a:off x="961048" y="2420266"/>
            <a:ext cx="2293106" cy="2992656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Climate Science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A3155FA-CD64-4D3B-BB52-A99E03F4331F}"/>
              </a:ext>
            </a:extLst>
          </p:cNvPr>
          <p:cNvSpPr/>
          <p:nvPr/>
        </p:nvSpPr>
        <p:spPr>
          <a:xfrm>
            <a:off x="8928571" y="1332539"/>
            <a:ext cx="2333091" cy="328871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SYNOP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180DCE6-A60C-4983-A108-4C0C6B461EBE}"/>
              </a:ext>
            </a:extLst>
          </p:cNvPr>
          <p:cNvSpPr/>
          <p:nvPr/>
        </p:nvSpPr>
        <p:spPr>
          <a:xfrm>
            <a:off x="8925726" y="1536636"/>
            <a:ext cx="2333091" cy="328871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Wind Profiler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6C8B158-5519-4FE1-8138-4279BDC0C9C7}"/>
              </a:ext>
            </a:extLst>
          </p:cNvPr>
          <p:cNvSpPr/>
          <p:nvPr/>
        </p:nvSpPr>
        <p:spPr>
          <a:xfrm>
            <a:off x="8925725" y="1686557"/>
            <a:ext cx="2333091" cy="328871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Radar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5556B9A-D541-4232-9658-01D5136DDF4C}"/>
              </a:ext>
            </a:extLst>
          </p:cNvPr>
          <p:cNvSpPr/>
          <p:nvPr/>
        </p:nvSpPr>
        <p:spPr>
          <a:xfrm>
            <a:off x="8935593" y="1829995"/>
            <a:ext cx="2333091" cy="328871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Sounding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CCB3B89-2880-4048-9157-D12DAB1D6715}"/>
              </a:ext>
            </a:extLst>
          </p:cNvPr>
          <p:cNvSpPr/>
          <p:nvPr/>
        </p:nvSpPr>
        <p:spPr>
          <a:xfrm>
            <a:off x="8947594" y="2034092"/>
            <a:ext cx="2333091" cy="328871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AMDAR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∙∙∙∙∙∙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713BC99-0683-4431-BE7B-E9C743D27013}"/>
              </a:ext>
            </a:extLst>
          </p:cNvPr>
          <p:cNvSpPr/>
          <p:nvPr/>
        </p:nvSpPr>
        <p:spPr>
          <a:xfrm>
            <a:off x="4186510" y="1351104"/>
            <a:ext cx="3938315" cy="4061818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anchor="ctr" anchorCtr="0"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Horizontal </a:t>
            </a:r>
            <a:r>
              <a:rPr lang="en-US" altLang="zh-CN" sz="2400" kern="0" dirty="0" smtClean="0">
                <a:solidFill>
                  <a:srgbClr val="FF0000"/>
                </a:solidFill>
                <a:ea typeface="Microsoft YaHei"/>
                <a:cs typeface="+mn-ea"/>
                <a:sym typeface="+mn-lt"/>
              </a:rPr>
              <a:t>resolution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zh-CN" sz="2400" kern="0" dirty="0" smtClean="0">
                <a:solidFill>
                  <a:srgbClr val="FF0000"/>
                </a:solidFill>
                <a:ea typeface="Microsoft YaHei"/>
                <a:cs typeface="+mn-ea"/>
                <a:sym typeface="+mn-lt"/>
              </a:rPr>
              <a:t>Vertical resolution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Frequency(observation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cycle);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rPr>
              <a:t>Timeliness(delay in availability);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F0502020204030204"/>
                <a:ea typeface="Microsoft YaHei"/>
                <a:cs typeface="+mn-ea"/>
              </a:rPr>
              <a:t>uncertainty (acceptable RMS error and </a:t>
            </a:r>
            <a:r>
              <a:rPr lang="en-US" altLang="zh-CN" sz="2400" kern="0" dirty="0" smtClean="0">
                <a:solidFill>
                  <a:prstClr val="black"/>
                </a:solidFill>
                <a:latin typeface="Arial" panose="020F0502020204030204"/>
                <a:ea typeface="Microsoft YaHei"/>
                <a:cs typeface="+mn-ea"/>
              </a:rPr>
              <a:t>any limitations 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F0502020204030204"/>
                <a:ea typeface="Microsoft YaHei"/>
                <a:cs typeface="+mn-ea"/>
              </a:rPr>
              <a:t>on bias)</a:t>
            </a:r>
            <a:endParaRPr lang="zh-CN" altLang="en-US" sz="2400" kern="0" dirty="0">
              <a:solidFill>
                <a:prstClr val="black"/>
              </a:solidFill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8" name="left-arrow_45317">
            <a:extLst>
              <a:ext uri="{FF2B5EF4-FFF2-40B4-BE49-F238E27FC236}">
                <a16:creationId xmlns:a16="http://schemas.microsoft.com/office/drawing/2014/main" id="{253D1D4F-02EB-442A-B838-E546EC4FC40A}"/>
              </a:ext>
            </a:extLst>
          </p:cNvPr>
          <p:cNvSpPr>
            <a:spLocks noChangeAspect="1"/>
          </p:cNvSpPr>
          <p:nvPr/>
        </p:nvSpPr>
        <p:spPr bwMode="auto">
          <a:xfrm>
            <a:off x="8153400" y="3523576"/>
            <a:ext cx="746596" cy="528361"/>
          </a:xfrm>
          <a:custGeom>
            <a:avLst/>
            <a:gdLst>
              <a:gd name="connsiteX0" fmla="*/ 579639 w 606882"/>
              <a:gd name="connsiteY0" fmla="*/ 79397 h 429487"/>
              <a:gd name="connsiteX1" fmla="*/ 597572 w 606882"/>
              <a:gd name="connsiteY1" fmla="*/ 79397 h 429487"/>
              <a:gd name="connsiteX2" fmla="*/ 606882 w 606882"/>
              <a:gd name="connsiteY2" fmla="*/ 88700 h 429487"/>
              <a:gd name="connsiteX3" fmla="*/ 606882 w 606882"/>
              <a:gd name="connsiteY3" fmla="*/ 340707 h 429487"/>
              <a:gd name="connsiteX4" fmla="*/ 597572 w 606882"/>
              <a:gd name="connsiteY4" fmla="*/ 350086 h 429487"/>
              <a:gd name="connsiteX5" fmla="*/ 579639 w 606882"/>
              <a:gd name="connsiteY5" fmla="*/ 350086 h 429487"/>
              <a:gd name="connsiteX6" fmla="*/ 570329 w 606882"/>
              <a:gd name="connsiteY6" fmla="*/ 340707 h 429487"/>
              <a:gd name="connsiteX7" fmla="*/ 570329 w 606882"/>
              <a:gd name="connsiteY7" fmla="*/ 88700 h 429487"/>
              <a:gd name="connsiteX8" fmla="*/ 579639 w 606882"/>
              <a:gd name="connsiteY8" fmla="*/ 79397 h 429487"/>
              <a:gd name="connsiteX9" fmla="*/ 506467 w 606882"/>
              <a:gd name="connsiteY9" fmla="*/ 79397 h 429487"/>
              <a:gd name="connsiteX10" fmla="*/ 524320 w 606882"/>
              <a:gd name="connsiteY10" fmla="*/ 79397 h 429487"/>
              <a:gd name="connsiteX11" fmla="*/ 533705 w 606882"/>
              <a:gd name="connsiteY11" fmla="*/ 88700 h 429487"/>
              <a:gd name="connsiteX12" fmla="*/ 533705 w 606882"/>
              <a:gd name="connsiteY12" fmla="*/ 340707 h 429487"/>
              <a:gd name="connsiteX13" fmla="*/ 524320 w 606882"/>
              <a:gd name="connsiteY13" fmla="*/ 350086 h 429487"/>
              <a:gd name="connsiteX14" fmla="*/ 506467 w 606882"/>
              <a:gd name="connsiteY14" fmla="*/ 350086 h 429487"/>
              <a:gd name="connsiteX15" fmla="*/ 497082 w 606882"/>
              <a:gd name="connsiteY15" fmla="*/ 340707 h 429487"/>
              <a:gd name="connsiteX16" fmla="*/ 497082 w 606882"/>
              <a:gd name="connsiteY16" fmla="*/ 88700 h 429487"/>
              <a:gd name="connsiteX17" fmla="*/ 506467 w 606882"/>
              <a:gd name="connsiteY17" fmla="*/ 79397 h 429487"/>
              <a:gd name="connsiteX18" fmla="*/ 433220 w 606882"/>
              <a:gd name="connsiteY18" fmla="*/ 79397 h 429487"/>
              <a:gd name="connsiteX19" fmla="*/ 451073 w 606882"/>
              <a:gd name="connsiteY19" fmla="*/ 79397 h 429487"/>
              <a:gd name="connsiteX20" fmla="*/ 460458 w 606882"/>
              <a:gd name="connsiteY20" fmla="*/ 88700 h 429487"/>
              <a:gd name="connsiteX21" fmla="*/ 460458 w 606882"/>
              <a:gd name="connsiteY21" fmla="*/ 340707 h 429487"/>
              <a:gd name="connsiteX22" fmla="*/ 451073 w 606882"/>
              <a:gd name="connsiteY22" fmla="*/ 350086 h 429487"/>
              <a:gd name="connsiteX23" fmla="*/ 433220 w 606882"/>
              <a:gd name="connsiteY23" fmla="*/ 350086 h 429487"/>
              <a:gd name="connsiteX24" fmla="*/ 423835 w 606882"/>
              <a:gd name="connsiteY24" fmla="*/ 340707 h 429487"/>
              <a:gd name="connsiteX25" fmla="*/ 423835 w 606882"/>
              <a:gd name="connsiteY25" fmla="*/ 88700 h 429487"/>
              <a:gd name="connsiteX26" fmla="*/ 433220 w 606882"/>
              <a:gd name="connsiteY26" fmla="*/ 79397 h 429487"/>
              <a:gd name="connsiteX27" fmla="*/ 197812 w 606882"/>
              <a:gd name="connsiteY27" fmla="*/ 2194 h 429487"/>
              <a:gd name="connsiteX28" fmla="*/ 204227 w 606882"/>
              <a:gd name="connsiteY28" fmla="*/ 4787 h 429487"/>
              <a:gd name="connsiteX29" fmla="*/ 204227 w 606882"/>
              <a:gd name="connsiteY29" fmla="*/ 79435 h 429487"/>
              <a:gd name="connsiteX30" fmla="*/ 377965 w 606882"/>
              <a:gd name="connsiteY30" fmla="*/ 79435 h 429487"/>
              <a:gd name="connsiteX31" fmla="*/ 387282 w 606882"/>
              <a:gd name="connsiteY31" fmla="*/ 88738 h 429487"/>
              <a:gd name="connsiteX32" fmla="*/ 387282 w 606882"/>
              <a:gd name="connsiteY32" fmla="*/ 340744 h 429487"/>
              <a:gd name="connsiteX33" fmla="*/ 377965 w 606882"/>
              <a:gd name="connsiteY33" fmla="*/ 350123 h 429487"/>
              <a:gd name="connsiteX34" fmla="*/ 204227 w 606882"/>
              <a:gd name="connsiteY34" fmla="*/ 350123 h 429487"/>
              <a:gd name="connsiteX35" fmla="*/ 204227 w 606882"/>
              <a:gd name="connsiteY35" fmla="*/ 424772 h 429487"/>
              <a:gd name="connsiteX36" fmla="*/ 197812 w 606882"/>
              <a:gd name="connsiteY36" fmla="*/ 427288 h 429487"/>
              <a:gd name="connsiteX37" fmla="*/ 2691 w 606882"/>
              <a:gd name="connsiteY37" fmla="*/ 221565 h 429487"/>
              <a:gd name="connsiteX38" fmla="*/ 2691 w 606882"/>
              <a:gd name="connsiteY38" fmla="*/ 207993 h 42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6882" h="429487">
                <a:moveTo>
                  <a:pt x="579639" y="79397"/>
                </a:moveTo>
                <a:lnTo>
                  <a:pt x="597572" y="79397"/>
                </a:lnTo>
                <a:cubicBezTo>
                  <a:pt x="602761" y="79397"/>
                  <a:pt x="606882" y="83591"/>
                  <a:pt x="606882" y="88700"/>
                </a:cubicBezTo>
                <a:lnTo>
                  <a:pt x="606882" y="340707"/>
                </a:lnTo>
                <a:cubicBezTo>
                  <a:pt x="606882" y="345892"/>
                  <a:pt x="602761" y="350086"/>
                  <a:pt x="597572" y="350086"/>
                </a:cubicBezTo>
                <a:lnTo>
                  <a:pt x="579639" y="350086"/>
                </a:lnTo>
                <a:cubicBezTo>
                  <a:pt x="574526" y="350086"/>
                  <a:pt x="570329" y="345892"/>
                  <a:pt x="570329" y="340707"/>
                </a:cubicBezTo>
                <a:lnTo>
                  <a:pt x="570329" y="88700"/>
                </a:lnTo>
                <a:cubicBezTo>
                  <a:pt x="570329" y="83591"/>
                  <a:pt x="574526" y="79397"/>
                  <a:pt x="579639" y="79397"/>
                </a:cubicBezTo>
                <a:close/>
                <a:moveTo>
                  <a:pt x="506467" y="79397"/>
                </a:moveTo>
                <a:lnTo>
                  <a:pt x="524320" y="79397"/>
                </a:lnTo>
                <a:cubicBezTo>
                  <a:pt x="529509" y="79397"/>
                  <a:pt x="533705" y="83591"/>
                  <a:pt x="533705" y="88700"/>
                </a:cubicBezTo>
                <a:lnTo>
                  <a:pt x="533705" y="340707"/>
                </a:lnTo>
                <a:cubicBezTo>
                  <a:pt x="533705" y="345892"/>
                  <a:pt x="529509" y="350086"/>
                  <a:pt x="524320" y="350086"/>
                </a:cubicBezTo>
                <a:lnTo>
                  <a:pt x="506467" y="350086"/>
                </a:lnTo>
                <a:cubicBezTo>
                  <a:pt x="501278" y="350086"/>
                  <a:pt x="497082" y="345892"/>
                  <a:pt x="497082" y="340707"/>
                </a:cubicBezTo>
                <a:lnTo>
                  <a:pt x="497082" y="88700"/>
                </a:lnTo>
                <a:cubicBezTo>
                  <a:pt x="497082" y="83591"/>
                  <a:pt x="501278" y="79397"/>
                  <a:pt x="506467" y="79397"/>
                </a:cubicBezTo>
                <a:close/>
                <a:moveTo>
                  <a:pt x="433220" y="79397"/>
                </a:moveTo>
                <a:lnTo>
                  <a:pt x="451073" y="79397"/>
                </a:lnTo>
                <a:cubicBezTo>
                  <a:pt x="456262" y="79397"/>
                  <a:pt x="460458" y="83591"/>
                  <a:pt x="460458" y="88700"/>
                </a:cubicBezTo>
                <a:lnTo>
                  <a:pt x="460458" y="340707"/>
                </a:lnTo>
                <a:cubicBezTo>
                  <a:pt x="460458" y="345892"/>
                  <a:pt x="456262" y="350086"/>
                  <a:pt x="451073" y="350086"/>
                </a:cubicBezTo>
                <a:lnTo>
                  <a:pt x="433220" y="350086"/>
                </a:lnTo>
                <a:cubicBezTo>
                  <a:pt x="428031" y="350086"/>
                  <a:pt x="423835" y="345892"/>
                  <a:pt x="423835" y="340707"/>
                </a:cubicBezTo>
                <a:lnTo>
                  <a:pt x="423835" y="88700"/>
                </a:lnTo>
                <a:cubicBezTo>
                  <a:pt x="423835" y="83591"/>
                  <a:pt x="428031" y="79397"/>
                  <a:pt x="433220" y="79397"/>
                </a:cubicBezTo>
                <a:close/>
                <a:moveTo>
                  <a:pt x="197812" y="2194"/>
                </a:moveTo>
                <a:cubicBezTo>
                  <a:pt x="201325" y="-1542"/>
                  <a:pt x="204227" y="-398"/>
                  <a:pt x="204227" y="4787"/>
                </a:cubicBezTo>
                <a:lnTo>
                  <a:pt x="204227" y="79435"/>
                </a:lnTo>
                <a:lnTo>
                  <a:pt x="377965" y="79435"/>
                </a:lnTo>
                <a:cubicBezTo>
                  <a:pt x="383082" y="79435"/>
                  <a:pt x="387282" y="83629"/>
                  <a:pt x="387282" y="88738"/>
                </a:cubicBezTo>
                <a:lnTo>
                  <a:pt x="387282" y="340744"/>
                </a:lnTo>
                <a:cubicBezTo>
                  <a:pt x="387282" y="345929"/>
                  <a:pt x="383082" y="350123"/>
                  <a:pt x="377965" y="350123"/>
                </a:cubicBezTo>
                <a:lnTo>
                  <a:pt x="204227" y="350123"/>
                </a:lnTo>
                <a:lnTo>
                  <a:pt x="204227" y="424772"/>
                </a:lnTo>
                <a:cubicBezTo>
                  <a:pt x="204227" y="429880"/>
                  <a:pt x="201325" y="431024"/>
                  <a:pt x="197812" y="427288"/>
                </a:cubicBezTo>
                <a:lnTo>
                  <a:pt x="2691" y="221565"/>
                </a:lnTo>
                <a:cubicBezTo>
                  <a:pt x="-898" y="217829"/>
                  <a:pt x="-898" y="211729"/>
                  <a:pt x="2691" y="2079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</p:sp>
      <p:sp>
        <p:nvSpPr>
          <p:cNvPr id="29" name="left-arrow_45317">
            <a:extLst>
              <a:ext uri="{FF2B5EF4-FFF2-40B4-BE49-F238E27FC236}">
                <a16:creationId xmlns:a16="http://schemas.microsoft.com/office/drawing/2014/main" id="{1B534EA2-745C-4B10-8195-9AD1E8657F51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321206" y="3538071"/>
            <a:ext cx="726112" cy="513865"/>
          </a:xfrm>
          <a:custGeom>
            <a:avLst/>
            <a:gdLst>
              <a:gd name="connsiteX0" fmla="*/ 579639 w 606882"/>
              <a:gd name="connsiteY0" fmla="*/ 79397 h 429487"/>
              <a:gd name="connsiteX1" fmla="*/ 597572 w 606882"/>
              <a:gd name="connsiteY1" fmla="*/ 79397 h 429487"/>
              <a:gd name="connsiteX2" fmla="*/ 606882 w 606882"/>
              <a:gd name="connsiteY2" fmla="*/ 88700 h 429487"/>
              <a:gd name="connsiteX3" fmla="*/ 606882 w 606882"/>
              <a:gd name="connsiteY3" fmla="*/ 340707 h 429487"/>
              <a:gd name="connsiteX4" fmla="*/ 597572 w 606882"/>
              <a:gd name="connsiteY4" fmla="*/ 350086 h 429487"/>
              <a:gd name="connsiteX5" fmla="*/ 579639 w 606882"/>
              <a:gd name="connsiteY5" fmla="*/ 350086 h 429487"/>
              <a:gd name="connsiteX6" fmla="*/ 570329 w 606882"/>
              <a:gd name="connsiteY6" fmla="*/ 340707 h 429487"/>
              <a:gd name="connsiteX7" fmla="*/ 570329 w 606882"/>
              <a:gd name="connsiteY7" fmla="*/ 88700 h 429487"/>
              <a:gd name="connsiteX8" fmla="*/ 579639 w 606882"/>
              <a:gd name="connsiteY8" fmla="*/ 79397 h 429487"/>
              <a:gd name="connsiteX9" fmla="*/ 506467 w 606882"/>
              <a:gd name="connsiteY9" fmla="*/ 79397 h 429487"/>
              <a:gd name="connsiteX10" fmla="*/ 524320 w 606882"/>
              <a:gd name="connsiteY10" fmla="*/ 79397 h 429487"/>
              <a:gd name="connsiteX11" fmla="*/ 533705 w 606882"/>
              <a:gd name="connsiteY11" fmla="*/ 88700 h 429487"/>
              <a:gd name="connsiteX12" fmla="*/ 533705 w 606882"/>
              <a:gd name="connsiteY12" fmla="*/ 340707 h 429487"/>
              <a:gd name="connsiteX13" fmla="*/ 524320 w 606882"/>
              <a:gd name="connsiteY13" fmla="*/ 350086 h 429487"/>
              <a:gd name="connsiteX14" fmla="*/ 506467 w 606882"/>
              <a:gd name="connsiteY14" fmla="*/ 350086 h 429487"/>
              <a:gd name="connsiteX15" fmla="*/ 497082 w 606882"/>
              <a:gd name="connsiteY15" fmla="*/ 340707 h 429487"/>
              <a:gd name="connsiteX16" fmla="*/ 497082 w 606882"/>
              <a:gd name="connsiteY16" fmla="*/ 88700 h 429487"/>
              <a:gd name="connsiteX17" fmla="*/ 506467 w 606882"/>
              <a:gd name="connsiteY17" fmla="*/ 79397 h 429487"/>
              <a:gd name="connsiteX18" fmla="*/ 433220 w 606882"/>
              <a:gd name="connsiteY18" fmla="*/ 79397 h 429487"/>
              <a:gd name="connsiteX19" fmla="*/ 451073 w 606882"/>
              <a:gd name="connsiteY19" fmla="*/ 79397 h 429487"/>
              <a:gd name="connsiteX20" fmla="*/ 460458 w 606882"/>
              <a:gd name="connsiteY20" fmla="*/ 88700 h 429487"/>
              <a:gd name="connsiteX21" fmla="*/ 460458 w 606882"/>
              <a:gd name="connsiteY21" fmla="*/ 340707 h 429487"/>
              <a:gd name="connsiteX22" fmla="*/ 451073 w 606882"/>
              <a:gd name="connsiteY22" fmla="*/ 350086 h 429487"/>
              <a:gd name="connsiteX23" fmla="*/ 433220 w 606882"/>
              <a:gd name="connsiteY23" fmla="*/ 350086 h 429487"/>
              <a:gd name="connsiteX24" fmla="*/ 423835 w 606882"/>
              <a:gd name="connsiteY24" fmla="*/ 340707 h 429487"/>
              <a:gd name="connsiteX25" fmla="*/ 423835 w 606882"/>
              <a:gd name="connsiteY25" fmla="*/ 88700 h 429487"/>
              <a:gd name="connsiteX26" fmla="*/ 433220 w 606882"/>
              <a:gd name="connsiteY26" fmla="*/ 79397 h 429487"/>
              <a:gd name="connsiteX27" fmla="*/ 197812 w 606882"/>
              <a:gd name="connsiteY27" fmla="*/ 2194 h 429487"/>
              <a:gd name="connsiteX28" fmla="*/ 204227 w 606882"/>
              <a:gd name="connsiteY28" fmla="*/ 4787 h 429487"/>
              <a:gd name="connsiteX29" fmla="*/ 204227 w 606882"/>
              <a:gd name="connsiteY29" fmla="*/ 79435 h 429487"/>
              <a:gd name="connsiteX30" fmla="*/ 377965 w 606882"/>
              <a:gd name="connsiteY30" fmla="*/ 79435 h 429487"/>
              <a:gd name="connsiteX31" fmla="*/ 387282 w 606882"/>
              <a:gd name="connsiteY31" fmla="*/ 88738 h 429487"/>
              <a:gd name="connsiteX32" fmla="*/ 387282 w 606882"/>
              <a:gd name="connsiteY32" fmla="*/ 340744 h 429487"/>
              <a:gd name="connsiteX33" fmla="*/ 377965 w 606882"/>
              <a:gd name="connsiteY33" fmla="*/ 350123 h 429487"/>
              <a:gd name="connsiteX34" fmla="*/ 204227 w 606882"/>
              <a:gd name="connsiteY34" fmla="*/ 350123 h 429487"/>
              <a:gd name="connsiteX35" fmla="*/ 204227 w 606882"/>
              <a:gd name="connsiteY35" fmla="*/ 424772 h 429487"/>
              <a:gd name="connsiteX36" fmla="*/ 197812 w 606882"/>
              <a:gd name="connsiteY36" fmla="*/ 427288 h 429487"/>
              <a:gd name="connsiteX37" fmla="*/ 2691 w 606882"/>
              <a:gd name="connsiteY37" fmla="*/ 221565 h 429487"/>
              <a:gd name="connsiteX38" fmla="*/ 2691 w 606882"/>
              <a:gd name="connsiteY38" fmla="*/ 207993 h 42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6882" h="429487">
                <a:moveTo>
                  <a:pt x="579639" y="79397"/>
                </a:moveTo>
                <a:lnTo>
                  <a:pt x="597572" y="79397"/>
                </a:lnTo>
                <a:cubicBezTo>
                  <a:pt x="602761" y="79397"/>
                  <a:pt x="606882" y="83591"/>
                  <a:pt x="606882" y="88700"/>
                </a:cubicBezTo>
                <a:lnTo>
                  <a:pt x="606882" y="340707"/>
                </a:lnTo>
                <a:cubicBezTo>
                  <a:pt x="606882" y="345892"/>
                  <a:pt x="602761" y="350086"/>
                  <a:pt x="597572" y="350086"/>
                </a:cubicBezTo>
                <a:lnTo>
                  <a:pt x="579639" y="350086"/>
                </a:lnTo>
                <a:cubicBezTo>
                  <a:pt x="574526" y="350086"/>
                  <a:pt x="570329" y="345892"/>
                  <a:pt x="570329" y="340707"/>
                </a:cubicBezTo>
                <a:lnTo>
                  <a:pt x="570329" y="88700"/>
                </a:lnTo>
                <a:cubicBezTo>
                  <a:pt x="570329" y="83591"/>
                  <a:pt x="574526" y="79397"/>
                  <a:pt x="579639" y="79397"/>
                </a:cubicBezTo>
                <a:close/>
                <a:moveTo>
                  <a:pt x="506467" y="79397"/>
                </a:moveTo>
                <a:lnTo>
                  <a:pt x="524320" y="79397"/>
                </a:lnTo>
                <a:cubicBezTo>
                  <a:pt x="529509" y="79397"/>
                  <a:pt x="533705" y="83591"/>
                  <a:pt x="533705" y="88700"/>
                </a:cubicBezTo>
                <a:lnTo>
                  <a:pt x="533705" y="340707"/>
                </a:lnTo>
                <a:cubicBezTo>
                  <a:pt x="533705" y="345892"/>
                  <a:pt x="529509" y="350086"/>
                  <a:pt x="524320" y="350086"/>
                </a:cubicBezTo>
                <a:lnTo>
                  <a:pt x="506467" y="350086"/>
                </a:lnTo>
                <a:cubicBezTo>
                  <a:pt x="501278" y="350086"/>
                  <a:pt x="497082" y="345892"/>
                  <a:pt x="497082" y="340707"/>
                </a:cubicBezTo>
                <a:lnTo>
                  <a:pt x="497082" y="88700"/>
                </a:lnTo>
                <a:cubicBezTo>
                  <a:pt x="497082" y="83591"/>
                  <a:pt x="501278" y="79397"/>
                  <a:pt x="506467" y="79397"/>
                </a:cubicBezTo>
                <a:close/>
                <a:moveTo>
                  <a:pt x="433220" y="79397"/>
                </a:moveTo>
                <a:lnTo>
                  <a:pt x="451073" y="79397"/>
                </a:lnTo>
                <a:cubicBezTo>
                  <a:pt x="456262" y="79397"/>
                  <a:pt x="460458" y="83591"/>
                  <a:pt x="460458" y="88700"/>
                </a:cubicBezTo>
                <a:lnTo>
                  <a:pt x="460458" y="340707"/>
                </a:lnTo>
                <a:cubicBezTo>
                  <a:pt x="460458" y="345892"/>
                  <a:pt x="456262" y="350086"/>
                  <a:pt x="451073" y="350086"/>
                </a:cubicBezTo>
                <a:lnTo>
                  <a:pt x="433220" y="350086"/>
                </a:lnTo>
                <a:cubicBezTo>
                  <a:pt x="428031" y="350086"/>
                  <a:pt x="423835" y="345892"/>
                  <a:pt x="423835" y="340707"/>
                </a:cubicBezTo>
                <a:lnTo>
                  <a:pt x="423835" y="88700"/>
                </a:lnTo>
                <a:cubicBezTo>
                  <a:pt x="423835" y="83591"/>
                  <a:pt x="428031" y="79397"/>
                  <a:pt x="433220" y="79397"/>
                </a:cubicBezTo>
                <a:close/>
                <a:moveTo>
                  <a:pt x="197812" y="2194"/>
                </a:moveTo>
                <a:cubicBezTo>
                  <a:pt x="201325" y="-1542"/>
                  <a:pt x="204227" y="-398"/>
                  <a:pt x="204227" y="4787"/>
                </a:cubicBezTo>
                <a:lnTo>
                  <a:pt x="204227" y="79435"/>
                </a:lnTo>
                <a:lnTo>
                  <a:pt x="377965" y="79435"/>
                </a:lnTo>
                <a:cubicBezTo>
                  <a:pt x="383082" y="79435"/>
                  <a:pt x="387282" y="83629"/>
                  <a:pt x="387282" y="88738"/>
                </a:cubicBezTo>
                <a:lnTo>
                  <a:pt x="387282" y="340744"/>
                </a:lnTo>
                <a:cubicBezTo>
                  <a:pt x="387282" y="345929"/>
                  <a:pt x="383082" y="350123"/>
                  <a:pt x="377965" y="350123"/>
                </a:cubicBezTo>
                <a:lnTo>
                  <a:pt x="204227" y="350123"/>
                </a:lnTo>
                <a:lnTo>
                  <a:pt x="204227" y="424772"/>
                </a:lnTo>
                <a:cubicBezTo>
                  <a:pt x="204227" y="429880"/>
                  <a:pt x="201325" y="431024"/>
                  <a:pt x="197812" y="427288"/>
                </a:cubicBezTo>
                <a:lnTo>
                  <a:pt x="2691" y="221565"/>
                </a:lnTo>
                <a:cubicBezTo>
                  <a:pt x="-898" y="217829"/>
                  <a:pt x="-898" y="211729"/>
                  <a:pt x="2691" y="2079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</p:sp>
      <p:sp>
        <p:nvSpPr>
          <p:cNvPr id="2" name="文本框 1"/>
          <p:cNvSpPr txBox="1"/>
          <p:nvPr/>
        </p:nvSpPr>
        <p:spPr>
          <a:xfrm>
            <a:off x="5282322" y="1263113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variables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72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Critical Review (Gaps analysis between capacities and  requirements 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5" name="110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8200" y="1720500"/>
            <a:ext cx="11597006" cy="4074356"/>
            <a:chOff x="677289" y="1720500"/>
            <a:chExt cx="10797472" cy="3793457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0BC2EBE-7649-4742-AD92-5F2F11D8D67E}"/>
                </a:ext>
              </a:extLst>
            </p:cNvPr>
            <p:cNvCxnSpPr/>
            <p:nvPr/>
          </p:nvCxnSpPr>
          <p:spPr>
            <a:xfrm rot="5400000">
              <a:off x="6487564" y="3603468"/>
              <a:ext cx="2651851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1EF4461-5E35-4407-A573-9E9266D1F770}"/>
                </a:ext>
              </a:extLst>
            </p:cNvPr>
            <p:cNvCxnSpPr/>
            <p:nvPr/>
          </p:nvCxnSpPr>
          <p:spPr>
            <a:xfrm>
              <a:off x="7812485" y="2277543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2B3489A-E43E-485E-8D15-44FF66A07E83}"/>
                </a:ext>
              </a:extLst>
            </p:cNvPr>
            <p:cNvCxnSpPr/>
            <p:nvPr/>
          </p:nvCxnSpPr>
          <p:spPr>
            <a:xfrm>
              <a:off x="7812485" y="4928388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C264A45-906A-43EB-9159-1B2659544C23}"/>
                </a:ext>
              </a:extLst>
            </p:cNvPr>
            <p:cNvCxnSpPr/>
            <p:nvPr/>
          </p:nvCxnSpPr>
          <p:spPr>
            <a:xfrm flipV="1">
              <a:off x="7257770" y="3606177"/>
              <a:ext cx="549895" cy="440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ŝḷïḍê">
              <a:extLst>
                <a:ext uri="{FF2B5EF4-FFF2-40B4-BE49-F238E27FC236}">
                  <a16:creationId xmlns:a16="http://schemas.microsoft.com/office/drawing/2014/main" id="{11A5C52B-3819-480A-81D0-9908CA9DBE17}"/>
                </a:ext>
              </a:extLst>
            </p:cNvPr>
            <p:cNvSpPr/>
            <p:nvPr/>
          </p:nvSpPr>
          <p:spPr>
            <a:xfrm>
              <a:off x="8279026" y="1905334"/>
              <a:ext cx="746903" cy="74690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A91D88D-9C7D-4FB3-983F-ADAA75F5CFCE}"/>
                </a:ext>
              </a:extLst>
            </p:cNvPr>
            <p:cNvCxnSpPr/>
            <p:nvPr/>
          </p:nvCxnSpPr>
          <p:spPr>
            <a:xfrm>
              <a:off x="7812485" y="3607375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îṡḷïdé">
              <a:extLst>
                <a:ext uri="{FF2B5EF4-FFF2-40B4-BE49-F238E27FC236}">
                  <a16:creationId xmlns:a16="http://schemas.microsoft.com/office/drawing/2014/main" id="{D93A1381-FE3D-433D-A69B-F55AC3507227}"/>
                </a:ext>
              </a:extLst>
            </p:cNvPr>
            <p:cNvSpPr/>
            <p:nvPr/>
          </p:nvSpPr>
          <p:spPr>
            <a:xfrm>
              <a:off x="8279026" y="3225230"/>
              <a:ext cx="746903" cy="74690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í$ḻïďè">
              <a:extLst>
                <a:ext uri="{FF2B5EF4-FFF2-40B4-BE49-F238E27FC236}">
                  <a16:creationId xmlns:a16="http://schemas.microsoft.com/office/drawing/2014/main" id="{438D7622-0C9C-4204-8CB9-296E7541F283}"/>
                </a:ext>
              </a:extLst>
            </p:cNvPr>
            <p:cNvSpPr/>
            <p:nvPr/>
          </p:nvSpPr>
          <p:spPr>
            <a:xfrm>
              <a:off x="8279026" y="4551154"/>
              <a:ext cx="746903" cy="74690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9054088-CD58-4DDE-BD7A-12D2F824347C}"/>
                </a:ext>
              </a:extLst>
            </p:cNvPr>
            <p:cNvCxnSpPr/>
            <p:nvPr/>
          </p:nvCxnSpPr>
          <p:spPr>
            <a:xfrm rot="16200000">
              <a:off x="3043208" y="3597911"/>
              <a:ext cx="2651851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9B0A1E8-869A-483D-B285-8B9AE5AD2070}"/>
                </a:ext>
              </a:extLst>
            </p:cNvPr>
            <p:cNvCxnSpPr/>
            <p:nvPr/>
          </p:nvCxnSpPr>
          <p:spPr>
            <a:xfrm rot="10800000">
              <a:off x="3907270" y="4923836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DB641AB-939D-4AA0-A761-01894D020902}"/>
                </a:ext>
              </a:extLst>
            </p:cNvPr>
            <p:cNvCxnSpPr/>
            <p:nvPr/>
          </p:nvCxnSpPr>
          <p:spPr>
            <a:xfrm rot="10800000">
              <a:off x="3907270" y="2272991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5A46E44-985C-428C-B46F-9883DD7BE0FD}"/>
                </a:ext>
              </a:extLst>
            </p:cNvPr>
            <p:cNvCxnSpPr/>
            <p:nvPr/>
          </p:nvCxnSpPr>
          <p:spPr>
            <a:xfrm flipH="1" flipV="1">
              <a:off x="4374961" y="3599881"/>
              <a:ext cx="562169" cy="9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îṣ1îḑé">
              <a:extLst>
                <a:ext uri="{FF2B5EF4-FFF2-40B4-BE49-F238E27FC236}">
                  <a16:creationId xmlns:a16="http://schemas.microsoft.com/office/drawing/2014/main" id="{E83EB6B5-1F24-482C-93B3-15A77A58AB5B}"/>
                </a:ext>
              </a:extLst>
            </p:cNvPr>
            <p:cNvSpPr/>
            <p:nvPr/>
          </p:nvSpPr>
          <p:spPr>
            <a:xfrm rot="10800000" flipV="1">
              <a:off x="3156694" y="4551154"/>
              <a:ext cx="746903" cy="74690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77F12F0-79D6-49CE-BC98-44A1EE979A3B}"/>
                </a:ext>
              </a:extLst>
            </p:cNvPr>
            <p:cNvCxnSpPr/>
            <p:nvPr/>
          </p:nvCxnSpPr>
          <p:spPr>
            <a:xfrm rot="10800000">
              <a:off x="3907270" y="3599339"/>
              <a:ext cx="462868" cy="20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îṣ1îdé">
              <a:extLst>
                <a:ext uri="{FF2B5EF4-FFF2-40B4-BE49-F238E27FC236}">
                  <a16:creationId xmlns:a16="http://schemas.microsoft.com/office/drawing/2014/main" id="{15B10CE1-6435-438E-91AE-6264A78A6839}"/>
                </a:ext>
              </a:extLst>
            </p:cNvPr>
            <p:cNvSpPr/>
            <p:nvPr/>
          </p:nvSpPr>
          <p:spPr>
            <a:xfrm rot="10800000" flipV="1">
              <a:off x="3156694" y="3231259"/>
              <a:ext cx="746903" cy="74690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1" name="isļïďé">
              <a:extLst>
                <a:ext uri="{FF2B5EF4-FFF2-40B4-BE49-F238E27FC236}">
                  <a16:creationId xmlns:a16="http://schemas.microsoft.com/office/drawing/2014/main" id="{7678A019-0FF7-4F61-AC28-39E65C8643A5}"/>
                </a:ext>
              </a:extLst>
            </p:cNvPr>
            <p:cNvSpPr/>
            <p:nvPr/>
          </p:nvSpPr>
          <p:spPr>
            <a:xfrm rot="10800000" flipV="1">
              <a:off x="3156694" y="1905334"/>
              <a:ext cx="746903" cy="74690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22" name="ïṣļïďé">
              <a:extLst>
                <a:ext uri="{FF2B5EF4-FFF2-40B4-BE49-F238E27FC236}">
                  <a16:creationId xmlns:a16="http://schemas.microsoft.com/office/drawing/2014/main" id="{425FB396-21D3-4CA0-8ACE-0CF0C1CD0AD9}"/>
                </a:ext>
              </a:extLst>
            </p:cNvPr>
            <p:cNvGrpSpPr/>
            <p:nvPr/>
          </p:nvGrpSpPr>
          <p:grpSpPr>
            <a:xfrm>
              <a:off x="5056530" y="1720500"/>
              <a:ext cx="2090003" cy="3793457"/>
              <a:chOff x="5056527" y="2002973"/>
              <a:chExt cx="2090002" cy="3793457"/>
            </a:xfrm>
          </p:grpSpPr>
          <p:grpSp>
            <p:nvGrpSpPr>
              <p:cNvPr id="51" name="í$liḋe">
                <a:extLst>
                  <a:ext uri="{FF2B5EF4-FFF2-40B4-BE49-F238E27FC236}">
                    <a16:creationId xmlns:a16="http://schemas.microsoft.com/office/drawing/2014/main" id="{C76BE767-47D6-4BD1-9850-3841895FD29C}"/>
                  </a:ext>
                </a:extLst>
              </p:cNvPr>
              <p:cNvGrpSpPr/>
              <p:nvPr/>
            </p:nvGrpSpPr>
            <p:grpSpPr>
              <a:xfrm>
                <a:off x="5543793" y="4266592"/>
                <a:ext cx="1096350" cy="1529838"/>
                <a:chOff x="4499466" y="1718459"/>
                <a:chExt cx="546286" cy="762283"/>
              </a:xfrm>
            </p:grpSpPr>
            <p:sp>
              <p:nvSpPr>
                <p:cNvPr id="67" name="iŝḷîḓè">
                  <a:extLst>
                    <a:ext uri="{FF2B5EF4-FFF2-40B4-BE49-F238E27FC236}">
                      <a16:creationId xmlns:a16="http://schemas.microsoft.com/office/drawing/2014/main" id="{A45DA674-8E04-4DDC-AE62-E7A2399DC1F1}"/>
                    </a:ext>
                  </a:extLst>
                </p:cNvPr>
                <p:cNvSpPr/>
                <p:nvPr/>
              </p:nvSpPr>
              <p:spPr bwMode="auto">
                <a:xfrm>
                  <a:off x="4499466" y="1718459"/>
                  <a:ext cx="546286" cy="762283"/>
                </a:xfrm>
                <a:custGeom>
                  <a:avLst/>
                  <a:gdLst/>
                  <a:ahLst/>
                  <a:cxnLst>
                    <a:cxn ang="0">
                      <a:pos x="349" y="71"/>
                    </a:cxn>
                    <a:cxn ang="0">
                      <a:pos x="253" y="217"/>
                    </a:cxn>
                    <a:cxn ang="0">
                      <a:pos x="185" y="329"/>
                    </a:cxn>
                    <a:cxn ang="0">
                      <a:pos x="124" y="445"/>
                    </a:cxn>
                    <a:cxn ang="0">
                      <a:pos x="74" y="564"/>
                    </a:cxn>
                    <a:cxn ang="0">
                      <a:pos x="36" y="688"/>
                    </a:cxn>
                    <a:cxn ang="0">
                      <a:pos x="11" y="816"/>
                    </a:cxn>
                    <a:cxn ang="0">
                      <a:pos x="0" y="950"/>
                    </a:cxn>
                    <a:cxn ang="0">
                      <a:pos x="10" y="1088"/>
                    </a:cxn>
                    <a:cxn ang="0">
                      <a:pos x="37" y="1234"/>
                    </a:cxn>
                    <a:cxn ang="0">
                      <a:pos x="255" y="1127"/>
                    </a:cxn>
                    <a:cxn ang="0">
                      <a:pos x="245" y="1251"/>
                    </a:cxn>
                    <a:cxn ang="0">
                      <a:pos x="250" y="1383"/>
                    </a:cxn>
                    <a:cxn ang="0">
                      <a:pos x="271" y="1523"/>
                    </a:cxn>
                    <a:cxn ang="0">
                      <a:pos x="308" y="1672"/>
                    </a:cxn>
                    <a:cxn ang="0">
                      <a:pos x="363" y="1829"/>
                    </a:cxn>
                    <a:cxn ang="0">
                      <a:pos x="436" y="1996"/>
                    </a:cxn>
                    <a:cxn ang="0">
                      <a:pos x="529" y="2173"/>
                    </a:cxn>
                    <a:cxn ang="0">
                      <a:pos x="641" y="2359"/>
                    </a:cxn>
                    <a:cxn ang="0">
                      <a:pos x="774" y="2557"/>
                    </a:cxn>
                    <a:cxn ang="0">
                      <a:pos x="929" y="2764"/>
                    </a:cxn>
                    <a:cxn ang="0">
                      <a:pos x="1103" y="2837"/>
                    </a:cxn>
                    <a:cxn ang="0">
                      <a:pos x="1265" y="2624"/>
                    </a:cxn>
                    <a:cxn ang="0">
                      <a:pos x="1405" y="2424"/>
                    </a:cxn>
                    <a:cxn ang="0">
                      <a:pos x="1524" y="2233"/>
                    </a:cxn>
                    <a:cxn ang="0">
                      <a:pos x="1623" y="2054"/>
                    </a:cxn>
                    <a:cxn ang="0">
                      <a:pos x="1702" y="1883"/>
                    </a:cxn>
                    <a:cxn ang="0">
                      <a:pos x="1763" y="1724"/>
                    </a:cxn>
                    <a:cxn ang="0">
                      <a:pos x="1807" y="1572"/>
                    </a:cxn>
                    <a:cxn ang="0">
                      <a:pos x="1833" y="1429"/>
                    </a:cxn>
                    <a:cxn ang="0">
                      <a:pos x="1842" y="1294"/>
                    </a:cxn>
                    <a:cxn ang="0">
                      <a:pos x="1838" y="1168"/>
                    </a:cxn>
                    <a:cxn ang="0">
                      <a:pos x="2037" y="1284"/>
                    </a:cxn>
                    <a:cxn ang="0">
                      <a:pos x="2072" y="1136"/>
                    </a:cxn>
                    <a:cxn ang="0">
                      <a:pos x="2087" y="995"/>
                    </a:cxn>
                    <a:cxn ang="0">
                      <a:pos x="2083" y="860"/>
                    </a:cxn>
                    <a:cxn ang="0">
                      <a:pos x="2063" y="730"/>
                    </a:cxn>
                    <a:cxn ang="0">
                      <a:pos x="2029" y="605"/>
                    </a:cxn>
                    <a:cxn ang="0">
                      <a:pos x="1981" y="485"/>
                    </a:cxn>
                    <a:cxn ang="0">
                      <a:pos x="1924" y="367"/>
                    </a:cxn>
                    <a:cxn ang="0">
                      <a:pos x="1860" y="254"/>
                    </a:cxn>
                    <a:cxn ang="0">
                      <a:pos x="1788" y="144"/>
                    </a:cxn>
                    <a:cxn ang="0">
                      <a:pos x="1044" y="0"/>
                    </a:cxn>
                  </a:cxnLst>
                  <a:rect l="0" t="0" r="r" b="b"/>
                  <a:pathLst>
                    <a:path w="2087" h="2910">
                      <a:moveTo>
                        <a:pt x="1044" y="0"/>
                      </a:moveTo>
                      <a:lnTo>
                        <a:pt x="400" y="0"/>
                      </a:lnTo>
                      <a:lnTo>
                        <a:pt x="349" y="71"/>
                      </a:lnTo>
                      <a:lnTo>
                        <a:pt x="300" y="144"/>
                      </a:lnTo>
                      <a:lnTo>
                        <a:pt x="275" y="180"/>
                      </a:lnTo>
                      <a:lnTo>
                        <a:pt x="253" y="217"/>
                      </a:lnTo>
                      <a:lnTo>
                        <a:pt x="229" y="254"/>
                      </a:lnTo>
                      <a:lnTo>
                        <a:pt x="206" y="292"/>
                      </a:lnTo>
                      <a:lnTo>
                        <a:pt x="185" y="329"/>
                      </a:lnTo>
                      <a:lnTo>
                        <a:pt x="164" y="367"/>
                      </a:lnTo>
                      <a:lnTo>
                        <a:pt x="144" y="406"/>
                      </a:lnTo>
                      <a:lnTo>
                        <a:pt x="124" y="445"/>
                      </a:lnTo>
                      <a:lnTo>
                        <a:pt x="107" y="485"/>
                      </a:lnTo>
                      <a:lnTo>
                        <a:pt x="90" y="524"/>
                      </a:lnTo>
                      <a:lnTo>
                        <a:pt x="74" y="564"/>
                      </a:lnTo>
                      <a:lnTo>
                        <a:pt x="60" y="605"/>
                      </a:lnTo>
                      <a:lnTo>
                        <a:pt x="47" y="646"/>
                      </a:lnTo>
                      <a:lnTo>
                        <a:pt x="36" y="688"/>
                      </a:lnTo>
                      <a:lnTo>
                        <a:pt x="25" y="730"/>
                      </a:lnTo>
                      <a:lnTo>
                        <a:pt x="18" y="773"/>
                      </a:lnTo>
                      <a:lnTo>
                        <a:pt x="11" y="816"/>
                      </a:lnTo>
                      <a:lnTo>
                        <a:pt x="6" y="860"/>
                      </a:lnTo>
                      <a:lnTo>
                        <a:pt x="2" y="905"/>
                      </a:lnTo>
                      <a:lnTo>
                        <a:pt x="0" y="950"/>
                      </a:lnTo>
                      <a:lnTo>
                        <a:pt x="2" y="995"/>
                      </a:lnTo>
                      <a:lnTo>
                        <a:pt x="4" y="1041"/>
                      </a:lnTo>
                      <a:lnTo>
                        <a:pt x="10" y="1088"/>
                      </a:lnTo>
                      <a:lnTo>
                        <a:pt x="16" y="1136"/>
                      </a:lnTo>
                      <a:lnTo>
                        <a:pt x="25" y="1185"/>
                      </a:lnTo>
                      <a:lnTo>
                        <a:pt x="37" y="1234"/>
                      </a:lnTo>
                      <a:lnTo>
                        <a:pt x="52" y="1284"/>
                      </a:lnTo>
                      <a:lnTo>
                        <a:pt x="68" y="1334"/>
                      </a:lnTo>
                      <a:lnTo>
                        <a:pt x="255" y="1127"/>
                      </a:lnTo>
                      <a:lnTo>
                        <a:pt x="250" y="1168"/>
                      </a:lnTo>
                      <a:lnTo>
                        <a:pt x="246" y="1209"/>
                      </a:lnTo>
                      <a:lnTo>
                        <a:pt x="245" y="1251"/>
                      </a:lnTo>
                      <a:lnTo>
                        <a:pt x="245" y="1294"/>
                      </a:lnTo>
                      <a:lnTo>
                        <a:pt x="247" y="1338"/>
                      </a:lnTo>
                      <a:lnTo>
                        <a:pt x="250" y="1383"/>
                      </a:lnTo>
                      <a:lnTo>
                        <a:pt x="255" y="1429"/>
                      </a:lnTo>
                      <a:lnTo>
                        <a:pt x="262" y="1475"/>
                      </a:lnTo>
                      <a:lnTo>
                        <a:pt x="271" y="1523"/>
                      </a:lnTo>
                      <a:lnTo>
                        <a:pt x="282" y="1572"/>
                      </a:lnTo>
                      <a:lnTo>
                        <a:pt x="294" y="1622"/>
                      </a:lnTo>
                      <a:lnTo>
                        <a:pt x="308" y="1672"/>
                      </a:lnTo>
                      <a:lnTo>
                        <a:pt x="325" y="1724"/>
                      </a:lnTo>
                      <a:lnTo>
                        <a:pt x="344" y="1776"/>
                      </a:lnTo>
                      <a:lnTo>
                        <a:pt x="363" y="1829"/>
                      </a:lnTo>
                      <a:lnTo>
                        <a:pt x="386" y="1883"/>
                      </a:lnTo>
                      <a:lnTo>
                        <a:pt x="410" y="1939"/>
                      </a:lnTo>
                      <a:lnTo>
                        <a:pt x="436" y="1996"/>
                      </a:lnTo>
                      <a:lnTo>
                        <a:pt x="465" y="2054"/>
                      </a:lnTo>
                      <a:lnTo>
                        <a:pt x="496" y="2113"/>
                      </a:lnTo>
                      <a:lnTo>
                        <a:pt x="529" y="2173"/>
                      </a:lnTo>
                      <a:lnTo>
                        <a:pt x="564" y="2233"/>
                      </a:lnTo>
                      <a:lnTo>
                        <a:pt x="601" y="2295"/>
                      </a:lnTo>
                      <a:lnTo>
                        <a:pt x="641" y="2359"/>
                      </a:lnTo>
                      <a:lnTo>
                        <a:pt x="683" y="2424"/>
                      </a:lnTo>
                      <a:lnTo>
                        <a:pt x="727" y="2490"/>
                      </a:lnTo>
                      <a:lnTo>
                        <a:pt x="774" y="2557"/>
                      </a:lnTo>
                      <a:lnTo>
                        <a:pt x="823" y="2624"/>
                      </a:lnTo>
                      <a:lnTo>
                        <a:pt x="875" y="2694"/>
                      </a:lnTo>
                      <a:lnTo>
                        <a:pt x="929" y="2764"/>
                      </a:lnTo>
                      <a:lnTo>
                        <a:pt x="985" y="2837"/>
                      </a:lnTo>
                      <a:lnTo>
                        <a:pt x="1044" y="2910"/>
                      </a:lnTo>
                      <a:lnTo>
                        <a:pt x="1103" y="2837"/>
                      </a:lnTo>
                      <a:lnTo>
                        <a:pt x="1160" y="2764"/>
                      </a:lnTo>
                      <a:lnTo>
                        <a:pt x="1214" y="2694"/>
                      </a:lnTo>
                      <a:lnTo>
                        <a:pt x="1265" y="2624"/>
                      </a:lnTo>
                      <a:lnTo>
                        <a:pt x="1314" y="2557"/>
                      </a:lnTo>
                      <a:lnTo>
                        <a:pt x="1360" y="2490"/>
                      </a:lnTo>
                      <a:lnTo>
                        <a:pt x="1405" y="2424"/>
                      </a:lnTo>
                      <a:lnTo>
                        <a:pt x="1448" y="2359"/>
                      </a:lnTo>
                      <a:lnTo>
                        <a:pt x="1487" y="2295"/>
                      </a:lnTo>
                      <a:lnTo>
                        <a:pt x="1524" y="2233"/>
                      </a:lnTo>
                      <a:lnTo>
                        <a:pt x="1560" y="2173"/>
                      </a:lnTo>
                      <a:lnTo>
                        <a:pt x="1593" y="2113"/>
                      </a:lnTo>
                      <a:lnTo>
                        <a:pt x="1623" y="2054"/>
                      </a:lnTo>
                      <a:lnTo>
                        <a:pt x="1652" y="1996"/>
                      </a:lnTo>
                      <a:lnTo>
                        <a:pt x="1679" y="1939"/>
                      </a:lnTo>
                      <a:lnTo>
                        <a:pt x="1702" y="1883"/>
                      </a:lnTo>
                      <a:lnTo>
                        <a:pt x="1725" y="1829"/>
                      </a:lnTo>
                      <a:lnTo>
                        <a:pt x="1745" y="1776"/>
                      </a:lnTo>
                      <a:lnTo>
                        <a:pt x="1763" y="1724"/>
                      </a:lnTo>
                      <a:lnTo>
                        <a:pt x="1779" y="1672"/>
                      </a:lnTo>
                      <a:lnTo>
                        <a:pt x="1794" y="1622"/>
                      </a:lnTo>
                      <a:lnTo>
                        <a:pt x="1807" y="1572"/>
                      </a:lnTo>
                      <a:lnTo>
                        <a:pt x="1817" y="1523"/>
                      </a:lnTo>
                      <a:lnTo>
                        <a:pt x="1825" y="1475"/>
                      </a:lnTo>
                      <a:lnTo>
                        <a:pt x="1833" y="1429"/>
                      </a:lnTo>
                      <a:lnTo>
                        <a:pt x="1838" y="1383"/>
                      </a:lnTo>
                      <a:lnTo>
                        <a:pt x="1841" y="1338"/>
                      </a:lnTo>
                      <a:lnTo>
                        <a:pt x="1842" y="1294"/>
                      </a:lnTo>
                      <a:lnTo>
                        <a:pt x="1842" y="1251"/>
                      </a:lnTo>
                      <a:lnTo>
                        <a:pt x="1841" y="1209"/>
                      </a:lnTo>
                      <a:lnTo>
                        <a:pt x="1838" y="1168"/>
                      </a:lnTo>
                      <a:lnTo>
                        <a:pt x="1833" y="1127"/>
                      </a:lnTo>
                      <a:lnTo>
                        <a:pt x="2019" y="1334"/>
                      </a:lnTo>
                      <a:lnTo>
                        <a:pt x="2037" y="1284"/>
                      </a:lnTo>
                      <a:lnTo>
                        <a:pt x="2051" y="1234"/>
                      </a:lnTo>
                      <a:lnTo>
                        <a:pt x="2063" y="1185"/>
                      </a:lnTo>
                      <a:lnTo>
                        <a:pt x="2072" y="1136"/>
                      </a:lnTo>
                      <a:lnTo>
                        <a:pt x="2079" y="1088"/>
                      </a:lnTo>
                      <a:lnTo>
                        <a:pt x="2084" y="1041"/>
                      </a:lnTo>
                      <a:lnTo>
                        <a:pt x="2087" y="995"/>
                      </a:lnTo>
                      <a:lnTo>
                        <a:pt x="2087" y="950"/>
                      </a:lnTo>
                      <a:lnTo>
                        <a:pt x="2085" y="905"/>
                      </a:lnTo>
                      <a:lnTo>
                        <a:pt x="2083" y="860"/>
                      </a:lnTo>
                      <a:lnTo>
                        <a:pt x="2078" y="816"/>
                      </a:lnTo>
                      <a:lnTo>
                        <a:pt x="2071" y="773"/>
                      </a:lnTo>
                      <a:lnTo>
                        <a:pt x="2063" y="730"/>
                      </a:lnTo>
                      <a:lnTo>
                        <a:pt x="2052" y="688"/>
                      </a:lnTo>
                      <a:lnTo>
                        <a:pt x="2041" y="646"/>
                      </a:lnTo>
                      <a:lnTo>
                        <a:pt x="2029" y="605"/>
                      </a:lnTo>
                      <a:lnTo>
                        <a:pt x="2014" y="564"/>
                      </a:lnTo>
                      <a:lnTo>
                        <a:pt x="1998" y="524"/>
                      </a:lnTo>
                      <a:lnTo>
                        <a:pt x="1981" y="485"/>
                      </a:lnTo>
                      <a:lnTo>
                        <a:pt x="1964" y="445"/>
                      </a:lnTo>
                      <a:lnTo>
                        <a:pt x="1944" y="406"/>
                      </a:lnTo>
                      <a:lnTo>
                        <a:pt x="1924" y="367"/>
                      </a:lnTo>
                      <a:lnTo>
                        <a:pt x="1903" y="329"/>
                      </a:lnTo>
                      <a:lnTo>
                        <a:pt x="1882" y="292"/>
                      </a:lnTo>
                      <a:lnTo>
                        <a:pt x="1860" y="254"/>
                      </a:lnTo>
                      <a:lnTo>
                        <a:pt x="1836" y="217"/>
                      </a:lnTo>
                      <a:lnTo>
                        <a:pt x="1812" y="180"/>
                      </a:lnTo>
                      <a:lnTo>
                        <a:pt x="1788" y="144"/>
                      </a:lnTo>
                      <a:lnTo>
                        <a:pt x="1738" y="71"/>
                      </a:lnTo>
                      <a:lnTo>
                        <a:pt x="1688" y="0"/>
                      </a:lnTo>
                      <a:lnTo>
                        <a:pt x="1044" y="0"/>
                      </a:ln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" name="íṡļídê">
                  <a:extLst>
                    <a:ext uri="{FF2B5EF4-FFF2-40B4-BE49-F238E27FC236}">
                      <a16:creationId xmlns:a16="http://schemas.microsoft.com/office/drawing/2014/main" id="{30CC1775-EB38-4467-A08F-9C37A308DACE}"/>
                    </a:ext>
                  </a:extLst>
                </p:cNvPr>
                <p:cNvSpPr/>
                <p:nvPr/>
              </p:nvSpPr>
              <p:spPr bwMode="auto">
                <a:xfrm>
                  <a:off x="4583349" y="1718459"/>
                  <a:ext cx="378521" cy="523218"/>
                </a:xfrm>
                <a:custGeom>
                  <a:avLst/>
                  <a:gdLst/>
                  <a:ahLst/>
                  <a:cxnLst>
                    <a:cxn ang="0">
                      <a:pos x="278" y="0"/>
                    </a:cxn>
                    <a:cxn ang="0">
                      <a:pos x="208" y="103"/>
                    </a:cxn>
                    <a:cxn ang="0">
                      <a:pos x="175" y="159"/>
                    </a:cxn>
                    <a:cxn ang="0">
                      <a:pos x="143" y="217"/>
                    </a:cxn>
                    <a:cxn ang="0">
                      <a:pos x="112" y="277"/>
                    </a:cxn>
                    <a:cxn ang="0">
                      <a:pos x="86" y="339"/>
                    </a:cxn>
                    <a:cxn ang="0">
                      <a:pos x="62" y="403"/>
                    </a:cxn>
                    <a:cxn ang="0">
                      <a:pos x="41" y="469"/>
                    </a:cxn>
                    <a:cxn ang="0">
                      <a:pos x="24" y="536"/>
                    </a:cxn>
                    <a:cxn ang="0">
                      <a:pos x="12" y="604"/>
                    </a:cxn>
                    <a:cxn ang="0">
                      <a:pos x="3" y="674"/>
                    </a:cxn>
                    <a:cxn ang="0">
                      <a:pos x="0" y="742"/>
                    </a:cxn>
                    <a:cxn ang="0">
                      <a:pos x="3" y="812"/>
                    </a:cxn>
                    <a:cxn ang="0">
                      <a:pos x="11" y="882"/>
                    </a:cxn>
                    <a:cxn ang="0">
                      <a:pos x="25" y="954"/>
                    </a:cxn>
                    <a:cxn ang="0">
                      <a:pos x="46" y="1024"/>
                    </a:cxn>
                    <a:cxn ang="0">
                      <a:pos x="173" y="800"/>
                    </a:cxn>
                    <a:cxn ang="0">
                      <a:pos x="169" y="859"/>
                    </a:cxn>
                    <a:cxn ang="0">
                      <a:pos x="171" y="918"/>
                    </a:cxn>
                    <a:cxn ang="0">
                      <a:pos x="177" y="980"/>
                    </a:cxn>
                    <a:cxn ang="0">
                      <a:pos x="188" y="1045"/>
                    </a:cxn>
                    <a:cxn ang="0">
                      <a:pos x="204" y="1112"/>
                    </a:cxn>
                    <a:cxn ang="0">
                      <a:pos x="225" y="1182"/>
                    </a:cxn>
                    <a:cxn ang="0">
                      <a:pos x="251" y="1255"/>
                    </a:cxn>
                    <a:cxn ang="0">
                      <a:pos x="284" y="1330"/>
                    </a:cxn>
                    <a:cxn ang="0">
                      <a:pos x="322" y="1408"/>
                    </a:cxn>
                    <a:cxn ang="0">
                      <a:pos x="366" y="1490"/>
                    </a:cxn>
                    <a:cxn ang="0">
                      <a:pos x="416" y="1574"/>
                    </a:cxn>
                    <a:cxn ang="0">
                      <a:pos x="473" y="1662"/>
                    </a:cxn>
                    <a:cxn ang="0">
                      <a:pos x="536" y="1753"/>
                    </a:cxn>
                    <a:cxn ang="0">
                      <a:pos x="605" y="1848"/>
                    </a:cxn>
                    <a:cxn ang="0">
                      <a:pos x="682" y="1945"/>
                    </a:cxn>
                    <a:cxn ang="0">
                      <a:pos x="763" y="1945"/>
                    </a:cxn>
                    <a:cxn ang="0">
                      <a:pos x="840" y="1848"/>
                    </a:cxn>
                    <a:cxn ang="0">
                      <a:pos x="910" y="1753"/>
                    </a:cxn>
                    <a:cxn ang="0">
                      <a:pos x="973" y="1662"/>
                    </a:cxn>
                    <a:cxn ang="0">
                      <a:pos x="1030" y="1574"/>
                    </a:cxn>
                    <a:cxn ang="0">
                      <a:pos x="1080" y="1490"/>
                    </a:cxn>
                    <a:cxn ang="0">
                      <a:pos x="1124" y="1408"/>
                    </a:cxn>
                    <a:cxn ang="0">
                      <a:pos x="1162" y="1330"/>
                    </a:cxn>
                    <a:cxn ang="0">
                      <a:pos x="1195" y="1255"/>
                    </a:cxn>
                    <a:cxn ang="0">
                      <a:pos x="1222" y="1182"/>
                    </a:cxn>
                    <a:cxn ang="0">
                      <a:pos x="1243" y="1112"/>
                    </a:cxn>
                    <a:cxn ang="0">
                      <a:pos x="1259" y="1045"/>
                    </a:cxn>
                    <a:cxn ang="0">
                      <a:pos x="1269" y="980"/>
                    </a:cxn>
                    <a:cxn ang="0">
                      <a:pos x="1276" y="918"/>
                    </a:cxn>
                    <a:cxn ang="0">
                      <a:pos x="1277" y="859"/>
                    </a:cxn>
                    <a:cxn ang="0">
                      <a:pos x="1273" y="800"/>
                    </a:cxn>
                    <a:cxn ang="0">
                      <a:pos x="1399" y="1024"/>
                    </a:cxn>
                    <a:cxn ang="0">
                      <a:pos x="1421" y="954"/>
                    </a:cxn>
                    <a:cxn ang="0">
                      <a:pos x="1436" y="882"/>
                    </a:cxn>
                    <a:cxn ang="0">
                      <a:pos x="1444" y="812"/>
                    </a:cxn>
                    <a:cxn ang="0">
                      <a:pos x="1446" y="742"/>
                    </a:cxn>
                    <a:cxn ang="0">
                      <a:pos x="1442" y="674"/>
                    </a:cxn>
                    <a:cxn ang="0">
                      <a:pos x="1434" y="604"/>
                    </a:cxn>
                    <a:cxn ang="0">
                      <a:pos x="1422" y="536"/>
                    </a:cxn>
                    <a:cxn ang="0">
                      <a:pos x="1405" y="469"/>
                    </a:cxn>
                    <a:cxn ang="0">
                      <a:pos x="1384" y="403"/>
                    </a:cxn>
                    <a:cxn ang="0">
                      <a:pos x="1360" y="339"/>
                    </a:cxn>
                    <a:cxn ang="0">
                      <a:pos x="1333" y="277"/>
                    </a:cxn>
                    <a:cxn ang="0">
                      <a:pos x="1304" y="217"/>
                    </a:cxn>
                    <a:cxn ang="0">
                      <a:pos x="1239" y="103"/>
                    </a:cxn>
                    <a:cxn ang="0">
                      <a:pos x="1169" y="0"/>
                    </a:cxn>
                  </a:cxnLst>
                  <a:rect l="0" t="0" r="r" b="b"/>
                  <a:pathLst>
                    <a:path w="1446" h="1996">
                      <a:moveTo>
                        <a:pt x="723" y="0"/>
                      </a:moveTo>
                      <a:lnTo>
                        <a:pt x="278" y="0"/>
                      </a:lnTo>
                      <a:lnTo>
                        <a:pt x="242" y="50"/>
                      </a:lnTo>
                      <a:lnTo>
                        <a:pt x="208" y="103"/>
                      </a:lnTo>
                      <a:lnTo>
                        <a:pt x="190" y="131"/>
                      </a:lnTo>
                      <a:lnTo>
                        <a:pt x="175" y="159"/>
                      </a:lnTo>
                      <a:lnTo>
                        <a:pt x="159" y="188"/>
                      </a:lnTo>
                      <a:lnTo>
                        <a:pt x="143" y="217"/>
                      </a:lnTo>
                      <a:lnTo>
                        <a:pt x="127" y="247"/>
                      </a:lnTo>
                      <a:lnTo>
                        <a:pt x="112" y="277"/>
                      </a:lnTo>
                      <a:lnTo>
                        <a:pt x="99" y="308"/>
                      </a:lnTo>
                      <a:lnTo>
                        <a:pt x="86" y="339"/>
                      </a:lnTo>
                      <a:lnTo>
                        <a:pt x="74" y="371"/>
                      </a:lnTo>
                      <a:lnTo>
                        <a:pt x="62" y="403"/>
                      </a:lnTo>
                      <a:lnTo>
                        <a:pt x="52" y="436"/>
                      </a:lnTo>
                      <a:lnTo>
                        <a:pt x="41" y="469"/>
                      </a:lnTo>
                      <a:lnTo>
                        <a:pt x="32" y="502"/>
                      </a:lnTo>
                      <a:lnTo>
                        <a:pt x="24" y="536"/>
                      </a:lnTo>
                      <a:lnTo>
                        <a:pt x="17" y="569"/>
                      </a:lnTo>
                      <a:lnTo>
                        <a:pt x="12" y="604"/>
                      </a:lnTo>
                      <a:lnTo>
                        <a:pt x="7" y="638"/>
                      </a:lnTo>
                      <a:lnTo>
                        <a:pt x="3" y="674"/>
                      </a:lnTo>
                      <a:lnTo>
                        <a:pt x="2" y="708"/>
                      </a:lnTo>
                      <a:lnTo>
                        <a:pt x="0" y="742"/>
                      </a:lnTo>
                      <a:lnTo>
                        <a:pt x="0" y="778"/>
                      </a:lnTo>
                      <a:lnTo>
                        <a:pt x="3" y="812"/>
                      </a:lnTo>
                      <a:lnTo>
                        <a:pt x="6" y="848"/>
                      </a:lnTo>
                      <a:lnTo>
                        <a:pt x="11" y="882"/>
                      </a:lnTo>
                      <a:lnTo>
                        <a:pt x="17" y="918"/>
                      </a:lnTo>
                      <a:lnTo>
                        <a:pt x="25" y="954"/>
                      </a:lnTo>
                      <a:lnTo>
                        <a:pt x="36" y="988"/>
                      </a:lnTo>
                      <a:lnTo>
                        <a:pt x="46" y="1024"/>
                      </a:lnTo>
                      <a:lnTo>
                        <a:pt x="176" y="773"/>
                      </a:lnTo>
                      <a:lnTo>
                        <a:pt x="173" y="800"/>
                      </a:lnTo>
                      <a:lnTo>
                        <a:pt x="171" y="829"/>
                      </a:lnTo>
                      <a:lnTo>
                        <a:pt x="169" y="859"/>
                      </a:lnTo>
                      <a:lnTo>
                        <a:pt x="169" y="888"/>
                      </a:lnTo>
                      <a:lnTo>
                        <a:pt x="171" y="918"/>
                      </a:lnTo>
                      <a:lnTo>
                        <a:pt x="173" y="948"/>
                      </a:lnTo>
                      <a:lnTo>
                        <a:pt x="177" y="980"/>
                      </a:lnTo>
                      <a:lnTo>
                        <a:pt x="181" y="1012"/>
                      </a:lnTo>
                      <a:lnTo>
                        <a:pt x="188" y="1045"/>
                      </a:lnTo>
                      <a:lnTo>
                        <a:pt x="194" y="1078"/>
                      </a:lnTo>
                      <a:lnTo>
                        <a:pt x="204" y="1112"/>
                      </a:lnTo>
                      <a:lnTo>
                        <a:pt x="213" y="1146"/>
                      </a:lnTo>
                      <a:lnTo>
                        <a:pt x="225" y="1182"/>
                      </a:lnTo>
                      <a:lnTo>
                        <a:pt x="238" y="1218"/>
                      </a:lnTo>
                      <a:lnTo>
                        <a:pt x="251" y="1255"/>
                      </a:lnTo>
                      <a:lnTo>
                        <a:pt x="267" y="1292"/>
                      </a:lnTo>
                      <a:lnTo>
                        <a:pt x="284" y="1330"/>
                      </a:lnTo>
                      <a:lnTo>
                        <a:pt x="303" y="1368"/>
                      </a:lnTo>
                      <a:lnTo>
                        <a:pt x="322" y="1408"/>
                      </a:lnTo>
                      <a:lnTo>
                        <a:pt x="344" y="1449"/>
                      </a:lnTo>
                      <a:lnTo>
                        <a:pt x="366" y="1490"/>
                      </a:lnTo>
                      <a:lnTo>
                        <a:pt x="390" y="1532"/>
                      </a:lnTo>
                      <a:lnTo>
                        <a:pt x="416" y="1574"/>
                      </a:lnTo>
                      <a:lnTo>
                        <a:pt x="444" y="1618"/>
                      </a:lnTo>
                      <a:lnTo>
                        <a:pt x="473" y="1662"/>
                      </a:lnTo>
                      <a:lnTo>
                        <a:pt x="503" y="1706"/>
                      </a:lnTo>
                      <a:lnTo>
                        <a:pt x="536" y="1753"/>
                      </a:lnTo>
                      <a:lnTo>
                        <a:pt x="569" y="1799"/>
                      </a:lnTo>
                      <a:lnTo>
                        <a:pt x="605" y="1848"/>
                      </a:lnTo>
                      <a:lnTo>
                        <a:pt x="643" y="1895"/>
                      </a:lnTo>
                      <a:lnTo>
                        <a:pt x="682" y="1945"/>
                      </a:lnTo>
                      <a:lnTo>
                        <a:pt x="723" y="1996"/>
                      </a:lnTo>
                      <a:lnTo>
                        <a:pt x="763" y="1945"/>
                      </a:lnTo>
                      <a:lnTo>
                        <a:pt x="803" y="1895"/>
                      </a:lnTo>
                      <a:lnTo>
                        <a:pt x="840" y="1848"/>
                      </a:lnTo>
                      <a:lnTo>
                        <a:pt x="876" y="1799"/>
                      </a:lnTo>
                      <a:lnTo>
                        <a:pt x="910" y="1753"/>
                      </a:lnTo>
                      <a:lnTo>
                        <a:pt x="943" y="1706"/>
                      </a:lnTo>
                      <a:lnTo>
                        <a:pt x="973" y="1662"/>
                      </a:lnTo>
                      <a:lnTo>
                        <a:pt x="1003" y="1618"/>
                      </a:lnTo>
                      <a:lnTo>
                        <a:pt x="1030" y="1574"/>
                      </a:lnTo>
                      <a:lnTo>
                        <a:pt x="1055" y="1532"/>
                      </a:lnTo>
                      <a:lnTo>
                        <a:pt x="1080" y="1490"/>
                      </a:lnTo>
                      <a:lnTo>
                        <a:pt x="1103" y="1449"/>
                      </a:lnTo>
                      <a:lnTo>
                        <a:pt x="1124" y="1408"/>
                      </a:lnTo>
                      <a:lnTo>
                        <a:pt x="1144" y="1368"/>
                      </a:lnTo>
                      <a:lnTo>
                        <a:pt x="1162" y="1330"/>
                      </a:lnTo>
                      <a:lnTo>
                        <a:pt x="1179" y="1292"/>
                      </a:lnTo>
                      <a:lnTo>
                        <a:pt x="1195" y="1255"/>
                      </a:lnTo>
                      <a:lnTo>
                        <a:pt x="1208" y="1218"/>
                      </a:lnTo>
                      <a:lnTo>
                        <a:pt x="1222" y="1182"/>
                      </a:lnTo>
                      <a:lnTo>
                        <a:pt x="1232" y="1146"/>
                      </a:lnTo>
                      <a:lnTo>
                        <a:pt x="1243" y="1112"/>
                      </a:lnTo>
                      <a:lnTo>
                        <a:pt x="1251" y="1078"/>
                      </a:lnTo>
                      <a:lnTo>
                        <a:pt x="1259" y="1045"/>
                      </a:lnTo>
                      <a:lnTo>
                        <a:pt x="1265" y="1012"/>
                      </a:lnTo>
                      <a:lnTo>
                        <a:pt x="1269" y="980"/>
                      </a:lnTo>
                      <a:lnTo>
                        <a:pt x="1273" y="948"/>
                      </a:lnTo>
                      <a:lnTo>
                        <a:pt x="1276" y="918"/>
                      </a:lnTo>
                      <a:lnTo>
                        <a:pt x="1277" y="888"/>
                      </a:lnTo>
                      <a:lnTo>
                        <a:pt x="1277" y="859"/>
                      </a:lnTo>
                      <a:lnTo>
                        <a:pt x="1276" y="829"/>
                      </a:lnTo>
                      <a:lnTo>
                        <a:pt x="1273" y="800"/>
                      </a:lnTo>
                      <a:lnTo>
                        <a:pt x="1271" y="773"/>
                      </a:lnTo>
                      <a:lnTo>
                        <a:pt x="1399" y="1024"/>
                      </a:lnTo>
                      <a:lnTo>
                        <a:pt x="1411" y="988"/>
                      </a:lnTo>
                      <a:lnTo>
                        <a:pt x="1421" y="954"/>
                      </a:lnTo>
                      <a:lnTo>
                        <a:pt x="1429" y="918"/>
                      </a:lnTo>
                      <a:lnTo>
                        <a:pt x="1436" y="882"/>
                      </a:lnTo>
                      <a:lnTo>
                        <a:pt x="1440" y="848"/>
                      </a:lnTo>
                      <a:lnTo>
                        <a:pt x="1444" y="812"/>
                      </a:lnTo>
                      <a:lnTo>
                        <a:pt x="1445" y="778"/>
                      </a:lnTo>
                      <a:lnTo>
                        <a:pt x="1446" y="742"/>
                      </a:lnTo>
                      <a:lnTo>
                        <a:pt x="1445" y="708"/>
                      </a:lnTo>
                      <a:lnTo>
                        <a:pt x="1442" y="674"/>
                      </a:lnTo>
                      <a:lnTo>
                        <a:pt x="1440" y="638"/>
                      </a:lnTo>
                      <a:lnTo>
                        <a:pt x="1434" y="604"/>
                      </a:lnTo>
                      <a:lnTo>
                        <a:pt x="1429" y="569"/>
                      </a:lnTo>
                      <a:lnTo>
                        <a:pt x="1422" y="536"/>
                      </a:lnTo>
                      <a:lnTo>
                        <a:pt x="1414" y="502"/>
                      </a:lnTo>
                      <a:lnTo>
                        <a:pt x="1405" y="469"/>
                      </a:lnTo>
                      <a:lnTo>
                        <a:pt x="1395" y="436"/>
                      </a:lnTo>
                      <a:lnTo>
                        <a:pt x="1384" y="403"/>
                      </a:lnTo>
                      <a:lnTo>
                        <a:pt x="1372" y="371"/>
                      </a:lnTo>
                      <a:lnTo>
                        <a:pt x="1360" y="339"/>
                      </a:lnTo>
                      <a:lnTo>
                        <a:pt x="1347" y="308"/>
                      </a:lnTo>
                      <a:lnTo>
                        <a:pt x="1333" y="277"/>
                      </a:lnTo>
                      <a:lnTo>
                        <a:pt x="1318" y="247"/>
                      </a:lnTo>
                      <a:lnTo>
                        <a:pt x="1304" y="217"/>
                      </a:lnTo>
                      <a:lnTo>
                        <a:pt x="1272" y="159"/>
                      </a:lnTo>
                      <a:lnTo>
                        <a:pt x="1239" y="103"/>
                      </a:lnTo>
                      <a:lnTo>
                        <a:pt x="1205" y="50"/>
                      </a:lnTo>
                      <a:lnTo>
                        <a:pt x="1169" y="0"/>
                      </a:lnTo>
                      <a:lnTo>
                        <a:pt x="723" y="0"/>
                      </a:lnTo>
                    </a:path>
                  </a:pathLst>
                </a:custGeom>
                <a:solidFill>
                  <a:schemeClr val="accent4"/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" name="ï$ļîde">
                  <a:extLst>
                    <a:ext uri="{FF2B5EF4-FFF2-40B4-BE49-F238E27FC236}">
                      <a16:creationId xmlns:a16="http://schemas.microsoft.com/office/drawing/2014/main" id="{64436575-6573-496A-B058-712E101875D8}"/>
                    </a:ext>
                  </a:extLst>
                </p:cNvPr>
                <p:cNvSpPr/>
                <p:nvPr/>
              </p:nvSpPr>
              <p:spPr bwMode="auto">
                <a:xfrm>
                  <a:off x="4773133" y="1718459"/>
                  <a:ext cx="272619" cy="762283"/>
                </a:xfrm>
                <a:custGeom>
                  <a:avLst/>
                  <a:gdLst/>
                  <a:ahLst/>
                  <a:cxnLst>
                    <a:cxn ang="0">
                      <a:pos x="58" y="2837"/>
                    </a:cxn>
                    <a:cxn ang="0">
                      <a:pos x="169" y="2694"/>
                    </a:cxn>
                    <a:cxn ang="0">
                      <a:pos x="269" y="2556"/>
                    </a:cxn>
                    <a:cxn ang="0">
                      <a:pos x="360" y="2424"/>
                    </a:cxn>
                    <a:cxn ang="0">
                      <a:pos x="442" y="2295"/>
                    </a:cxn>
                    <a:cxn ang="0">
                      <a:pos x="515" y="2173"/>
                    </a:cxn>
                    <a:cxn ang="0">
                      <a:pos x="578" y="2054"/>
                    </a:cxn>
                    <a:cxn ang="0">
                      <a:pos x="634" y="1939"/>
                    </a:cxn>
                    <a:cxn ang="0">
                      <a:pos x="680" y="1829"/>
                    </a:cxn>
                    <a:cxn ang="0">
                      <a:pos x="718" y="1724"/>
                    </a:cxn>
                    <a:cxn ang="0">
                      <a:pos x="749" y="1622"/>
                    </a:cxn>
                    <a:cxn ang="0">
                      <a:pos x="772" y="1523"/>
                    </a:cxn>
                    <a:cxn ang="0">
                      <a:pos x="788" y="1429"/>
                    </a:cxn>
                    <a:cxn ang="0">
                      <a:pos x="796" y="1338"/>
                    </a:cxn>
                    <a:cxn ang="0">
                      <a:pos x="797" y="1251"/>
                    </a:cxn>
                    <a:cxn ang="0">
                      <a:pos x="793" y="1168"/>
                    </a:cxn>
                    <a:cxn ang="0">
                      <a:pos x="974" y="1334"/>
                    </a:cxn>
                    <a:cxn ang="0">
                      <a:pos x="1006" y="1234"/>
                    </a:cxn>
                    <a:cxn ang="0">
                      <a:pos x="1027" y="1136"/>
                    </a:cxn>
                    <a:cxn ang="0">
                      <a:pos x="1039" y="1041"/>
                    </a:cxn>
                    <a:cxn ang="0">
                      <a:pos x="1042" y="950"/>
                    </a:cxn>
                    <a:cxn ang="0">
                      <a:pos x="1038" y="860"/>
                    </a:cxn>
                    <a:cxn ang="0">
                      <a:pos x="1026" y="773"/>
                    </a:cxn>
                    <a:cxn ang="0">
                      <a:pos x="1007" y="688"/>
                    </a:cxn>
                    <a:cxn ang="0">
                      <a:pos x="984" y="605"/>
                    </a:cxn>
                    <a:cxn ang="0">
                      <a:pos x="953" y="524"/>
                    </a:cxn>
                    <a:cxn ang="0">
                      <a:pos x="919" y="445"/>
                    </a:cxn>
                    <a:cxn ang="0">
                      <a:pos x="879" y="367"/>
                    </a:cxn>
                    <a:cxn ang="0">
                      <a:pos x="837" y="292"/>
                    </a:cxn>
                    <a:cxn ang="0">
                      <a:pos x="791" y="217"/>
                    </a:cxn>
                    <a:cxn ang="0">
                      <a:pos x="743" y="144"/>
                    </a:cxn>
                    <a:cxn ang="0">
                      <a:pos x="643" y="0"/>
                    </a:cxn>
                    <a:cxn ang="0">
                      <a:pos x="0" y="2910"/>
                    </a:cxn>
                  </a:cxnLst>
                  <a:rect l="0" t="0" r="r" b="b"/>
                  <a:pathLst>
                    <a:path w="1042" h="2910">
                      <a:moveTo>
                        <a:pt x="0" y="2910"/>
                      </a:moveTo>
                      <a:lnTo>
                        <a:pt x="58" y="2837"/>
                      </a:lnTo>
                      <a:lnTo>
                        <a:pt x="115" y="2764"/>
                      </a:lnTo>
                      <a:lnTo>
                        <a:pt x="169" y="2694"/>
                      </a:lnTo>
                      <a:lnTo>
                        <a:pt x="220" y="2624"/>
                      </a:lnTo>
                      <a:lnTo>
                        <a:pt x="269" y="2556"/>
                      </a:lnTo>
                      <a:lnTo>
                        <a:pt x="317" y="2490"/>
                      </a:lnTo>
                      <a:lnTo>
                        <a:pt x="360" y="2424"/>
                      </a:lnTo>
                      <a:lnTo>
                        <a:pt x="403" y="2359"/>
                      </a:lnTo>
                      <a:lnTo>
                        <a:pt x="442" y="2295"/>
                      </a:lnTo>
                      <a:lnTo>
                        <a:pt x="479" y="2233"/>
                      </a:lnTo>
                      <a:lnTo>
                        <a:pt x="515" y="2173"/>
                      </a:lnTo>
                      <a:lnTo>
                        <a:pt x="548" y="2112"/>
                      </a:lnTo>
                      <a:lnTo>
                        <a:pt x="578" y="2054"/>
                      </a:lnTo>
                      <a:lnTo>
                        <a:pt x="607" y="1996"/>
                      </a:lnTo>
                      <a:lnTo>
                        <a:pt x="634" y="1939"/>
                      </a:lnTo>
                      <a:lnTo>
                        <a:pt x="657" y="1883"/>
                      </a:lnTo>
                      <a:lnTo>
                        <a:pt x="680" y="1829"/>
                      </a:lnTo>
                      <a:lnTo>
                        <a:pt x="700" y="1776"/>
                      </a:lnTo>
                      <a:lnTo>
                        <a:pt x="718" y="1724"/>
                      </a:lnTo>
                      <a:lnTo>
                        <a:pt x="734" y="1672"/>
                      </a:lnTo>
                      <a:lnTo>
                        <a:pt x="749" y="1622"/>
                      </a:lnTo>
                      <a:lnTo>
                        <a:pt x="762" y="1572"/>
                      </a:lnTo>
                      <a:lnTo>
                        <a:pt x="772" y="1523"/>
                      </a:lnTo>
                      <a:lnTo>
                        <a:pt x="780" y="1475"/>
                      </a:lnTo>
                      <a:lnTo>
                        <a:pt x="788" y="1429"/>
                      </a:lnTo>
                      <a:lnTo>
                        <a:pt x="793" y="1383"/>
                      </a:lnTo>
                      <a:lnTo>
                        <a:pt x="796" y="1338"/>
                      </a:lnTo>
                      <a:lnTo>
                        <a:pt x="797" y="1294"/>
                      </a:lnTo>
                      <a:lnTo>
                        <a:pt x="797" y="1251"/>
                      </a:lnTo>
                      <a:lnTo>
                        <a:pt x="796" y="1209"/>
                      </a:lnTo>
                      <a:lnTo>
                        <a:pt x="793" y="1168"/>
                      </a:lnTo>
                      <a:lnTo>
                        <a:pt x="788" y="1127"/>
                      </a:lnTo>
                      <a:lnTo>
                        <a:pt x="974" y="1334"/>
                      </a:lnTo>
                      <a:lnTo>
                        <a:pt x="992" y="1284"/>
                      </a:lnTo>
                      <a:lnTo>
                        <a:pt x="1006" y="1234"/>
                      </a:lnTo>
                      <a:lnTo>
                        <a:pt x="1018" y="1185"/>
                      </a:lnTo>
                      <a:lnTo>
                        <a:pt x="1027" y="1136"/>
                      </a:lnTo>
                      <a:lnTo>
                        <a:pt x="1034" y="1088"/>
                      </a:lnTo>
                      <a:lnTo>
                        <a:pt x="1039" y="1041"/>
                      </a:lnTo>
                      <a:lnTo>
                        <a:pt x="1042" y="995"/>
                      </a:lnTo>
                      <a:lnTo>
                        <a:pt x="1042" y="950"/>
                      </a:lnTo>
                      <a:lnTo>
                        <a:pt x="1040" y="905"/>
                      </a:lnTo>
                      <a:lnTo>
                        <a:pt x="1038" y="860"/>
                      </a:lnTo>
                      <a:lnTo>
                        <a:pt x="1033" y="816"/>
                      </a:lnTo>
                      <a:lnTo>
                        <a:pt x="1026" y="773"/>
                      </a:lnTo>
                      <a:lnTo>
                        <a:pt x="1018" y="730"/>
                      </a:lnTo>
                      <a:lnTo>
                        <a:pt x="1007" y="688"/>
                      </a:lnTo>
                      <a:lnTo>
                        <a:pt x="996" y="646"/>
                      </a:lnTo>
                      <a:lnTo>
                        <a:pt x="984" y="605"/>
                      </a:lnTo>
                      <a:lnTo>
                        <a:pt x="969" y="564"/>
                      </a:lnTo>
                      <a:lnTo>
                        <a:pt x="953" y="524"/>
                      </a:lnTo>
                      <a:lnTo>
                        <a:pt x="936" y="485"/>
                      </a:lnTo>
                      <a:lnTo>
                        <a:pt x="919" y="445"/>
                      </a:lnTo>
                      <a:lnTo>
                        <a:pt x="899" y="406"/>
                      </a:lnTo>
                      <a:lnTo>
                        <a:pt x="879" y="367"/>
                      </a:lnTo>
                      <a:lnTo>
                        <a:pt x="858" y="329"/>
                      </a:lnTo>
                      <a:lnTo>
                        <a:pt x="837" y="292"/>
                      </a:lnTo>
                      <a:lnTo>
                        <a:pt x="815" y="254"/>
                      </a:lnTo>
                      <a:lnTo>
                        <a:pt x="791" y="217"/>
                      </a:lnTo>
                      <a:lnTo>
                        <a:pt x="767" y="180"/>
                      </a:lnTo>
                      <a:lnTo>
                        <a:pt x="743" y="144"/>
                      </a:lnTo>
                      <a:lnTo>
                        <a:pt x="693" y="71"/>
                      </a:lnTo>
                      <a:lnTo>
                        <a:pt x="643" y="0"/>
                      </a:lnTo>
                      <a:lnTo>
                        <a:pt x="21" y="0"/>
                      </a:lnTo>
                      <a:lnTo>
                        <a:pt x="0" y="2910"/>
                      </a:ln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" name="iṣ1íḋê">
                  <a:extLst>
                    <a:ext uri="{FF2B5EF4-FFF2-40B4-BE49-F238E27FC236}">
                      <a16:creationId xmlns:a16="http://schemas.microsoft.com/office/drawing/2014/main" id="{6D7D4894-E81D-44C3-A54F-B51597400BD9}"/>
                    </a:ext>
                  </a:extLst>
                </p:cNvPr>
                <p:cNvSpPr/>
                <p:nvPr/>
              </p:nvSpPr>
              <p:spPr bwMode="auto">
                <a:xfrm>
                  <a:off x="4773133" y="1718459"/>
                  <a:ext cx="188736" cy="522169"/>
                </a:xfrm>
                <a:custGeom>
                  <a:avLst/>
                  <a:gdLst/>
                  <a:ahLst/>
                  <a:cxnLst>
                    <a:cxn ang="0">
                      <a:pos x="41" y="1944"/>
                    </a:cxn>
                    <a:cxn ang="0">
                      <a:pos x="117" y="1846"/>
                    </a:cxn>
                    <a:cxn ang="0">
                      <a:pos x="186" y="1753"/>
                    </a:cxn>
                    <a:cxn ang="0">
                      <a:pos x="249" y="1662"/>
                    </a:cxn>
                    <a:cxn ang="0">
                      <a:pos x="306" y="1574"/>
                    </a:cxn>
                    <a:cxn ang="0">
                      <a:pos x="356" y="1490"/>
                    </a:cxn>
                    <a:cxn ang="0">
                      <a:pos x="400" y="1408"/>
                    </a:cxn>
                    <a:cxn ang="0">
                      <a:pos x="438" y="1330"/>
                    </a:cxn>
                    <a:cxn ang="0">
                      <a:pos x="471" y="1255"/>
                    </a:cxn>
                    <a:cxn ang="0">
                      <a:pos x="498" y="1182"/>
                    </a:cxn>
                    <a:cxn ang="0">
                      <a:pos x="519" y="1112"/>
                    </a:cxn>
                    <a:cxn ang="0">
                      <a:pos x="535" y="1045"/>
                    </a:cxn>
                    <a:cxn ang="0">
                      <a:pos x="545" y="980"/>
                    </a:cxn>
                    <a:cxn ang="0">
                      <a:pos x="552" y="918"/>
                    </a:cxn>
                    <a:cxn ang="0">
                      <a:pos x="553" y="859"/>
                    </a:cxn>
                    <a:cxn ang="0">
                      <a:pos x="549" y="800"/>
                    </a:cxn>
                    <a:cxn ang="0">
                      <a:pos x="675" y="1024"/>
                    </a:cxn>
                    <a:cxn ang="0">
                      <a:pos x="697" y="954"/>
                    </a:cxn>
                    <a:cxn ang="0">
                      <a:pos x="712" y="882"/>
                    </a:cxn>
                    <a:cxn ang="0">
                      <a:pos x="720" y="812"/>
                    </a:cxn>
                    <a:cxn ang="0">
                      <a:pos x="722" y="742"/>
                    </a:cxn>
                    <a:cxn ang="0">
                      <a:pos x="718" y="674"/>
                    </a:cxn>
                    <a:cxn ang="0">
                      <a:pos x="710" y="604"/>
                    </a:cxn>
                    <a:cxn ang="0">
                      <a:pos x="698" y="536"/>
                    </a:cxn>
                    <a:cxn ang="0">
                      <a:pos x="681" y="469"/>
                    </a:cxn>
                    <a:cxn ang="0">
                      <a:pos x="660" y="403"/>
                    </a:cxn>
                    <a:cxn ang="0">
                      <a:pos x="636" y="339"/>
                    </a:cxn>
                    <a:cxn ang="0">
                      <a:pos x="609" y="277"/>
                    </a:cxn>
                    <a:cxn ang="0">
                      <a:pos x="580" y="217"/>
                    </a:cxn>
                    <a:cxn ang="0">
                      <a:pos x="515" y="103"/>
                    </a:cxn>
                    <a:cxn ang="0">
                      <a:pos x="445" y="0"/>
                    </a:cxn>
                    <a:cxn ang="0">
                      <a:pos x="0" y="1994"/>
                    </a:cxn>
                  </a:cxnLst>
                  <a:rect l="0" t="0" r="r" b="b"/>
                  <a:pathLst>
                    <a:path w="722" h="1994">
                      <a:moveTo>
                        <a:pt x="0" y="1994"/>
                      </a:moveTo>
                      <a:lnTo>
                        <a:pt x="41" y="1944"/>
                      </a:lnTo>
                      <a:lnTo>
                        <a:pt x="79" y="1895"/>
                      </a:lnTo>
                      <a:lnTo>
                        <a:pt x="117" y="1846"/>
                      </a:lnTo>
                      <a:lnTo>
                        <a:pt x="153" y="1799"/>
                      </a:lnTo>
                      <a:lnTo>
                        <a:pt x="186" y="1753"/>
                      </a:lnTo>
                      <a:lnTo>
                        <a:pt x="219" y="1706"/>
                      </a:lnTo>
                      <a:lnTo>
                        <a:pt x="249" y="1662"/>
                      </a:lnTo>
                      <a:lnTo>
                        <a:pt x="279" y="1618"/>
                      </a:lnTo>
                      <a:lnTo>
                        <a:pt x="306" y="1574"/>
                      </a:lnTo>
                      <a:lnTo>
                        <a:pt x="333" y="1531"/>
                      </a:lnTo>
                      <a:lnTo>
                        <a:pt x="356" y="1490"/>
                      </a:lnTo>
                      <a:lnTo>
                        <a:pt x="379" y="1449"/>
                      </a:lnTo>
                      <a:lnTo>
                        <a:pt x="400" y="1408"/>
                      </a:lnTo>
                      <a:lnTo>
                        <a:pt x="420" y="1368"/>
                      </a:lnTo>
                      <a:lnTo>
                        <a:pt x="438" y="1330"/>
                      </a:lnTo>
                      <a:lnTo>
                        <a:pt x="455" y="1292"/>
                      </a:lnTo>
                      <a:lnTo>
                        <a:pt x="471" y="1255"/>
                      </a:lnTo>
                      <a:lnTo>
                        <a:pt x="484" y="1218"/>
                      </a:lnTo>
                      <a:lnTo>
                        <a:pt x="498" y="1182"/>
                      </a:lnTo>
                      <a:lnTo>
                        <a:pt x="508" y="1146"/>
                      </a:lnTo>
                      <a:lnTo>
                        <a:pt x="519" y="1112"/>
                      </a:lnTo>
                      <a:lnTo>
                        <a:pt x="527" y="1078"/>
                      </a:lnTo>
                      <a:lnTo>
                        <a:pt x="535" y="1045"/>
                      </a:lnTo>
                      <a:lnTo>
                        <a:pt x="541" y="1012"/>
                      </a:lnTo>
                      <a:lnTo>
                        <a:pt x="545" y="980"/>
                      </a:lnTo>
                      <a:lnTo>
                        <a:pt x="549" y="948"/>
                      </a:lnTo>
                      <a:lnTo>
                        <a:pt x="552" y="918"/>
                      </a:lnTo>
                      <a:lnTo>
                        <a:pt x="553" y="888"/>
                      </a:lnTo>
                      <a:lnTo>
                        <a:pt x="553" y="859"/>
                      </a:lnTo>
                      <a:lnTo>
                        <a:pt x="552" y="829"/>
                      </a:lnTo>
                      <a:lnTo>
                        <a:pt x="549" y="800"/>
                      </a:lnTo>
                      <a:lnTo>
                        <a:pt x="547" y="773"/>
                      </a:lnTo>
                      <a:lnTo>
                        <a:pt x="675" y="1024"/>
                      </a:lnTo>
                      <a:lnTo>
                        <a:pt x="687" y="988"/>
                      </a:lnTo>
                      <a:lnTo>
                        <a:pt x="697" y="954"/>
                      </a:lnTo>
                      <a:lnTo>
                        <a:pt x="705" y="918"/>
                      </a:lnTo>
                      <a:lnTo>
                        <a:pt x="712" y="882"/>
                      </a:lnTo>
                      <a:lnTo>
                        <a:pt x="716" y="848"/>
                      </a:lnTo>
                      <a:lnTo>
                        <a:pt x="720" y="812"/>
                      </a:lnTo>
                      <a:lnTo>
                        <a:pt x="721" y="778"/>
                      </a:lnTo>
                      <a:lnTo>
                        <a:pt x="722" y="742"/>
                      </a:lnTo>
                      <a:lnTo>
                        <a:pt x="721" y="708"/>
                      </a:lnTo>
                      <a:lnTo>
                        <a:pt x="718" y="674"/>
                      </a:lnTo>
                      <a:lnTo>
                        <a:pt x="716" y="638"/>
                      </a:lnTo>
                      <a:lnTo>
                        <a:pt x="710" y="604"/>
                      </a:lnTo>
                      <a:lnTo>
                        <a:pt x="705" y="569"/>
                      </a:lnTo>
                      <a:lnTo>
                        <a:pt x="698" y="536"/>
                      </a:lnTo>
                      <a:lnTo>
                        <a:pt x="690" y="502"/>
                      </a:lnTo>
                      <a:lnTo>
                        <a:pt x="681" y="469"/>
                      </a:lnTo>
                      <a:lnTo>
                        <a:pt x="671" y="436"/>
                      </a:lnTo>
                      <a:lnTo>
                        <a:pt x="660" y="403"/>
                      </a:lnTo>
                      <a:lnTo>
                        <a:pt x="648" y="371"/>
                      </a:lnTo>
                      <a:lnTo>
                        <a:pt x="636" y="339"/>
                      </a:lnTo>
                      <a:lnTo>
                        <a:pt x="623" y="308"/>
                      </a:lnTo>
                      <a:lnTo>
                        <a:pt x="609" y="277"/>
                      </a:lnTo>
                      <a:lnTo>
                        <a:pt x="594" y="247"/>
                      </a:lnTo>
                      <a:lnTo>
                        <a:pt x="580" y="217"/>
                      </a:lnTo>
                      <a:lnTo>
                        <a:pt x="548" y="159"/>
                      </a:lnTo>
                      <a:lnTo>
                        <a:pt x="515" y="103"/>
                      </a:lnTo>
                      <a:lnTo>
                        <a:pt x="481" y="50"/>
                      </a:lnTo>
                      <a:lnTo>
                        <a:pt x="445" y="0"/>
                      </a:lnTo>
                      <a:lnTo>
                        <a:pt x="21" y="0"/>
                      </a:lnTo>
                      <a:lnTo>
                        <a:pt x="0" y="199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îṩľiďè">
                <a:extLst>
                  <a:ext uri="{FF2B5EF4-FFF2-40B4-BE49-F238E27FC236}">
                    <a16:creationId xmlns:a16="http://schemas.microsoft.com/office/drawing/2014/main" id="{9C06A556-197A-4A55-A650-A54A6E10DC9B}"/>
                  </a:ext>
                </a:extLst>
              </p:cNvPr>
              <p:cNvGrpSpPr/>
              <p:nvPr/>
            </p:nvGrpSpPr>
            <p:grpSpPr>
              <a:xfrm>
                <a:off x="5056527" y="2002973"/>
                <a:ext cx="2090002" cy="2363641"/>
                <a:chOff x="4051300" y="590550"/>
                <a:chExt cx="1041400" cy="1177749"/>
              </a:xfrm>
            </p:grpSpPr>
            <p:sp>
              <p:nvSpPr>
                <p:cNvPr id="53" name="ïsliḓê">
                  <a:extLst>
                    <a:ext uri="{FF2B5EF4-FFF2-40B4-BE49-F238E27FC236}">
                      <a16:creationId xmlns:a16="http://schemas.microsoft.com/office/drawing/2014/main" id="{EBB8B16D-F4D9-4A7E-8822-91A92F3776C9}"/>
                    </a:ext>
                  </a:extLst>
                </p:cNvPr>
                <p:cNvSpPr/>
                <p:nvPr/>
              </p:nvSpPr>
              <p:spPr bwMode="auto">
                <a:xfrm>
                  <a:off x="4572000" y="590550"/>
                  <a:ext cx="336652" cy="1067759"/>
                </a:xfrm>
                <a:custGeom>
                  <a:avLst/>
                  <a:gdLst/>
                  <a:ahLst/>
                  <a:cxnLst>
                    <a:cxn ang="0">
                      <a:pos x="282" y="238"/>
                    </a:cxn>
                    <a:cxn ang="0">
                      <a:pos x="831" y="758"/>
                    </a:cxn>
                    <a:cxn ang="0">
                      <a:pos x="1354" y="1337"/>
                    </a:cxn>
                    <a:cxn ang="0">
                      <a:pos x="1850" y="1978"/>
                    </a:cxn>
                    <a:cxn ang="0">
                      <a:pos x="2315" y="2677"/>
                    </a:cxn>
                    <a:cxn ang="0">
                      <a:pos x="2752" y="3437"/>
                    </a:cxn>
                    <a:cxn ang="0">
                      <a:pos x="3157" y="4257"/>
                    </a:cxn>
                    <a:cxn ang="0">
                      <a:pos x="3528" y="5137"/>
                    </a:cxn>
                    <a:cxn ang="0">
                      <a:pos x="3863" y="6075"/>
                    </a:cxn>
                    <a:cxn ang="0">
                      <a:pos x="4162" y="7074"/>
                    </a:cxn>
                    <a:cxn ang="0">
                      <a:pos x="4422" y="8132"/>
                    </a:cxn>
                    <a:cxn ang="0">
                      <a:pos x="4643" y="9251"/>
                    </a:cxn>
                    <a:cxn ang="0">
                      <a:pos x="4821" y="10428"/>
                    </a:cxn>
                    <a:cxn ang="0">
                      <a:pos x="4957" y="11665"/>
                    </a:cxn>
                    <a:cxn ang="0">
                      <a:pos x="5048" y="12961"/>
                    </a:cxn>
                    <a:cxn ang="0">
                      <a:pos x="5092" y="14318"/>
                    </a:cxn>
                    <a:cxn ang="0">
                      <a:pos x="5083" y="15116"/>
                    </a:cxn>
                    <a:cxn ang="0">
                      <a:pos x="4980" y="15293"/>
                    </a:cxn>
                    <a:cxn ang="0">
                      <a:pos x="4788" y="15451"/>
                    </a:cxn>
                    <a:cxn ang="0">
                      <a:pos x="4519" y="15588"/>
                    </a:cxn>
                    <a:cxn ang="0">
                      <a:pos x="4186" y="15707"/>
                    </a:cxn>
                    <a:cxn ang="0">
                      <a:pos x="3802" y="15809"/>
                    </a:cxn>
                    <a:cxn ang="0">
                      <a:pos x="3381" y="15895"/>
                    </a:cxn>
                    <a:cxn ang="0">
                      <a:pos x="2937" y="15965"/>
                    </a:cxn>
                    <a:cxn ang="0">
                      <a:pos x="2480" y="16022"/>
                    </a:cxn>
                    <a:cxn ang="0">
                      <a:pos x="2024" y="16068"/>
                    </a:cxn>
                    <a:cxn ang="0">
                      <a:pos x="1583" y="16102"/>
                    </a:cxn>
                    <a:cxn ang="0">
                      <a:pos x="1169" y="16128"/>
                    </a:cxn>
                    <a:cxn ang="0">
                      <a:pos x="796" y="16145"/>
                    </a:cxn>
                    <a:cxn ang="0">
                      <a:pos x="478" y="16155"/>
                    </a:cxn>
                    <a:cxn ang="0">
                      <a:pos x="224" y="16159"/>
                    </a:cxn>
                    <a:cxn ang="0">
                      <a:pos x="52" y="161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96" h="16159">
                      <a:moveTo>
                        <a:pt x="0" y="0"/>
                      </a:moveTo>
                      <a:lnTo>
                        <a:pt x="282" y="238"/>
                      </a:lnTo>
                      <a:lnTo>
                        <a:pt x="559" y="490"/>
                      </a:lnTo>
                      <a:lnTo>
                        <a:pt x="831" y="758"/>
                      </a:lnTo>
                      <a:lnTo>
                        <a:pt x="1096" y="1040"/>
                      </a:lnTo>
                      <a:lnTo>
                        <a:pt x="1354" y="1337"/>
                      </a:lnTo>
                      <a:lnTo>
                        <a:pt x="1605" y="1650"/>
                      </a:lnTo>
                      <a:lnTo>
                        <a:pt x="1850" y="1978"/>
                      </a:lnTo>
                      <a:lnTo>
                        <a:pt x="2086" y="2320"/>
                      </a:lnTo>
                      <a:lnTo>
                        <a:pt x="2315" y="2677"/>
                      </a:lnTo>
                      <a:lnTo>
                        <a:pt x="2538" y="3050"/>
                      </a:lnTo>
                      <a:lnTo>
                        <a:pt x="2752" y="3437"/>
                      </a:lnTo>
                      <a:lnTo>
                        <a:pt x="2959" y="3839"/>
                      </a:lnTo>
                      <a:lnTo>
                        <a:pt x="3157" y="4257"/>
                      </a:lnTo>
                      <a:lnTo>
                        <a:pt x="3347" y="4690"/>
                      </a:lnTo>
                      <a:lnTo>
                        <a:pt x="3528" y="5137"/>
                      </a:lnTo>
                      <a:lnTo>
                        <a:pt x="3700" y="5598"/>
                      </a:lnTo>
                      <a:lnTo>
                        <a:pt x="3863" y="6075"/>
                      </a:lnTo>
                      <a:lnTo>
                        <a:pt x="4017" y="6567"/>
                      </a:lnTo>
                      <a:lnTo>
                        <a:pt x="4162" y="7074"/>
                      </a:lnTo>
                      <a:lnTo>
                        <a:pt x="4297" y="7596"/>
                      </a:lnTo>
                      <a:lnTo>
                        <a:pt x="4422" y="8132"/>
                      </a:lnTo>
                      <a:lnTo>
                        <a:pt x="4538" y="8684"/>
                      </a:lnTo>
                      <a:lnTo>
                        <a:pt x="4643" y="9251"/>
                      </a:lnTo>
                      <a:lnTo>
                        <a:pt x="4738" y="9832"/>
                      </a:lnTo>
                      <a:lnTo>
                        <a:pt x="4821" y="10428"/>
                      </a:lnTo>
                      <a:lnTo>
                        <a:pt x="4895" y="11040"/>
                      </a:lnTo>
                      <a:lnTo>
                        <a:pt x="4957" y="11665"/>
                      </a:lnTo>
                      <a:lnTo>
                        <a:pt x="5008" y="12306"/>
                      </a:lnTo>
                      <a:lnTo>
                        <a:pt x="5048" y="12961"/>
                      </a:lnTo>
                      <a:lnTo>
                        <a:pt x="5076" y="13632"/>
                      </a:lnTo>
                      <a:lnTo>
                        <a:pt x="5092" y="14318"/>
                      </a:lnTo>
                      <a:lnTo>
                        <a:pt x="5096" y="15019"/>
                      </a:lnTo>
                      <a:lnTo>
                        <a:pt x="5083" y="15116"/>
                      </a:lnTo>
                      <a:lnTo>
                        <a:pt x="5044" y="15207"/>
                      </a:lnTo>
                      <a:lnTo>
                        <a:pt x="4980" y="15293"/>
                      </a:lnTo>
                      <a:lnTo>
                        <a:pt x="4894" y="15375"/>
                      </a:lnTo>
                      <a:lnTo>
                        <a:pt x="4788" y="15451"/>
                      </a:lnTo>
                      <a:lnTo>
                        <a:pt x="4662" y="15523"/>
                      </a:lnTo>
                      <a:lnTo>
                        <a:pt x="4519" y="15588"/>
                      </a:lnTo>
                      <a:lnTo>
                        <a:pt x="4359" y="15650"/>
                      </a:lnTo>
                      <a:lnTo>
                        <a:pt x="4186" y="15707"/>
                      </a:lnTo>
                      <a:lnTo>
                        <a:pt x="4000" y="15759"/>
                      </a:lnTo>
                      <a:lnTo>
                        <a:pt x="3802" y="15809"/>
                      </a:lnTo>
                      <a:lnTo>
                        <a:pt x="3596" y="15853"/>
                      </a:lnTo>
                      <a:lnTo>
                        <a:pt x="3381" y="15895"/>
                      </a:lnTo>
                      <a:lnTo>
                        <a:pt x="3161" y="15931"/>
                      </a:lnTo>
                      <a:lnTo>
                        <a:pt x="2937" y="15965"/>
                      </a:lnTo>
                      <a:lnTo>
                        <a:pt x="2709" y="15995"/>
                      </a:lnTo>
                      <a:lnTo>
                        <a:pt x="2480" y="16022"/>
                      </a:lnTo>
                      <a:lnTo>
                        <a:pt x="2251" y="16047"/>
                      </a:lnTo>
                      <a:lnTo>
                        <a:pt x="2024" y="16068"/>
                      </a:lnTo>
                      <a:lnTo>
                        <a:pt x="1800" y="16087"/>
                      </a:lnTo>
                      <a:lnTo>
                        <a:pt x="1583" y="16102"/>
                      </a:lnTo>
                      <a:lnTo>
                        <a:pt x="1371" y="16116"/>
                      </a:lnTo>
                      <a:lnTo>
                        <a:pt x="1169" y="16128"/>
                      </a:lnTo>
                      <a:lnTo>
                        <a:pt x="977" y="16137"/>
                      </a:lnTo>
                      <a:lnTo>
                        <a:pt x="796" y="16145"/>
                      </a:lnTo>
                      <a:lnTo>
                        <a:pt x="630" y="16150"/>
                      </a:lnTo>
                      <a:lnTo>
                        <a:pt x="478" y="16155"/>
                      </a:lnTo>
                      <a:lnTo>
                        <a:pt x="341" y="16157"/>
                      </a:lnTo>
                      <a:lnTo>
                        <a:pt x="224" y="16159"/>
                      </a:lnTo>
                      <a:lnTo>
                        <a:pt x="127" y="16159"/>
                      </a:lnTo>
                      <a:lnTo>
                        <a:pt x="52" y="16159"/>
                      </a:lnTo>
                      <a:lnTo>
                        <a:pt x="0" y="161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" name="iṣľiḓe">
                  <a:extLst>
                    <a:ext uri="{FF2B5EF4-FFF2-40B4-BE49-F238E27FC236}">
                      <a16:creationId xmlns:a16="http://schemas.microsoft.com/office/drawing/2014/main" id="{A658AD91-F976-4217-894C-C92CA3ED5603}"/>
                    </a:ext>
                  </a:extLst>
                </p:cNvPr>
                <p:cNvSpPr/>
                <p:nvPr/>
              </p:nvSpPr>
              <p:spPr bwMode="auto">
                <a:xfrm>
                  <a:off x="4235348" y="590550"/>
                  <a:ext cx="336652" cy="1067759"/>
                </a:xfrm>
                <a:custGeom>
                  <a:avLst/>
                  <a:gdLst/>
                  <a:ahLst/>
                  <a:cxnLst>
                    <a:cxn ang="0">
                      <a:pos x="4814" y="238"/>
                    </a:cxn>
                    <a:cxn ang="0">
                      <a:pos x="4265" y="758"/>
                    </a:cxn>
                    <a:cxn ang="0">
                      <a:pos x="3742" y="1337"/>
                    </a:cxn>
                    <a:cxn ang="0">
                      <a:pos x="3246" y="1978"/>
                    </a:cxn>
                    <a:cxn ang="0">
                      <a:pos x="2781" y="2677"/>
                    </a:cxn>
                    <a:cxn ang="0">
                      <a:pos x="2344" y="3437"/>
                    </a:cxn>
                    <a:cxn ang="0">
                      <a:pos x="1939" y="4257"/>
                    </a:cxn>
                    <a:cxn ang="0">
                      <a:pos x="1568" y="5137"/>
                    </a:cxn>
                    <a:cxn ang="0">
                      <a:pos x="1233" y="6075"/>
                    </a:cxn>
                    <a:cxn ang="0">
                      <a:pos x="934" y="7074"/>
                    </a:cxn>
                    <a:cxn ang="0">
                      <a:pos x="674" y="8132"/>
                    </a:cxn>
                    <a:cxn ang="0">
                      <a:pos x="453" y="9251"/>
                    </a:cxn>
                    <a:cxn ang="0">
                      <a:pos x="275" y="10428"/>
                    </a:cxn>
                    <a:cxn ang="0">
                      <a:pos x="139" y="11665"/>
                    </a:cxn>
                    <a:cxn ang="0">
                      <a:pos x="48" y="12961"/>
                    </a:cxn>
                    <a:cxn ang="0">
                      <a:pos x="4" y="14318"/>
                    </a:cxn>
                    <a:cxn ang="0">
                      <a:pos x="13" y="15116"/>
                    </a:cxn>
                    <a:cxn ang="0">
                      <a:pos x="116" y="15293"/>
                    </a:cxn>
                    <a:cxn ang="0">
                      <a:pos x="308" y="15451"/>
                    </a:cxn>
                    <a:cxn ang="0">
                      <a:pos x="577" y="15588"/>
                    </a:cxn>
                    <a:cxn ang="0">
                      <a:pos x="910" y="15707"/>
                    </a:cxn>
                    <a:cxn ang="0">
                      <a:pos x="1294" y="15809"/>
                    </a:cxn>
                    <a:cxn ang="0">
                      <a:pos x="1715" y="15895"/>
                    </a:cxn>
                    <a:cxn ang="0">
                      <a:pos x="2159" y="15965"/>
                    </a:cxn>
                    <a:cxn ang="0">
                      <a:pos x="2616" y="16022"/>
                    </a:cxn>
                    <a:cxn ang="0">
                      <a:pos x="3072" y="16068"/>
                    </a:cxn>
                    <a:cxn ang="0">
                      <a:pos x="3513" y="16102"/>
                    </a:cxn>
                    <a:cxn ang="0">
                      <a:pos x="3927" y="16128"/>
                    </a:cxn>
                    <a:cxn ang="0">
                      <a:pos x="4300" y="16145"/>
                    </a:cxn>
                    <a:cxn ang="0">
                      <a:pos x="4618" y="16155"/>
                    </a:cxn>
                    <a:cxn ang="0">
                      <a:pos x="4872" y="16159"/>
                    </a:cxn>
                    <a:cxn ang="0">
                      <a:pos x="5044" y="16159"/>
                    </a:cxn>
                    <a:cxn ang="0">
                      <a:pos x="5098" y="0"/>
                    </a:cxn>
                  </a:cxnLst>
                  <a:rect l="0" t="0" r="r" b="b"/>
                  <a:pathLst>
                    <a:path w="5098" h="16159">
                      <a:moveTo>
                        <a:pt x="5098" y="0"/>
                      </a:moveTo>
                      <a:lnTo>
                        <a:pt x="4814" y="238"/>
                      </a:lnTo>
                      <a:lnTo>
                        <a:pt x="4537" y="490"/>
                      </a:lnTo>
                      <a:lnTo>
                        <a:pt x="4265" y="758"/>
                      </a:lnTo>
                      <a:lnTo>
                        <a:pt x="4000" y="1040"/>
                      </a:lnTo>
                      <a:lnTo>
                        <a:pt x="3742" y="1337"/>
                      </a:lnTo>
                      <a:lnTo>
                        <a:pt x="3491" y="1650"/>
                      </a:lnTo>
                      <a:lnTo>
                        <a:pt x="3246" y="1978"/>
                      </a:lnTo>
                      <a:lnTo>
                        <a:pt x="3010" y="2320"/>
                      </a:lnTo>
                      <a:lnTo>
                        <a:pt x="2781" y="2677"/>
                      </a:lnTo>
                      <a:lnTo>
                        <a:pt x="2558" y="3050"/>
                      </a:lnTo>
                      <a:lnTo>
                        <a:pt x="2344" y="3437"/>
                      </a:lnTo>
                      <a:lnTo>
                        <a:pt x="2137" y="3839"/>
                      </a:lnTo>
                      <a:lnTo>
                        <a:pt x="1939" y="4257"/>
                      </a:lnTo>
                      <a:lnTo>
                        <a:pt x="1749" y="4690"/>
                      </a:lnTo>
                      <a:lnTo>
                        <a:pt x="1568" y="5137"/>
                      </a:lnTo>
                      <a:lnTo>
                        <a:pt x="1396" y="5598"/>
                      </a:lnTo>
                      <a:lnTo>
                        <a:pt x="1233" y="6075"/>
                      </a:lnTo>
                      <a:lnTo>
                        <a:pt x="1079" y="6567"/>
                      </a:lnTo>
                      <a:lnTo>
                        <a:pt x="934" y="7074"/>
                      </a:lnTo>
                      <a:lnTo>
                        <a:pt x="799" y="7596"/>
                      </a:lnTo>
                      <a:lnTo>
                        <a:pt x="674" y="8132"/>
                      </a:lnTo>
                      <a:lnTo>
                        <a:pt x="558" y="8684"/>
                      </a:lnTo>
                      <a:lnTo>
                        <a:pt x="453" y="9251"/>
                      </a:lnTo>
                      <a:lnTo>
                        <a:pt x="358" y="9832"/>
                      </a:lnTo>
                      <a:lnTo>
                        <a:pt x="275" y="10428"/>
                      </a:lnTo>
                      <a:lnTo>
                        <a:pt x="201" y="11040"/>
                      </a:lnTo>
                      <a:lnTo>
                        <a:pt x="139" y="11665"/>
                      </a:lnTo>
                      <a:lnTo>
                        <a:pt x="88" y="12306"/>
                      </a:lnTo>
                      <a:lnTo>
                        <a:pt x="48" y="12961"/>
                      </a:lnTo>
                      <a:lnTo>
                        <a:pt x="20" y="13632"/>
                      </a:lnTo>
                      <a:lnTo>
                        <a:pt x="4" y="14318"/>
                      </a:lnTo>
                      <a:lnTo>
                        <a:pt x="0" y="15019"/>
                      </a:lnTo>
                      <a:lnTo>
                        <a:pt x="13" y="15116"/>
                      </a:lnTo>
                      <a:lnTo>
                        <a:pt x="52" y="15207"/>
                      </a:lnTo>
                      <a:lnTo>
                        <a:pt x="116" y="15293"/>
                      </a:lnTo>
                      <a:lnTo>
                        <a:pt x="202" y="15375"/>
                      </a:lnTo>
                      <a:lnTo>
                        <a:pt x="308" y="15451"/>
                      </a:lnTo>
                      <a:lnTo>
                        <a:pt x="434" y="15523"/>
                      </a:lnTo>
                      <a:lnTo>
                        <a:pt x="577" y="15588"/>
                      </a:lnTo>
                      <a:lnTo>
                        <a:pt x="737" y="15650"/>
                      </a:lnTo>
                      <a:lnTo>
                        <a:pt x="910" y="15707"/>
                      </a:lnTo>
                      <a:lnTo>
                        <a:pt x="1096" y="15759"/>
                      </a:lnTo>
                      <a:lnTo>
                        <a:pt x="1294" y="15809"/>
                      </a:lnTo>
                      <a:lnTo>
                        <a:pt x="1500" y="15853"/>
                      </a:lnTo>
                      <a:lnTo>
                        <a:pt x="1715" y="15895"/>
                      </a:lnTo>
                      <a:lnTo>
                        <a:pt x="1935" y="15931"/>
                      </a:lnTo>
                      <a:lnTo>
                        <a:pt x="2159" y="15965"/>
                      </a:lnTo>
                      <a:lnTo>
                        <a:pt x="2387" y="15995"/>
                      </a:lnTo>
                      <a:lnTo>
                        <a:pt x="2616" y="16022"/>
                      </a:lnTo>
                      <a:lnTo>
                        <a:pt x="2845" y="16047"/>
                      </a:lnTo>
                      <a:lnTo>
                        <a:pt x="3072" y="16068"/>
                      </a:lnTo>
                      <a:lnTo>
                        <a:pt x="3296" y="16087"/>
                      </a:lnTo>
                      <a:lnTo>
                        <a:pt x="3513" y="16102"/>
                      </a:lnTo>
                      <a:lnTo>
                        <a:pt x="3725" y="16116"/>
                      </a:lnTo>
                      <a:lnTo>
                        <a:pt x="3927" y="16128"/>
                      </a:lnTo>
                      <a:lnTo>
                        <a:pt x="4119" y="16137"/>
                      </a:lnTo>
                      <a:lnTo>
                        <a:pt x="4300" y="16145"/>
                      </a:lnTo>
                      <a:lnTo>
                        <a:pt x="4466" y="16150"/>
                      </a:lnTo>
                      <a:lnTo>
                        <a:pt x="4618" y="16155"/>
                      </a:lnTo>
                      <a:lnTo>
                        <a:pt x="4755" y="16157"/>
                      </a:lnTo>
                      <a:lnTo>
                        <a:pt x="4872" y="16159"/>
                      </a:lnTo>
                      <a:lnTo>
                        <a:pt x="4969" y="16159"/>
                      </a:lnTo>
                      <a:lnTo>
                        <a:pt x="5044" y="16159"/>
                      </a:lnTo>
                      <a:lnTo>
                        <a:pt x="5098" y="16158"/>
                      </a:lnTo>
                      <a:lnTo>
                        <a:pt x="5098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Sḷîde">
                  <a:extLst>
                    <a:ext uri="{FF2B5EF4-FFF2-40B4-BE49-F238E27FC236}">
                      <a16:creationId xmlns:a16="http://schemas.microsoft.com/office/drawing/2014/main" id="{869CDEA2-685B-4436-9C78-5670D44DD30F}"/>
                    </a:ext>
                  </a:extLst>
                </p:cNvPr>
                <p:cNvSpPr/>
                <p:nvPr/>
              </p:nvSpPr>
              <p:spPr bwMode="auto">
                <a:xfrm>
                  <a:off x="4383327" y="786159"/>
                  <a:ext cx="377346" cy="78614"/>
                </a:xfrm>
                <a:custGeom>
                  <a:avLst/>
                  <a:gdLst/>
                  <a:ahLst/>
                  <a:cxnLst>
                    <a:cxn ang="0">
                      <a:pos x="5556" y="733"/>
                    </a:cxn>
                    <a:cxn ang="0">
                      <a:pos x="5313" y="816"/>
                    </a:cxn>
                    <a:cxn ang="0">
                      <a:pos x="5064" y="891"/>
                    </a:cxn>
                    <a:cxn ang="0">
                      <a:pos x="4807" y="959"/>
                    </a:cxn>
                    <a:cxn ang="0">
                      <a:pos x="4545" y="1018"/>
                    </a:cxn>
                    <a:cxn ang="0">
                      <a:pos x="4275" y="1068"/>
                    </a:cxn>
                    <a:cxn ang="0">
                      <a:pos x="4002" y="1111"/>
                    </a:cxn>
                    <a:cxn ang="0">
                      <a:pos x="3722" y="1144"/>
                    </a:cxn>
                    <a:cxn ang="0">
                      <a:pos x="3437" y="1168"/>
                    </a:cxn>
                    <a:cxn ang="0">
                      <a:pos x="3149" y="1183"/>
                    </a:cxn>
                    <a:cxn ang="0">
                      <a:pos x="2858" y="1188"/>
                    </a:cxn>
                    <a:cxn ang="0">
                      <a:pos x="2565" y="1183"/>
                    </a:cxn>
                    <a:cxn ang="0">
                      <a:pos x="2277" y="1168"/>
                    </a:cxn>
                    <a:cxn ang="0">
                      <a:pos x="1992" y="1144"/>
                    </a:cxn>
                    <a:cxn ang="0">
                      <a:pos x="1712" y="1111"/>
                    </a:cxn>
                    <a:cxn ang="0">
                      <a:pos x="1439" y="1068"/>
                    </a:cxn>
                    <a:cxn ang="0">
                      <a:pos x="1169" y="1018"/>
                    </a:cxn>
                    <a:cxn ang="0">
                      <a:pos x="907" y="959"/>
                    </a:cxn>
                    <a:cxn ang="0">
                      <a:pos x="650" y="891"/>
                    </a:cxn>
                    <a:cxn ang="0">
                      <a:pos x="401" y="816"/>
                    </a:cxn>
                    <a:cxn ang="0">
                      <a:pos x="158" y="733"/>
                    </a:cxn>
                    <a:cxn ang="0">
                      <a:pos x="46" y="587"/>
                    </a:cxn>
                    <a:cxn ang="0">
                      <a:pos x="182" y="331"/>
                    </a:cxn>
                    <a:cxn ang="0">
                      <a:pos x="322" y="82"/>
                    </a:cxn>
                    <a:cxn ang="0">
                      <a:pos x="510" y="45"/>
                    </a:cxn>
                    <a:cxn ang="0">
                      <a:pos x="726" y="106"/>
                    </a:cxn>
                    <a:cxn ang="0">
                      <a:pos x="947" y="163"/>
                    </a:cxn>
                    <a:cxn ang="0">
                      <a:pos x="1173" y="212"/>
                    </a:cxn>
                    <a:cxn ang="0">
                      <a:pos x="1402" y="257"/>
                    </a:cxn>
                    <a:cxn ang="0">
                      <a:pos x="1635" y="294"/>
                    </a:cxn>
                    <a:cxn ang="0">
                      <a:pos x="1873" y="325"/>
                    </a:cxn>
                    <a:cxn ang="0">
                      <a:pos x="2115" y="350"/>
                    </a:cxn>
                    <a:cxn ang="0">
                      <a:pos x="2359" y="368"/>
                    </a:cxn>
                    <a:cxn ang="0">
                      <a:pos x="2606" y="379"/>
                    </a:cxn>
                    <a:cxn ang="0">
                      <a:pos x="2858" y="382"/>
                    </a:cxn>
                    <a:cxn ang="0">
                      <a:pos x="3108" y="379"/>
                    </a:cxn>
                    <a:cxn ang="0">
                      <a:pos x="3355" y="368"/>
                    </a:cxn>
                    <a:cxn ang="0">
                      <a:pos x="3599" y="350"/>
                    </a:cxn>
                    <a:cxn ang="0">
                      <a:pos x="3841" y="325"/>
                    </a:cxn>
                    <a:cxn ang="0">
                      <a:pos x="4079" y="294"/>
                    </a:cxn>
                    <a:cxn ang="0">
                      <a:pos x="4312" y="257"/>
                    </a:cxn>
                    <a:cxn ang="0">
                      <a:pos x="4541" y="212"/>
                    </a:cxn>
                    <a:cxn ang="0">
                      <a:pos x="4767" y="162"/>
                    </a:cxn>
                    <a:cxn ang="0">
                      <a:pos x="4988" y="106"/>
                    </a:cxn>
                    <a:cxn ang="0">
                      <a:pos x="5204" y="45"/>
                    </a:cxn>
                    <a:cxn ang="0">
                      <a:pos x="5392" y="82"/>
                    </a:cxn>
                    <a:cxn ang="0">
                      <a:pos x="5532" y="331"/>
                    </a:cxn>
                    <a:cxn ang="0">
                      <a:pos x="5668" y="587"/>
                    </a:cxn>
                  </a:cxnLst>
                  <a:rect l="0" t="0" r="r" b="b"/>
                  <a:pathLst>
                    <a:path w="5714" h="1188">
                      <a:moveTo>
                        <a:pt x="5714" y="673"/>
                      </a:moveTo>
                      <a:lnTo>
                        <a:pt x="5635" y="703"/>
                      </a:lnTo>
                      <a:lnTo>
                        <a:pt x="5556" y="733"/>
                      </a:lnTo>
                      <a:lnTo>
                        <a:pt x="5476" y="761"/>
                      </a:lnTo>
                      <a:lnTo>
                        <a:pt x="5395" y="789"/>
                      </a:lnTo>
                      <a:lnTo>
                        <a:pt x="5313" y="816"/>
                      </a:lnTo>
                      <a:lnTo>
                        <a:pt x="5230" y="841"/>
                      </a:lnTo>
                      <a:lnTo>
                        <a:pt x="5148" y="867"/>
                      </a:lnTo>
                      <a:lnTo>
                        <a:pt x="5064" y="891"/>
                      </a:lnTo>
                      <a:lnTo>
                        <a:pt x="4979" y="914"/>
                      </a:lnTo>
                      <a:lnTo>
                        <a:pt x="4893" y="936"/>
                      </a:lnTo>
                      <a:lnTo>
                        <a:pt x="4807" y="959"/>
                      </a:lnTo>
                      <a:lnTo>
                        <a:pt x="4720" y="979"/>
                      </a:lnTo>
                      <a:lnTo>
                        <a:pt x="4633" y="999"/>
                      </a:lnTo>
                      <a:lnTo>
                        <a:pt x="4545" y="1018"/>
                      </a:lnTo>
                      <a:lnTo>
                        <a:pt x="4455" y="1036"/>
                      </a:lnTo>
                      <a:lnTo>
                        <a:pt x="4366" y="1053"/>
                      </a:lnTo>
                      <a:lnTo>
                        <a:pt x="4275" y="1068"/>
                      </a:lnTo>
                      <a:lnTo>
                        <a:pt x="4185" y="1084"/>
                      </a:lnTo>
                      <a:lnTo>
                        <a:pt x="4093" y="1097"/>
                      </a:lnTo>
                      <a:lnTo>
                        <a:pt x="4002" y="1111"/>
                      </a:lnTo>
                      <a:lnTo>
                        <a:pt x="3909" y="1123"/>
                      </a:lnTo>
                      <a:lnTo>
                        <a:pt x="3816" y="1134"/>
                      </a:lnTo>
                      <a:lnTo>
                        <a:pt x="3722" y="1144"/>
                      </a:lnTo>
                      <a:lnTo>
                        <a:pt x="3627" y="1153"/>
                      </a:lnTo>
                      <a:lnTo>
                        <a:pt x="3533" y="1161"/>
                      </a:lnTo>
                      <a:lnTo>
                        <a:pt x="3437" y="1168"/>
                      </a:lnTo>
                      <a:lnTo>
                        <a:pt x="3342" y="1174"/>
                      </a:lnTo>
                      <a:lnTo>
                        <a:pt x="3246" y="1179"/>
                      </a:lnTo>
                      <a:lnTo>
                        <a:pt x="3149" y="1183"/>
                      </a:lnTo>
                      <a:lnTo>
                        <a:pt x="3052" y="1186"/>
                      </a:lnTo>
                      <a:lnTo>
                        <a:pt x="2955" y="1187"/>
                      </a:lnTo>
                      <a:lnTo>
                        <a:pt x="2858" y="1188"/>
                      </a:lnTo>
                      <a:lnTo>
                        <a:pt x="2759" y="1187"/>
                      </a:lnTo>
                      <a:lnTo>
                        <a:pt x="2662" y="1186"/>
                      </a:lnTo>
                      <a:lnTo>
                        <a:pt x="2565" y="1183"/>
                      </a:lnTo>
                      <a:lnTo>
                        <a:pt x="2468" y="1179"/>
                      </a:lnTo>
                      <a:lnTo>
                        <a:pt x="2372" y="1174"/>
                      </a:lnTo>
                      <a:lnTo>
                        <a:pt x="2277" y="1168"/>
                      </a:lnTo>
                      <a:lnTo>
                        <a:pt x="2181" y="1161"/>
                      </a:lnTo>
                      <a:lnTo>
                        <a:pt x="2087" y="1153"/>
                      </a:lnTo>
                      <a:lnTo>
                        <a:pt x="1992" y="1144"/>
                      </a:lnTo>
                      <a:lnTo>
                        <a:pt x="1898" y="1134"/>
                      </a:lnTo>
                      <a:lnTo>
                        <a:pt x="1805" y="1123"/>
                      </a:lnTo>
                      <a:lnTo>
                        <a:pt x="1712" y="1111"/>
                      </a:lnTo>
                      <a:lnTo>
                        <a:pt x="1621" y="1097"/>
                      </a:lnTo>
                      <a:lnTo>
                        <a:pt x="1529" y="1084"/>
                      </a:lnTo>
                      <a:lnTo>
                        <a:pt x="1439" y="1068"/>
                      </a:lnTo>
                      <a:lnTo>
                        <a:pt x="1348" y="1053"/>
                      </a:lnTo>
                      <a:lnTo>
                        <a:pt x="1259" y="1036"/>
                      </a:lnTo>
                      <a:lnTo>
                        <a:pt x="1169" y="1018"/>
                      </a:lnTo>
                      <a:lnTo>
                        <a:pt x="1081" y="999"/>
                      </a:lnTo>
                      <a:lnTo>
                        <a:pt x="994" y="979"/>
                      </a:lnTo>
                      <a:lnTo>
                        <a:pt x="907" y="959"/>
                      </a:lnTo>
                      <a:lnTo>
                        <a:pt x="821" y="936"/>
                      </a:lnTo>
                      <a:lnTo>
                        <a:pt x="735" y="914"/>
                      </a:lnTo>
                      <a:lnTo>
                        <a:pt x="650" y="891"/>
                      </a:lnTo>
                      <a:lnTo>
                        <a:pt x="566" y="867"/>
                      </a:lnTo>
                      <a:lnTo>
                        <a:pt x="484" y="841"/>
                      </a:lnTo>
                      <a:lnTo>
                        <a:pt x="401" y="816"/>
                      </a:lnTo>
                      <a:lnTo>
                        <a:pt x="319" y="789"/>
                      </a:lnTo>
                      <a:lnTo>
                        <a:pt x="238" y="761"/>
                      </a:lnTo>
                      <a:lnTo>
                        <a:pt x="158" y="733"/>
                      </a:lnTo>
                      <a:lnTo>
                        <a:pt x="79" y="703"/>
                      </a:lnTo>
                      <a:lnTo>
                        <a:pt x="0" y="673"/>
                      </a:lnTo>
                      <a:lnTo>
                        <a:pt x="46" y="587"/>
                      </a:lnTo>
                      <a:lnTo>
                        <a:pt x="90" y="501"/>
                      </a:lnTo>
                      <a:lnTo>
                        <a:pt x="136" y="416"/>
                      </a:lnTo>
                      <a:lnTo>
                        <a:pt x="182" y="331"/>
                      </a:lnTo>
                      <a:lnTo>
                        <a:pt x="228" y="247"/>
                      </a:lnTo>
                      <a:lnTo>
                        <a:pt x="275" y="164"/>
                      </a:lnTo>
                      <a:lnTo>
                        <a:pt x="322" y="82"/>
                      </a:lnTo>
                      <a:lnTo>
                        <a:pt x="370" y="0"/>
                      </a:lnTo>
                      <a:lnTo>
                        <a:pt x="440" y="22"/>
                      </a:lnTo>
                      <a:lnTo>
                        <a:pt x="510" y="45"/>
                      </a:lnTo>
                      <a:lnTo>
                        <a:pt x="582" y="66"/>
                      </a:lnTo>
                      <a:lnTo>
                        <a:pt x="654" y="86"/>
                      </a:lnTo>
                      <a:lnTo>
                        <a:pt x="726" y="106"/>
                      </a:lnTo>
                      <a:lnTo>
                        <a:pt x="800" y="126"/>
                      </a:lnTo>
                      <a:lnTo>
                        <a:pt x="873" y="144"/>
                      </a:lnTo>
                      <a:lnTo>
                        <a:pt x="947" y="163"/>
                      </a:lnTo>
                      <a:lnTo>
                        <a:pt x="1022" y="180"/>
                      </a:lnTo>
                      <a:lnTo>
                        <a:pt x="1097" y="197"/>
                      </a:lnTo>
                      <a:lnTo>
                        <a:pt x="1173" y="212"/>
                      </a:lnTo>
                      <a:lnTo>
                        <a:pt x="1249" y="228"/>
                      </a:lnTo>
                      <a:lnTo>
                        <a:pt x="1325" y="243"/>
                      </a:lnTo>
                      <a:lnTo>
                        <a:pt x="1402" y="257"/>
                      </a:lnTo>
                      <a:lnTo>
                        <a:pt x="1480" y="271"/>
                      </a:lnTo>
                      <a:lnTo>
                        <a:pt x="1557" y="283"/>
                      </a:lnTo>
                      <a:lnTo>
                        <a:pt x="1635" y="294"/>
                      </a:lnTo>
                      <a:lnTo>
                        <a:pt x="1715" y="305"/>
                      </a:lnTo>
                      <a:lnTo>
                        <a:pt x="1794" y="316"/>
                      </a:lnTo>
                      <a:lnTo>
                        <a:pt x="1873" y="325"/>
                      </a:lnTo>
                      <a:lnTo>
                        <a:pt x="1954" y="334"/>
                      </a:lnTo>
                      <a:lnTo>
                        <a:pt x="2034" y="343"/>
                      </a:lnTo>
                      <a:lnTo>
                        <a:pt x="2115" y="350"/>
                      </a:lnTo>
                      <a:lnTo>
                        <a:pt x="2195" y="357"/>
                      </a:lnTo>
                      <a:lnTo>
                        <a:pt x="2277" y="363"/>
                      </a:lnTo>
                      <a:lnTo>
                        <a:pt x="2359" y="368"/>
                      </a:lnTo>
                      <a:lnTo>
                        <a:pt x="2441" y="372"/>
                      </a:lnTo>
                      <a:lnTo>
                        <a:pt x="2524" y="376"/>
                      </a:lnTo>
                      <a:lnTo>
                        <a:pt x="2606" y="379"/>
                      </a:lnTo>
                      <a:lnTo>
                        <a:pt x="2690" y="380"/>
                      </a:lnTo>
                      <a:lnTo>
                        <a:pt x="2774" y="382"/>
                      </a:lnTo>
                      <a:lnTo>
                        <a:pt x="2858" y="382"/>
                      </a:lnTo>
                      <a:lnTo>
                        <a:pt x="2940" y="382"/>
                      </a:lnTo>
                      <a:lnTo>
                        <a:pt x="3024" y="380"/>
                      </a:lnTo>
                      <a:lnTo>
                        <a:pt x="3108" y="379"/>
                      </a:lnTo>
                      <a:lnTo>
                        <a:pt x="3190" y="376"/>
                      </a:lnTo>
                      <a:lnTo>
                        <a:pt x="3273" y="372"/>
                      </a:lnTo>
                      <a:lnTo>
                        <a:pt x="3355" y="368"/>
                      </a:lnTo>
                      <a:lnTo>
                        <a:pt x="3437" y="363"/>
                      </a:lnTo>
                      <a:lnTo>
                        <a:pt x="3518" y="357"/>
                      </a:lnTo>
                      <a:lnTo>
                        <a:pt x="3599" y="350"/>
                      </a:lnTo>
                      <a:lnTo>
                        <a:pt x="3680" y="343"/>
                      </a:lnTo>
                      <a:lnTo>
                        <a:pt x="3760" y="334"/>
                      </a:lnTo>
                      <a:lnTo>
                        <a:pt x="3841" y="325"/>
                      </a:lnTo>
                      <a:lnTo>
                        <a:pt x="3920" y="316"/>
                      </a:lnTo>
                      <a:lnTo>
                        <a:pt x="3999" y="305"/>
                      </a:lnTo>
                      <a:lnTo>
                        <a:pt x="4079" y="294"/>
                      </a:lnTo>
                      <a:lnTo>
                        <a:pt x="4157" y="283"/>
                      </a:lnTo>
                      <a:lnTo>
                        <a:pt x="4234" y="271"/>
                      </a:lnTo>
                      <a:lnTo>
                        <a:pt x="4312" y="257"/>
                      </a:lnTo>
                      <a:lnTo>
                        <a:pt x="4389" y="243"/>
                      </a:lnTo>
                      <a:lnTo>
                        <a:pt x="4465" y="228"/>
                      </a:lnTo>
                      <a:lnTo>
                        <a:pt x="4541" y="212"/>
                      </a:lnTo>
                      <a:lnTo>
                        <a:pt x="4617" y="197"/>
                      </a:lnTo>
                      <a:lnTo>
                        <a:pt x="4692" y="180"/>
                      </a:lnTo>
                      <a:lnTo>
                        <a:pt x="4767" y="162"/>
                      </a:lnTo>
                      <a:lnTo>
                        <a:pt x="4841" y="144"/>
                      </a:lnTo>
                      <a:lnTo>
                        <a:pt x="4914" y="126"/>
                      </a:lnTo>
                      <a:lnTo>
                        <a:pt x="4988" y="106"/>
                      </a:lnTo>
                      <a:lnTo>
                        <a:pt x="5060" y="86"/>
                      </a:lnTo>
                      <a:lnTo>
                        <a:pt x="5132" y="66"/>
                      </a:lnTo>
                      <a:lnTo>
                        <a:pt x="5204" y="45"/>
                      </a:lnTo>
                      <a:lnTo>
                        <a:pt x="5274" y="22"/>
                      </a:lnTo>
                      <a:lnTo>
                        <a:pt x="5344" y="0"/>
                      </a:lnTo>
                      <a:lnTo>
                        <a:pt x="5392" y="82"/>
                      </a:lnTo>
                      <a:lnTo>
                        <a:pt x="5439" y="164"/>
                      </a:lnTo>
                      <a:lnTo>
                        <a:pt x="5486" y="247"/>
                      </a:lnTo>
                      <a:lnTo>
                        <a:pt x="5532" y="331"/>
                      </a:lnTo>
                      <a:lnTo>
                        <a:pt x="5578" y="416"/>
                      </a:lnTo>
                      <a:lnTo>
                        <a:pt x="5624" y="501"/>
                      </a:lnTo>
                      <a:lnTo>
                        <a:pt x="5668" y="587"/>
                      </a:lnTo>
                      <a:lnTo>
                        <a:pt x="5714" y="673"/>
                      </a:lnTo>
                    </a:path>
                  </a:pathLst>
                </a:custGeom>
                <a:solidFill>
                  <a:schemeClr val="accent1"/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" name="ï$ļíḓê">
                  <a:extLst>
                    <a:ext uri="{FF2B5EF4-FFF2-40B4-BE49-F238E27FC236}">
                      <a16:creationId xmlns:a16="http://schemas.microsoft.com/office/drawing/2014/main" id="{180E3AF1-CDEE-4433-A294-14F047D8F2F9}"/>
                    </a:ext>
                  </a:extLst>
                </p:cNvPr>
                <p:cNvSpPr/>
                <p:nvPr/>
              </p:nvSpPr>
              <p:spPr bwMode="auto">
                <a:xfrm>
                  <a:off x="4572000" y="786159"/>
                  <a:ext cx="188673" cy="78614"/>
                </a:xfrm>
                <a:custGeom>
                  <a:avLst/>
                  <a:gdLst/>
                  <a:ahLst/>
                  <a:cxnLst>
                    <a:cxn ang="0">
                      <a:pos x="0" y="1188"/>
                    </a:cxn>
                    <a:cxn ang="0">
                      <a:pos x="97" y="1187"/>
                    </a:cxn>
                    <a:cxn ang="0">
                      <a:pos x="291" y="1183"/>
                    </a:cxn>
                    <a:cxn ang="0">
                      <a:pos x="484" y="1174"/>
                    </a:cxn>
                    <a:cxn ang="0">
                      <a:pos x="675" y="1161"/>
                    </a:cxn>
                    <a:cxn ang="0">
                      <a:pos x="864" y="1144"/>
                    </a:cxn>
                    <a:cxn ang="0">
                      <a:pos x="1051" y="1123"/>
                    </a:cxn>
                    <a:cxn ang="0">
                      <a:pos x="1235" y="1097"/>
                    </a:cxn>
                    <a:cxn ang="0">
                      <a:pos x="1417" y="1068"/>
                    </a:cxn>
                    <a:cxn ang="0">
                      <a:pos x="1597" y="1036"/>
                    </a:cxn>
                    <a:cxn ang="0">
                      <a:pos x="1775" y="999"/>
                    </a:cxn>
                    <a:cxn ang="0">
                      <a:pos x="1949" y="959"/>
                    </a:cxn>
                    <a:cxn ang="0">
                      <a:pos x="2121" y="914"/>
                    </a:cxn>
                    <a:cxn ang="0">
                      <a:pos x="2290" y="867"/>
                    </a:cxn>
                    <a:cxn ang="0">
                      <a:pos x="2455" y="816"/>
                    </a:cxn>
                    <a:cxn ang="0">
                      <a:pos x="2618" y="761"/>
                    </a:cxn>
                    <a:cxn ang="0">
                      <a:pos x="2777" y="703"/>
                    </a:cxn>
                    <a:cxn ang="0">
                      <a:pos x="2810" y="587"/>
                    </a:cxn>
                    <a:cxn ang="0">
                      <a:pos x="2720" y="416"/>
                    </a:cxn>
                    <a:cxn ang="0">
                      <a:pos x="2628" y="247"/>
                    </a:cxn>
                    <a:cxn ang="0">
                      <a:pos x="2534" y="82"/>
                    </a:cxn>
                    <a:cxn ang="0">
                      <a:pos x="2416" y="22"/>
                    </a:cxn>
                    <a:cxn ang="0">
                      <a:pos x="2274" y="66"/>
                    </a:cxn>
                    <a:cxn ang="0">
                      <a:pos x="2130" y="106"/>
                    </a:cxn>
                    <a:cxn ang="0">
                      <a:pos x="1983" y="144"/>
                    </a:cxn>
                    <a:cxn ang="0">
                      <a:pos x="1834" y="180"/>
                    </a:cxn>
                    <a:cxn ang="0">
                      <a:pos x="1683" y="212"/>
                    </a:cxn>
                    <a:cxn ang="0">
                      <a:pos x="1531" y="243"/>
                    </a:cxn>
                    <a:cxn ang="0">
                      <a:pos x="1376" y="271"/>
                    </a:cxn>
                    <a:cxn ang="0">
                      <a:pos x="1221" y="294"/>
                    </a:cxn>
                    <a:cxn ang="0">
                      <a:pos x="1062" y="316"/>
                    </a:cxn>
                    <a:cxn ang="0">
                      <a:pos x="902" y="334"/>
                    </a:cxn>
                    <a:cxn ang="0">
                      <a:pos x="741" y="350"/>
                    </a:cxn>
                    <a:cxn ang="0">
                      <a:pos x="579" y="363"/>
                    </a:cxn>
                    <a:cxn ang="0">
                      <a:pos x="415" y="372"/>
                    </a:cxn>
                    <a:cxn ang="0">
                      <a:pos x="250" y="379"/>
                    </a:cxn>
                    <a:cxn ang="0">
                      <a:pos x="83" y="382"/>
                    </a:cxn>
                    <a:cxn ang="0">
                      <a:pos x="0" y="382"/>
                    </a:cxn>
                    <a:cxn ang="0">
                      <a:pos x="0" y="1188"/>
                    </a:cxn>
                  </a:cxnLst>
                  <a:rect l="0" t="0" r="r" b="b"/>
                  <a:pathLst>
                    <a:path w="2856" h="1188">
                      <a:moveTo>
                        <a:pt x="0" y="1188"/>
                      </a:moveTo>
                      <a:lnTo>
                        <a:pt x="0" y="1188"/>
                      </a:lnTo>
                      <a:lnTo>
                        <a:pt x="0" y="1188"/>
                      </a:lnTo>
                      <a:lnTo>
                        <a:pt x="97" y="1187"/>
                      </a:lnTo>
                      <a:lnTo>
                        <a:pt x="194" y="1186"/>
                      </a:lnTo>
                      <a:lnTo>
                        <a:pt x="291" y="1183"/>
                      </a:lnTo>
                      <a:lnTo>
                        <a:pt x="388" y="1179"/>
                      </a:lnTo>
                      <a:lnTo>
                        <a:pt x="484" y="1174"/>
                      </a:lnTo>
                      <a:lnTo>
                        <a:pt x="579" y="1168"/>
                      </a:lnTo>
                      <a:lnTo>
                        <a:pt x="675" y="1161"/>
                      </a:lnTo>
                      <a:lnTo>
                        <a:pt x="770" y="1153"/>
                      </a:lnTo>
                      <a:lnTo>
                        <a:pt x="864" y="1144"/>
                      </a:lnTo>
                      <a:lnTo>
                        <a:pt x="958" y="1134"/>
                      </a:lnTo>
                      <a:lnTo>
                        <a:pt x="1051" y="1123"/>
                      </a:lnTo>
                      <a:lnTo>
                        <a:pt x="1144" y="1111"/>
                      </a:lnTo>
                      <a:lnTo>
                        <a:pt x="1235" y="1097"/>
                      </a:lnTo>
                      <a:lnTo>
                        <a:pt x="1327" y="1084"/>
                      </a:lnTo>
                      <a:lnTo>
                        <a:pt x="1417" y="1068"/>
                      </a:lnTo>
                      <a:lnTo>
                        <a:pt x="1508" y="1053"/>
                      </a:lnTo>
                      <a:lnTo>
                        <a:pt x="1597" y="1036"/>
                      </a:lnTo>
                      <a:lnTo>
                        <a:pt x="1687" y="1018"/>
                      </a:lnTo>
                      <a:lnTo>
                        <a:pt x="1775" y="999"/>
                      </a:lnTo>
                      <a:lnTo>
                        <a:pt x="1862" y="979"/>
                      </a:lnTo>
                      <a:lnTo>
                        <a:pt x="1949" y="959"/>
                      </a:lnTo>
                      <a:lnTo>
                        <a:pt x="2035" y="936"/>
                      </a:lnTo>
                      <a:lnTo>
                        <a:pt x="2121" y="914"/>
                      </a:lnTo>
                      <a:lnTo>
                        <a:pt x="2206" y="891"/>
                      </a:lnTo>
                      <a:lnTo>
                        <a:pt x="2290" y="867"/>
                      </a:lnTo>
                      <a:lnTo>
                        <a:pt x="2372" y="841"/>
                      </a:lnTo>
                      <a:lnTo>
                        <a:pt x="2455" y="816"/>
                      </a:lnTo>
                      <a:lnTo>
                        <a:pt x="2537" y="789"/>
                      </a:lnTo>
                      <a:lnTo>
                        <a:pt x="2618" y="761"/>
                      </a:lnTo>
                      <a:lnTo>
                        <a:pt x="2699" y="733"/>
                      </a:lnTo>
                      <a:lnTo>
                        <a:pt x="2777" y="703"/>
                      </a:lnTo>
                      <a:lnTo>
                        <a:pt x="2856" y="673"/>
                      </a:lnTo>
                      <a:lnTo>
                        <a:pt x="2810" y="587"/>
                      </a:lnTo>
                      <a:lnTo>
                        <a:pt x="2766" y="501"/>
                      </a:lnTo>
                      <a:lnTo>
                        <a:pt x="2720" y="416"/>
                      </a:lnTo>
                      <a:lnTo>
                        <a:pt x="2674" y="331"/>
                      </a:lnTo>
                      <a:lnTo>
                        <a:pt x="2628" y="247"/>
                      </a:lnTo>
                      <a:lnTo>
                        <a:pt x="2581" y="164"/>
                      </a:lnTo>
                      <a:lnTo>
                        <a:pt x="2534" y="82"/>
                      </a:lnTo>
                      <a:lnTo>
                        <a:pt x="2486" y="0"/>
                      </a:lnTo>
                      <a:lnTo>
                        <a:pt x="2416" y="22"/>
                      </a:lnTo>
                      <a:lnTo>
                        <a:pt x="2346" y="45"/>
                      </a:lnTo>
                      <a:lnTo>
                        <a:pt x="2274" y="66"/>
                      </a:lnTo>
                      <a:lnTo>
                        <a:pt x="2203" y="86"/>
                      </a:lnTo>
                      <a:lnTo>
                        <a:pt x="2130" y="106"/>
                      </a:lnTo>
                      <a:lnTo>
                        <a:pt x="2056" y="126"/>
                      </a:lnTo>
                      <a:lnTo>
                        <a:pt x="1983" y="144"/>
                      </a:lnTo>
                      <a:lnTo>
                        <a:pt x="1909" y="163"/>
                      </a:lnTo>
                      <a:lnTo>
                        <a:pt x="1834" y="180"/>
                      </a:lnTo>
                      <a:lnTo>
                        <a:pt x="1759" y="197"/>
                      </a:lnTo>
                      <a:lnTo>
                        <a:pt x="1683" y="212"/>
                      </a:lnTo>
                      <a:lnTo>
                        <a:pt x="1607" y="228"/>
                      </a:lnTo>
                      <a:lnTo>
                        <a:pt x="1531" y="243"/>
                      </a:lnTo>
                      <a:lnTo>
                        <a:pt x="1454" y="257"/>
                      </a:lnTo>
                      <a:lnTo>
                        <a:pt x="1376" y="271"/>
                      </a:lnTo>
                      <a:lnTo>
                        <a:pt x="1299" y="283"/>
                      </a:lnTo>
                      <a:lnTo>
                        <a:pt x="1221" y="294"/>
                      </a:lnTo>
                      <a:lnTo>
                        <a:pt x="1141" y="305"/>
                      </a:lnTo>
                      <a:lnTo>
                        <a:pt x="1062" y="316"/>
                      </a:lnTo>
                      <a:lnTo>
                        <a:pt x="983" y="325"/>
                      </a:lnTo>
                      <a:lnTo>
                        <a:pt x="902" y="334"/>
                      </a:lnTo>
                      <a:lnTo>
                        <a:pt x="822" y="343"/>
                      </a:lnTo>
                      <a:lnTo>
                        <a:pt x="741" y="350"/>
                      </a:lnTo>
                      <a:lnTo>
                        <a:pt x="661" y="357"/>
                      </a:lnTo>
                      <a:lnTo>
                        <a:pt x="579" y="363"/>
                      </a:lnTo>
                      <a:lnTo>
                        <a:pt x="497" y="368"/>
                      </a:lnTo>
                      <a:lnTo>
                        <a:pt x="415" y="372"/>
                      </a:lnTo>
                      <a:lnTo>
                        <a:pt x="332" y="376"/>
                      </a:lnTo>
                      <a:lnTo>
                        <a:pt x="250" y="379"/>
                      </a:lnTo>
                      <a:lnTo>
                        <a:pt x="166" y="380"/>
                      </a:lnTo>
                      <a:lnTo>
                        <a:pt x="83" y="382"/>
                      </a:lnTo>
                      <a:lnTo>
                        <a:pt x="0" y="382"/>
                      </a:lnTo>
                      <a:lnTo>
                        <a:pt x="0" y="382"/>
                      </a:lnTo>
                      <a:lnTo>
                        <a:pt x="0" y="382"/>
                      </a:lnTo>
                      <a:lnTo>
                        <a:pt x="0" y="1188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" name="iś1íḑe">
                  <a:extLst>
                    <a:ext uri="{FF2B5EF4-FFF2-40B4-BE49-F238E27FC236}">
                      <a16:creationId xmlns:a16="http://schemas.microsoft.com/office/drawing/2014/main" id="{56202AA0-A3FE-401F-AB5B-59FD425E9CD4}"/>
                    </a:ext>
                  </a:extLst>
                </p:cNvPr>
                <p:cNvSpPr/>
                <p:nvPr/>
              </p:nvSpPr>
              <p:spPr bwMode="auto">
                <a:xfrm>
                  <a:off x="4051300" y="1301310"/>
                  <a:ext cx="199309" cy="446711"/>
                </a:xfrm>
                <a:custGeom>
                  <a:avLst/>
                  <a:gdLst/>
                  <a:ahLst/>
                  <a:cxnLst>
                    <a:cxn ang="0">
                      <a:pos x="3021" y="0"/>
                    </a:cxn>
                    <a:cxn ang="0">
                      <a:pos x="0" y="1815"/>
                    </a:cxn>
                    <a:cxn ang="0">
                      <a:pos x="386" y="6345"/>
                    </a:cxn>
                    <a:cxn ang="0">
                      <a:pos x="1350" y="6762"/>
                    </a:cxn>
                    <a:cxn ang="0">
                      <a:pos x="1387" y="6675"/>
                    </a:cxn>
                    <a:cxn ang="0">
                      <a:pos x="1424" y="6589"/>
                    </a:cxn>
                    <a:cxn ang="0">
                      <a:pos x="1461" y="6503"/>
                    </a:cxn>
                    <a:cxn ang="0">
                      <a:pos x="1499" y="6418"/>
                    </a:cxn>
                    <a:cxn ang="0">
                      <a:pos x="1537" y="6333"/>
                    </a:cxn>
                    <a:cxn ang="0">
                      <a:pos x="1576" y="6249"/>
                    </a:cxn>
                    <a:cxn ang="0">
                      <a:pos x="1615" y="6166"/>
                    </a:cxn>
                    <a:cxn ang="0">
                      <a:pos x="1654" y="6083"/>
                    </a:cxn>
                    <a:cxn ang="0">
                      <a:pos x="1694" y="6000"/>
                    </a:cxn>
                    <a:cxn ang="0">
                      <a:pos x="1735" y="5919"/>
                    </a:cxn>
                    <a:cxn ang="0">
                      <a:pos x="1777" y="5838"/>
                    </a:cxn>
                    <a:cxn ang="0">
                      <a:pos x="1818" y="5759"/>
                    </a:cxn>
                    <a:cxn ang="0">
                      <a:pos x="1861" y="5680"/>
                    </a:cxn>
                    <a:cxn ang="0">
                      <a:pos x="1904" y="5601"/>
                    </a:cxn>
                    <a:cxn ang="0">
                      <a:pos x="1948" y="5523"/>
                    </a:cxn>
                    <a:cxn ang="0">
                      <a:pos x="1992" y="5447"/>
                    </a:cxn>
                    <a:cxn ang="0">
                      <a:pos x="2037" y="5371"/>
                    </a:cxn>
                    <a:cxn ang="0">
                      <a:pos x="2083" y="5295"/>
                    </a:cxn>
                    <a:cxn ang="0">
                      <a:pos x="2129" y="5221"/>
                    </a:cxn>
                    <a:cxn ang="0">
                      <a:pos x="2176" y="5148"/>
                    </a:cxn>
                    <a:cxn ang="0">
                      <a:pos x="2224" y="5076"/>
                    </a:cxn>
                    <a:cxn ang="0">
                      <a:pos x="2272" y="5005"/>
                    </a:cxn>
                    <a:cxn ang="0">
                      <a:pos x="2321" y="4934"/>
                    </a:cxn>
                    <a:cxn ang="0">
                      <a:pos x="2371" y="4864"/>
                    </a:cxn>
                    <a:cxn ang="0">
                      <a:pos x="2421" y="4796"/>
                    </a:cxn>
                    <a:cxn ang="0">
                      <a:pos x="2473" y="4729"/>
                    </a:cxn>
                    <a:cxn ang="0">
                      <a:pos x="2525" y="4662"/>
                    </a:cxn>
                    <a:cxn ang="0">
                      <a:pos x="2579" y="4596"/>
                    </a:cxn>
                    <a:cxn ang="0">
                      <a:pos x="2633" y="4532"/>
                    </a:cxn>
                    <a:cxn ang="0">
                      <a:pos x="2687" y="4468"/>
                    </a:cxn>
                    <a:cxn ang="0">
                      <a:pos x="2742" y="4406"/>
                    </a:cxn>
                    <a:cxn ang="0">
                      <a:pos x="2799" y="4345"/>
                    </a:cxn>
                    <a:cxn ang="0">
                      <a:pos x="2795" y="4324"/>
                    </a:cxn>
                    <a:cxn ang="0">
                      <a:pos x="2791" y="4304"/>
                    </a:cxn>
                    <a:cxn ang="0">
                      <a:pos x="2789" y="4283"/>
                    </a:cxn>
                    <a:cxn ang="0">
                      <a:pos x="2788" y="4262"/>
                    </a:cxn>
                    <a:cxn ang="0">
                      <a:pos x="2788" y="3977"/>
                    </a:cxn>
                    <a:cxn ang="0">
                      <a:pos x="2790" y="3695"/>
                    </a:cxn>
                    <a:cxn ang="0">
                      <a:pos x="2795" y="3415"/>
                    </a:cxn>
                    <a:cxn ang="0">
                      <a:pos x="2800" y="3137"/>
                    </a:cxn>
                    <a:cxn ang="0">
                      <a:pos x="2809" y="2863"/>
                    </a:cxn>
                    <a:cxn ang="0">
                      <a:pos x="2819" y="2591"/>
                    </a:cxn>
                    <a:cxn ang="0">
                      <a:pos x="2830" y="2321"/>
                    </a:cxn>
                    <a:cxn ang="0">
                      <a:pos x="2845" y="2054"/>
                    </a:cxn>
                    <a:cxn ang="0">
                      <a:pos x="2860" y="1788"/>
                    </a:cxn>
                    <a:cxn ang="0">
                      <a:pos x="2877" y="1525"/>
                    </a:cxn>
                    <a:cxn ang="0">
                      <a:pos x="2897" y="1265"/>
                    </a:cxn>
                    <a:cxn ang="0">
                      <a:pos x="2919" y="1008"/>
                    </a:cxn>
                    <a:cxn ang="0">
                      <a:pos x="2942" y="752"/>
                    </a:cxn>
                    <a:cxn ang="0">
                      <a:pos x="2967" y="499"/>
                    </a:cxn>
                    <a:cxn ang="0">
                      <a:pos x="2993" y="248"/>
                    </a:cxn>
                    <a:cxn ang="0">
                      <a:pos x="3021" y="0"/>
                    </a:cxn>
                  </a:cxnLst>
                  <a:rect l="0" t="0" r="r" b="b"/>
                  <a:pathLst>
                    <a:path w="3021" h="6762">
                      <a:moveTo>
                        <a:pt x="3021" y="0"/>
                      </a:moveTo>
                      <a:lnTo>
                        <a:pt x="0" y="1815"/>
                      </a:lnTo>
                      <a:lnTo>
                        <a:pt x="386" y="6345"/>
                      </a:lnTo>
                      <a:lnTo>
                        <a:pt x="1350" y="6762"/>
                      </a:lnTo>
                      <a:lnTo>
                        <a:pt x="1387" y="6675"/>
                      </a:lnTo>
                      <a:lnTo>
                        <a:pt x="1424" y="6589"/>
                      </a:lnTo>
                      <a:lnTo>
                        <a:pt x="1461" y="6503"/>
                      </a:lnTo>
                      <a:lnTo>
                        <a:pt x="1499" y="6418"/>
                      </a:lnTo>
                      <a:lnTo>
                        <a:pt x="1537" y="6333"/>
                      </a:lnTo>
                      <a:lnTo>
                        <a:pt x="1576" y="6249"/>
                      </a:lnTo>
                      <a:lnTo>
                        <a:pt x="1615" y="6166"/>
                      </a:lnTo>
                      <a:lnTo>
                        <a:pt x="1654" y="6083"/>
                      </a:lnTo>
                      <a:lnTo>
                        <a:pt x="1694" y="6000"/>
                      </a:lnTo>
                      <a:lnTo>
                        <a:pt x="1735" y="5919"/>
                      </a:lnTo>
                      <a:lnTo>
                        <a:pt x="1777" y="5838"/>
                      </a:lnTo>
                      <a:lnTo>
                        <a:pt x="1818" y="5759"/>
                      </a:lnTo>
                      <a:lnTo>
                        <a:pt x="1861" y="5680"/>
                      </a:lnTo>
                      <a:lnTo>
                        <a:pt x="1904" y="5601"/>
                      </a:lnTo>
                      <a:lnTo>
                        <a:pt x="1948" y="5523"/>
                      </a:lnTo>
                      <a:lnTo>
                        <a:pt x="1992" y="5447"/>
                      </a:lnTo>
                      <a:lnTo>
                        <a:pt x="2037" y="5371"/>
                      </a:lnTo>
                      <a:lnTo>
                        <a:pt x="2083" y="5295"/>
                      </a:lnTo>
                      <a:lnTo>
                        <a:pt x="2129" y="5221"/>
                      </a:lnTo>
                      <a:lnTo>
                        <a:pt x="2176" y="5148"/>
                      </a:lnTo>
                      <a:lnTo>
                        <a:pt x="2224" y="5076"/>
                      </a:lnTo>
                      <a:lnTo>
                        <a:pt x="2272" y="5005"/>
                      </a:lnTo>
                      <a:lnTo>
                        <a:pt x="2321" y="4934"/>
                      </a:lnTo>
                      <a:lnTo>
                        <a:pt x="2371" y="4864"/>
                      </a:lnTo>
                      <a:lnTo>
                        <a:pt x="2421" y="4796"/>
                      </a:lnTo>
                      <a:lnTo>
                        <a:pt x="2473" y="4729"/>
                      </a:lnTo>
                      <a:lnTo>
                        <a:pt x="2525" y="4662"/>
                      </a:lnTo>
                      <a:lnTo>
                        <a:pt x="2579" y="4596"/>
                      </a:lnTo>
                      <a:lnTo>
                        <a:pt x="2633" y="4532"/>
                      </a:lnTo>
                      <a:lnTo>
                        <a:pt x="2687" y="4468"/>
                      </a:lnTo>
                      <a:lnTo>
                        <a:pt x="2742" y="4406"/>
                      </a:lnTo>
                      <a:lnTo>
                        <a:pt x="2799" y="4345"/>
                      </a:lnTo>
                      <a:lnTo>
                        <a:pt x="2795" y="4324"/>
                      </a:lnTo>
                      <a:lnTo>
                        <a:pt x="2791" y="4304"/>
                      </a:lnTo>
                      <a:lnTo>
                        <a:pt x="2789" y="4283"/>
                      </a:lnTo>
                      <a:lnTo>
                        <a:pt x="2788" y="4262"/>
                      </a:lnTo>
                      <a:lnTo>
                        <a:pt x="2788" y="3977"/>
                      </a:lnTo>
                      <a:lnTo>
                        <a:pt x="2790" y="3695"/>
                      </a:lnTo>
                      <a:lnTo>
                        <a:pt x="2795" y="3415"/>
                      </a:lnTo>
                      <a:lnTo>
                        <a:pt x="2800" y="3137"/>
                      </a:lnTo>
                      <a:lnTo>
                        <a:pt x="2809" y="2863"/>
                      </a:lnTo>
                      <a:lnTo>
                        <a:pt x="2819" y="2591"/>
                      </a:lnTo>
                      <a:lnTo>
                        <a:pt x="2830" y="2321"/>
                      </a:lnTo>
                      <a:lnTo>
                        <a:pt x="2845" y="2054"/>
                      </a:lnTo>
                      <a:lnTo>
                        <a:pt x="2860" y="1788"/>
                      </a:lnTo>
                      <a:lnTo>
                        <a:pt x="2877" y="1525"/>
                      </a:lnTo>
                      <a:lnTo>
                        <a:pt x="2897" y="1265"/>
                      </a:lnTo>
                      <a:lnTo>
                        <a:pt x="2919" y="1008"/>
                      </a:lnTo>
                      <a:lnTo>
                        <a:pt x="2942" y="752"/>
                      </a:lnTo>
                      <a:lnTo>
                        <a:pt x="2967" y="499"/>
                      </a:lnTo>
                      <a:lnTo>
                        <a:pt x="2993" y="248"/>
                      </a:lnTo>
                      <a:lnTo>
                        <a:pt x="3021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" name="îşľïḓé">
                  <a:extLst>
                    <a:ext uri="{FF2B5EF4-FFF2-40B4-BE49-F238E27FC236}">
                      <a16:creationId xmlns:a16="http://schemas.microsoft.com/office/drawing/2014/main" id="{2B5CDAF9-73E3-4FD9-BC3E-7F5F797E0BF2}"/>
                    </a:ext>
                  </a:extLst>
                </p:cNvPr>
                <p:cNvSpPr/>
                <p:nvPr/>
              </p:nvSpPr>
              <p:spPr bwMode="auto">
                <a:xfrm>
                  <a:off x="4893391" y="1301310"/>
                  <a:ext cx="199309" cy="4467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21" y="1815"/>
                    </a:cxn>
                    <a:cxn ang="0">
                      <a:pos x="2635" y="6345"/>
                    </a:cxn>
                    <a:cxn ang="0">
                      <a:pos x="1671" y="6762"/>
                    </a:cxn>
                    <a:cxn ang="0">
                      <a:pos x="1634" y="6675"/>
                    </a:cxn>
                    <a:cxn ang="0">
                      <a:pos x="1597" y="6589"/>
                    </a:cxn>
                    <a:cxn ang="0">
                      <a:pos x="1560" y="6503"/>
                    </a:cxn>
                    <a:cxn ang="0">
                      <a:pos x="1522" y="6418"/>
                    </a:cxn>
                    <a:cxn ang="0">
                      <a:pos x="1484" y="6333"/>
                    </a:cxn>
                    <a:cxn ang="0">
                      <a:pos x="1445" y="6248"/>
                    </a:cxn>
                    <a:cxn ang="0">
                      <a:pos x="1406" y="6166"/>
                    </a:cxn>
                    <a:cxn ang="0">
                      <a:pos x="1367" y="6083"/>
                    </a:cxn>
                    <a:cxn ang="0">
                      <a:pos x="1327" y="6000"/>
                    </a:cxn>
                    <a:cxn ang="0">
                      <a:pos x="1286" y="5919"/>
                    </a:cxn>
                    <a:cxn ang="0">
                      <a:pos x="1244" y="5838"/>
                    </a:cxn>
                    <a:cxn ang="0">
                      <a:pos x="1203" y="5759"/>
                    </a:cxn>
                    <a:cxn ang="0">
                      <a:pos x="1160" y="5680"/>
                    </a:cxn>
                    <a:cxn ang="0">
                      <a:pos x="1117" y="5601"/>
                    </a:cxn>
                    <a:cxn ang="0">
                      <a:pos x="1073" y="5523"/>
                    </a:cxn>
                    <a:cxn ang="0">
                      <a:pos x="1029" y="5447"/>
                    </a:cxn>
                    <a:cxn ang="0">
                      <a:pos x="984" y="5371"/>
                    </a:cxn>
                    <a:cxn ang="0">
                      <a:pos x="938" y="5295"/>
                    </a:cxn>
                    <a:cxn ang="0">
                      <a:pos x="892" y="5221"/>
                    </a:cxn>
                    <a:cxn ang="0">
                      <a:pos x="845" y="5148"/>
                    </a:cxn>
                    <a:cxn ang="0">
                      <a:pos x="797" y="5076"/>
                    </a:cxn>
                    <a:cxn ang="0">
                      <a:pos x="749" y="5005"/>
                    </a:cxn>
                    <a:cxn ang="0">
                      <a:pos x="700" y="4934"/>
                    </a:cxn>
                    <a:cxn ang="0">
                      <a:pos x="650" y="4864"/>
                    </a:cxn>
                    <a:cxn ang="0">
                      <a:pos x="600" y="4796"/>
                    </a:cxn>
                    <a:cxn ang="0">
                      <a:pos x="548" y="4729"/>
                    </a:cxn>
                    <a:cxn ang="0">
                      <a:pos x="496" y="4662"/>
                    </a:cxn>
                    <a:cxn ang="0">
                      <a:pos x="442" y="4596"/>
                    </a:cxn>
                    <a:cxn ang="0">
                      <a:pos x="388" y="4532"/>
                    </a:cxn>
                    <a:cxn ang="0">
                      <a:pos x="334" y="4468"/>
                    </a:cxn>
                    <a:cxn ang="0">
                      <a:pos x="279" y="4406"/>
                    </a:cxn>
                    <a:cxn ang="0">
                      <a:pos x="222" y="4345"/>
                    </a:cxn>
                    <a:cxn ang="0">
                      <a:pos x="226" y="4324"/>
                    </a:cxn>
                    <a:cxn ang="0">
                      <a:pos x="230" y="4304"/>
                    </a:cxn>
                    <a:cxn ang="0">
                      <a:pos x="232" y="4283"/>
                    </a:cxn>
                    <a:cxn ang="0">
                      <a:pos x="233" y="4262"/>
                    </a:cxn>
                    <a:cxn ang="0">
                      <a:pos x="233" y="3977"/>
                    </a:cxn>
                    <a:cxn ang="0">
                      <a:pos x="231" y="3695"/>
                    </a:cxn>
                    <a:cxn ang="0">
                      <a:pos x="226" y="3415"/>
                    </a:cxn>
                    <a:cxn ang="0">
                      <a:pos x="221" y="3137"/>
                    </a:cxn>
                    <a:cxn ang="0">
                      <a:pos x="212" y="2863"/>
                    </a:cxn>
                    <a:cxn ang="0">
                      <a:pos x="202" y="2591"/>
                    </a:cxn>
                    <a:cxn ang="0">
                      <a:pos x="191" y="2321"/>
                    </a:cxn>
                    <a:cxn ang="0">
                      <a:pos x="176" y="2054"/>
                    </a:cxn>
                    <a:cxn ang="0">
                      <a:pos x="161" y="1788"/>
                    </a:cxn>
                    <a:cxn ang="0">
                      <a:pos x="144" y="1525"/>
                    </a:cxn>
                    <a:cxn ang="0">
                      <a:pos x="124" y="1265"/>
                    </a:cxn>
                    <a:cxn ang="0">
                      <a:pos x="102" y="1007"/>
                    </a:cxn>
                    <a:cxn ang="0">
                      <a:pos x="79" y="752"/>
                    </a:cxn>
                    <a:cxn ang="0">
                      <a:pos x="54" y="498"/>
                    </a:cxn>
                    <a:cxn ang="0">
                      <a:pos x="28" y="2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21" h="6762">
                      <a:moveTo>
                        <a:pt x="0" y="0"/>
                      </a:moveTo>
                      <a:lnTo>
                        <a:pt x="3021" y="1815"/>
                      </a:lnTo>
                      <a:lnTo>
                        <a:pt x="2635" y="6345"/>
                      </a:lnTo>
                      <a:lnTo>
                        <a:pt x="1671" y="6762"/>
                      </a:lnTo>
                      <a:lnTo>
                        <a:pt x="1634" y="6675"/>
                      </a:lnTo>
                      <a:lnTo>
                        <a:pt x="1597" y="6589"/>
                      </a:lnTo>
                      <a:lnTo>
                        <a:pt x="1560" y="6503"/>
                      </a:lnTo>
                      <a:lnTo>
                        <a:pt x="1522" y="6418"/>
                      </a:lnTo>
                      <a:lnTo>
                        <a:pt x="1484" y="6333"/>
                      </a:lnTo>
                      <a:lnTo>
                        <a:pt x="1445" y="6248"/>
                      </a:lnTo>
                      <a:lnTo>
                        <a:pt x="1406" y="6166"/>
                      </a:lnTo>
                      <a:lnTo>
                        <a:pt x="1367" y="6083"/>
                      </a:lnTo>
                      <a:lnTo>
                        <a:pt x="1327" y="6000"/>
                      </a:lnTo>
                      <a:lnTo>
                        <a:pt x="1286" y="5919"/>
                      </a:lnTo>
                      <a:lnTo>
                        <a:pt x="1244" y="5838"/>
                      </a:lnTo>
                      <a:lnTo>
                        <a:pt x="1203" y="5759"/>
                      </a:lnTo>
                      <a:lnTo>
                        <a:pt x="1160" y="5680"/>
                      </a:lnTo>
                      <a:lnTo>
                        <a:pt x="1117" y="5601"/>
                      </a:lnTo>
                      <a:lnTo>
                        <a:pt x="1073" y="5523"/>
                      </a:lnTo>
                      <a:lnTo>
                        <a:pt x="1029" y="5447"/>
                      </a:lnTo>
                      <a:lnTo>
                        <a:pt x="984" y="5371"/>
                      </a:lnTo>
                      <a:lnTo>
                        <a:pt x="938" y="5295"/>
                      </a:lnTo>
                      <a:lnTo>
                        <a:pt x="892" y="5221"/>
                      </a:lnTo>
                      <a:lnTo>
                        <a:pt x="845" y="5148"/>
                      </a:lnTo>
                      <a:lnTo>
                        <a:pt x="797" y="5076"/>
                      </a:lnTo>
                      <a:lnTo>
                        <a:pt x="749" y="5005"/>
                      </a:lnTo>
                      <a:lnTo>
                        <a:pt x="700" y="4934"/>
                      </a:lnTo>
                      <a:lnTo>
                        <a:pt x="650" y="4864"/>
                      </a:lnTo>
                      <a:lnTo>
                        <a:pt x="600" y="4796"/>
                      </a:lnTo>
                      <a:lnTo>
                        <a:pt x="548" y="4729"/>
                      </a:lnTo>
                      <a:lnTo>
                        <a:pt x="496" y="4662"/>
                      </a:lnTo>
                      <a:lnTo>
                        <a:pt x="442" y="4596"/>
                      </a:lnTo>
                      <a:lnTo>
                        <a:pt x="388" y="4532"/>
                      </a:lnTo>
                      <a:lnTo>
                        <a:pt x="334" y="4468"/>
                      </a:lnTo>
                      <a:lnTo>
                        <a:pt x="279" y="4406"/>
                      </a:lnTo>
                      <a:lnTo>
                        <a:pt x="222" y="4345"/>
                      </a:lnTo>
                      <a:lnTo>
                        <a:pt x="226" y="4324"/>
                      </a:lnTo>
                      <a:lnTo>
                        <a:pt x="230" y="4304"/>
                      </a:lnTo>
                      <a:lnTo>
                        <a:pt x="232" y="4283"/>
                      </a:lnTo>
                      <a:lnTo>
                        <a:pt x="233" y="4262"/>
                      </a:lnTo>
                      <a:lnTo>
                        <a:pt x="233" y="3977"/>
                      </a:lnTo>
                      <a:lnTo>
                        <a:pt x="231" y="3695"/>
                      </a:lnTo>
                      <a:lnTo>
                        <a:pt x="226" y="3415"/>
                      </a:lnTo>
                      <a:lnTo>
                        <a:pt x="221" y="3137"/>
                      </a:lnTo>
                      <a:lnTo>
                        <a:pt x="212" y="2863"/>
                      </a:lnTo>
                      <a:lnTo>
                        <a:pt x="202" y="2591"/>
                      </a:lnTo>
                      <a:lnTo>
                        <a:pt x="191" y="2321"/>
                      </a:lnTo>
                      <a:lnTo>
                        <a:pt x="176" y="2054"/>
                      </a:lnTo>
                      <a:lnTo>
                        <a:pt x="161" y="1788"/>
                      </a:lnTo>
                      <a:lnTo>
                        <a:pt x="144" y="1525"/>
                      </a:lnTo>
                      <a:lnTo>
                        <a:pt x="124" y="1265"/>
                      </a:lnTo>
                      <a:lnTo>
                        <a:pt x="102" y="1007"/>
                      </a:lnTo>
                      <a:lnTo>
                        <a:pt x="79" y="752"/>
                      </a:lnTo>
                      <a:lnTo>
                        <a:pt x="54" y="498"/>
                      </a:lnTo>
                      <a:lnTo>
                        <a:pt x="28" y="24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" name="iśḷîḍè">
                  <a:extLst>
                    <a:ext uri="{FF2B5EF4-FFF2-40B4-BE49-F238E27FC236}">
                      <a16:creationId xmlns:a16="http://schemas.microsoft.com/office/drawing/2014/main" id="{433CD1B2-3520-447F-A712-5B1759258C15}"/>
                    </a:ext>
                  </a:extLst>
                </p:cNvPr>
                <p:cNvSpPr/>
                <p:nvPr/>
              </p:nvSpPr>
              <p:spPr bwMode="auto">
                <a:xfrm>
                  <a:off x="4278817" y="1657777"/>
                  <a:ext cx="293183" cy="110522"/>
                </a:xfrm>
                <a:custGeom>
                  <a:avLst/>
                  <a:gdLst/>
                  <a:ahLst/>
                  <a:cxnLst>
                    <a:cxn ang="0">
                      <a:pos x="21" y="119"/>
                    </a:cxn>
                    <a:cxn ang="0">
                      <a:pos x="90" y="343"/>
                    </a:cxn>
                    <a:cxn ang="0">
                      <a:pos x="191" y="546"/>
                    </a:cxn>
                    <a:cxn ang="0">
                      <a:pos x="325" y="729"/>
                    </a:cxn>
                    <a:cxn ang="0">
                      <a:pos x="489" y="894"/>
                    </a:cxn>
                    <a:cxn ang="0">
                      <a:pos x="685" y="1041"/>
                    </a:cxn>
                    <a:cxn ang="0">
                      <a:pos x="911" y="1171"/>
                    </a:cxn>
                    <a:cxn ang="0">
                      <a:pos x="1166" y="1282"/>
                    </a:cxn>
                    <a:cxn ang="0">
                      <a:pos x="1451" y="1380"/>
                    </a:cxn>
                    <a:cxn ang="0">
                      <a:pos x="1764" y="1461"/>
                    </a:cxn>
                    <a:cxn ang="0">
                      <a:pos x="2103" y="1528"/>
                    </a:cxn>
                    <a:cxn ang="0">
                      <a:pos x="2471" y="1582"/>
                    </a:cxn>
                    <a:cxn ang="0">
                      <a:pos x="2864" y="1622"/>
                    </a:cxn>
                    <a:cxn ang="0">
                      <a:pos x="3283" y="1651"/>
                    </a:cxn>
                    <a:cxn ang="0">
                      <a:pos x="3728" y="1668"/>
                    </a:cxn>
                    <a:cxn ang="0">
                      <a:pos x="4197" y="1674"/>
                    </a:cxn>
                    <a:cxn ang="0">
                      <a:pos x="4441" y="687"/>
                    </a:cxn>
                    <a:cxn ang="0">
                      <a:pos x="4025" y="681"/>
                    </a:cxn>
                    <a:cxn ang="0">
                      <a:pos x="3625" y="673"/>
                    </a:cxn>
                    <a:cxn ang="0">
                      <a:pos x="3243" y="661"/>
                    </a:cxn>
                    <a:cxn ang="0">
                      <a:pos x="2878" y="644"/>
                    </a:cxn>
                    <a:cxn ang="0">
                      <a:pos x="2529" y="624"/>
                    </a:cxn>
                    <a:cxn ang="0">
                      <a:pos x="2199" y="599"/>
                    </a:cxn>
                    <a:cxn ang="0">
                      <a:pos x="1889" y="567"/>
                    </a:cxn>
                    <a:cxn ang="0">
                      <a:pos x="1596" y="532"/>
                    </a:cxn>
                    <a:cxn ang="0">
                      <a:pos x="1324" y="489"/>
                    </a:cxn>
                    <a:cxn ang="0">
                      <a:pos x="1071" y="441"/>
                    </a:cxn>
                    <a:cxn ang="0">
                      <a:pos x="839" y="386"/>
                    </a:cxn>
                    <a:cxn ang="0">
                      <a:pos x="626" y="325"/>
                    </a:cxn>
                    <a:cxn ang="0">
                      <a:pos x="437" y="256"/>
                    </a:cxn>
                    <a:cxn ang="0">
                      <a:pos x="269" y="178"/>
                    </a:cxn>
                    <a:cxn ang="0">
                      <a:pos x="123" y="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41" h="1674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51" y="233"/>
                      </a:lnTo>
                      <a:lnTo>
                        <a:pt x="90" y="343"/>
                      </a:lnTo>
                      <a:lnTo>
                        <a:pt x="136" y="447"/>
                      </a:lnTo>
                      <a:lnTo>
                        <a:pt x="191" y="546"/>
                      </a:lnTo>
                      <a:lnTo>
                        <a:pt x="254" y="640"/>
                      </a:lnTo>
                      <a:lnTo>
                        <a:pt x="325" y="729"/>
                      </a:lnTo>
                      <a:lnTo>
                        <a:pt x="403" y="814"/>
                      </a:lnTo>
                      <a:lnTo>
                        <a:pt x="489" y="894"/>
                      </a:lnTo>
                      <a:lnTo>
                        <a:pt x="583" y="970"/>
                      </a:lnTo>
                      <a:lnTo>
                        <a:pt x="685" y="1041"/>
                      </a:lnTo>
                      <a:lnTo>
                        <a:pt x="794" y="1108"/>
                      </a:lnTo>
                      <a:lnTo>
                        <a:pt x="911" y="1171"/>
                      </a:lnTo>
                      <a:lnTo>
                        <a:pt x="1035" y="1229"/>
                      </a:lnTo>
                      <a:lnTo>
                        <a:pt x="1166" y="1282"/>
                      </a:lnTo>
                      <a:lnTo>
                        <a:pt x="1305" y="1333"/>
                      </a:lnTo>
                      <a:lnTo>
                        <a:pt x="1451" y="1380"/>
                      </a:lnTo>
                      <a:lnTo>
                        <a:pt x="1604" y="1422"/>
                      </a:lnTo>
                      <a:lnTo>
                        <a:pt x="1764" y="1461"/>
                      </a:lnTo>
                      <a:lnTo>
                        <a:pt x="1930" y="1497"/>
                      </a:lnTo>
                      <a:lnTo>
                        <a:pt x="2103" y="1528"/>
                      </a:lnTo>
                      <a:lnTo>
                        <a:pt x="2284" y="1557"/>
                      </a:lnTo>
                      <a:lnTo>
                        <a:pt x="2471" y="1582"/>
                      </a:lnTo>
                      <a:lnTo>
                        <a:pt x="2664" y="1604"/>
                      </a:lnTo>
                      <a:lnTo>
                        <a:pt x="2864" y="1622"/>
                      </a:lnTo>
                      <a:lnTo>
                        <a:pt x="3071" y="1638"/>
                      </a:lnTo>
                      <a:lnTo>
                        <a:pt x="3283" y="1651"/>
                      </a:lnTo>
                      <a:lnTo>
                        <a:pt x="3503" y="1660"/>
                      </a:lnTo>
                      <a:lnTo>
                        <a:pt x="3728" y="1668"/>
                      </a:lnTo>
                      <a:lnTo>
                        <a:pt x="3959" y="1671"/>
                      </a:lnTo>
                      <a:lnTo>
                        <a:pt x="4197" y="1674"/>
                      </a:lnTo>
                      <a:lnTo>
                        <a:pt x="4441" y="1672"/>
                      </a:lnTo>
                      <a:lnTo>
                        <a:pt x="4441" y="687"/>
                      </a:lnTo>
                      <a:lnTo>
                        <a:pt x="4231" y="685"/>
                      </a:lnTo>
                      <a:lnTo>
                        <a:pt x="4025" y="681"/>
                      </a:lnTo>
                      <a:lnTo>
                        <a:pt x="3823" y="678"/>
                      </a:lnTo>
                      <a:lnTo>
                        <a:pt x="3625" y="673"/>
                      </a:lnTo>
                      <a:lnTo>
                        <a:pt x="3432" y="668"/>
                      </a:lnTo>
                      <a:lnTo>
                        <a:pt x="3243" y="661"/>
                      </a:lnTo>
                      <a:lnTo>
                        <a:pt x="3057" y="653"/>
                      </a:lnTo>
                      <a:lnTo>
                        <a:pt x="2878" y="644"/>
                      </a:lnTo>
                      <a:lnTo>
                        <a:pt x="2701" y="634"/>
                      </a:lnTo>
                      <a:lnTo>
                        <a:pt x="2529" y="624"/>
                      </a:lnTo>
                      <a:lnTo>
                        <a:pt x="2363" y="612"/>
                      </a:lnTo>
                      <a:lnTo>
                        <a:pt x="2199" y="599"/>
                      </a:lnTo>
                      <a:lnTo>
                        <a:pt x="2042" y="584"/>
                      </a:lnTo>
                      <a:lnTo>
                        <a:pt x="1889" y="567"/>
                      </a:lnTo>
                      <a:lnTo>
                        <a:pt x="1740" y="551"/>
                      </a:lnTo>
                      <a:lnTo>
                        <a:pt x="1596" y="532"/>
                      </a:lnTo>
                      <a:lnTo>
                        <a:pt x="1458" y="511"/>
                      </a:lnTo>
                      <a:lnTo>
                        <a:pt x="1324" y="489"/>
                      </a:lnTo>
                      <a:lnTo>
                        <a:pt x="1194" y="467"/>
                      </a:lnTo>
                      <a:lnTo>
                        <a:pt x="1071" y="441"/>
                      </a:lnTo>
                      <a:lnTo>
                        <a:pt x="952" y="414"/>
                      </a:lnTo>
                      <a:lnTo>
                        <a:pt x="839" y="386"/>
                      </a:lnTo>
                      <a:lnTo>
                        <a:pt x="730" y="356"/>
                      </a:lnTo>
                      <a:lnTo>
                        <a:pt x="626" y="325"/>
                      </a:lnTo>
                      <a:lnTo>
                        <a:pt x="529" y="290"/>
                      </a:lnTo>
                      <a:lnTo>
                        <a:pt x="437" y="256"/>
                      </a:lnTo>
                      <a:lnTo>
                        <a:pt x="349" y="218"/>
                      </a:lnTo>
                      <a:lnTo>
                        <a:pt x="269" y="178"/>
                      </a:lnTo>
                      <a:lnTo>
                        <a:pt x="193" y="136"/>
                      </a:lnTo>
                      <a:lnTo>
                        <a:pt x="123" y="92"/>
                      </a:lnTo>
                      <a:lnTo>
                        <a:pt x="58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" name="íṥľíďe">
                  <a:extLst>
                    <a:ext uri="{FF2B5EF4-FFF2-40B4-BE49-F238E27FC236}">
                      <a16:creationId xmlns:a16="http://schemas.microsoft.com/office/drawing/2014/main" id="{A1594C4A-DA3C-4275-9A31-0E3664FDD1AD}"/>
                    </a:ext>
                  </a:extLst>
                </p:cNvPr>
                <p:cNvSpPr/>
                <p:nvPr/>
              </p:nvSpPr>
              <p:spPr bwMode="auto">
                <a:xfrm>
                  <a:off x="4572000" y="933213"/>
                  <a:ext cx="463" cy="566481"/>
                </a:xfrm>
                <a:prstGeom prst="line">
                  <a:avLst/>
                </a:prstGeom>
                <a:noFill/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" name="iṥļïḍe">
                  <a:extLst>
                    <a:ext uri="{FF2B5EF4-FFF2-40B4-BE49-F238E27FC236}">
                      <a16:creationId xmlns:a16="http://schemas.microsoft.com/office/drawing/2014/main" id="{A0B3E88C-AF27-46D6-8C3D-938BA659A4DA}"/>
                    </a:ext>
                  </a:extLst>
                </p:cNvPr>
                <p:cNvSpPr/>
                <p:nvPr/>
              </p:nvSpPr>
              <p:spPr bwMode="auto">
                <a:xfrm>
                  <a:off x="4442056" y="1051596"/>
                  <a:ext cx="259888" cy="260350"/>
                </a:xfrm>
                <a:custGeom>
                  <a:avLst/>
                  <a:gdLst/>
                  <a:ahLst/>
                  <a:cxnLst>
                    <a:cxn ang="0">
                      <a:pos x="2171" y="3931"/>
                    </a:cxn>
                    <a:cxn ang="0">
                      <a:pos x="2461" y="3879"/>
                    </a:cxn>
                    <a:cxn ang="0">
                      <a:pos x="2736" y="3785"/>
                    </a:cxn>
                    <a:cxn ang="0">
                      <a:pos x="2991" y="3655"/>
                    </a:cxn>
                    <a:cxn ang="0">
                      <a:pos x="3222" y="3490"/>
                    </a:cxn>
                    <a:cxn ang="0">
                      <a:pos x="3427" y="3295"/>
                    </a:cxn>
                    <a:cxn ang="0">
                      <a:pos x="3603" y="3071"/>
                    </a:cxn>
                    <a:cxn ang="0">
                      <a:pos x="3746" y="2823"/>
                    </a:cxn>
                    <a:cxn ang="0">
                      <a:pos x="3852" y="2555"/>
                    </a:cxn>
                    <a:cxn ang="0">
                      <a:pos x="3918" y="2270"/>
                    </a:cxn>
                    <a:cxn ang="0">
                      <a:pos x="3940" y="1971"/>
                    </a:cxn>
                    <a:cxn ang="0">
                      <a:pos x="3918" y="1671"/>
                    </a:cxn>
                    <a:cxn ang="0">
                      <a:pos x="3852" y="1385"/>
                    </a:cxn>
                    <a:cxn ang="0">
                      <a:pos x="3746" y="1117"/>
                    </a:cxn>
                    <a:cxn ang="0">
                      <a:pos x="3603" y="870"/>
                    </a:cxn>
                    <a:cxn ang="0">
                      <a:pos x="3427" y="647"/>
                    </a:cxn>
                    <a:cxn ang="0">
                      <a:pos x="3222" y="451"/>
                    </a:cxn>
                    <a:cxn ang="0">
                      <a:pos x="2991" y="286"/>
                    </a:cxn>
                    <a:cxn ang="0">
                      <a:pos x="2736" y="155"/>
                    </a:cxn>
                    <a:cxn ang="0">
                      <a:pos x="2461" y="62"/>
                    </a:cxn>
                    <a:cxn ang="0">
                      <a:pos x="2171" y="10"/>
                    </a:cxn>
                    <a:cxn ang="0">
                      <a:pos x="1869" y="2"/>
                    </a:cxn>
                    <a:cxn ang="0">
                      <a:pos x="1574" y="40"/>
                    </a:cxn>
                    <a:cxn ang="0">
                      <a:pos x="1294" y="120"/>
                    </a:cxn>
                    <a:cxn ang="0">
                      <a:pos x="1032" y="239"/>
                    </a:cxn>
                    <a:cxn ang="0">
                      <a:pos x="793" y="392"/>
                    </a:cxn>
                    <a:cxn ang="0">
                      <a:pos x="579" y="579"/>
                    </a:cxn>
                    <a:cxn ang="0">
                      <a:pos x="392" y="793"/>
                    </a:cxn>
                    <a:cxn ang="0">
                      <a:pos x="238" y="1032"/>
                    </a:cxn>
                    <a:cxn ang="0">
                      <a:pos x="119" y="1294"/>
                    </a:cxn>
                    <a:cxn ang="0">
                      <a:pos x="40" y="1574"/>
                    </a:cxn>
                    <a:cxn ang="0">
                      <a:pos x="2" y="1869"/>
                    </a:cxn>
                    <a:cxn ang="0">
                      <a:pos x="10" y="2172"/>
                    </a:cxn>
                    <a:cxn ang="0">
                      <a:pos x="62" y="2462"/>
                    </a:cxn>
                    <a:cxn ang="0">
                      <a:pos x="155" y="2736"/>
                    </a:cxn>
                    <a:cxn ang="0">
                      <a:pos x="286" y="2991"/>
                    </a:cxn>
                    <a:cxn ang="0">
                      <a:pos x="451" y="3222"/>
                    </a:cxn>
                    <a:cxn ang="0">
                      <a:pos x="647" y="3428"/>
                    </a:cxn>
                    <a:cxn ang="0">
                      <a:pos x="870" y="3603"/>
                    </a:cxn>
                    <a:cxn ang="0">
                      <a:pos x="1117" y="3746"/>
                    </a:cxn>
                    <a:cxn ang="0">
                      <a:pos x="1385" y="3852"/>
                    </a:cxn>
                    <a:cxn ang="0">
                      <a:pos x="1671" y="3918"/>
                    </a:cxn>
                    <a:cxn ang="0">
                      <a:pos x="1971" y="3941"/>
                    </a:cxn>
                  </a:cxnLst>
                  <a:rect l="0" t="0" r="r" b="b"/>
                  <a:pathLst>
                    <a:path w="3940" h="3941">
                      <a:moveTo>
                        <a:pt x="1971" y="3941"/>
                      </a:moveTo>
                      <a:lnTo>
                        <a:pt x="2071" y="3938"/>
                      </a:lnTo>
                      <a:lnTo>
                        <a:pt x="2171" y="3931"/>
                      </a:lnTo>
                      <a:lnTo>
                        <a:pt x="2270" y="3918"/>
                      </a:lnTo>
                      <a:lnTo>
                        <a:pt x="2366" y="3900"/>
                      </a:lnTo>
                      <a:lnTo>
                        <a:pt x="2461" y="3879"/>
                      </a:lnTo>
                      <a:lnTo>
                        <a:pt x="2555" y="3852"/>
                      </a:lnTo>
                      <a:lnTo>
                        <a:pt x="2646" y="3821"/>
                      </a:lnTo>
                      <a:lnTo>
                        <a:pt x="2736" y="3785"/>
                      </a:lnTo>
                      <a:lnTo>
                        <a:pt x="2823" y="3746"/>
                      </a:lnTo>
                      <a:lnTo>
                        <a:pt x="2908" y="3703"/>
                      </a:lnTo>
                      <a:lnTo>
                        <a:pt x="2991" y="3655"/>
                      </a:lnTo>
                      <a:lnTo>
                        <a:pt x="3070" y="3603"/>
                      </a:lnTo>
                      <a:lnTo>
                        <a:pt x="3148" y="3548"/>
                      </a:lnTo>
                      <a:lnTo>
                        <a:pt x="3222" y="3490"/>
                      </a:lnTo>
                      <a:lnTo>
                        <a:pt x="3293" y="3428"/>
                      </a:lnTo>
                      <a:lnTo>
                        <a:pt x="3363" y="3363"/>
                      </a:lnTo>
                      <a:lnTo>
                        <a:pt x="3427" y="3295"/>
                      </a:lnTo>
                      <a:lnTo>
                        <a:pt x="3490" y="3222"/>
                      </a:lnTo>
                      <a:lnTo>
                        <a:pt x="3548" y="3148"/>
                      </a:lnTo>
                      <a:lnTo>
                        <a:pt x="3603" y="3071"/>
                      </a:lnTo>
                      <a:lnTo>
                        <a:pt x="3654" y="2991"/>
                      </a:lnTo>
                      <a:lnTo>
                        <a:pt x="3702" y="2908"/>
                      </a:lnTo>
                      <a:lnTo>
                        <a:pt x="3746" y="2823"/>
                      </a:lnTo>
                      <a:lnTo>
                        <a:pt x="3785" y="2736"/>
                      </a:lnTo>
                      <a:lnTo>
                        <a:pt x="3821" y="2647"/>
                      </a:lnTo>
                      <a:lnTo>
                        <a:pt x="3852" y="2555"/>
                      </a:lnTo>
                      <a:lnTo>
                        <a:pt x="3878" y="2462"/>
                      </a:lnTo>
                      <a:lnTo>
                        <a:pt x="3900" y="2366"/>
                      </a:lnTo>
                      <a:lnTo>
                        <a:pt x="3918" y="2270"/>
                      </a:lnTo>
                      <a:lnTo>
                        <a:pt x="3930" y="2172"/>
                      </a:lnTo>
                      <a:lnTo>
                        <a:pt x="3938" y="2071"/>
                      </a:lnTo>
                      <a:lnTo>
                        <a:pt x="3940" y="1971"/>
                      </a:lnTo>
                      <a:lnTo>
                        <a:pt x="3938" y="1869"/>
                      </a:lnTo>
                      <a:lnTo>
                        <a:pt x="3930" y="1770"/>
                      </a:lnTo>
                      <a:lnTo>
                        <a:pt x="3918" y="1671"/>
                      </a:lnTo>
                      <a:lnTo>
                        <a:pt x="3900" y="1574"/>
                      </a:lnTo>
                      <a:lnTo>
                        <a:pt x="3878" y="1479"/>
                      </a:lnTo>
                      <a:lnTo>
                        <a:pt x="3852" y="1385"/>
                      </a:lnTo>
                      <a:lnTo>
                        <a:pt x="3821" y="1294"/>
                      </a:lnTo>
                      <a:lnTo>
                        <a:pt x="3785" y="1204"/>
                      </a:lnTo>
                      <a:lnTo>
                        <a:pt x="3746" y="1117"/>
                      </a:lnTo>
                      <a:lnTo>
                        <a:pt x="3702" y="1032"/>
                      </a:lnTo>
                      <a:lnTo>
                        <a:pt x="3654" y="949"/>
                      </a:lnTo>
                      <a:lnTo>
                        <a:pt x="3603" y="870"/>
                      </a:lnTo>
                      <a:lnTo>
                        <a:pt x="3548" y="793"/>
                      </a:lnTo>
                      <a:lnTo>
                        <a:pt x="3490" y="718"/>
                      </a:lnTo>
                      <a:lnTo>
                        <a:pt x="3427" y="647"/>
                      </a:lnTo>
                      <a:lnTo>
                        <a:pt x="3363" y="579"/>
                      </a:lnTo>
                      <a:lnTo>
                        <a:pt x="3293" y="513"/>
                      </a:lnTo>
                      <a:lnTo>
                        <a:pt x="3222" y="451"/>
                      </a:lnTo>
                      <a:lnTo>
                        <a:pt x="3148" y="392"/>
                      </a:lnTo>
                      <a:lnTo>
                        <a:pt x="3070" y="337"/>
                      </a:lnTo>
                      <a:lnTo>
                        <a:pt x="2991" y="286"/>
                      </a:lnTo>
                      <a:lnTo>
                        <a:pt x="2908" y="239"/>
                      </a:lnTo>
                      <a:lnTo>
                        <a:pt x="2823" y="195"/>
                      </a:lnTo>
                      <a:lnTo>
                        <a:pt x="2736" y="155"/>
                      </a:lnTo>
                      <a:lnTo>
                        <a:pt x="2646" y="120"/>
                      </a:lnTo>
                      <a:lnTo>
                        <a:pt x="2555" y="89"/>
                      </a:lnTo>
                      <a:lnTo>
                        <a:pt x="2461" y="62"/>
                      </a:lnTo>
                      <a:lnTo>
                        <a:pt x="2366" y="40"/>
                      </a:lnTo>
                      <a:lnTo>
                        <a:pt x="2270" y="23"/>
                      </a:lnTo>
                      <a:lnTo>
                        <a:pt x="2171" y="10"/>
                      </a:lnTo>
                      <a:lnTo>
                        <a:pt x="2071" y="2"/>
                      </a:lnTo>
                      <a:lnTo>
                        <a:pt x="1971" y="0"/>
                      </a:lnTo>
                      <a:lnTo>
                        <a:pt x="1869" y="2"/>
                      </a:lnTo>
                      <a:lnTo>
                        <a:pt x="1769" y="10"/>
                      </a:lnTo>
                      <a:lnTo>
                        <a:pt x="1671" y="23"/>
                      </a:lnTo>
                      <a:lnTo>
                        <a:pt x="1574" y="40"/>
                      </a:lnTo>
                      <a:lnTo>
                        <a:pt x="1479" y="62"/>
                      </a:lnTo>
                      <a:lnTo>
                        <a:pt x="1385" y="89"/>
                      </a:lnTo>
                      <a:lnTo>
                        <a:pt x="1294" y="120"/>
                      </a:lnTo>
                      <a:lnTo>
                        <a:pt x="1204" y="155"/>
                      </a:lnTo>
                      <a:lnTo>
                        <a:pt x="1117" y="195"/>
                      </a:lnTo>
                      <a:lnTo>
                        <a:pt x="1032" y="239"/>
                      </a:lnTo>
                      <a:lnTo>
                        <a:pt x="949" y="286"/>
                      </a:lnTo>
                      <a:lnTo>
                        <a:pt x="870" y="337"/>
                      </a:lnTo>
                      <a:lnTo>
                        <a:pt x="793" y="392"/>
                      </a:lnTo>
                      <a:lnTo>
                        <a:pt x="718" y="451"/>
                      </a:lnTo>
                      <a:lnTo>
                        <a:pt x="647" y="513"/>
                      </a:lnTo>
                      <a:lnTo>
                        <a:pt x="579" y="579"/>
                      </a:lnTo>
                      <a:lnTo>
                        <a:pt x="513" y="647"/>
                      </a:lnTo>
                      <a:lnTo>
                        <a:pt x="451" y="718"/>
                      </a:lnTo>
                      <a:lnTo>
                        <a:pt x="392" y="793"/>
                      </a:lnTo>
                      <a:lnTo>
                        <a:pt x="337" y="870"/>
                      </a:lnTo>
                      <a:lnTo>
                        <a:pt x="286" y="949"/>
                      </a:lnTo>
                      <a:lnTo>
                        <a:pt x="238" y="1032"/>
                      </a:lnTo>
                      <a:lnTo>
                        <a:pt x="194" y="1117"/>
                      </a:lnTo>
                      <a:lnTo>
                        <a:pt x="155" y="1204"/>
                      </a:lnTo>
                      <a:lnTo>
                        <a:pt x="119" y="1294"/>
                      </a:lnTo>
                      <a:lnTo>
                        <a:pt x="89" y="1385"/>
                      </a:lnTo>
                      <a:lnTo>
                        <a:pt x="62" y="1479"/>
                      </a:lnTo>
                      <a:lnTo>
                        <a:pt x="40" y="1574"/>
                      </a:lnTo>
                      <a:lnTo>
                        <a:pt x="22" y="1671"/>
                      </a:lnTo>
                      <a:lnTo>
                        <a:pt x="10" y="1770"/>
                      </a:lnTo>
                      <a:lnTo>
                        <a:pt x="2" y="1869"/>
                      </a:lnTo>
                      <a:lnTo>
                        <a:pt x="0" y="1971"/>
                      </a:lnTo>
                      <a:lnTo>
                        <a:pt x="2" y="2071"/>
                      </a:lnTo>
                      <a:lnTo>
                        <a:pt x="10" y="2172"/>
                      </a:lnTo>
                      <a:lnTo>
                        <a:pt x="22" y="2270"/>
                      </a:lnTo>
                      <a:lnTo>
                        <a:pt x="40" y="2366"/>
                      </a:lnTo>
                      <a:lnTo>
                        <a:pt x="62" y="2462"/>
                      </a:lnTo>
                      <a:lnTo>
                        <a:pt x="89" y="2555"/>
                      </a:lnTo>
                      <a:lnTo>
                        <a:pt x="119" y="2647"/>
                      </a:lnTo>
                      <a:lnTo>
                        <a:pt x="155" y="2736"/>
                      </a:lnTo>
                      <a:lnTo>
                        <a:pt x="194" y="2823"/>
                      </a:lnTo>
                      <a:lnTo>
                        <a:pt x="238" y="2908"/>
                      </a:lnTo>
                      <a:lnTo>
                        <a:pt x="286" y="2991"/>
                      </a:lnTo>
                      <a:lnTo>
                        <a:pt x="337" y="3071"/>
                      </a:lnTo>
                      <a:lnTo>
                        <a:pt x="392" y="3148"/>
                      </a:lnTo>
                      <a:lnTo>
                        <a:pt x="451" y="3222"/>
                      </a:lnTo>
                      <a:lnTo>
                        <a:pt x="513" y="3295"/>
                      </a:lnTo>
                      <a:lnTo>
                        <a:pt x="579" y="3363"/>
                      </a:lnTo>
                      <a:lnTo>
                        <a:pt x="647" y="3428"/>
                      </a:lnTo>
                      <a:lnTo>
                        <a:pt x="718" y="3490"/>
                      </a:lnTo>
                      <a:lnTo>
                        <a:pt x="793" y="3548"/>
                      </a:lnTo>
                      <a:lnTo>
                        <a:pt x="870" y="3603"/>
                      </a:lnTo>
                      <a:lnTo>
                        <a:pt x="949" y="3655"/>
                      </a:lnTo>
                      <a:lnTo>
                        <a:pt x="1032" y="3703"/>
                      </a:lnTo>
                      <a:lnTo>
                        <a:pt x="1117" y="3746"/>
                      </a:lnTo>
                      <a:lnTo>
                        <a:pt x="1204" y="3785"/>
                      </a:lnTo>
                      <a:lnTo>
                        <a:pt x="1294" y="3821"/>
                      </a:lnTo>
                      <a:lnTo>
                        <a:pt x="1385" y="3852"/>
                      </a:lnTo>
                      <a:lnTo>
                        <a:pt x="1479" y="3879"/>
                      </a:lnTo>
                      <a:lnTo>
                        <a:pt x="1574" y="3900"/>
                      </a:lnTo>
                      <a:lnTo>
                        <a:pt x="1671" y="3918"/>
                      </a:lnTo>
                      <a:lnTo>
                        <a:pt x="1769" y="3931"/>
                      </a:lnTo>
                      <a:lnTo>
                        <a:pt x="1869" y="3938"/>
                      </a:lnTo>
                      <a:lnTo>
                        <a:pt x="1971" y="3941"/>
                      </a:ln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" name="íṥľídè">
                  <a:extLst>
                    <a:ext uri="{FF2B5EF4-FFF2-40B4-BE49-F238E27FC236}">
                      <a16:creationId xmlns:a16="http://schemas.microsoft.com/office/drawing/2014/main" id="{B2FF3F31-2402-4745-AF30-4119682FDBA1}"/>
                    </a:ext>
                  </a:extLst>
                </p:cNvPr>
                <p:cNvSpPr/>
                <p:nvPr/>
              </p:nvSpPr>
              <p:spPr bwMode="auto">
                <a:xfrm>
                  <a:off x="4261245" y="1614840"/>
                  <a:ext cx="310755" cy="90637"/>
                </a:xfrm>
                <a:custGeom>
                  <a:avLst/>
                  <a:gdLst/>
                  <a:ahLst/>
                  <a:cxnLst>
                    <a:cxn ang="0">
                      <a:pos x="7" y="27"/>
                    </a:cxn>
                    <a:cxn ang="0">
                      <a:pos x="2" y="77"/>
                    </a:cxn>
                    <a:cxn ang="0">
                      <a:pos x="0" y="127"/>
                    </a:cxn>
                    <a:cxn ang="0">
                      <a:pos x="1" y="176"/>
                    </a:cxn>
                    <a:cxn ang="0">
                      <a:pos x="5" y="225"/>
                    </a:cxn>
                    <a:cxn ang="0">
                      <a:pos x="12" y="272"/>
                    </a:cxn>
                    <a:cxn ang="0">
                      <a:pos x="23" y="318"/>
                    </a:cxn>
                    <a:cxn ang="0">
                      <a:pos x="36" y="364"/>
                    </a:cxn>
                    <a:cxn ang="0">
                      <a:pos x="52" y="409"/>
                    </a:cxn>
                    <a:cxn ang="0">
                      <a:pos x="72" y="451"/>
                    </a:cxn>
                    <a:cxn ang="0">
                      <a:pos x="93" y="494"/>
                    </a:cxn>
                    <a:cxn ang="0">
                      <a:pos x="119" y="535"/>
                    </a:cxn>
                    <a:cxn ang="0">
                      <a:pos x="147" y="576"/>
                    </a:cxn>
                    <a:cxn ang="0">
                      <a:pos x="177" y="615"/>
                    </a:cxn>
                    <a:cxn ang="0">
                      <a:pos x="211" y="655"/>
                    </a:cxn>
                    <a:cxn ang="0">
                      <a:pos x="247" y="691"/>
                    </a:cxn>
                    <a:cxn ang="0">
                      <a:pos x="265" y="697"/>
                    </a:cxn>
                    <a:cxn ang="0">
                      <a:pos x="321" y="732"/>
                    </a:cxn>
                    <a:cxn ang="0">
                      <a:pos x="456" y="821"/>
                    </a:cxn>
                    <a:cxn ang="0">
                      <a:pos x="612" y="903"/>
                    </a:cxn>
                    <a:cxn ang="0">
                      <a:pos x="792" y="975"/>
                    </a:cxn>
                    <a:cxn ang="0">
                      <a:pos x="993" y="1041"/>
                    </a:cxn>
                    <a:cxn ang="0">
                      <a:pos x="1215" y="1099"/>
                    </a:cxn>
                    <a:cxn ang="0">
                      <a:pos x="1457" y="1152"/>
                    </a:cxn>
                    <a:cxn ang="0">
                      <a:pos x="1721" y="1196"/>
                    </a:cxn>
                    <a:cxn ang="0">
                      <a:pos x="2003" y="1236"/>
                    </a:cxn>
                    <a:cxn ang="0">
                      <a:pos x="2305" y="1269"/>
                    </a:cxn>
                    <a:cxn ang="0">
                      <a:pos x="2626" y="1297"/>
                    </a:cxn>
                    <a:cxn ang="0">
                      <a:pos x="2964" y="1319"/>
                    </a:cxn>
                    <a:cxn ang="0">
                      <a:pos x="3320" y="1338"/>
                    </a:cxn>
                    <a:cxn ang="0">
                      <a:pos x="3695" y="1353"/>
                    </a:cxn>
                    <a:cxn ang="0">
                      <a:pos x="4086" y="1363"/>
                    </a:cxn>
                    <a:cxn ang="0">
                      <a:pos x="4494" y="1370"/>
                    </a:cxn>
                    <a:cxn ang="0">
                      <a:pos x="4704" y="652"/>
                    </a:cxn>
                    <a:cxn ang="0">
                      <a:pos x="4604" y="653"/>
                    </a:cxn>
                    <a:cxn ang="0">
                      <a:pos x="4447" y="652"/>
                    </a:cxn>
                    <a:cxn ang="0">
                      <a:pos x="4237" y="649"/>
                    </a:cxn>
                    <a:cxn ang="0">
                      <a:pos x="3982" y="641"/>
                    </a:cxn>
                    <a:cxn ang="0">
                      <a:pos x="3688" y="629"/>
                    </a:cxn>
                    <a:cxn ang="0">
                      <a:pos x="3364" y="612"/>
                    </a:cxn>
                    <a:cxn ang="0">
                      <a:pos x="3017" y="589"/>
                    </a:cxn>
                    <a:cxn ang="0">
                      <a:pos x="2652" y="560"/>
                    </a:cxn>
                    <a:cxn ang="0">
                      <a:pos x="2279" y="523"/>
                    </a:cxn>
                    <a:cxn ang="0">
                      <a:pos x="1904" y="478"/>
                    </a:cxn>
                    <a:cxn ang="0">
                      <a:pos x="1534" y="424"/>
                    </a:cxn>
                    <a:cxn ang="0">
                      <a:pos x="1177" y="361"/>
                    </a:cxn>
                    <a:cxn ang="0">
                      <a:pos x="838" y="288"/>
                    </a:cxn>
                    <a:cxn ang="0">
                      <a:pos x="526" y="203"/>
                    </a:cxn>
                    <a:cxn ang="0">
                      <a:pos x="248" y="10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4704" h="1372">
                      <a:moveTo>
                        <a:pt x="10" y="0"/>
                      </a:moveTo>
                      <a:lnTo>
                        <a:pt x="7" y="27"/>
                      </a:lnTo>
                      <a:lnTo>
                        <a:pt x="4" y="52"/>
                      </a:lnTo>
                      <a:lnTo>
                        <a:pt x="2" y="77"/>
                      </a:lnTo>
                      <a:lnTo>
                        <a:pt x="0" y="103"/>
                      </a:lnTo>
                      <a:lnTo>
                        <a:pt x="0" y="127"/>
                      </a:lnTo>
                      <a:lnTo>
                        <a:pt x="0" y="152"/>
                      </a:lnTo>
                      <a:lnTo>
                        <a:pt x="1" y="176"/>
                      </a:lnTo>
                      <a:lnTo>
                        <a:pt x="2" y="201"/>
                      </a:lnTo>
                      <a:lnTo>
                        <a:pt x="5" y="225"/>
                      </a:lnTo>
                      <a:lnTo>
                        <a:pt x="8" y="249"/>
                      </a:lnTo>
                      <a:lnTo>
                        <a:pt x="12" y="272"/>
                      </a:lnTo>
                      <a:lnTo>
                        <a:pt x="17" y="296"/>
                      </a:lnTo>
                      <a:lnTo>
                        <a:pt x="23" y="318"/>
                      </a:lnTo>
                      <a:lnTo>
                        <a:pt x="29" y="342"/>
                      </a:lnTo>
                      <a:lnTo>
                        <a:pt x="36" y="364"/>
                      </a:lnTo>
                      <a:lnTo>
                        <a:pt x="44" y="386"/>
                      </a:lnTo>
                      <a:lnTo>
                        <a:pt x="52" y="409"/>
                      </a:lnTo>
                      <a:lnTo>
                        <a:pt x="62" y="430"/>
                      </a:lnTo>
                      <a:lnTo>
                        <a:pt x="72" y="451"/>
                      </a:lnTo>
                      <a:lnTo>
                        <a:pt x="82" y="472"/>
                      </a:lnTo>
                      <a:lnTo>
                        <a:pt x="93" y="494"/>
                      </a:lnTo>
                      <a:lnTo>
                        <a:pt x="105" y="515"/>
                      </a:lnTo>
                      <a:lnTo>
                        <a:pt x="119" y="535"/>
                      </a:lnTo>
                      <a:lnTo>
                        <a:pt x="132" y="556"/>
                      </a:lnTo>
                      <a:lnTo>
                        <a:pt x="147" y="576"/>
                      </a:lnTo>
                      <a:lnTo>
                        <a:pt x="161" y="596"/>
                      </a:lnTo>
                      <a:lnTo>
                        <a:pt x="177" y="615"/>
                      </a:lnTo>
                      <a:lnTo>
                        <a:pt x="193" y="636"/>
                      </a:lnTo>
                      <a:lnTo>
                        <a:pt x="211" y="655"/>
                      </a:lnTo>
                      <a:lnTo>
                        <a:pt x="229" y="674"/>
                      </a:lnTo>
                      <a:lnTo>
                        <a:pt x="247" y="691"/>
                      </a:lnTo>
                      <a:lnTo>
                        <a:pt x="267" y="710"/>
                      </a:lnTo>
                      <a:lnTo>
                        <a:pt x="265" y="697"/>
                      </a:lnTo>
                      <a:lnTo>
                        <a:pt x="263" y="685"/>
                      </a:lnTo>
                      <a:lnTo>
                        <a:pt x="321" y="732"/>
                      </a:lnTo>
                      <a:lnTo>
                        <a:pt x="386" y="777"/>
                      </a:lnTo>
                      <a:lnTo>
                        <a:pt x="456" y="821"/>
                      </a:lnTo>
                      <a:lnTo>
                        <a:pt x="532" y="863"/>
                      </a:lnTo>
                      <a:lnTo>
                        <a:pt x="612" y="903"/>
                      </a:lnTo>
                      <a:lnTo>
                        <a:pt x="700" y="941"/>
                      </a:lnTo>
                      <a:lnTo>
                        <a:pt x="792" y="975"/>
                      </a:lnTo>
                      <a:lnTo>
                        <a:pt x="889" y="1010"/>
                      </a:lnTo>
                      <a:lnTo>
                        <a:pt x="993" y="1041"/>
                      </a:lnTo>
                      <a:lnTo>
                        <a:pt x="1102" y="1071"/>
                      </a:lnTo>
                      <a:lnTo>
                        <a:pt x="1215" y="1099"/>
                      </a:lnTo>
                      <a:lnTo>
                        <a:pt x="1334" y="1126"/>
                      </a:lnTo>
                      <a:lnTo>
                        <a:pt x="1457" y="1152"/>
                      </a:lnTo>
                      <a:lnTo>
                        <a:pt x="1587" y="1174"/>
                      </a:lnTo>
                      <a:lnTo>
                        <a:pt x="1721" y="1196"/>
                      </a:lnTo>
                      <a:lnTo>
                        <a:pt x="1859" y="1217"/>
                      </a:lnTo>
                      <a:lnTo>
                        <a:pt x="2003" y="1236"/>
                      </a:lnTo>
                      <a:lnTo>
                        <a:pt x="2152" y="1252"/>
                      </a:lnTo>
                      <a:lnTo>
                        <a:pt x="2305" y="1269"/>
                      </a:lnTo>
                      <a:lnTo>
                        <a:pt x="2462" y="1284"/>
                      </a:lnTo>
                      <a:lnTo>
                        <a:pt x="2626" y="1297"/>
                      </a:lnTo>
                      <a:lnTo>
                        <a:pt x="2792" y="1309"/>
                      </a:lnTo>
                      <a:lnTo>
                        <a:pt x="2964" y="1319"/>
                      </a:lnTo>
                      <a:lnTo>
                        <a:pt x="3141" y="1329"/>
                      </a:lnTo>
                      <a:lnTo>
                        <a:pt x="3320" y="1338"/>
                      </a:lnTo>
                      <a:lnTo>
                        <a:pt x="3506" y="1346"/>
                      </a:lnTo>
                      <a:lnTo>
                        <a:pt x="3695" y="1353"/>
                      </a:lnTo>
                      <a:lnTo>
                        <a:pt x="3888" y="1358"/>
                      </a:lnTo>
                      <a:lnTo>
                        <a:pt x="4086" y="1363"/>
                      </a:lnTo>
                      <a:lnTo>
                        <a:pt x="4288" y="1366"/>
                      </a:lnTo>
                      <a:lnTo>
                        <a:pt x="4494" y="1370"/>
                      </a:lnTo>
                      <a:lnTo>
                        <a:pt x="4704" y="1372"/>
                      </a:lnTo>
                      <a:lnTo>
                        <a:pt x="4704" y="652"/>
                      </a:lnTo>
                      <a:lnTo>
                        <a:pt x="4661" y="653"/>
                      </a:lnTo>
                      <a:lnTo>
                        <a:pt x="4604" y="653"/>
                      </a:lnTo>
                      <a:lnTo>
                        <a:pt x="4533" y="653"/>
                      </a:lnTo>
                      <a:lnTo>
                        <a:pt x="4447" y="652"/>
                      </a:lnTo>
                      <a:lnTo>
                        <a:pt x="4347" y="651"/>
                      </a:lnTo>
                      <a:lnTo>
                        <a:pt x="4237" y="649"/>
                      </a:lnTo>
                      <a:lnTo>
                        <a:pt x="4114" y="646"/>
                      </a:lnTo>
                      <a:lnTo>
                        <a:pt x="3982" y="641"/>
                      </a:lnTo>
                      <a:lnTo>
                        <a:pt x="3839" y="636"/>
                      </a:lnTo>
                      <a:lnTo>
                        <a:pt x="3688" y="629"/>
                      </a:lnTo>
                      <a:lnTo>
                        <a:pt x="3529" y="621"/>
                      </a:lnTo>
                      <a:lnTo>
                        <a:pt x="3364" y="612"/>
                      </a:lnTo>
                      <a:lnTo>
                        <a:pt x="3193" y="601"/>
                      </a:lnTo>
                      <a:lnTo>
                        <a:pt x="3017" y="589"/>
                      </a:lnTo>
                      <a:lnTo>
                        <a:pt x="2837" y="575"/>
                      </a:lnTo>
                      <a:lnTo>
                        <a:pt x="2652" y="560"/>
                      </a:lnTo>
                      <a:lnTo>
                        <a:pt x="2467" y="542"/>
                      </a:lnTo>
                      <a:lnTo>
                        <a:pt x="2279" y="523"/>
                      </a:lnTo>
                      <a:lnTo>
                        <a:pt x="2092" y="501"/>
                      </a:lnTo>
                      <a:lnTo>
                        <a:pt x="1904" y="478"/>
                      </a:lnTo>
                      <a:lnTo>
                        <a:pt x="1718" y="452"/>
                      </a:lnTo>
                      <a:lnTo>
                        <a:pt x="1534" y="424"/>
                      </a:lnTo>
                      <a:lnTo>
                        <a:pt x="1353" y="394"/>
                      </a:lnTo>
                      <a:lnTo>
                        <a:pt x="1177" y="361"/>
                      </a:lnTo>
                      <a:lnTo>
                        <a:pt x="1005" y="326"/>
                      </a:lnTo>
                      <a:lnTo>
                        <a:pt x="838" y="288"/>
                      </a:lnTo>
                      <a:lnTo>
                        <a:pt x="678" y="247"/>
                      </a:lnTo>
                      <a:lnTo>
                        <a:pt x="526" y="203"/>
                      </a:lnTo>
                      <a:lnTo>
                        <a:pt x="382" y="157"/>
                      </a:lnTo>
                      <a:lnTo>
                        <a:pt x="248" y="108"/>
                      </a:lnTo>
                      <a:lnTo>
                        <a:pt x="124" y="5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" name="ïṥ1iḓê">
                  <a:extLst>
                    <a:ext uri="{FF2B5EF4-FFF2-40B4-BE49-F238E27FC236}">
                      <a16:creationId xmlns:a16="http://schemas.microsoft.com/office/drawing/2014/main" id="{9542C93D-5A3B-4E48-B05A-B27B1B9C24C1}"/>
                    </a:ext>
                  </a:extLst>
                </p:cNvPr>
                <p:cNvSpPr/>
                <p:nvPr/>
              </p:nvSpPr>
              <p:spPr bwMode="auto">
                <a:xfrm>
                  <a:off x="4572000" y="1657777"/>
                  <a:ext cx="293183" cy="110522"/>
                </a:xfrm>
                <a:custGeom>
                  <a:avLst/>
                  <a:gdLst/>
                  <a:ahLst/>
                  <a:cxnLst>
                    <a:cxn ang="0">
                      <a:pos x="4418" y="119"/>
                    </a:cxn>
                    <a:cxn ang="0">
                      <a:pos x="4349" y="343"/>
                    </a:cxn>
                    <a:cxn ang="0">
                      <a:pos x="4248" y="546"/>
                    </a:cxn>
                    <a:cxn ang="0">
                      <a:pos x="4114" y="729"/>
                    </a:cxn>
                    <a:cxn ang="0">
                      <a:pos x="3950" y="894"/>
                    </a:cxn>
                    <a:cxn ang="0">
                      <a:pos x="3754" y="1041"/>
                    </a:cxn>
                    <a:cxn ang="0">
                      <a:pos x="3528" y="1171"/>
                    </a:cxn>
                    <a:cxn ang="0">
                      <a:pos x="3273" y="1282"/>
                    </a:cxn>
                    <a:cxn ang="0">
                      <a:pos x="2988" y="1380"/>
                    </a:cxn>
                    <a:cxn ang="0">
                      <a:pos x="2675" y="1461"/>
                    </a:cxn>
                    <a:cxn ang="0">
                      <a:pos x="2336" y="1528"/>
                    </a:cxn>
                    <a:cxn ang="0">
                      <a:pos x="1968" y="1582"/>
                    </a:cxn>
                    <a:cxn ang="0">
                      <a:pos x="1575" y="1622"/>
                    </a:cxn>
                    <a:cxn ang="0">
                      <a:pos x="1156" y="1651"/>
                    </a:cxn>
                    <a:cxn ang="0">
                      <a:pos x="711" y="1668"/>
                    </a:cxn>
                    <a:cxn ang="0">
                      <a:pos x="242" y="1674"/>
                    </a:cxn>
                    <a:cxn ang="0">
                      <a:pos x="0" y="687"/>
                    </a:cxn>
                    <a:cxn ang="0">
                      <a:pos x="414" y="681"/>
                    </a:cxn>
                    <a:cxn ang="0">
                      <a:pos x="814" y="673"/>
                    </a:cxn>
                    <a:cxn ang="0">
                      <a:pos x="1196" y="661"/>
                    </a:cxn>
                    <a:cxn ang="0">
                      <a:pos x="1561" y="644"/>
                    </a:cxn>
                    <a:cxn ang="0">
                      <a:pos x="1910" y="624"/>
                    </a:cxn>
                    <a:cxn ang="0">
                      <a:pos x="2240" y="599"/>
                    </a:cxn>
                    <a:cxn ang="0">
                      <a:pos x="2550" y="567"/>
                    </a:cxn>
                    <a:cxn ang="0">
                      <a:pos x="2843" y="532"/>
                    </a:cxn>
                    <a:cxn ang="0">
                      <a:pos x="3115" y="489"/>
                    </a:cxn>
                    <a:cxn ang="0">
                      <a:pos x="3368" y="441"/>
                    </a:cxn>
                    <a:cxn ang="0">
                      <a:pos x="3600" y="386"/>
                    </a:cxn>
                    <a:cxn ang="0">
                      <a:pos x="3813" y="325"/>
                    </a:cxn>
                    <a:cxn ang="0">
                      <a:pos x="4002" y="256"/>
                    </a:cxn>
                    <a:cxn ang="0">
                      <a:pos x="4170" y="178"/>
                    </a:cxn>
                    <a:cxn ang="0">
                      <a:pos x="4316" y="92"/>
                    </a:cxn>
                    <a:cxn ang="0">
                      <a:pos x="4439" y="0"/>
                    </a:cxn>
                  </a:cxnLst>
                  <a:rect l="0" t="0" r="r" b="b"/>
                  <a:pathLst>
                    <a:path w="4439" h="1674">
                      <a:moveTo>
                        <a:pt x="4439" y="0"/>
                      </a:moveTo>
                      <a:lnTo>
                        <a:pt x="4418" y="119"/>
                      </a:lnTo>
                      <a:lnTo>
                        <a:pt x="4388" y="233"/>
                      </a:lnTo>
                      <a:lnTo>
                        <a:pt x="4349" y="343"/>
                      </a:lnTo>
                      <a:lnTo>
                        <a:pt x="4303" y="447"/>
                      </a:lnTo>
                      <a:lnTo>
                        <a:pt x="4248" y="546"/>
                      </a:lnTo>
                      <a:lnTo>
                        <a:pt x="4186" y="640"/>
                      </a:lnTo>
                      <a:lnTo>
                        <a:pt x="4114" y="729"/>
                      </a:lnTo>
                      <a:lnTo>
                        <a:pt x="4036" y="814"/>
                      </a:lnTo>
                      <a:lnTo>
                        <a:pt x="3950" y="894"/>
                      </a:lnTo>
                      <a:lnTo>
                        <a:pt x="3856" y="970"/>
                      </a:lnTo>
                      <a:lnTo>
                        <a:pt x="3754" y="1041"/>
                      </a:lnTo>
                      <a:lnTo>
                        <a:pt x="3645" y="1108"/>
                      </a:lnTo>
                      <a:lnTo>
                        <a:pt x="3528" y="1171"/>
                      </a:lnTo>
                      <a:lnTo>
                        <a:pt x="3404" y="1229"/>
                      </a:lnTo>
                      <a:lnTo>
                        <a:pt x="3273" y="1282"/>
                      </a:lnTo>
                      <a:lnTo>
                        <a:pt x="3134" y="1333"/>
                      </a:lnTo>
                      <a:lnTo>
                        <a:pt x="2988" y="1380"/>
                      </a:lnTo>
                      <a:lnTo>
                        <a:pt x="2835" y="1422"/>
                      </a:lnTo>
                      <a:lnTo>
                        <a:pt x="2675" y="1461"/>
                      </a:lnTo>
                      <a:lnTo>
                        <a:pt x="2509" y="1497"/>
                      </a:lnTo>
                      <a:lnTo>
                        <a:pt x="2336" y="1528"/>
                      </a:lnTo>
                      <a:lnTo>
                        <a:pt x="2155" y="1557"/>
                      </a:lnTo>
                      <a:lnTo>
                        <a:pt x="1968" y="1582"/>
                      </a:lnTo>
                      <a:lnTo>
                        <a:pt x="1775" y="1604"/>
                      </a:lnTo>
                      <a:lnTo>
                        <a:pt x="1575" y="1622"/>
                      </a:lnTo>
                      <a:lnTo>
                        <a:pt x="1368" y="1638"/>
                      </a:lnTo>
                      <a:lnTo>
                        <a:pt x="1156" y="1651"/>
                      </a:lnTo>
                      <a:lnTo>
                        <a:pt x="937" y="1660"/>
                      </a:lnTo>
                      <a:lnTo>
                        <a:pt x="711" y="1668"/>
                      </a:lnTo>
                      <a:lnTo>
                        <a:pt x="480" y="1671"/>
                      </a:lnTo>
                      <a:lnTo>
                        <a:pt x="242" y="1674"/>
                      </a:lnTo>
                      <a:lnTo>
                        <a:pt x="0" y="1672"/>
                      </a:lnTo>
                      <a:lnTo>
                        <a:pt x="0" y="687"/>
                      </a:lnTo>
                      <a:lnTo>
                        <a:pt x="208" y="685"/>
                      </a:lnTo>
                      <a:lnTo>
                        <a:pt x="414" y="681"/>
                      </a:lnTo>
                      <a:lnTo>
                        <a:pt x="616" y="678"/>
                      </a:lnTo>
                      <a:lnTo>
                        <a:pt x="814" y="673"/>
                      </a:lnTo>
                      <a:lnTo>
                        <a:pt x="1007" y="668"/>
                      </a:lnTo>
                      <a:lnTo>
                        <a:pt x="1196" y="661"/>
                      </a:lnTo>
                      <a:lnTo>
                        <a:pt x="1382" y="653"/>
                      </a:lnTo>
                      <a:lnTo>
                        <a:pt x="1561" y="644"/>
                      </a:lnTo>
                      <a:lnTo>
                        <a:pt x="1738" y="634"/>
                      </a:lnTo>
                      <a:lnTo>
                        <a:pt x="1910" y="624"/>
                      </a:lnTo>
                      <a:lnTo>
                        <a:pt x="2076" y="612"/>
                      </a:lnTo>
                      <a:lnTo>
                        <a:pt x="2240" y="599"/>
                      </a:lnTo>
                      <a:lnTo>
                        <a:pt x="2397" y="584"/>
                      </a:lnTo>
                      <a:lnTo>
                        <a:pt x="2550" y="567"/>
                      </a:lnTo>
                      <a:lnTo>
                        <a:pt x="2699" y="551"/>
                      </a:lnTo>
                      <a:lnTo>
                        <a:pt x="2843" y="532"/>
                      </a:lnTo>
                      <a:lnTo>
                        <a:pt x="2981" y="511"/>
                      </a:lnTo>
                      <a:lnTo>
                        <a:pt x="3115" y="489"/>
                      </a:lnTo>
                      <a:lnTo>
                        <a:pt x="3245" y="467"/>
                      </a:lnTo>
                      <a:lnTo>
                        <a:pt x="3368" y="441"/>
                      </a:lnTo>
                      <a:lnTo>
                        <a:pt x="3487" y="414"/>
                      </a:lnTo>
                      <a:lnTo>
                        <a:pt x="3600" y="386"/>
                      </a:lnTo>
                      <a:lnTo>
                        <a:pt x="3709" y="356"/>
                      </a:lnTo>
                      <a:lnTo>
                        <a:pt x="3813" y="325"/>
                      </a:lnTo>
                      <a:lnTo>
                        <a:pt x="3910" y="290"/>
                      </a:lnTo>
                      <a:lnTo>
                        <a:pt x="4002" y="256"/>
                      </a:lnTo>
                      <a:lnTo>
                        <a:pt x="4090" y="218"/>
                      </a:lnTo>
                      <a:lnTo>
                        <a:pt x="4170" y="178"/>
                      </a:lnTo>
                      <a:lnTo>
                        <a:pt x="4246" y="136"/>
                      </a:lnTo>
                      <a:lnTo>
                        <a:pt x="4316" y="92"/>
                      </a:lnTo>
                      <a:lnTo>
                        <a:pt x="4381" y="47"/>
                      </a:lnTo>
                      <a:lnTo>
                        <a:pt x="443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" name="îšliḑê">
                  <a:extLst>
                    <a:ext uri="{FF2B5EF4-FFF2-40B4-BE49-F238E27FC236}">
                      <a16:creationId xmlns:a16="http://schemas.microsoft.com/office/drawing/2014/main" id="{EF5CFA8D-BD52-4BD6-B0E1-15A12406F84B}"/>
                    </a:ext>
                  </a:extLst>
                </p:cNvPr>
                <p:cNvSpPr/>
                <p:nvPr/>
              </p:nvSpPr>
              <p:spPr bwMode="auto">
                <a:xfrm>
                  <a:off x="4572000" y="1614840"/>
                  <a:ext cx="310755" cy="90637"/>
                </a:xfrm>
                <a:custGeom>
                  <a:avLst/>
                  <a:gdLst/>
                  <a:ahLst/>
                  <a:cxnLst>
                    <a:cxn ang="0">
                      <a:pos x="4695" y="27"/>
                    </a:cxn>
                    <a:cxn ang="0">
                      <a:pos x="4701" y="77"/>
                    </a:cxn>
                    <a:cxn ang="0">
                      <a:pos x="4702" y="127"/>
                    </a:cxn>
                    <a:cxn ang="0">
                      <a:pos x="4701" y="176"/>
                    </a:cxn>
                    <a:cxn ang="0">
                      <a:pos x="4697" y="225"/>
                    </a:cxn>
                    <a:cxn ang="0">
                      <a:pos x="4690" y="272"/>
                    </a:cxn>
                    <a:cxn ang="0">
                      <a:pos x="4679" y="318"/>
                    </a:cxn>
                    <a:cxn ang="0">
                      <a:pos x="4666" y="364"/>
                    </a:cxn>
                    <a:cxn ang="0">
                      <a:pos x="4650" y="409"/>
                    </a:cxn>
                    <a:cxn ang="0">
                      <a:pos x="4630" y="451"/>
                    </a:cxn>
                    <a:cxn ang="0">
                      <a:pos x="4609" y="494"/>
                    </a:cxn>
                    <a:cxn ang="0">
                      <a:pos x="4583" y="535"/>
                    </a:cxn>
                    <a:cxn ang="0">
                      <a:pos x="4555" y="576"/>
                    </a:cxn>
                    <a:cxn ang="0">
                      <a:pos x="4525" y="615"/>
                    </a:cxn>
                    <a:cxn ang="0">
                      <a:pos x="4491" y="655"/>
                    </a:cxn>
                    <a:cxn ang="0">
                      <a:pos x="4455" y="691"/>
                    </a:cxn>
                    <a:cxn ang="0">
                      <a:pos x="4437" y="697"/>
                    </a:cxn>
                    <a:cxn ang="0">
                      <a:pos x="4381" y="732"/>
                    </a:cxn>
                    <a:cxn ang="0">
                      <a:pos x="4246" y="821"/>
                    </a:cxn>
                    <a:cxn ang="0">
                      <a:pos x="4090" y="903"/>
                    </a:cxn>
                    <a:cxn ang="0">
                      <a:pos x="3910" y="975"/>
                    </a:cxn>
                    <a:cxn ang="0">
                      <a:pos x="3709" y="1041"/>
                    </a:cxn>
                    <a:cxn ang="0">
                      <a:pos x="3487" y="1099"/>
                    </a:cxn>
                    <a:cxn ang="0">
                      <a:pos x="3245" y="1152"/>
                    </a:cxn>
                    <a:cxn ang="0">
                      <a:pos x="2981" y="1196"/>
                    </a:cxn>
                    <a:cxn ang="0">
                      <a:pos x="2699" y="1236"/>
                    </a:cxn>
                    <a:cxn ang="0">
                      <a:pos x="2397" y="1269"/>
                    </a:cxn>
                    <a:cxn ang="0">
                      <a:pos x="2076" y="1297"/>
                    </a:cxn>
                    <a:cxn ang="0">
                      <a:pos x="1738" y="1319"/>
                    </a:cxn>
                    <a:cxn ang="0">
                      <a:pos x="1382" y="1338"/>
                    </a:cxn>
                    <a:cxn ang="0">
                      <a:pos x="1007" y="1353"/>
                    </a:cxn>
                    <a:cxn ang="0">
                      <a:pos x="616" y="1363"/>
                    </a:cxn>
                    <a:cxn ang="0">
                      <a:pos x="208" y="1370"/>
                    </a:cxn>
                    <a:cxn ang="0">
                      <a:pos x="0" y="652"/>
                    </a:cxn>
                    <a:cxn ang="0">
                      <a:pos x="98" y="653"/>
                    </a:cxn>
                    <a:cxn ang="0">
                      <a:pos x="255" y="652"/>
                    </a:cxn>
                    <a:cxn ang="0">
                      <a:pos x="465" y="649"/>
                    </a:cxn>
                    <a:cxn ang="0">
                      <a:pos x="721" y="641"/>
                    </a:cxn>
                    <a:cxn ang="0">
                      <a:pos x="1014" y="629"/>
                    </a:cxn>
                    <a:cxn ang="0">
                      <a:pos x="1338" y="612"/>
                    </a:cxn>
                    <a:cxn ang="0">
                      <a:pos x="1685" y="589"/>
                    </a:cxn>
                    <a:cxn ang="0">
                      <a:pos x="2050" y="560"/>
                    </a:cxn>
                    <a:cxn ang="0">
                      <a:pos x="2423" y="523"/>
                    </a:cxn>
                    <a:cxn ang="0">
                      <a:pos x="2798" y="478"/>
                    </a:cxn>
                    <a:cxn ang="0">
                      <a:pos x="3168" y="424"/>
                    </a:cxn>
                    <a:cxn ang="0">
                      <a:pos x="3525" y="361"/>
                    </a:cxn>
                    <a:cxn ang="0">
                      <a:pos x="3864" y="288"/>
                    </a:cxn>
                    <a:cxn ang="0">
                      <a:pos x="4176" y="203"/>
                    </a:cxn>
                    <a:cxn ang="0">
                      <a:pos x="4454" y="108"/>
                    </a:cxn>
                    <a:cxn ang="0">
                      <a:pos x="4692" y="0"/>
                    </a:cxn>
                  </a:cxnLst>
                  <a:rect l="0" t="0" r="r" b="b"/>
                  <a:pathLst>
                    <a:path w="4702" h="1372">
                      <a:moveTo>
                        <a:pt x="4692" y="0"/>
                      </a:moveTo>
                      <a:lnTo>
                        <a:pt x="4695" y="27"/>
                      </a:lnTo>
                      <a:lnTo>
                        <a:pt x="4698" y="52"/>
                      </a:lnTo>
                      <a:lnTo>
                        <a:pt x="4701" y="77"/>
                      </a:lnTo>
                      <a:lnTo>
                        <a:pt x="4702" y="103"/>
                      </a:lnTo>
                      <a:lnTo>
                        <a:pt x="4702" y="127"/>
                      </a:lnTo>
                      <a:lnTo>
                        <a:pt x="4702" y="152"/>
                      </a:lnTo>
                      <a:lnTo>
                        <a:pt x="4701" y="176"/>
                      </a:lnTo>
                      <a:lnTo>
                        <a:pt x="4700" y="201"/>
                      </a:lnTo>
                      <a:lnTo>
                        <a:pt x="4697" y="225"/>
                      </a:lnTo>
                      <a:lnTo>
                        <a:pt x="4694" y="249"/>
                      </a:lnTo>
                      <a:lnTo>
                        <a:pt x="4690" y="272"/>
                      </a:lnTo>
                      <a:lnTo>
                        <a:pt x="4685" y="296"/>
                      </a:lnTo>
                      <a:lnTo>
                        <a:pt x="4679" y="318"/>
                      </a:lnTo>
                      <a:lnTo>
                        <a:pt x="4673" y="342"/>
                      </a:lnTo>
                      <a:lnTo>
                        <a:pt x="4666" y="364"/>
                      </a:lnTo>
                      <a:lnTo>
                        <a:pt x="4658" y="386"/>
                      </a:lnTo>
                      <a:lnTo>
                        <a:pt x="4650" y="409"/>
                      </a:lnTo>
                      <a:lnTo>
                        <a:pt x="4640" y="430"/>
                      </a:lnTo>
                      <a:lnTo>
                        <a:pt x="4630" y="451"/>
                      </a:lnTo>
                      <a:lnTo>
                        <a:pt x="4620" y="472"/>
                      </a:lnTo>
                      <a:lnTo>
                        <a:pt x="4609" y="494"/>
                      </a:lnTo>
                      <a:lnTo>
                        <a:pt x="4597" y="515"/>
                      </a:lnTo>
                      <a:lnTo>
                        <a:pt x="4583" y="535"/>
                      </a:lnTo>
                      <a:lnTo>
                        <a:pt x="4570" y="556"/>
                      </a:lnTo>
                      <a:lnTo>
                        <a:pt x="4555" y="576"/>
                      </a:lnTo>
                      <a:lnTo>
                        <a:pt x="4541" y="596"/>
                      </a:lnTo>
                      <a:lnTo>
                        <a:pt x="4525" y="615"/>
                      </a:lnTo>
                      <a:lnTo>
                        <a:pt x="4509" y="636"/>
                      </a:lnTo>
                      <a:lnTo>
                        <a:pt x="4491" y="655"/>
                      </a:lnTo>
                      <a:lnTo>
                        <a:pt x="4473" y="674"/>
                      </a:lnTo>
                      <a:lnTo>
                        <a:pt x="4455" y="691"/>
                      </a:lnTo>
                      <a:lnTo>
                        <a:pt x="4435" y="710"/>
                      </a:lnTo>
                      <a:lnTo>
                        <a:pt x="4437" y="697"/>
                      </a:lnTo>
                      <a:lnTo>
                        <a:pt x="4439" y="685"/>
                      </a:lnTo>
                      <a:lnTo>
                        <a:pt x="4381" y="732"/>
                      </a:lnTo>
                      <a:lnTo>
                        <a:pt x="4316" y="777"/>
                      </a:lnTo>
                      <a:lnTo>
                        <a:pt x="4246" y="821"/>
                      </a:lnTo>
                      <a:lnTo>
                        <a:pt x="4170" y="863"/>
                      </a:lnTo>
                      <a:lnTo>
                        <a:pt x="4090" y="903"/>
                      </a:lnTo>
                      <a:lnTo>
                        <a:pt x="4002" y="941"/>
                      </a:lnTo>
                      <a:lnTo>
                        <a:pt x="3910" y="975"/>
                      </a:lnTo>
                      <a:lnTo>
                        <a:pt x="3813" y="1010"/>
                      </a:lnTo>
                      <a:lnTo>
                        <a:pt x="3709" y="1041"/>
                      </a:lnTo>
                      <a:lnTo>
                        <a:pt x="3600" y="1071"/>
                      </a:lnTo>
                      <a:lnTo>
                        <a:pt x="3487" y="1099"/>
                      </a:lnTo>
                      <a:lnTo>
                        <a:pt x="3368" y="1126"/>
                      </a:lnTo>
                      <a:lnTo>
                        <a:pt x="3245" y="1152"/>
                      </a:lnTo>
                      <a:lnTo>
                        <a:pt x="3115" y="1174"/>
                      </a:lnTo>
                      <a:lnTo>
                        <a:pt x="2981" y="1196"/>
                      </a:lnTo>
                      <a:lnTo>
                        <a:pt x="2843" y="1217"/>
                      </a:lnTo>
                      <a:lnTo>
                        <a:pt x="2699" y="1236"/>
                      </a:lnTo>
                      <a:lnTo>
                        <a:pt x="2550" y="1252"/>
                      </a:lnTo>
                      <a:lnTo>
                        <a:pt x="2397" y="1269"/>
                      </a:lnTo>
                      <a:lnTo>
                        <a:pt x="2240" y="1284"/>
                      </a:lnTo>
                      <a:lnTo>
                        <a:pt x="2076" y="1297"/>
                      </a:lnTo>
                      <a:lnTo>
                        <a:pt x="1910" y="1309"/>
                      </a:lnTo>
                      <a:lnTo>
                        <a:pt x="1738" y="1319"/>
                      </a:lnTo>
                      <a:lnTo>
                        <a:pt x="1561" y="1329"/>
                      </a:lnTo>
                      <a:lnTo>
                        <a:pt x="1382" y="1338"/>
                      </a:lnTo>
                      <a:lnTo>
                        <a:pt x="1196" y="1346"/>
                      </a:lnTo>
                      <a:lnTo>
                        <a:pt x="1007" y="1353"/>
                      </a:lnTo>
                      <a:lnTo>
                        <a:pt x="814" y="1358"/>
                      </a:lnTo>
                      <a:lnTo>
                        <a:pt x="616" y="1363"/>
                      </a:lnTo>
                      <a:lnTo>
                        <a:pt x="414" y="1366"/>
                      </a:lnTo>
                      <a:lnTo>
                        <a:pt x="208" y="1370"/>
                      </a:lnTo>
                      <a:lnTo>
                        <a:pt x="0" y="1372"/>
                      </a:lnTo>
                      <a:lnTo>
                        <a:pt x="0" y="652"/>
                      </a:lnTo>
                      <a:lnTo>
                        <a:pt x="41" y="653"/>
                      </a:lnTo>
                      <a:lnTo>
                        <a:pt x="98" y="653"/>
                      </a:lnTo>
                      <a:lnTo>
                        <a:pt x="169" y="653"/>
                      </a:lnTo>
                      <a:lnTo>
                        <a:pt x="255" y="652"/>
                      </a:lnTo>
                      <a:lnTo>
                        <a:pt x="355" y="651"/>
                      </a:lnTo>
                      <a:lnTo>
                        <a:pt x="465" y="649"/>
                      </a:lnTo>
                      <a:lnTo>
                        <a:pt x="588" y="646"/>
                      </a:lnTo>
                      <a:lnTo>
                        <a:pt x="721" y="641"/>
                      </a:lnTo>
                      <a:lnTo>
                        <a:pt x="863" y="636"/>
                      </a:lnTo>
                      <a:lnTo>
                        <a:pt x="1014" y="629"/>
                      </a:lnTo>
                      <a:lnTo>
                        <a:pt x="1173" y="621"/>
                      </a:lnTo>
                      <a:lnTo>
                        <a:pt x="1338" y="612"/>
                      </a:lnTo>
                      <a:lnTo>
                        <a:pt x="1509" y="601"/>
                      </a:lnTo>
                      <a:lnTo>
                        <a:pt x="1685" y="589"/>
                      </a:lnTo>
                      <a:lnTo>
                        <a:pt x="1865" y="575"/>
                      </a:lnTo>
                      <a:lnTo>
                        <a:pt x="2050" y="560"/>
                      </a:lnTo>
                      <a:lnTo>
                        <a:pt x="2235" y="542"/>
                      </a:lnTo>
                      <a:lnTo>
                        <a:pt x="2423" y="523"/>
                      </a:lnTo>
                      <a:lnTo>
                        <a:pt x="2610" y="501"/>
                      </a:lnTo>
                      <a:lnTo>
                        <a:pt x="2798" y="478"/>
                      </a:lnTo>
                      <a:lnTo>
                        <a:pt x="2984" y="452"/>
                      </a:lnTo>
                      <a:lnTo>
                        <a:pt x="3168" y="424"/>
                      </a:lnTo>
                      <a:lnTo>
                        <a:pt x="3349" y="394"/>
                      </a:lnTo>
                      <a:lnTo>
                        <a:pt x="3525" y="361"/>
                      </a:lnTo>
                      <a:lnTo>
                        <a:pt x="3697" y="326"/>
                      </a:lnTo>
                      <a:lnTo>
                        <a:pt x="3864" y="288"/>
                      </a:lnTo>
                      <a:lnTo>
                        <a:pt x="4024" y="247"/>
                      </a:lnTo>
                      <a:lnTo>
                        <a:pt x="4176" y="203"/>
                      </a:lnTo>
                      <a:lnTo>
                        <a:pt x="4320" y="157"/>
                      </a:lnTo>
                      <a:lnTo>
                        <a:pt x="4454" y="108"/>
                      </a:lnTo>
                      <a:lnTo>
                        <a:pt x="4578" y="56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" name="î$ḷiďe">
                  <a:extLst>
                    <a:ext uri="{FF2B5EF4-FFF2-40B4-BE49-F238E27FC236}">
                      <a16:creationId xmlns:a16="http://schemas.microsoft.com/office/drawing/2014/main" id="{171CAB4E-ABD1-4914-B850-3300B148F91C}"/>
                    </a:ext>
                  </a:extLst>
                </p:cNvPr>
                <p:cNvSpPr/>
                <p:nvPr/>
              </p:nvSpPr>
              <p:spPr bwMode="auto">
                <a:xfrm>
                  <a:off x="4416160" y="1026162"/>
                  <a:ext cx="155840" cy="311218"/>
                </a:xfrm>
                <a:custGeom>
                  <a:avLst/>
                  <a:gdLst/>
                  <a:ahLst/>
                  <a:cxnLst>
                    <a:cxn ang="0">
                      <a:pos x="2357" y="433"/>
                    </a:cxn>
                    <a:cxn ang="0">
                      <a:pos x="2357" y="0"/>
                    </a:cxn>
                    <a:cxn ang="0">
                      <a:pos x="1998" y="28"/>
                    </a:cxn>
                    <a:cxn ang="0">
                      <a:pos x="1657" y="106"/>
                    </a:cxn>
                    <a:cxn ang="0">
                      <a:pos x="1337" y="234"/>
                    </a:cxn>
                    <a:cxn ang="0">
                      <a:pos x="1041" y="404"/>
                    </a:cxn>
                    <a:cxn ang="0">
                      <a:pos x="774" y="614"/>
                    </a:cxn>
                    <a:cxn ang="0">
                      <a:pos x="540" y="859"/>
                    </a:cxn>
                    <a:cxn ang="0">
                      <a:pos x="342" y="1137"/>
                    </a:cxn>
                    <a:cxn ang="0">
                      <a:pos x="186" y="1441"/>
                    </a:cxn>
                    <a:cxn ang="0">
                      <a:pos x="75" y="1769"/>
                    </a:cxn>
                    <a:cxn ang="0">
                      <a:pos x="13" y="2117"/>
                    </a:cxn>
                    <a:cxn ang="0">
                      <a:pos x="4" y="2477"/>
                    </a:cxn>
                    <a:cxn ang="0">
                      <a:pos x="48" y="2831"/>
                    </a:cxn>
                    <a:cxn ang="0">
                      <a:pos x="143" y="3166"/>
                    </a:cxn>
                    <a:cxn ang="0">
                      <a:pos x="285" y="3477"/>
                    </a:cxn>
                    <a:cxn ang="0">
                      <a:pos x="470" y="3765"/>
                    </a:cxn>
                    <a:cxn ang="0">
                      <a:pos x="692" y="4022"/>
                    </a:cxn>
                    <a:cxn ang="0">
                      <a:pos x="948" y="4244"/>
                    </a:cxn>
                    <a:cxn ang="0">
                      <a:pos x="1235" y="4427"/>
                    </a:cxn>
                    <a:cxn ang="0">
                      <a:pos x="1548" y="4569"/>
                    </a:cxn>
                    <a:cxn ang="0">
                      <a:pos x="1883" y="4664"/>
                    </a:cxn>
                    <a:cxn ang="0">
                      <a:pos x="2235" y="4710"/>
                    </a:cxn>
                    <a:cxn ang="0">
                      <a:pos x="2357" y="4712"/>
                    </a:cxn>
                    <a:cxn ang="0">
                      <a:pos x="2357" y="4281"/>
                    </a:cxn>
                    <a:cxn ang="0">
                      <a:pos x="2064" y="4259"/>
                    </a:cxn>
                    <a:cxn ang="0">
                      <a:pos x="1785" y="4194"/>
                    </a:cxn>
                    <a:cxn ang="0">
                      <a:pos x="1523" y="4091"/>
                    </a:cxn>
                    <a:cxn ang="0">
                      <a:pos x="1282" y="3951"/>
                    </a:cxn>
                    <a:cxn ang="0">
                      <a:pos x="1064" y="3780"/>
                    </a:cxn>
                    <a:cxn ang="0">
                      <a:pos x="872" y="3579"/>
                    </a:cxn>
                    <a:cxn ang="0">
                      <a:pos x="711" y="3353"/>
                    </a:cxn>
                    <a:cxn ang="0">
                      <a:pos x="584" y="3104"/>
                    </a:cxn>
                    <a:cxn ang="0">
                      <a:pos x="493" y="2836"/>
                    </a:cxn>
                    <a:cxn ang="0">
                      <a:pos x="442" y="2552"/>
                    </a:cxn>
                    <a:cxn ang="0">
                      <a:pos x="435" y="2257"/>
                    </a:cxn>
                    <a:cxn ang="0">
                      <a:pos x="471" y="1969"/>
                    </a:cxn>
                    <a:cxn ang="0">
                      <a:pos x="549" y="1696"/>
                    </a:cxn>
                    <a:cxn ang="0">
                      <a:pos x="665" y="1441"/>
                    </a:cxn>
                    <a:cxn ang="0">
                      <a:pos x="815" y="1206"/>
                    </a:cxn>
                    <a:cxn ang="0">
                      <a:pos x="997" y="997"/>
                    </a:cxn>
                    <a:cxn ang="0">
                      <a:pos x="1206" y="815"/>
                    </a:cxn>
                    <a:cxn ang="0">
                      <a:pos x="1440" y="665"/>
                    </a:cxn>
                    <a:cxn ang="0">
                      <a:pos x="1695" y="549"/>
                    </a:cxn>
                    <a:cxn ang="0">
                      <a:pos x="1969" y="472"/>
                    </a:cxn>
                    <a:cxn ang="0">
                      <a:pos x="2257" y="435"/>
                    </a:cxn>
                  </a:cxnLst>
                  <a:rect l="0" t="0" r="r" b="b"/>
                  <a:pathLst>
                    <a:path w="2357" h="4712">
                      <a:moveTo>
                        <a:pt x="2357" y="433"/>
                      </a:moveTo>
                      <a:lnTo>
                        <a:pt x="2357" y="433"/>
                      </a:lnTo>
                      <a:lnTo>
                        <a:pt x="2357" y="433"/>
                      </a:lnTo>
                      <a:lnTo>
                        <a:pt x="2357" y="0"/>
                      </a:lnTo>
                      <a:lnTo>
                        <a:pt x="2357" y="0"/>
                      </a:lnTo>
                      <a:lnTo>
                        <a:pt x="2357" y="0"/>
                      </a:lnTo>
                      <a:lnTo>
                        <a:pt x="2235" y="4"/>
                      </a:lnTo>
                      <a:lnTo>
                        <a:pt x="2115" y="13"/>
                      </a:lnTo>
                      <a:lnTo>
                        <a:pt x="1998" y="28"/>
                      </a:lnTo>
                      <a:lnTo>
                        <a:pt x="1883" y="48"/>
                      </a:lnTo>
                      <a:lnTo>
                        <a:pt x="1769" y="75"/>
                      </a:lnTo>
                      <a:lnTo>
                        <a:pt x="1657" y="106"/>
                      </a:lnTo>
                      <a:lnTo>
                        <a:pt x="1548" y="144"/>
                      </a:lnTo>
                      <a:lnTo>
                        <a:pt x="1440" y="186"/>
                      </a:lnTo>
                      <a:lnTo>
                        <a:pt x="1337" y="234"/>
                      </a:lnTo>
                      <a:lnTo>
                        <a:pt x="1235" y="285"/>
                      </a:lnTo>
                      <a:lnTo>
                        <a:pt x="1137" y="342"/>
                      </a:lnTo>
                      <a:lnTo>
                        <a:pt x="1041" y="404"/>
                      </a:lnTo>
                      <a:lnTo>
                        <a:pt x="948" y="470"/>
                      </a:lnTo>
                      <a:lnTo>
                        <a:pt x="860" y="540"/>
                      </a:lnTo>
                      <a:lnTo>
                        <a:pt x="774" y="614"/>
                      </a:lnTo>
                      <a:lnTo>
                        <a:pt x="692" y="692"/>
                      </a:lnTo>
                      <a:lnTo>
                        <a:pt x="614" y="773"/>
                      </a:lnTo>
                      <a:lnTo>
                        <a:pt x="540" y="859"/>
                      </a:lnTo>
                      <a:lnTo>
                        <a:pt x="470" y="949"/>
                      </a:lnTo>
                      <a:lnTo>
                        <a:pt x="404" y="1040"/>
                      </a:lnTo>
                      <a:lnTo>
                        <a:pt x="342" y="1137"/>
                      </a:lnTo>
                      <a:lnTo>
                        <a:pt x="285" y="1235"/>
                      </a:lnTo>
                      <a:lnTo>
                        <a:pt x="233" y="1337"/>
                      </a:lnTo>
                      <a:lnTo>
                        <a:pt x="186" y="1441"/>
                      </a:lnTo>
                      <a:lnTo>
                        <a:pt x="143" y="1548"/>
                      </a:lnTo>
                      <a:lnTo>
                        <a:pt x="107" y="1657"/>
                      </a:lnTo>
                      <a:lnTo>
                        <a:pt x="75" y="1769"/>
                      </a:lnTo>
                      <a:lnTo>
                        <a:pt x="48" y="1883"/>
                      </a:lnTo>
                      <a:lnTo>
                        <a:pt x="27" y="1998"/>
                      </a:lnTo>
                      <a:lnTo>
                        <a:pt x="13" y="2117"/>
                      </a:lnTo>
                      <a:lnTo>
                        <a:pt x="4" y="2236"/>
                      </a:lnTo>
                      <a:lnTo>
                        <a:pt x="0" y="2357"/>
                      </a:lnTo>
                      <a:lnTo>
                        <a:pt x="4" y="2477"/>
                      </a:lnTo>
                      <a:lnTo>
                        <a:pt x="13" y="2597"/>
                      </a:lnTo>
                      <a:lnTo>
                        <a:pt x="27" y="2714"/>
                      </a:lnTo>
                      <a:lnTo>
                        <a:pt x="48" y="2831"/>
                      </a:lnTo>
                      <a:lnTo>
                        <a:pt x="75" y="2944"/>
                      </a:lnTo>
                      <a:lnTo>
                        <a:pt x="107" y="3056"/>
                      </a:lnTo>
                      <a:lnTo>
                        <a:pt x="143" y="3166"/>
                      </a:lnTo>
                      <a:lnTo>
                        <a:pt x="186" y="3272"/>
                      </a:lnTo>
                      <a:lnTo>
                        <a:pt x="233" y="3377"/>
                      </a:lnTo>
                      <a:lnTo>
                        <a:pt x="285" y="3477"/>
                      </a:lnTo>
                      <a:lnTo>
                        <a:pt x="342" y="3577"/>
                      </a:lnTo>
                      <a:lnTo>
                        <a:pt x="404" y="3672"/>
                      </a:lnTo>
                      <a:lnTo>
                        <a:pt x="470" y="3765"/>
                      </a:lnTo>
                      <a:lnTo>
                        <a:pt x="540" y="3854"/>
                      </a:lnTo>
                      <a:lnTo>
                        <a:pt x="614" y="3939"/>
                      </a:lnTo>
                      <a:lnTo>
                        <a:pt x="692" y="4022"/>
                      </a:lnTo>
                      <a:lnTo>
                        <a:pt x="774" y="4099"/>
                      </a:lnTo>
                      <a:lnTo>
                        <a:pt x="860" y="4174"/>
                      </a:lnTo>
                      <a:lnTo>
                        <a:pt x="948" y="4244"/>
                      </a:lnTo>
                      <a:lnTo>
                        <a:pt x="1041" y="4309"/>
                      </a:lnTo>
                      <a:lnTo>
                        <a:pt x="1137" y="4370"/>
                      </a:lnTo>
                      <a:lnTo>
                        <a:pt x="1235" y="4427"/>
                      </a:lnTo>
                      <a:lnTo>
                        <a:pt x="1337" y="4480"/>
                      </a:lnTo>
                      <a:lnTo>
                        <a:pt x="1440" y="4527"/>
                      </a:lnTo>
                      <a:lnTo>
                        <a:pt x="1548" y="4569"/>
                      </a:lnTo>
                      <a:lnTo>
                        <a:pt x="1657" y="4606"/>
                      </a:lnTo>
                      <a:lnTo>
                        <a:pt x="1769" y="4638"/>
                      </a:lnTo>
                      <a:lnTo>
                        <a:pt x="1883" y="4664"/>
                      </a:lnTo>
                      <a:lnTo>
                        <a:pt x="1998" y="4685"/>
                      </a:lnTo>
                      <a:lnTo>
                        <a:pt x="2115" y="4700"/>
                      </a:lnTo>
                      <a:lnTo>
                        <a:pt x="2235" y="4710"/>
                      </a:lnTo>
                      <a:lnTo>
                        <a:pt x="2357" y="4712"/>
                      </a:lnTo>
                      <a:lnTo>
                        <a:pt x="2357" y="4712"/>
                      </a:lnTo>
                      <a:lnTo>
                        <a:pt x="2357" y="4712"/>
                      </a:lnTo>
                      <a:lnTo>
                        <a:pt x="2357" y="4281"/>
                      </a:lnTo>
                      <a:lnTo>
                        <a:pt x="2357" y="4281"/>
                      </a:lnTo>
                      <a:lnTo>
                        <a:pt x="2357" y="4281"/>
                      </a:lnTo>
                      <a:lnTo>
                        <a:pt x="2257" y="4279"/>
                      </a:lnTo>
                      <a:lnTo>
                        <a:pt x="2160" y="4271"/>
                      </a:lnTo>
                      <a:lnTo>
                        <a:pt x="2064" y="4259"/>
                      </a:lnTo>
                      <a:lnTo>
                        <a:pt x="1969" y="4242"/>
                      </a:lnTo>
                      <a:lnTo>
                        <a:pt x="1876" y="4221"/>
                      </a:lnTo>
                      <a:lnTo>
                        <a:pt x="1785" y="4194"/>
                      </a:lnTo>
                      <a:lnTo>
                        <a:pt x="1695" y="4164"/>
                      </a:lnTo>
                      <a:lnTo>
                        <a:pt x="1608" y="4129"/>
                      </a:lnTo>
                      <a:lnTo>
                        <a:pt x="1523" y="4091"/>
                      </a:lnTo>
                      <a:lnTo>
                        <a:pt x="1440" y="4048"/>
                      </a:lnTo>
                      <a:lnTo>
                        <a:pt x="1360" y="4002"/>
                      </a:lnTo>
                      <a:lnTo>
                        <a:pt x="1282" y="3951"/>
                      </a:lnTo>
                      <a:lnTo>
                        <a:pt x="1206" y="3898"/>
                      </a:lnTo>
                      <a:lnTo>
                        <a:pt x="1133" y="3841"/>
                      </a:lnTo>
                      <a:lnTo>
                        <a:pt x="1064" y="3780"/>
                      </a:lnTo>
                      <a:lnTo>
                        <a:pt x="997" y="3717"/>
                      </a:lnTo>
                      <a:lnTo>
                        <a:pt x="933" y="3650"/>
                      </a:lnTo>
                      <a:lnTo>
                        <a:pt x="872" y="3579"/>
                      </a:lnTo>
                      <a:lnTo>
                        <a:pt x="815" y="3507"/>
                      </a:lnTo>
                      <a:lnTo>
                        <a:pt x="761" y="3432"/>
                      </a:lnTo>
                      <a:lnTo>
                        <a:pt x="711" y="3353"/>
                      </a:lnTo>
                      <a:lnTo>
                        <a:pt x="665" y="3273"/>
                      </a:lnTo>
                      <a:lnTo>
                        <a:pt x="623" y="3189"/>
                      </a:lnTo>
                      <a:lnTo>
                        <a:pt x="584" y="3104"/>
                      </a:lnTo>
                      <a:lnTo>
                        <a:pt x="549" y="3017"/>
                      </a:lnTo>
                      <a:lnTo>
                        <a:pt x="519" y="2928"/>
                      </a:lnTo>
                      <a:lnTo>
                        <a:pt x="493" y="2836"/>
                      </a:lnTo>
                      <a:lnTo>
                        <a:pt x="471" y="2743"/>
                      </a:lnTo>
                      <a:lnTo>
                        <a:pt x="454" y="2648"/>
                      </a:lnTo>
                      <a:lnTo>
                        <a:pt x="442" y="2552"/>
                      </a:lnTo>
                      <a:lnTo>
                        <a:pt x="435" y="2455"/>
                      </a:lnTo>
                      <a:lnTo>
                        <a:pt x="432" y="2357"/>
                      </a:lnTo>
                      <a:lnTo>
                        <a:pt x="435" y="2257"/>
                      </a:lnTo>
                      <a:lnTo>
                        <a:pt x="442" y="2160"/>
                      </a:lnTo>
                      <a:lnTo>
                        <a:pt x="454" y="2064"/>
                      </a:lnTo>
                      <a:lnTo>
                        <a:pt x="471" y="1969"/>
                      </a:lnTo>
                      <a:lnTo>
                        <a:pt x="493" y="1876"/>
                      </a:lnTo>
                      <a:lnTo>
                        <a:pt x="519" y="1786"/>
                      </a:lnTo>
                      <a:lnTo>
                        <a:pt x="549" y="1696"/>
                      </a:lnTo>
                      <a:lnTo>
                        <a:pt x="584" y="1609"/>
                      </a:lnTo>
                      <a:lnTo>
                        <a:pt x="623" y="1523"/>
                      </a:lnTo>
                      <a:lnTo>
                        <a:pt x="665" y="1441"/>
                      </a:lnTo>
                      <a:lnTo>
                        <a:pt x="711" y="1360"/>
                      </a:lnTo>
                      <a:lnTo>
                        <a:pt x="761" y="1282"/>
                      </a:lnTo>
                      <a:lnTo>
                        <a:pt x="815" y="1206"/>
                      </a:lnTo>
                      <a:lnTo>
                        <a:pt x="872" y="1133"/>
                      </a:lnTo>
                      <a:lnTo>
                        <a:pt x="933" y="1064"/>
                      </a:lnTo>
                      <a:lnTo>
                        <a:pt x="997" y="997"/>
                      </a:lnTo>
                      <a:lnTo>
                        <a:pt x="1064" y="933"/>
                      </a:lnTo>
                      <a:lnTo>
                        <a:pt x="1133" y="873"/>
                      </a:lnTo>
                      <a:lnTo>
                        <a:pt x="1206" y="815"/>
                      </a:lnTo>
                      <a:lnTo>
                        <a:pt x="1282" y="761"/>
                      </a:lnTo>
                      <a:lnTo>
                        <a:pt x="1360" y="711"/>
                      </a:lnTo>
                      <a:lnTo>
                        <a:pt x="1440" y="665"/>
                      </a:lnTo>
                      <a:lnTo>
                        <a:pt x="1523" y="623"/>
                      </a:lnTo>
                      <a:lnTo>
                        <a:pt x="1608" y="583"/>
                      </a:lnTo>
                      <a:lnTo>
                        <a:pt x="1695" y="549"/>
                      </a:lnTo>
                      <a:lnTo>
                        <a:pt x="1785" y="519"/>
                      </a:lnTo>
                      <a:lnTo>
                        <a:pt x="1876" y="493"/>
                      </a:lnTo>
                      <a:lnTo>
                        <a:pt x="1969" y="472"/>
                      </a:lnTo>
                      <a:lnTo>
                        <a:pt x="2064" y="454"/>
                      </a:lnTo>
                      <a:lnTo>
                        <a:pt x="2160" y="442"/>
                      </a:lnTo>
                      <a:lnTo>
                        <a:pt x="2257" y="435"/>
                      </a:lnTo>
                      <a:lnTo>
                        <a:pt x="2357" y="43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" name="íṣľïḋe">
                  <a:extLst>
                    <a:ext uri="{FF2B5EF4-FFF2-40B4-BE49-F238E27FC236}">
                      <a16:creationId xmlns:a16="http://schemas.microsoft.com/office/drawing/2014/main" id="{2549B3C0-1A3A-40E3-A9ED-A7FBCB8DDE41}"/>
                    </a:ext>
                  </a:extLst>
                </p:cNvPr>
                <p:cNvSpPr/>
                <p:nvPr/>
              </p:nvSpPr>
              <p:spPr bwMode="auto">
                <a:xfrm>
                  <a:off x="4572000" y="1026162"/>
                  <a:ext cx="155840" cy="311218"/>
                </a:xfrm>
                <a:custGeom>
                  <a:avLst/>
                  <a:gdLst/>
                  <a:ahLst/>
                  <a:cxnLst>
                    <a:cxn ang="0">
                      <a:pos x="0" y="433"/>
                    </a:cxn>
                    <a:cxn ang="0">
                      <a:pos x="0" y="0"/>
                    </a:cxn>
                    <a:cxn ang="0">
                      <a:pos x="357" y="28"/>
                    </a:cxn>
                    <a:cxn ang="0">
                      <a:pos x="698" y="106"/>
                    </a:cxn>
                    <a:cxn ang="0">
                      <a:pos x="1018" y="234"/>
                    </a:cxn>
                    <a:cxn ang="0">
                      <a:pos x="1314" y="404"/>
                    </a:cxn>
                    <a:cxn ang="0">
                      <a:pos x="1581" y="614"/>
                    </a:cxn>
                    <a:cxn ang="0">
                      <a:pos x="1816" y="859"/>
                    </a:cxn>
                    <a:cxn ang="0">
                      <a:pos x="2013" y="1137"/>
                    </a:cxn>
                    <a:cxn ang="0">
                      <a:pos x="2169" y="1441"/>
                    </a:cxn>
                    <a:cxn ang="0">
                      <a:pos x="2281" y="1769"/>
                    </a:cxn>
                    <a:cxn ang="0">
                      <a:pos x="2342" y="2117"/>
                    </a:cxn>
                    <a:cxn ang="0">
                      <a:pos x="2351" y="2477"/>
                    </a:cxn>
                    <a:cxn ang="0">
                      <a:pos x="2307" y="2831"/>
                    </a:cxn>
                    <a:cxn ang="0">
                      <a:pos x="2212" y="3166"/>
                    </a:cxn>
                    <a:cxn ang="0">
                      <a:pos x="2070" y="3477"/>
                    </a:cxn>
                    <a:cxn ang="0">
                      <a:pos x="1885" y="3765"/>
                    </a:cxn>
                    <a:cxn ang="0">
                      <a:pos x="1663" y="4022"/>
                    </a:cxn>
                    <a:cxn ang="0">
                      <a:pos x="1407" y="4244"/>
                    </a:cxn>
                    <a:cxn ang="0">
                      <a:pos x="1120" y="4427"/>
                    </a:cxn>
                    <a:cxn ang="0">
                      <a:pos x="807" y="4569"/>
                    </a:cxn>
                    <a:cxn ang="0">
                      <a:pos x="473" y="4664"/>
                    </a:cxn>
                    <a:cxn ang="0">
                      <a:pos x="120" y="4710"/>
                    </a:cxn>
                    <a:cxn ang="0">
                      <a:pos x="0" y="4712"/>
                    </a:cxn>
                    <a:cxn ang="0">
                      <a:pos x="0" y="4281"/>
                    </a:cxn>
                    <a:cxn ang="0">
                      <a:pos x="291" y="4259"/>
                    </a:cxn>
                    <a:cxn ang="0">
                      <a:pos x="570" y="4194"/>
                    </a:cxn>
                    <a:cxn ang="0">
                      <a:pos x="832" y="4091"/>
                    </a:cxn>
                    <a:cxn ang="0">
                      <a:pos x="1073" y="3951"/>
                    </a:cxn>
                    <a:cxn ang="0">
                      <a:pos x="1292" y="3780"/>
                    </a:cxn>
                    <a:cxn ang="0">
                      <a:pos x="1483" y="3579"/>
                    </a:cxn>
                    <a:cxn ang="0">
                      <a:pos x="1644" y="3353"/>
                    </a:cxn>
                    <a:cxn ang="0">
                      <a:pos x="1771" y="3104"/>
                    </a:cxn>
                    <a:cxn ang="0">
                      <a:pos x="1862" y="2836"/>
                    </a:cxn>
                    <a:cxn ang="0">
                      <a:pos x="1913" y="2552"/>
                    </a:cxn>
                    <a:cxn ang="0">
                      <a:pos x="1921" y="2257"/>
                    </a:cxn>
                    <a:cxn ang="0">
                      <a:pos x="1884" y="1969"/>
                    </a:cxn>
                    <a:cxn ang="0">
                      <a:pos x="1806" y="1696"/>
                    </a:cxn>
                    <a:cxn ang="0">
                      <a:pos x="1690" y="1441"/>
                    </a:cxn>
                    <a:cxn ang="0">
                      <a:pos x="1540" y="1206"/>
                    </a:cxn>
                    <a:cxn ang="0">
                      <a:pos x="1358" y="997"/>
                    </a:cxn>
                    <a:cxn ang="0">
                      <a:pos x="1149" y="815"/>
                    </a:cxn>
                    <a:cxn ang="0">
                      <a:pos x="915" y="665"/>
                    </a:cxn>
                    <a:cxn ang="0">
                      <a:pos x="660" y="549"/>
                    </a:cxn>
                    <a:cxn ang="0">
                      <a:pos x="386" y="472"/>
                    </a:cxn>
                    <a:cxn ang="0">
                      <a:pos x="98" y="435"/>
                    </a:cxn>
                  </a:cxnLst>
                  <a:rect l="0" t="0" r="r" b="b"/>
                  <a:pathLst>
                    <a:path w="2355" h="4712">
                      <a:moveTo>
                        <a:pt x="0" y="433"/>
                      </a:moveTo>
                      <a:lnTo>
                        <a:pt x="0" y="433"/>
                      </a:lnTo>
                      <a:lnTo>
                        <a:pt x="0" y="43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0" y="4"/>
                      </a:lnTo>
                      <a:lnTo>
                        <a:pt x="240" y="13"/>
                      </a:lnTo>
                      <a:lnTo>
                        <a:pt x="357" y="28"/>
                      </a:lnTo>
                      <a:lnTo>
                        <a:pt x="473" y="48"/>
                      </a:lnTo>
                      <a:lnTo>
                        <a:pt x="587" y="75"/>
                      </a:lnTo>
                      <a:lnTo>
                        <a:pt x="698" y="106"/>
                      </a:lnTo>
                      <a:lnTo>
                        <a:pt x="807" y="144"/>
                      </a:lnTo>
                      <a:lnTo>
                        <a:pt x="915" y="186"/>
                      </a:lnTo>
                      <a:lnTo>
                        <a:pt x="1018" y="234"/>
                      </a:lnTo>
                      <a:lnTo>
                        <a:pt x="1120" y="285"/>
                      </a:lnTo>
                      <a:lnTo>
                        <a:pt x="1220" y="342"/>
                      </a:lnTo>
                      <a:lnTo>
                        <a:pt x="1314" y="404"/>
                      </a:lnTo>
                      <a:lnTo>
                        <a:pt x="1407" y="470"/>
                      </a:lnTo>
                      <a:lnTo>
                        <a:pt x="1497" y="540"/>
                      </a:lnTo>
                      <a:lnTo>
                        <a:pt x="1581" y="614"/>
                      </a:lnTo>
                      <a:lnTo>
                        <a:pt x="1663" y="692"/>
                      </a:lnTo>
                      <a:lnTo>
                        <a:pt x="1741" y="773"/>
                      </a:lnTo>
                      <a:lnTo>
                        <a:pt x="1816" y="859"/>
                      </a:lnTo>
                      <a:lnTo>
                        <a:pt x="1885" y="949"/>
                      </a:lnTo>
                      <a:lnTo>
                        <a:pt x="1951" y="1040"/>
                      </a:lnTo>
                      <a:lnTo>
                        <a:pt x="2013" y="1137"/>
                      </a:lnTo>
                      <a:lnTo>
                        <a:pt x="2070" y="1235"/>
                      </a:lnTo>
                      <a:lnTo>
                        <a:pt x="2122" y="1337"/>
                      </a:lnTo>
                      <a:lnTo>
                        <a:pt x="2169" y="1441"/>
                      </a:lnTo>
                      <a:lnTo>
                        <a:pt x="2212" y="1548"/>
                      </a:lnTo>
                      <a:lnTo>
                        <a:pt x="2248" y="1657"/>
                      </a:lnTo>
                      <a:lnTo>
                        <a:pt x="2281" y="1769"/>
                      </a:lnTo>
                      <a:lnTo>
                        <a:pt x="2307" y="1883"/>
                      </a:lnTo>
                      <a:lnTo>
                        <a:pt x="2328" y="1998"/>
                      </a:lnTo>
                      <a:lnTo>
                        <a:pt x="2342" y="2117"/>
                      </a:lnTo>
                      <a:lnTo>
                        <a:pt x="2351" y="2236"/>
                      </a:lnTo>
                      <a:lnTo>
                        <a:pt x="2355" y="2357"/>
                      </a:lnTo>
                      <a:lnTo>
                        <a:pt x="2351" y="2477"/>
                      </a:lnTo>
                      <a:lnTo>
                        <a:pt x="2342" y="2597"/>
                      </a:lnTo>
                      <a:lnTo>
                        <a:pt x="2328" y="2714"/>
                      </a:lnTo>
                      <a:lnTo>
                        <a:pt x="2307" y="2831"/>
                      </a:lnTo>
                      <a:lnTo>
                        <a:pt x="2281" y="2944"/>
                      </a:lnTo>
                      <a:lnTo>
                        <a:pt x="2248" y="3056"/>
                      </a:lnTo>
                      <a:lnTo>
                        <a:pt x="2212" y="3166"/>
                      </a:lnTo>
                      <a:lnTo>
                        <a:pt x="2169" y="3272"/>
                      </a:lnTo>
                      <a:lnTo>
                        <a:pt x="2122" y="3377"/>
                      </a:lnTo>
                      <a:lnTo>
                        <a:pt x="2070" y="3477"/>
                      </a:lnTo>
                      <a:lnTo>
                        <a:pt x="2013" y="3577"/>
                      </a:lnTo>
                      <a:lnTo>
                        <a:pt x="1951" y="3672"/>
                      </a:lnTo>
                      <a:lnTo>
                        <a:pt x="1885" y="3765"/>
                      </a:lnTo>
                      <a:lnTo>
                        <a:pt x="1816" y="3854"/>
                      </a:lnTo>
                      <a:lnTo>
                        <a:pt x="1741" y="3939"/>
                      </a:lnTo>
                      <a:lnTo>
                        <a:pt x="1663" y="4022"/>
                      </a:lnTo>
                      <a:lnTo>
                        <a:pt x="1581" y="4099"/>
                      </a:lnTo>
                      <a:lnTo>
                        <a:pt x="1497" y="4174"/>
                      </a:lnTo>
                      <a:lnTo>
                        <a:pt x="1407" y="4244"/>
                      </a:lnTo>
                      <a:lnTo>
                        <a:pt x="1314" y="4309"/>
                      </a:lnTo>
                      <a:lnTo>
                        <a:pt x="1220" y="4370"/>
                      </a:lnTo>
                      <a:lnTo>
                        <a:pt x="1120" y="4427"/>
                      </a:lnTo>
                      <a:lnTo>
                        <a:pt x="1018" y="4480"/>
                      </a:lnTo>
                      <a:lnTo>
                        <a:pt x="915" y="4527"/>
                      </a:lnTo>
                      <a:lnTo>
                        <a:pt x="807" y="4569"/>
                      </a:lnTo>
                      <a:lnTo>
                        <a:pt x="698" y="4606"/>
                      </a:lnTo>
                      <a:lnTo>
                        <a:pt x="587" y="4638"/>
                      </a:lnTo>
                      <a:lnTo>
                        <a:pt x="473" y="4664"/>
                      </a:lnTo>
                      <a:lnTo>
                        <a:pt x="357" y="4685"/>
                      </a:lnTo>
                      <a:lnTo>
                        <a:pt x="240" y="4700"/>
                      </a:lnTo>
                      <a:lnTo>
                        <a:pt x="120" y="4710"/>
                      </a:lnTo>
                      <a:lnTo>
                        <a:pt x="0" y="4712"/>
                      </a:lnTo>
                      <a:lnTo>
                        <a:pt x="0" y="4712"/>
                      </a:lnTo>
                      <a:lnTo>
                        <a:pt x="0" y="4712"/>
                      </a:lnTo>
                      <a:lnTo>
                        <a:pt x="0" y="4281"/>
                      </a:lnTo>
                      <a:lnTo>
                        <a:pt x="0" y="4281"/>
                      </a:lnTo>
                      <a:lnTo>
                        <a:pt x="0" y="4281"/>
                      </a:lnTo>
                      <a:lnTo>
                        <a:pt x="98" y="4279"/>
                      </a:lnTo>
                      <a:lnTo>
                        <a:pt x="195" y="4271"/>
                      </a:lnTo>
                      <a:lnTo>
                        <a:pt x="291" y="4259"/>
                      </a:lnTo>
                      <a:lnTo>
                        <a:pt x="386" y="4242"/>
                      </a:lnTo>
                      <a:lnTo>
                        <a:pt x="479" y="4221"/>
                      </a:lnTo>
                      <a:lnTo>
                        <a:pt x="570" y="4194"/>
                      </a:lnTo>
                      <a:lnTo>
                        <a:pt x="660" y="4164"/>
                      </a:lnTo>
                      <a:lnTo>
                        <a:pt x="747" y="4129"/>
                      </a:lnTo>
                      <a:lnTo>
                        <a:pt x="832" y="4091"/>
                      </a:lnTo>
                      <a:lnTo>
                        <a:pt x="915" y="4048"/>
                      </a:lnTo>
                      <a:lnTo>
                        <a:pt x="996" y="4002"/>
                      </a:lnTo>
                      <a:lnTo>
                        <a:pt x="1073" y="3951"/>
                      </a:lnTo>
                      <a:lnTo>
                        <a:pt x="1149" y="3898"/>
                      </a:lnTo>
                      <a:lnTo>
                        <a:pt x="1222" y="3841"/>
                      </a:lnTo>
                      <a:lnTo>
                        <a:pt x="1292" y="3780"/>
                      </a:lnTo>
                      <a:lnTo>
                        <a:pt x="1358" y="3717"/>
                      </a:lnTo>
                      <a:lnTo>
                        <a:pt x="1423" y="3650"/>
                      </a:lnTo>
                      <a:lnTo>
                        <a:pt x="1483" y="3579"/>
                      </a:lnTo>
                      <a:lnTo>
                        <a:pt x="1540" y="3507"/>
                      </a:lnTo>
                      <a:lnTo>
                        <a:pt x="1594" y="3432"/>
                      </a:lnTo>
                      <a:lnTo>
                        <a:pt x="1644" y="3353"/>
                      </a:lnTo>
                      <a:lnTo>
                        <a:pt x="1690" y="3273"/>
                      </a:lnTo>
                      <a:lnTo>
                        <a:pt x="1733" y="3189"/>
                      </a:lnTo>
                      <a:lnTo>
                        <a:pt x="1771" y="3104"/>
                      </a:lnTo>
                      <a:lnTo>
                        <a:pt x="1806" y="3017"/>
                      </a:lnTo>
                      <a:lnTo>
                        <a:pt x="1836" y="2928"/>
                      </a:lnTo>
                      <a:lnTo>
                        <a:pt x="1862" y="2836"/>
                      </a:lnTo>
                      <a:lnTo>
                        <a:pt x="1884" y="2743"/>
                      </a:lnTo>
                      <a:lnTo>
                        <a:pt x="1901" y="2648"/>
                      </a:lnTo>
                      <a:lnTo>
                        <a:pt x="1913" y="2552"/>
                      </a:lnTo>
                      <a:lnTo>
                        <a:pt x="1921" y="2455"/>
                      </a:lnTo>
                      <a:lnTo>
                        <a:pt x="1923" y="2357"/>
                      </a:lnTo>
                      <a:lnTo>
                        <a:pt x="1921" y="2257"/>
                      </a:lnTo>
                      <a:lnTo>
                        <a:pt x="1913" y="2160"/>
                      </a:lnTo>
                      <a:lnTo>
                        <a:pt x="1901" y="2064"/>
                      </a:lnTo>
                      <a:lnTo>
                        <a:pt x="1884" y="1969"/>
                      </a:lnTo>
                      <a:lnTo>
                        <a:pt x="1862" y="1876"/>
                      </a:lnTo>
                      <a:lnTo>
                        <a:pt x="1836" y="1786"/>
                      </a:lnTo>
                      <a:lnTo>
                        <a:pt x="1806" y="1696"/>
                      </a:lnTo>
                      <a:lnTo>
                        <a:pt x="1771" y="1609"/>
                      </a:lnTo>
                      <a:lnTo>
                        <a:pt x="1733" y="1523"/>
                      </a:lnTo>
                      <a:lnTo>
                        <a:pt x="1690" y="1441"/>
                      </a:lnTo>
                      <a:lnTo>
                        <a:pt x="1644" y="1360"/>
                      </a:lnTo>
                      <a:lnTo>
                        <a:pt x="1594" y="1282"/>
                      </a:lnTo>
                      <a:lnTo>
                        <a:pt x="1540" y="1206"/>
                      </a:lnTo>
                      <a:lnTo>
                        <a:pt x="1483" y="1133"/>
                      </a:lnTo>
                      <a:lnTo>
                        <a:pt x="1423" y="1064"/>
                      </a:lnTo>
                      <a:lnTo>
                        <a:pt x="1358" y="997"/>
                      </a:lnTo>
                      <a:lnTo>
                        <a:pt x="1292" y="933"/>
                      </a:lnTo>
                      <a:lnTo>
                        <a:pt x="1222" y="873"/>
                      </a:lnTo>
                      <a:lnTo>
                        <a:pt x="1149" y="815"/>
                      </a:lnTo>
                      <a:lnTo>
                        <a:pt x="1073" y="761"/>
                      </a:lnTo>
                      <a:lnTo>
                        <a:pt x="996" y="711"/>
                      </a:lnTo>
                      <a:lnTo>
                        <a:pt x="915" y="665"/>
                      </a:lnTo>
                      <a:lnTo>
                        <a:pt x="832" y="623"/>
                      </a:lnTo>
                      <a:lnTo>
                        <a:pt x="747" y="583"/>
                      </a:lnTo>
                      <a:lnTo>
                        <a:pt x="660" y="549"/>
                      </a:lnTo>
                      <a:lnTo>
                        <a:pt x="570" y="519"/>
                      </a:lnTo>
                      <a:lnTo>
                        <a:pt x="479" y="493"/>
                      </a:lnTo>
                      <a:lnTo>
                        <a:pt x="386" y="472"/>
                      </a:lnTo>
                      <a:lnTo>
                        <a:pt x="291" y="454"/>
                      </a:lnTo>
                      <a:lnTo>
                        <a:pt x="195" y="442"/>
                      </a:lnTo>
                      <a:lnTo>
                        <a:pt x="98" y="435"/>
                      </a:lnTo>
                      <a:lnTo>
                        <a:pt x="0" y="43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3" name="îṣľíḑe">
              <a:extLst>
                <a:ext uri="{FF2B5EF4-FFF2-40B4-BE49-F238E27FC236}">
                  <a16:creationId xmlns:a16="http://schemas.microsoft.com/office/drawing/2014/main" id="{CA584E70-4398-4FA9-A297-BB9A9F35B919}"/>
                </a:ext>
              </a:extLst>
            </p:cNvPr>
            <p:cNvSpPr txBox="1"/>
            <p:nvPr/>
          </p:nvSpPr>
          <p:spPr>
            <a:xfrm>
              <a:off x="711509" y="2133070"/>
              <a:ext cx="2374283" cy="628919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/>
                <a:t>Observing System Experiments.</a:t>
              </a:r>
            </a:p>
          </p:txBody>
        </p:sp>
        <p:sp>
          <p:nvSpPr>
            <p:cNvPr id="24" name="íṧ1iḑê">
              <a:extLst>
                <a:ext uri="{FF2B5EF4-FFF2-40B4-BE49-F238E27FC236}">
                  <a16:creationId xmlns:a16="http://schemas.microsoft.com/office/drawing/2014/main" id="{643EBCD0-0C29-4EF4-B1ED-EFBF015F6ABA}"/>
                </a:ext>
              </a:extLst>
            </p:cNvPr>
            <p:cNvSpPr txBox="1"/>
            <p:nvPr/>
          </p:nvSpPr>
          <p:spPr>
            <a:xfrm>
              <a:off x="719667" y="1752601"/>
              <a:ext cx="2366022" cy="363202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/>
              <a:r>
                <a:rPr lang="en-US" altLang="zh-CN" sz="1600" b="1" dirty="0" smtClean="0"/>
                <a:t>OSEs</a:t>
              </a:r>
              <a:endParaRPr lang="zh-CN" altLang="en-US" sz="1600" b="1" dirty="0"/>
            </a:p>
          </p:txBody>
        </p:sp>
        <p:sp>
          <p:nvSpPr>
            <p:cNvPr id="25" name="í$ḻîḓe">
              <a:extLst>
                <a:ext uri="{FF2B5EF4-FFF2-40B4-BE49-F238E27FC236}">
                  <a16:creationId xmlns:a16="http://schemas.microsoft.com/office/drawing/2014/main" id="{3E5E4BC8-E82D-4013-BB40-683A9F254452}"/>
                </a:ext>
              </a:extLst>
            </p:cNvPr>
            <p:cNvSpPr/>
            <p:nvPr/>
          </p:nvSpPr>
          <p:spPr bwMode="auto">
            <a:xfrm>
              <a:off x="8439950" y="2097924"/>
              <a:ext cx="377279" cy="34904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ïs1îḍe">
              <a:extLst>
                <a:ext uri="{FF2B5EF4-FFF2-40B4-BE49-F238E27FC236}">
                  <a16:creationId xmlns:a16="http://schemas.microsoft.com/office/drawing/2014/main" id="{0237683C-BC39-4934-B510-AC6836A2439C}"/>
                </a:ext>
              </a:extLst>
            </p:cNvPr>
            <p:cNvSpPr/>
            <p:nvPr/>
          </p:nvSpPr>
          <p:spPr bwMode="auto">
            <a:xfrm flipH="1">
              <a:off x="3345714" y="4766858"/>
              <a:ext cx="373103" cy="327535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grpSp>
          <p:nvGrpSpPr>
            <p:cNvPr id="27" name="íṣḻïḓè">
              <a:extLst>
                <a:ext uri="{FF2B5EF4-FFF2-40B4-BE49-F238E27FC236}">
                  <a16:creationId xmlns:a16="http://schemas.microsoft.com/office/drawing/2014/main" id="{99E9537F-F616-4B2A-A651-C08D32C35CE2}"/>
                </a:ext>
              </a:extLst>
            </p:cNvPr>
            <p:cNvGrpSpPr/>
            <p:nvPr/>
          </p:nvGrpSpPr>
          <p:grpSpPr>
            <a:xfrm>
              <a:off x="3346968" y="3435452"/>
              <a:ext cx="344815" cy="309877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48" name="í$ļiďè">
                <a:extLst>
                  <a:ext uri="{FF2B5EF4-FFF2-40B4-BE49-F238E27FC236}">
                    <a16:creationId xmlns:a16="http://schemas.microsoft.com/office/drawing/2014/main" id="{2738DE5F-A1A4-446B-ADCC-3ADA994EA72D}"/>
                  </a:ext>
                </a:extLst>
              </p:cNvPr>
              <p:cNvSpPr/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9" name="iSliḍe">
                <a:extLst>
                  <a:ext uri="{FF2B5EF4-FFF2-40B4-BE49-F238E27FC236}">
                    <a16:creationId xmlns:a16="http://schemas.microsoft.com/office/drawing/2014/main" id="{FC77ACAD-DDDD-4F55-837E-322B6277D471}"/>
                  </a:ext>
                </a:extLst>
              </p:cNvPr>
              <p:cNvSpPr/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50" name="íṩliḓé">
                <a:extLst>
                  <a:ext uri="{FF2B5EF4-FFF2-40B4-BE49-F238E27FC236}">
                    <a16:creationId xmlns:a16="http://schemas.microsoft.com/office/drawing/2014/main" id="{2D10655C-103C-4A43-B9F3-2B66B33189D4}"/>
                  </a:ext>
                </a:extLst>
              </p:cNvPr>
              <p:cNvSpPr/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28" name="îśļïḑé">
              <a:extLst>
                <a:ext uri="{FF2B5EF4-FFF2-40B4-BE49-F238E27FC236}">
                  <a16:creationId xmlns:a16="http://schemas.microsoft.com/office/drawing/2014/main" id="{3F5E56F9-FBFE-4ABA-BA19-C5CA84C0776D}"/>
                </a:ext>
              </a:extLst>
            </p:cNvPr>
            <p:cNvSpPr/>
            <p:nvPr/>
          </p:nvSpPr>
          <p:spPr bwMode="auto">
            <a:xfrm>
              <a:off x="3351184" y="2142453"/>
              <a:ext cx="348205" cy="274671"/>
            </a:xfrm>
            <a:custGeom>
              <a:avLst/>
              <a:gdLst>
                <a:gd name="T0" fmla="*/ 410 w 411"/>
                <a:gd name="T1" fmla="*/ 309 h 324"/>
                <a:gd name="T2" fmla="*/ 410 w 411"/>
                <a:gd name="T3" fmla="*/ 46 h 324"/>
                <a:gd name="T4" fmla="*/ 395 w 411"/>
                <a:gd name="T5" fmla="*/ 32 h 324"/>
                <a:gd name="T6" fmla="*/ 210 w 411"/>
                <a:gd name="T7" fmla="*/ 32 h 324"/>
                <a:gd name="T8" fmla="*/ 200 w 411"/>
                <a:gd name="T9" fmla="*/ 17 h 324"/>
                <a:gd name="T10" fmla="*/ 200 w 411"/>
                <a:gd name="T11" fmla="*/ 15 h 324"/>
                <a:gd name="T12" fmla="*/ 184 w 411"/>
                <a:gd name="T13" fmla="*/ 0 h 324"/>
                <a:gd name="T14" fmla="*/ 86 w 411"/>
                <a:gd name="T15" fmla="*/ 0 h 324"/>
                <a:gd name="T16" fmla="*/ 70 w 411"/>
                <a:gd name="T17" fmla="*/ 15 h 324"/>
                <a:gd name="T18" fmla="*/ 70 w 411"/>
                <a:gd name="T19" fmla="*/ 17 h 324"/>
                <a:gd name="T20" fmla="*/ 60 w 411"/>
                <a:gd name="T21" fmla="*/ 32 h 324"/>
                <a:gd name="T22" fmla="*/ 60 w 411"/>
                <a:gd name="T23" fmla="*/ 32 h 324"/>
                <a:gd name="T24" fmla="*/ 46 w 411"/>
                <a:gd name="T25" fmla="*/ 46 h 324"/>
                <a:gd name="T26" fmla="*/ 46 w 411"/>
                <a:gd name="T27" fmla="*/ 122 h 324"/>
                <a:gd name="T28" fmla="*/ 14 w 411"/>
                <a:gd name="T29" fmla="*/ 122 h 324"/>
                <a:gd name="T30" fmla="*/ 5 w 411"/>
                <a:gd name="T31" fmla="*/ 138 h 324"/>
                <a:gd name="T32" fmla="*/ 38 w 411"/>
                <a:gd name="T33" fmla="*/ 309 h 324"/>
                <a:gd name="T34" fmla="*/ 53 w 411"/>
                <a:gd name="T35" fmla="*/ 324 h 324"/>
                <a:gd name="T36" fmla="*/ 403 w 411"/>
                <a:gd name="T37" fmla="*/ 324 h 324"/>
                <a:gd name="T38" fmla="*/ 410 w 411"/>
                <a:gd name="T39" fmla="*/ 309 h 324"/>
                <a:gd name="T40" fmla="*/ 392 w 411"/>
                <a:gd name="T41" fmla="*/ 144 h 324"/>
                <a:gd name="T42" fmla="*/ 392 w 411"/>
                <a:gd name="T43" fmla="*/ 316 h 324"/>
                <a:gd name="T44" fmla="*/ 359 w 411"/>
                <a:gd name="T45" fmla="*/ 132 h 324"/>
                <a:gd name="T46" fmla="*/ 345 w 411"/>
                <a:gd name="T47" fmla="*/ 123 h 324"/>
                <a:gd name="T48" fmla="*/ 64 w 411"/>
                <a:gd name="T49" fmla="*/ 123 h 324"/>
                <a:gd name="T50" fmla="*/ 64 w 411"/>
                <a:gd name="T51" fmla="*/ 64 h 324"/>
                <a:gd name="T52" fmla="*/ 392 w 411"/>
                <a:gd name="T53" fmla="*/ 64 h 324"/>
                <a:gd name="T54" fmla="*/ 392 w 411"/>
                <a:gd name="T55" fmla="*/ 14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1" h="324">
                  <a:moveTo>
                    <a:pt x="410" y="309"/>
                  </a:moveTo>
                  <a:cubicBezTo>
                    <a:pt x="410" y="46"/>
                    <a:pt x="410" y="46"/>
                    <a:pt x="410" y="46"/>
                  </a:cubicBezTo>
                  <a:cubicBezTo>
                    <a:pt x="410" y="38"/>
                    <a:pt x="403" y="32"/>
                    <a:pt x="395" y="32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4" y="32"/>
                    <a:pt x="200" y="21"/>
                    <a:pt x="200" y="1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3" y="0"/>
                    <a:pt x="18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7" y="0"/>
                    <a:pt x="70" y="7"/>
                    <a:pt x="70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21"/>
                    <a:pt x="66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2" y="32"/>
                    <a:pt x="46" y="38"/>
                    <a:pt x="46" y="4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0" y="122"/>
                    <a:pt x="5" y="138"/>
                  </a:cubicBezTo>
                  <a:cubicBezTo>
                    <a:pt x="38" y="309"/>
                    <a:pt x="38" y="309"/>
                    <a:pt x="38" y="309"/>
                  </a:cubicBezTo>
                  <a:cubicBezTo>
                    <a:pt x="38" y="317"/>
                    <a:pt x="44" y="324"/>
                    <a:pt x="53" y="324"/>
                  </a:cubicBezTo>
                  <a:cubicBezTo>
                    <a:pt x="403" y="324"/>
                    <a:pt x="403" y="324"/>
                    <a:pt x="403" y="324"/>
                  </a:cubicBezTo>
                  <a:cubicBezTo>
                    <a:pt x="411" y="324"/>
                    <a:pt x="410" y="309"/>
                    <a:pt x="410" y="309"/>
                  </a:cubicBezTo>
                  <a:close/>
                  <a:moveTo>
                    <a:pt x="392" y="144"/>
                  </a:moveTo>
                  <a:cubicBezTo>
                    <a:pt x="392" y="316"/>
                    <a:pt x="392" y="316"/>
                    <a:pt x="392" y="316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6" y="122"/>
                    <a:pt x="345" y="123"/>
                    <a:pt x="345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392" y="64"/>
                    <a:pt x="392" y="64"/>
                    <a:pt x="392" y="64"/>
                  </a:cubicBezTo>
                  <a:lnTo>
                    <a:pt x="39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grpSp>
          <p:nvGrpSpPr>
            <p:cNvPr id="29" name="išḻiḍè">
              <a:extLst>
                <a:ext uri="{FF2B5EF4-FFF2-40B4-BE49-F238E27FC236}">
                  <a16:creationId xmlns:a16="http://schemas.microsoft.com/office/drawing/2014/main" id="{26D9A4B4-C65D-4ADD-A707-EBBA5E75AF5D}"/>
                </a:ext>
              </a:extLst>
            </p:cNvPr>
            <p:cNvGrpSpPr/>
            <p:nvPr/>
          </p:nvGrpSpPr>
          <p:grpSpPr>
            <a:xfrm>
              <a:off x="8478840" y="4760490"/>
              <a:ext cx="379381" cy="326658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41" name="íṧḻíḋe">
                <a:extLst>
                  <a:ext uri="{FF2B5EF4-FFF2-40B4-BE49-F238E27FC236}">
                    <a16:creationId xmlns:a16="http://schemas.microsoft.com/office/drawing/2014/main" id="{EDE3AC5C-8558-4A2A-885A-7AB47F947A47}"/>
                  </a:ext>
                </a:extLst>
              </p:cNvPr>
              <p:cNvSpPr/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2" name="ïSlíďè">
                <a:extLst>
                  <a:ext uri="{FF2B5EF4-FFF2-40B4-BE49-F238E27FC236}">
                    <a16:creationId xmlns:a16="http://schemas.microsoft.com/office/drawing/2014/main" id="{3ADEEC7D-A3DC-45DF-924E-5ABAA3778F8B}"/>
                  </a:ext>
                </a:extLst>
              </p:cNvPr>
              <p:cNvSpPr/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3" name="î$ḻîdé">
                <a:extLst>
                  <a:ext uri="{FF2B5EF4-FFF2-40B4-BE49-F238E27FC236}">
                    <a16:creationId xmlns:a16="http://schemas.microsoft.com/office/drawing/2014/main" id="{1A18434B-632D-473C-A798-1832BAED7228}"/>
                  </a:ext>
                </a:extLst>
              </p:cNvPr>
              <p:cNvSpPr/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4" name="îṡḷïḍe">
                <a:extLst>
                  <a:ext uri="{FF2B5EF4-FFF2-40B4-BE49-F238E27FC236}">
                    <a16:creationId xmlns:a16="http://schemas.microsoft.com/office/drawing/2014/main" id="{CBDCA793-8810-4F53-972C-DA72A2C4D321}"/>
                  </a:ext>
                </a:extLst>
              </p:cNvPr>
              <p:cNvSpPr/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5" name="ïŝlíďe">
                <a:extLst>
                  <a:ext uri="{FF2B5EF4-FFF2-40B4-BE49-F238E27FC236}">
                    <a16:creationId xmlns:a16="http://schemas.microsoft.com/office/drawing/2014/main" id="{AD45CDD1-4157-4090-BB72-009A6E2936CD}"/>
                  </a:ext>
                </a:extLst>
              </p:cNvPr>
              <p:cNvSpPr/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6" name="îṡļiḓe">
                <a:extLst>
                  <a:ext uri="{FF2B5EF4-FFF2-40B4-BE49-F238E27FC236}">
                    <a16:creationId xmlns:a16="http://schemas.microsoft.com/office/drawing/2014/main" id="{2BCEEE17-A209-4BE2-A7B8-C2142E852826}"/>
                  </a:ext>
                </a:extLst>
              </p:cNvPr>
              <p:cNvSpPr/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7" name="îŝḷidè">
                <a:extLst>
                  <a:ext uri="{FF2B5EF4-FFF2-40B4-BE49-F238E27FC236}">
                    <a16:creationId xmlns:a16="http://schemas.microsoft.com/office/drawing/2014/main" id="{50671D88-A636-4876-BB51-A3FC17F41921}"/>
                  </a:ext>
                </a:extLst>
              </p:cNvPr>
              <p:cNvSpPr/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30" name="ïşľïḑé">
              <a:extLst>
                <a:ext uri="{FF2B5EF4-FFF2-40B4-BE49-F238E27FC236}">
                  <a16:creationId xmlns:a16="http://schemas.microsoft.com/office/drawing/2014/main" id="{38BFB9C1-5F33-45AF-946B-1D5693B4E606}"/>
                </a:ext>
              </a:extLst>
            </p:cNvPr>
            <p:cNvSpPr/>
            <p:nvPr/>
          </p:nvSpPr>
          <p:spPr>
            <a:xfrm>
              <a:off x="8466082" y="3414831"/>
              <a:ext cx="375959" cy="352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ïSlïḍè">
              <a:extLst>
                <a:ext uri="{FF2B5EF4-FFF2-40B4-BE49-F238E27FC236}">
                  <a16:creationId xmlns:a16="http://schemas.microsoft.com/office/drawing/2014/main" id="{7AD6C4BA-695F-4FC2-BEA0-F9F83FEA11E6}"/>
                </a:ext>
              </a:extLst>
            </p:cNvPr>
            <p:cNvSpPr txBox="1"/>
            <p:nvPr/>
          </p:nvSpPr>
          <p:spPr>
            <a:xfrm>
              <a:off x="711509" y="3540526"/>
              <a:ext cx="2374283" cy="52104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 smtClean="0"/>
                <a:t>Forecasts Sensitive to  </a:t>
              </a:r>
              <a:r>
                <a:rPr lang="en-US" altLang="zh-CN" sz="1600" dirty="0"/>
                <a:t>observations</a:t>
              </a:r>
              <a:r>
                <a:rPr lang="en-US" altLang="zh-CN" sz="1100" dirty="0"/>
                <a:t>. </a:t>
              </a:r>
            </a:p>
          </p:txBody>
        </p:sp>
        <p:sp>
          <p:nvSpPr>
            <p:cNvPr id="32" name="ïṥlîḑé">
              <a:extLst>
                <a:ext uri="{FF2B5EF4-FFF2-40B4-BE49-F238E27FC236}">
                  <a16:creationId xmlns:a16="http://schemas.microsoft.com/office/drawing/2014/main" id="{82EF8AE8-559F-418B-BEEC-85A183F10B03}"/>
                </a:ext>
              </a:extLst>
            </p:cNvPr>
            <p:cNvSpPr txBox="1"/>
            <p:nvPr/>
          </p:nvSpPr>
          <p:spPr>
            <a:xfrm>
              <a:off x="719667" y="3160056"/>
              <a:ext cx="2366022" cy="363202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/>
              <a:r>
                <a:rPr lang="en-US" altLang="zh-CN" sz="1600" b="1" dirty="0" smtClean="0"/>
                <a:t>FSO </a:t>
              </a:r>
              <a:endParaRPr lang="zh-CN" altLang="en-US" sz="1600" b="1" dirty="0"/>
            </a:p>
          </p:txBody>
        </p:sp>
        <p:sp>
          <p:nvSpPr>
            <p:cNvPr id="33" name="ïŝ1iḓé">
              <a:extLst>
                <a:ext uri="{FF2B5EF4-FFF2-40B4-BE49-F238E27FC236}">
                  <a16:creationId xmlns:a16="http://schemas.microsoft.com/office/drawing/2014/main" id="{27ACA583-F7B6-423F-B35F-7220C89A8B50}"/>
                </a:ext>
              </a:extLst>
            </p:cNvPr>
            <p:cNvSpPr txBox="1"/>
            <p:nvPr/>
          </p:nvSpPr>
          <p:spPr>
            <a:xfrm>
              <a:off x="711509" y="4901674"/>
              <a:ext cx="2374283" cy="52104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 </a:t>
              </a:r>
              <a:r>
                <a:rPr lang="en-US" altLang="zh-CN" sz="2300" dirty="0"/>
                <a:t>Observing System Simulation Experiments.</a:t>
              </a:r>
            </a:p>
          </p:txBody>
        </p:sp>
        <p:sp>
          <p:nvSpPr>
            <p:cNvPr id="34" name="ïṥľïdè">
              <a:extLst>
                <a:ext uri="{FF2B5EF4-FFF2-40B4-BE49-F238E27FC236}">
                  <a16:creationId xmlns:a16="http://schemas.microsoft.com/office/drawing/2014/main" id="{648CBDD1-8588-4B8B-9A84-B2A77D817906}"/>
                </a:ext>
              </a:extLst>
            </p:cNvPr>
            <p:cNvSpPr txBox="1"/>
            <p:nvPr/>
          </p:nvSpPr>
          <p:spPr>
            <a:xfrm>
              <a:off x="677289" y="4594608"/>
              <a:ext cx="2366022" cy="363202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/>
              <a:r>
                <a:rPr lang="en-US" altLang="zh-CN" sz="1600" b="1" dirty="0" smtClean="0"/>
                <a:t>OSSEs</a:t>
              </a:r>
              <a:endParaRPr lang="zh-CN" altLang="en-US" sz="1600" b="1" dirty="0"/>
            </a:p>
          </p:txBody>
        </p:sp>
        <p:sp>
          <p:nvSpPr>
            <p:cNvPr id="36" name="ïş1îḍê">
              <a:extLst>
                <a:ext uri="{FF2B5EF4-FFF2-40B4-BE49-F238E27FC236}">
                  <a16:creationId xmlns:a16="http://schemas.microsoft.com/office/drawing/2014/main" id="{CA1A8BB6-A03F-47E9-9F8E-19586FA50AE2}"/>
                </a:ext>
              </a:extLst>
            </p:cNvPr>
            <p:cNvSpPr txBox="1"/>
            <p:nvPr/>
          </p:nvSpPr>
          <p:spPr>
            <a:xfrm>
              <a:off x="9108739" y="2039914"/>
              <a:ext cx="2366022" cy="53476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r>
                <a:rPr lang="en-US" altLang="zh-CN" b="1" dirty="0"/>
                <a:t>Representative analysis</a:t>
              </a:r>
              <a:endParaRPr lang="zh-CN" altLang="en-US" b="1" dirty="0"/>
            </a:p>
          </p:txBody>
        </p:sp>
        <p:sp>
          <p:nvSpPr>
            <p:cNvPr id="38" name="ïṧ1íḍè">
              <a:extLst>
                <a:ext uri="{FF2B5EF4-FFF2-40B4-BE49-F238E27FC236}">
                  <a16:creationId xmlns:a16="http://schemas.microsoft.com/office/drawing/2014/main" id="{CFFFE92C-DA9E-4F1D-B0AC-98795C7AE40A}"/>
                </a:ext>
              </a:extLst>
            </p:cNvPr>
            <p:cNvSpPr txBox="1"/>
            <p:nvPr/>
          </p:nvSpPr>
          <p:spPr>
            <a:xfrm>
              <a:off x="9025929" y="3392423"/>
              <a:ext cx="2366022" cy="363202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r>
                <a:rPr lang="en-US" altLang="zh-CN" b="1" dirty="0"/>
                <a:t>Balanced coverage analysis</a:t>
              </a:r>
              <a:endParaRPr lang="zh-CN" altLang="en-US" b="1" dirty="0"/>
            </a:p>
          </p:txBody>
        </p:sp>
        <p:sp>
          <p:nvSpPr>
            <p:cNvPr id="40" name="íSḻïde">
              <a:extLst>
                <a:ext uri="{FF2B5EF4-FFF2-40B4-BE49-F238E27FC236}">
                  <a16:creationId xmlns:a16="http://schemas.microsoft.com/office/drawing/2014/main" id="{0CAA5AE9-09E2-4562-B864-349A74CC52F6}"/>
                </a:ext>
              </a:extLst>
            </p:cNvPr>
            <p:cNvSpPr txBox="1"/>
            <p:nvPr/>
          </p:nvSpPr>
          <p:spPr>
            <a:xfrm>
              <a:off x="9067410" y="4545499"/>
              <a:ext cx="2366022" cy="67781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r>
                <a:rPr lang="en-US" altLang="zh-CN" b="1" dirty="0"/>
                <a:t>Homogeneity </a:t>
              </a:r>
              <a:r>
                <a:rPr lang="en-US" altLang="zh-CN" b="1" dirty="0" smtClean="0"/>
                <a:t>analysis</a:t>
              </a: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2781098" y="5794856"/>
            <a:ext cx="150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Where?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979497" y="5774213"/>
            <a:ext cx="150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Which?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946534" y="5774213"/>
            <a:ext cx="231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How Many?</a:t>
            </a:r>
          </a:p>
        </p:txBody>
      </p:sp>
      <p:sp>
        <p:nvSpPr>
          <p:cNvPr id="74" name="矩形 73"/>
          <p:cNvSpPr/>
          <p:nvPr/>
        </p:nvSpPr>
        <p:spPr>
          <a:xfrm>
            <a:off x="571675" y="1141822"/>
            <a:ext cx="6546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sz="2400" dirty="0" err="1" smtClean="0"/>
              <a:t>Th</a:t>
            </a:r>
            <a:r>
              <a:rPr lang="zh-CN" altLang="en-US" sz="2400" dirty="0" smtClean="0"/>
              <a:t>e </a:t>
            </a:r>
            <a:r>
              <a:rPr lang="zh-CN" altLang="en-US" sz="2400" dirty="0"/>
              <a:t>process must be </a:t>
            </a:r>
            <a:r>
              <a:rPr lang="zh-CN" altLang="en-US" sz="2400" dirty="0">
                <a:solidFill>
                  <a:srgbClr val="FF0000"/>
                </a:solidFill>
              </a:rPr>
              <a:t>as objective as </a:t>
            </a:r>
            <a:r>
              <a:rPr lang="zh-CN" altLang="en-US" sz="2400" dirty="0" smtClean="0">
                <a:solidFill>
                  <a:srgbClr val="FF0000"/>
                </a:solidFill>
              </a:rPr>
              <a:t>possible</a:t>
            </a:r>
            <a:r>
              <a:rPr lang="en-US" altLang="zh-CN" sz="2400" dirty="0" smtClean="0">
                <a:solidFill>
                  <a:srgbClr val="FF0000"/>
                </a:solidFill>
              </a:rPr>
              <a:t>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Statements of Guidance </a:t>
            </a:r>
            <a:r>
              <a:rPr lang="en-US" altLang="zh-CN" dirty="0" smtClean="0"/>
              <a:t>( </a:t>
            </a:r>
            <a:r>
              <a:rPr lang="en-US" altLang="zh-CN" dirty="0" err="1" smtClean="0"/>
              <a:t>SoG</a:t>
            </a:r>
            <a:r>
              <a:rPr lang="en-US" altLang="zh-CN" dirty="0" smtClean="0"/>
              <a:t>) ---- Cost-effective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22384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323" y="1476001"/>
            <a:ext cx="12177677" cy="5564873"/>
            <a:chOff x="0" y="1328455"/>
            <a:chExt cx="12177676" cy="5564873"/>
          </a:xfrm>
        </p:grpSpPr>
        <p:grpSp>
          <p:nvGrpSpPr>
            <p:cNvPr id="6" name="iṥlïdé">
              <a:extLst>
                <a:ext uri="{FF2B5EF4-FFF2-40B4-BE49-F238E27FC236}">
                  <a16:creationId xmlns:a16="http://schemas.microsoft.com/office/drawing/2014/main" id="{4AF5B8FC-0237-4541-B662-F9E95303ECBD}"/>
                </a:ext>
              </a:extLst>
            </p:cNvPr>
            <p:cNvGrpSpPr/>
            <p:nvPr/>
          </p:nvGrpSpPr>
          <p:grpSpPr>
            <a:xfrm>
              <a:off x="0" y="4339041"/>
              <a:ext cx="12177676" cy="2554287"/>
              <a:chOff x="0" y="4381147"/>
              <a:chExt cx="9144000" cy="1917967"/>
            </a:xfrm>
          </p:grpSpPr>
          <p:sp>
            <p:nvSpPr>
              <p:cNvPr id="79" name="ïṥliďe">
                <a:extLst>
                  <a:ext uri="{FF2B5EF4-FFF2-40B4-BE49-F238E27FC236}">
                    <a16:creationId xmlns:a16="http://schemas.microsoft.com/office/drawing/2014/main" id="{90083AD5-A01B-41AB-B6B5-C04A169285A7}"/>
                  </a:ext>
                </a:extLst>
              </p:cNvPr>
              <p:cNvSpPr/>
              <p:nvPr/>
            </p:nvSpPr>
            <p:spPr bwMode="auto">
              <a:xfrm>
                <a:off x="430686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0" name="ïṥḷîḋê">
                <a:extLst>
                  <a:ext uri="{FF2B5EF4-FFF2-40B4-BE49-F238E27FC236}">
                    <a16:creationId xmlns:a16="http://schemas.microsoft.com/office/drawing/2014/main" id="{B6DDAB30-637A-4645-B91B-0AB323C24EED}"/>
                  </a:ext>
                </a:extLst>
              </p:cNvPr>
              <p:cNvSpPr/>
              <p:nvPr/>
            </p:nvSpPr>
            <p:spPr bwMode="auto">
              <a:xfrm>
                <a:off x="908568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1" name="îSlîḓê">
                <a:extLst>
                  <a:ext uri="{FF2B5EF4-FFF2-40B4-BE49-F238E27FC236}">
                    <a16:creationId xmlns:a16="http://schemas.microsoft.com/office/drawing/2014/main" id="{1B6E0286-F4FF-49A1-B08D-94F7DF593715}"/>
                  </a:ext>
                </a:extLst>
              </p:cNvPr>
              <p:cNvSpPr/>
              <p:nvPr/>
            </p:nvSpPr>
            <p:spPr bwMode="auto">
              <a:xfrm>
                <a:off x="2041328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2" name="ïSḷíḑe">
                <a:extLst>
                  <a:ext uri="{FF2B5EF4-FFF2-40B4-BE49-F238E27FC236}">
                    <a16:creationId xmlns:a16="http://schemas.microsoft.com/office/drawing/2014/main" id="{20D9EDF8-BACD-4FE0-894D-5CA6264767C5}"/>
                  </a:ext>
                </a:extLst>
              </p:cNvPr>
              <p:cNvSpPr/>
              <p:nvPr/>
            </p:nvSpPr>
            <p:spPr bwMode="auto">
              <a:xfrm>
                <a:off x="2118028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3" name="isḷiḓê">
                <a:extLst>
                  <a:ext uri="{FF2B5EF4-FFF2-40B4-BE49-F238E27FC236}">
                    <a16:creationId xmlns:a16="http://schemas.microsoft.com/office/drawing/2014/main" id="{62CD6BAE-E8A9-4D02-AF2C-08E0FDE8569C}"/>
                  </a:ext>
                </a:extLst>
              </p:cNvPr>
              <p:cNvSpPr/>
              <p:nvPr/>
            </p:nvSpPr>
            <p:spPr bwMode="auto">
              <a:xfrm>
                <a:off x="2348117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4" name="î$ļidê">
                <a:extLst>
                  <a:ext uri="{FF2B5EF4-FFF2-40B4-BE49-F238E27FC236}">
                    <a16:creationId xmlns:a16="http://schemas.microsoft.com/office/drawing/2014/main" id="{1554C419-F4FC-42A9-B144-0B5DE6A606F7}"/>
                  </a:ext>
                </a:extLst>
              </p:cNvPr>
              <p:cNvSpPr/>
              <p:nvPr/>
            </p:nvSpPr>
            <p:spPr bwMode="auto">
              <a:xfrm>
                <a:off x="2660808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5" name="îSľîḋè">
                <a:extLst>
                  <a:ext uri="{FF2B5EF4-FFF2-40B4-BE49-F238E27FC236}">
                    <a16:creationId xmlns:a16="http://schemas.microsoft.com/office/drawing/2014/main" id="{4B05DE6E-29F4-4EC0-989D-1BF6BADD1A7C}"/>
                  </a:ext>
                </a:extLst>
              </p:cNvPr>
              <p:cNvSpPr/>
              <p:nvPr/>
            </p:nvSpPr>
            <p:spPr bwMode="auto">
              <a:xfrm>
                <a:off x="2796502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6" name="ï$1ïḋè">
                <a:extLst>
                  <a:ext uri="{FF2B5EF4-FFF2-40B4-BE49-F238E27FC236}">
                    <a16:creationId xmlns:a16="http://schemas.microsoft.com/office/drawing/2014/main" id="{ABC56A10-B1FD-4E8F-B73B-00120E9118CF}"/>
                  </a:ext>
                </a:extLst>
              </p:cNvPr>
              <p:cNvSpPr/>
              <p:nvPr/>
            </p:nvSpPr>
            <p:spPr bwMode="auto">
              <a:xfrm>
                <a:off x="3421880" y="5610901"/>
                <a:ext cx="147494" cy="442486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7" name="í$ļíḑé">
                <a:extLst>
                  <a:ext uri="{FF2B5EF4-FFF2-40B4-BE49-F238E27FC236}">
                    <a16:creationId xmlns:a16="http://schemas.microsoft.com/office/drawing/2014/main" id="{B9F435E7-2F70-4E5C-A8E8-B6684EEA0E62}"/>
                  </a:ext>
                </a:extLst>
              </p:cNvPr>
              <p:cNvSpPr/>
              <p:nvPr/>
            </p:nvSpPr>
            <p:spPr bwMode="auto">
              <a:xfrm>
                <a:off x="3646071" y="5964889"/>
                <a:ext cx="82597" cy="88498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8" name="íṡḻiḓê">
                <a:extLst>
                  <a:ext uri="{FF2B5EF4-FFF2-40B4-BE49-F238E27FC236}">
                    <a16:creationId xmlns:a16="http://schemas.microsoft.com/office/drawing/2014/main" id="{4ACA4187-E46F-458B-AFE8-B0EF12523D2A}"/>
                  </a:ext>
                </a:extLst>
              </p:cNvPr>
              <p:cNvSpPr/>
              <p:nvPr/>
            </p:nvSpPr>
            <p:spPr bwMode="auto">
              <a:xfrm>
                <a:off x="3675572" y="5021474"/>
                <a:ext cx="778773" cy="1031913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9" name="íŝḷîḋe">
                <a:extLst>
                  <a:ext uri="{FF2B5EF4-FFF2-40B4-BE49-F238E27FC236}">
                    <a16:creationId xmlns:a16="http://schemas.microsoft.com/office/drawing/2014/main" id="{C3BAC5A9-1E9B-475C-9666-72DAA45F8FBD}"/>
                  </a:ext>
                </a:extLst>
              </p:cNvPr>
              <p:cNvSpPr/>
              <p:nvPr/>
            </p:nvSpPr>
            <p:spPr bwMode="auto">
              <a:xfrm>
                <a:off x="4383548" y="5622700"/>
                <a:ext cx="306789" cy="430687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0" name="iṩḻídé">
                <a:extLst>
                  <a:ext uri="{FF2B5EF4-FFF2-40B4-BE49-F238E27FC236}">
                    <a16:creationId xmlns:a16="http://schemas.microsoft.com/office/drawing/2014/main" id="{5B86B43C-C18B-403E-ACEF-D96A91462808}"/>
                  </a:ext>
                </a:extLst>
              </p:cNvPr>
              <p:cNvSpPr/>
              <p:nvPr/>
            </p:nvSpPr>
            <p:spPr bwMode="auto">
              <a:xfrm>
                <a:off x="4908627" y="5634500"/>
                <a:ext cx="365788" cy="418888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1" name="í$ḷíḑè">
                <a:extLst>
                  <a:ext uri="{FF2B5EF4-FFF2-40B4-BE49-F238E27FC236}">
                    <a16:creationId xmlns:a16="http://schemas.microsoft.com/office/drawing/2014/main" id="{77DF1F79-F871-4134-8958-0526F2BE4B73}"/>
                  </a:ext>
                </a:extLst>
              </p:cNvPr>
              <p:cNvSpPr/>
              <p:nvPr/>
            </p:nvSpPr>
            <p:spPr bwMode="auto">
              <a:xfrm>
                <a:off x="5303915" y="5410309"/>
                <a:ext cx="873170" cy="643080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2" name="ïśḷiďé">
                <a:extLst>
                  <a:ext uri="{FF2B5EF4-FFF2-40B4-BE49-F238E27FC236}">
                    <a16:creationId xmlns:a16="http://schemas.microsoft.com/office/drawing/2014/main" id="{E8B8594B-8739-4B27-871B-E6C44670E1FC}"/>
                  </a:ext>
                </a:extLst>
              </p:cNvPr>
              <p:cNvSpPr/>
              <p:nvPr/>
            </p:nvSpPr>
            <p:spPr bwMode="auto">
              <a:xfrm>
                <a:off x="35399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3" name="í$ļïḓé">
                <a:extLst>
                  <a:ext uri="{FF2B5EF4-FFF2-40B4-BE49-F238E27FC236}">
                    <a16:creationId xmlns:a16="http://schemas.microsoft.com/office/drawing/2014/main" id="{689DCE01-FA5E-48AE-A16D-335392B606B3}"/>
                  </a:ext>
                </a:extLst>
              </p:cNvPr>
              <p:cNvSpPr/>
              <p:nvPr/>
            </p:nvSpPr>
            <p:spPr bwMode="auto">
              <a:xfrm>
                <a:off x="2757283" y="4887063"/>
                <a:ext cx="595877" cy="1166323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4" name="ïṡlîḋè">
                <a:extLst>
                  <a:ext uri="{FF2B5EF4-FFF2-40B4-BE49-F238E27FC236}">
                    <a16:creationId xmlns:a16="http://schemas.microsoft.com/office/drawing/2014/main" id="{5939DE0D-E3F6-4DAF-AE0A-783EC3425E31}"/>
                  </a:ext>
                </a:extLst>
              </p:cNvPr>
              <p:cNvSpPr/>
              <p:nvPr/>
            </p:nvSpPr>
            <p:spPr bwMode="auto">
              <a:xfrm>
                <a:off x="4708034" y="6006189"/>
                <a:ext cx="631276" cy="47199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5" name="îs1iḓê">
                <a:extLst>
                  <a:ext uri="{FF2B5EF4-FFF2-40B4-BE49-F238E27FC236}">
                    <a16:creationId xmlns:a16="http://schemas.microsoft.com/office/drawing/2014/main" id="{BBB5F1BE-316F-4AFC-837C-2299E2669CF7}"/>
                  </a:ext>
                </a:extLst>
              </p:cNvPr>
              <p:cNvSpPr/>
              <p:nvPr/>
            </p:nvSpPr>
            <p:spPr bwMode="auto">
              <a:xfrm>
                <a:off x="0" y="5982589"/>
                <a:ext cx="9144000" cy="316525"/>
              </a:xfrm>
              <a:custGeom>
                <a:avLst/>
                <a:gdLst>
                  <a:gd name="T0" fmla="*/ 132 w 2098"/>
                  <a:gd name="T1" fmla="*/ 21 h 101"/>
                  <a:gd name="T2" fmla="*/ 138 w 2098"/>
                  <a:gd name="T3" fmla="*/ 0 h 101"/>
                  <a:gd name="T4" fmla="*/ 281 w 2098"/>
                  <a:gd name="T5" fmla="*/ 21 h 101"/>
                  <a:gd name="T6" fmla="*/ 289 w 2098"/>
                  <a:gd name="T7" fmla="*/ 0 h 101"/>
                  <a:gd name="T8" fmla="*/ 675 w 2098"/>
                  <a:gd name="T9" fmla="*/ 21 h 101"/>
                  <a:gd name="T10" fmla="*/ 685 w 2098"/>
                  <a:gd name="T11" fmla="*/ 0 h 101"/>
                  <a:gd name="T12" fmla="*/ 706 w 2098"/>
                  <a:gd name="T13" fmla="*/ 21 h 101"/>
                  <a:gd name="T14" fmla="*/ 710 w 2098"/>
                  <a:gd name="T15" fmla="*/ 0 h 101"/>
                  <a:gd name="T16" fmla="*/ 819 w 2098"/>
                  <a:gd name="T17" fmla="*/ 21 h 101"/>
                  <a:gd name="T18" fmla="*/ 824 w 2098"/>
                  <a:gd name="T19" fmla="*/ 0 h 101"/>
                  <a:gd name="T20" fmla="*/ 889 w 2098"/>
                  <a:gd name="T21" fmla="*/ 21 h 101"/>
                  <a:gd name="T22" fmla="*/ 895 w 2098"/>
                  <a:gd name="T23" fmla="*/ 0 h 101"/>
                  <a:gd name="T24" fmla="*/ 979 w 2098"/>
                  <a:gd name="T25" fmla="*/ 21 h 101"/>
                  <a:gd name="T26" fmla="*/ 987 w 2098"/>
                  <a:gd name="T27" fmla="*/ 0 h 101"/>
                  <a:gd name="T28" fmla="*/ 1222 w 2098"/>
                  <a:gd name="T29" fmla="*/ 21 h 101"/>
                  <a:gd name="T30" fmla="*/ 1228 w 2098"/>
                  <a:gd name="T31" fmla="*/ 0 h 101"/>
                  <a:gd name="T32" fmla="*/ 1257 w 2098"/>
                  <a:gd name="T33" fmla="*/ 21 h 101"/>
                  <a:gd name="T34" fmla="*/ 1260 w 2098"/>
                  <a:gd name="T35" fmla="*/ 4 h 101"/>
                  <a:gd name="T36" fmla="*/ 1352 w 2098"/>
                  <a:gd name="T37" fmla="*/ 0 h 101"/>
                  <a:gd name="T38" fmla="*/ 1362 w 2098"/>
                  <a:gd name="T39" fmla="*/ 4 h 101"/>
                  <a:gd name="T40" fmla="*/ 1446 w 2098"/>
                  <a:gd name="T41" fmla="*/ 0 h 101"/>
                  <a:gd name="T42" fmla="*/ 1446 w 2098"/>
                  <a:gd name="T43" fmla="*/ 11 h 101"/>
                  <a:gd name="T44" fmla="*/ 1477 w 2098"/>
                  <a:gd name="T45" fmla="*/ 21 h 101"/>
                  <a:gd name="T46" fmla="*/ 1478 w 2098"/>
                  <a:gd name="T47" fmla="*/ 0 h 101"/>
                  <a:gd name="T48" fmla="*/ 1582 w 2098"/>
                  <a:gd name="T49" fmla="*/ 21 h 101"/>
                  <a:gd name="T50" fmla="*/ 1610 w 2098"/>
                  <a:gd name="T51" fmla="*/ 0 h 101"/>
                  <a:gd name="T52" fmla="*/ 1783 w 2098"/>
                  <a:gd name="T53" fmla="*/ 21 h 101"/>
                  <a:gd name="T54" fmla="*/ 1792 w 2098"/>
                  <a:gd name="T55" fmla="*/ 0 h 101"/>
                  <a:gd name="T56" fmla="*/ 1884 w 2098"/>
                  <a:gd name="T57" fmla="*/ 4 h 101"/>
                  <a:gd name="T58" fmla="*/ 1903 w 2098"/>
                  <a:gd name="T59" fmla="*/ 11 h 101"/>
                  <a:gd name="T60" fmla="*/ 1928 w 2098"/>
                  <a:gd name="T61" fmla="*/ 0 h 101"/>
                  <a:gd name="T62" fmla="*/ 2029 w 2098"/>
                  <a:gd name="T63" fmla="*/ 11 h 101"/>
                  <a:gd name="T64" fmla="*/ 2037 w 2098"/>
                  <a:gd name="T65" fmla="*/ 19 h 101"/>
                  <a:gd name="T66" fmla="*/ 2046 w 2098"/>
                  <a:gd name="T67" fmla="*/ 4 h 101"/>
                  <a:gd name="T68" fmla="*/ 2081 w 2098"/>
                  <a:gd name="T69" fmla="*/ 19 h 101"/>
                  <a:gd name="T70" fmla="*/ 2087 w 2098"/>
                  <a:gd name="T71" fmla="*/ 21 h 101"/>
                  <a:gd name="T72" fmla="*/ 2098 w 2098"/>
                  <a:gd name="T73" fmla="*/ 57 h 101"/>
                  <a:gd name="T74" fmla="*/ 2098 w 2098"/>
                  <a:gd name="T75" fmla="*/ 101 h 101"/>
                  <a:gd name="T76" fmla="*/ 0 w 2098"/>
                  <a:gd name="T77" fmla="*/ 101 h 101"/>
                  <a:gd name="T78" fmla="*/ 0 w 2098"/>
                  <a:gd name="T79" fmla="*/ 57 h 101"/>
                  <a:gd name="T80" fmla="*/ 4 w 2098"/>
                  <a:gd name="T81" fmla="*/ 21 h 101"/>
                  <a:gd name="T82" fmla="*/ 132 w 2098"/>
                  <a:gd name="T8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8" h="101">
                    <a:moveTo>
                      <a:pt x="132" y="0"/>
                    </a:moveTo>
                    <a:lnTo>
                      <a:pt x="132" y="21"/>
                    </a:lnTo>
                    <a:lnTo>
                      <a:pt x="138" y="21"/>
                    </a:lnTo>
                    <a:lnTo>
                      <a:pt x="138" y="0"/>
                    </a:lnTo>
                    <a:lnTo>
                      <a:pt x="281" y="0"/>
                    </a:lnTo>
                    <a:lnTo>
                      <a:pt x="281" y="21"/>
                    </a:lnTo>
                    <a:lnTo>
                      <a:pt x="289" y="21"/>
                    </a:lnTo>
                    <a:lnTo>
                      <a:pt x="289" y="0"/>
                    </a:lnTo>
                    <a:lnTo>
                      <a:pt x="675" y="0"/>
                    </a:lnTo>
                    <a:lnTo>
                      <a:pt x="675" y="21"/>
                    </a:lnTo>
                    <a:lnTo>
                      <a:pt x="685" y="21"/>
                    </a:lnTo>
                    <a:lnTo>
                      <a:pt x="685" y="0"/>
                    </a:lnTo>
                    <a:lnTo>
                      <a:pt x="706" y="0"/>
                    </a:lnTo>
                    <a:lnTo>
                      <a:pt x="706" y="21"/>
                    </a:lnTo>
                    <a:lnTo>
                      <a:pt x="710" y="21"/>
                    </a:lnTo>
                    <a:lnTo>
                      <a:pt x="710" y="0"/>
                    </a:lnTo>
                    <a:lnTo>
                      <a:pt x="819" y="0"/>
                    </a:lnTo>
                    <a:lnTo>
                      <a:pt x="819" y="21"/>
                    </a:lnTo>
                    <a:lnTo>
                      <a:pt x="824" y="21"/>
                    </a:lnTo>
                    <a:lnTo>
                      <a:pt x="824" y="0"/>
                    </a:lnTo>
                    <a:lnTo>
                      <a:pt x="889" y="0"/>
                    </a:lnTo>
                    <a:lnTo>
                      <a:pt x="889" y="21"/>
                    </a:lnTo>
                    <a:lnTo>
                      <a:pt x="895" y="21"/>
                    </a:lnTo>
                    <a:lnTo>
                      <a:pt x="895" y="0"/>
                    </a:lnTo>
                    <a:lnTo>
                      <a:pt x="979" y="0"/>
                    </a:lnTo>
                    <a:lnTo>
                      <a:pt x="979" y="21"/>
                    </a:lnTo>
                    <a:lnTo>
                      <a:pt x="987" y="21"/>
                    </a:lnTo>
                    <a:lnTo>
                      <a:pt x="987" y="0"/>
                    </a:lnTo>
                    <a:lnTo>
                      <a:pt x="1222" y="0"/>
                    </a:lnTo>
                    <a:lnTo>
                      <a:pt x="1222" y="21"/>
                    </a:lnTo>
                    <a:lnTo>
                      <a:pt x="1228" y="21"/>
                    </a:lnTo>
                    <a:lnTo>
                      <a:pt x="1228" y="0"/>
                    </a:lnTo>
                    <a:lnTo>
                      <a:pt x="1257" y="0"/>
                    </a:lnTo>
                    <a:lnTo>
                      <a:pt x="1257" y="21"/>
                    </a:lnTo>
                    <a:lnTo>
                      <a:pt x="1260" y="21"/>
                    </a:lnTo>
                    <a:lnTo>
                      <a:pt x="1260" y="4"/>
                    </a:lnTo>
                    <a:lnTo>
                      <a:pt x="1260" y="0"/>
                    </a:lnTo>
                    <a:lnTo>
                      <a:pt x="1352" y="0"/>
                    </a:lnTo>
                    <a:lnTo>
                      <a:pt x="1352" y="4"/>
                    </a:lnTo>
                    <a:lnTo>
                      <a:pt x="1362" y="4"/>
                    </a:lnTo>
                    <a:lnTo>
                      <a:pt x="1362" y="0"/>
                    </a:lnTo>
                    <a:lnTo>
                      <a:pt x="1446" y="0"/>
                    </a:lnTo>
                    <a:lnTo>
                      <a:pt x="1446" y="4"/>
                    </a:lnTo>
                    <a:lnTo>
                      <a:pt x="1446" y="11"/>
                    </a:lnTo>
                    <a:lnTo>
                      <a:pt x="1477" y="11"/>
                    </a:lnTo>
                    <a:lnTo>
                      <a:pt x="1477" y="21"/>
                    </a:lnTo>
                    <a:lnTo>
                      <a:pt x="1478" y="21"/>
                    </a:lnTo>
                    <a:lnTo>
                      <a:pt x="1478" y="0"/>
                    </a:lnTo>
                    <a:lnTo>
                      <a:pt x="1582" y="0"/>
                    </a:lnTo>
                    <a:lnTo>
                      <a:pt x="1582" y="21"/>
                    </a:lnTo>
                    <a:lnTo>
                      <a:pt x="1610" y="21"/>
                    </a:lnTo>
                    <a:lnTo>
                      <a:pt x="1610" y="0"/>
                    </a:lnTo>
                    <a:lnTo>
                      <a:pt x="1783" y="0"/>
                    </a:lnTo>
                    <a:lnTo>
                      <a:pt x="1783" y="21"/>
                    </a:lnTo>
                    <a:lnTo>
                      <a:pt x="1792" y="21"/>
                    </a:lnTo>
                    <a:lnTo>
                      <a:pt x="1792" y="0"/>
                    </a:lnTo>
                    <a:lnTo>
                      <a:pt x="1884" y="0"/>
                    </a:lnTo>
                    <a:lnTo>
                      <a:pt x="1884" y="4"/>
                    </a:lnTo>
                    <a:lnTo>
                      <a:pt x="1903" y="4"/>
                    </a:lnTo>
                    <a:lnTo>
                      <a:pt x="1903" y="11"/>
                    </a:lnTo>
                    <a:lnTo>
                      <a:pt x="1928" y="11"/>
                    </a:lnTo>
                    <a:lnTo>
                      <a:pt x="1928" y="0"/>
                    </a:lnTo>
                    <a:lnTo>
                      <a:pt x="2029" y="0"/>
                    </a:lnTo>
                    <a:lnTo>
                      <a:pt x="2029" y="11"/>
                    </a:lnTo>
                    <a:lnTo>
                      <a:pt x="2037" y="11"/>
                    </a:lnTo>
                    <a:lnTo>
                      <a:pt x="2037" y="19"/>
                    </a:lnTo>
                    <a:lnTo>
                      <a:pt x="2046" y="19"/>
                    </a:lnTo>
                    <a:lnTo>
                      <a:pt x="2046" y="4"/>
                    </a:lnTo>
                    <a:lnTo>
                      <a:pt x="2081" y="4"/>
                    </a:lnTo>
                    <a:lnTo>
                      <a:pt x="2081" y="19"/>
                    </a:lnTo>
                    <a:lnTo>
                      <a:pt x="2087" y="19"/>
                    </a:lnTo>
                    <a:lnTo>
                      <a:pt x="2087" y="21"/>
                    </a:lnTo>
                    <a:lnTo>
                      <a:pt x="2098" y="2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098" y="101"/>
                    </a:lnTo>
                    <a:lnTo>
                      <a:pt x="2098" y="101"/>
                    </a:lnTo>
                    <a:lnTo>
                      <a:pt x="0" y="10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6" name="îṧ1ïďè">
                <a:extLst>
                  <a:ext uri="{FF2B5EF4-FFF2-40B4-BE49-F238E27FC236}">
                    <a16:creationId xmlns:a16="http://schemas.microsoft.com/office/drawing/2014/main" id="{892D6A24-F873-4F8A-88FC-376F3C1CA2D1}"/>
                  </a:ext>
                </a:extLst>
              </p:cNvPr>
              <p:cNvSpPr/>
              <p:nvPr/>
            </p:nvSpPr>
            <p:spPr bwMode="auto">
              <a:xfrm>
                <a:off x="6503219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7" name="ïSḻîdé">
                <a:extLst>
                  <a:ext uri="{FF2B5EF4-FFF2-40B4-BE49-F238E27FC236}">
                    <a16:creationId xmlns:a16="http://schemas.microsoft.com/office/drawing/2014/main" id="{A4B4DD53-DB8C-45B7-B250-F4BC4B671669}"/>
                  </a:ext>
                </a:extLst>
              </p:cNvPr>
              <p:cNvSpPr/>
              <p:nvPr/>
            </p:nvSpPr>
            <p:spPr bwMode="auto">
              <a:xfrm>
                <a:off x="6981101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8" name="iśḻiḍê">
                <a:extLst>
                  <a:ext uri="{FF2B5EF4-FFF2-40B4-BE49-F238E27FC236}">
                    <a16:creationId xmlns:a16="http://schemas.microsoft.com/office/drawing/2014/main" id="{11B85B9D-360A-4B32-852A-55F499BE6D0F}"/>
                  </a:ext>
                </a:extLst>
              </p:cNvPr>
              <p:cNvSpPr/>
              <p:nvPr/>
            </p:nvSpPr>
            <p:spPr bwMode="auto">
              <a:xfrm>
                <a:off x="8113861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9" name="íṡḷíḑé">
                <a:extLst>
                  <a:ext uri="{FF2B5EF4-FFF2-40B4-BE49-F238E27FC236}">
                    <a16:creationId xmlns:a16="http://schemas.microsoft.com/office/drawing/2014/main" id="{B33D99AB-392C-47C9-A543-062A5E8B48D8}"/>
                  </a:ext>
                </a:extLst>
              </p:cNvPr>
              <p:cNvSpPr/>
              <p:nvPr/>
            </p:nvSpPr>
            <p:spPr bwMode="auto">
              <a:xfrm>
                <a:off x="8190561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0" name="íṧ1íḓè">
                <a:extLst>
                  <a:ext uri="{FF2B5EF4-FFF2-40B4-BE49-F238E27FC236}">
                    <a16:creationId xmlns:a16="http://schemas.microsoft.com/office/drawing/2014/main" id="{3AA4FDCB-729D-4167-968E-1F7BB0708EE7}"/>
                  </a:ext>
                </a:extLst>
              </p:cNvPr>
              <p:cNvSpPr/>
              <p:nvPr/>
            </p:nvSpPr>
            <p:spPr bwMode="auto">
              <a:xfrm>
                <a:off x="8420651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1" name="íşļïḑe">
                <a:extLst>
                  <a:ext uri="{FF2B5EF4-FFF2-40B4-BE49-F238E27FC236}">
                    <a16:creationId xmlns:a16="http://schemas.microsoft.com/office/drawing/2014/main" id="{33E5B9C1-A453-46D7-9809-15525FC4567F}"/>
                  </a:ext>
                </a:extLst>
              </p:cNvPr>
              <p:cNvSpPr/>
              <p:nvPr/>
            </p:nvSpPr>
            <p:spPr bwMode="auto">
              <a:xfrm>
                <a:off x="8733341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2" name="îṡlidé">
                <a:extLst>
                  <a:ext uri="{FF2B5EF4-FFF2-40B4-BE49-F238E27FC236}">
                    <a16:creationId xmlns:a16="http://schemas.microsoft.com/office/drawing/2014/main" id="{2743498A-7458-45AD-B638-DB2ECEB954DA}"/>
                  </a:ext>
                </a:extLst>
              </p:cNvPr>
              <p:cNvSpPr/>
              <p:nvPr/>
            </p:nvSpPr>
            <p:spPr bwMode="auto">
              <a:xfrm>
                <a:off x="8869035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3" name="ïṡlîḑê">
                <a:extLst>
                  <a:ext uri="{FF2B5EF4-FFF2-40B4-BE49-F238E27FC236}">
                    <a16:creationId xmlns:a16="http://schemas.microsoft.com/office/drawing/2014/main" id="{8FBAFE57-6C1F-4820-9A0E-77D74D1EFD94}"/>
                  </a:ext>
                </a:extLst>
              </p:cNvPr>
              <p:cNvSpPr/>
              <p:nvPr/>
            </p:nvSpPr>
            <p:spPr bwMode="auto">
              <a:xfrm>
                <a:off x="6107932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4" name="îṩḷiḑè">
                <a:extLst>
                  <a:ext uri="{FF2B5EF4-FFF2-40B4-BE49-F238E27FC236}">
                    <a16:creationId xmlns:a16="http://schemas.microsoft.com/office/drawing/2014/main" id="{57B7B5DE-A63B-4890-96DC-D19D5147CF6E}"/>
                  </a:ext>
                </a:extLst>
              </p:cNvPr>
              <p:cNvSpPr/>
              <p:nvPr/>
            </p:nvSpPr>
            <p:spPr bwMode="auto">
              <a:xfrm>
                <a:off x="8490030" y="4381147"/>
                <a:ext cx="595877" cy="1587046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5" name="i$líḑe">
                <a:extLst>
                  <a:ext uri="{FF2B5EF4-FFF2-40B4-BE49-F238E27FC236}">
                    <a16:creationId xmlns:a16="http://schemas.microsoft.com/office/drawing/2014/main" id="{F7CE8552-D9B4-4123-AC00-B874F99118CB}"/>
                  </a:ext>
                </a:extLst>
              </p:cNvPr>
              <p:cNvSpPr/>
              <p:nvPr/>
            </p:nvSpPr>
            <p:spPr bwMode="auto">
              <a:xfrm>
                <a:off x="3813013" y="5050424"/>
                <a:ext cx="5330987" cy="1020666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iṩ1iḑê">
              <a:extLst>
                <a:ext uri="{FF2B5EF4-FFF2-40B4-BE49-F238E27FC236}">
                  <a16:creationId xmlns:a16="http://schemas.microsoft.com/office/drawing/2014/main" id="{42D20B24-8768-492D-9AF1-7932A1259B9D}"/>
                </a:ext>
              </a:extLst>
            </p:cNvPr>
            <p:cNvGrpSpPr/>
            <p:nvPr/>
          </p:nvGrpSpPr>
          <p:grpSpPr>
            <a:xfrm>
              <a:off x="14313" y="2616098"/>
              <a:ext cx="3882771" cy="2857825"/>
              <a:chOff x="14314" y="2247767"/>
              <a:chExt cx="3960812" cy="2915267"/>
            </a:xfrm>
          </p:grpSpPr>
          <p:sp>
            <p:nvSpPr>
              <p:cNvPr id="23" name="ï$ḻiďé">
                <a:extLst>
                  <a:ext uri="{FF2B5EF4-FFF2-40B4-BE49-F238E27FC236}">
                    <a16:creationId xmlns:a16="http://schemas.microsoft.com/office/drawing/2014/main" id="{47AFDD38-36C7-4A5D-8B13-29A7EFAE4136}"/>
                  </a:ext>
                </a:extLst>
              </p:cNvPr>
              <p:cNvSpPr/>
              <p:nvPr/>
            </p:nvSpPr>
            <p:spPr bwMode="auto">
              <a:xfrm>
                <a:off x="3013418" y="4376323"/>
                <a:ext cx="388536" cy="407802"/>
              </a:xfrm>
              <a:custGeom>
                <a:avLst/>
                <a:gdLst>
                  <a:gd name="T0" fmla="*/ 87 w 241"/>
                  <a:gd name="T1" fmla="*/ 0 h 254"/>
                  <a:gd name="T2" fmla="*/ 87 w 241"/>
                  <a:gd name="T3" fmla="*/ 0 h 254"/>
                  <a:gd name="T4" fmla="*/ 89 w 241"/>
                  <a:gd name="T5" fmla="*/ 10 h 254"/>
                  <a:gd name="T6" fmla="*/ 89 w 241"/>
                  <a:gd name="T7" fmla="*/ 32 h 254"/>
                  <a:gd name="T8" fmla="*/ 89 w 241"/>
                  <a:gd name="T9" fmla="*/ 63 h 254"/>
                  <a:gd name="T10" fmla="*/ 86 w 241"/>
                  <a:gd name="T11" fmla="*/ 81 h 254"/>
                  <a:gd name="T12" fmla="*/ 84 w 241"/>
                  <a:gd name="T13" fmla="*/ 100 h 254"/>
                  <a:gd name="T14" fmla="*/ 80 w 241"/>
                  <a:gd name="T15" fmla="*/ 121 h 254"/>
                  <a:gd name="T16" fmla="*/ 75 w 241"/>
                  <a:gd name="T17" fmla="*/ 141 h 254"/>
                  <a:gd name="T18" fmla="*/ 68 w 241"/>
                  <a:gd name="T19" fmla="*/ 163 h 254"/>
                  <a:gd name="T20" fmla="*/ 59 w 241"/>
                  <a:gd name="T21" fmla="*/ 183 h 254"/>
                  <a:gd name="T22" fmla="*/ 48 w 241"/>
                  <a:gd name="T23" fmla="*/ 203 h 254"/>
                  <a:gd name="T24" fmla="*/ 34 w 241"/>
                  <a:gd name="T25" fmla="*/ 222 h 254"/>
                  <a:gd name="T26" fmla="*/ 26 w 241"/>
                  <a:gd name="T27" fmla="*/ 230 h 254"/>
                  <a:gd name="T28" fmla="*/ 18 w 241"/>
                  <a:gd name="T29" fmla="*/ 239 h 254"/>
                  <a:gd name="T30" fmla="*/ 9 w 241"/>
                  <a:gd name="T31" fmla="*/ 247 h 254"/>
                  <a:gd name="T32" fmla="*/ 0 w 241"/>
                  <a:gd name="T33" fmla="*/ 254 h 254"/>
                  <a:gd name="T34" fmla="*/ 0 w 241"/>
                  <a:gd name="T35" fmla="*/ 254 h 254"/>
                  <a:gd name="T36" fmla="*/ 15 w 241"/>
                  <a:gd name="T37" fmla="*/ 253 h 254"/>
                  <a:gd name="T38" fmla="*/ 15 w 241"/>
                  <a:gd name="T39" fmla="*/ 253 h 254"/>
                  <a:gd name="T40" fmla="*/ 32 w 241"/>
                  <a:gd name="T41" fmla="*/ 248 h 254"/>
                  <a:gd name="T42" fmla="*/ 48 w 241"/>
                  <a:gd name="T43" fmla="*/ 242 h 254"/>
                  <a:gd name="T44" fmla="*/ 63 w 241"/>
                  <a:gd name="T45" fmla="*/ 236 h 254"/>
                  <a:gd name="T46" fmla="*/ 78 w 241"/>
                  <a:gd name="T47" fmla="*/ 229 h 254"/>
                  <a:gd name="T48" fmla="*/ 92 w 241"/>
                  <a:gd name="T49" fmla="*/ 221 h 254"/>
                  <a:gd name="T50" fmla="*/ 104 w 241"/>
                  <a:gd name="T51" fmla="*/ 212 h 254"/>
                  <a:gd name="T52" fmla="*/ 118 w 241"/>
                  <a:gd name="T53" fmla="*/ 204 h 254"/>
                  <a:gd name="T54" fmla="*/ 128 w 241"/>
                  <a:gd name="T55" fmla="*/ 194 h 254"/>
                  <a:gd name="T56" fmla="*/ 150 w 241"/>
                  <a:gd name="T57" fmla="*/ 174 h 254"/>
                  <a:gd name="T58" fmla="*/ 168 w 241"/>
                  <a:gd name="T59" fmla="*/ 153 h 254"/>
                  <a:gd name="T60" fmla="*/ 184 w 241"/>
                  <a:gd name="T61" fmla="*/ 132 h 254"/>
                  <a:gd name="T62" fmla="*/ 198 w 241"/>
                  <a:gd name="T63" fmla="*/ 111 h 254"/>
                  <a:gd name="T64" fmla="*/ 209 w 241"/>
                  <a:gd name="T65" fmla="*/ 91 h 254"/>
                  <a:gd name="T66" fmla="*/ 219 w 241"/>
                  <a:gd name="T67" fmla="*/ 70 h 254"/>
                  <a:gd name="T68" fmla="*/ 226 w 241"/>
                  <a:gd name="T69" fmla="*/ 52 h 254"/>
                  <a:gd name="T70" fmla="*/ 232 w 241"/>
                  <a:gd name="T71" fmla="*/ 37 h 254"/>
                  <a:gd name="T72" fmla="*/ 239 w 241"/>
                  <a:gd name="T73" fmla="*/ 14 h 254"/>
                  <a:gd name="T74" fmla="*/ 241 w 241"/>
                  <a:gd name="T75" fmla="*/ 5 h 254"/>
                  <a:gd name="T76" fmla="*/ 241 w 241"/>
                  <a:gd name="T77" fmla="*/ 5 h 254"/>
                  <a:gd name="T78" fmla="*/ 233 w 241"/>
                  <a:gd name="T79" fmla="*/ 6 h 254"/>
                  <a:gd name="T80" fmla="*/ 223 w 241"/>
                  <a:gd name="T81" fmla="*/ 8 h 254"/>
                  <a:gd name="T82" fmla="*/ 208 w 241"/>
                  <a:gd name="T83" fmla="*/ 8 h 254"/>
                  <a:gd name="T84" fmla="*/ 186 w 241"/>
                  <a:gd name="T85" fmla="*/ 8 h 254"/>
                  <a:gd name="T86" fmla="*/ 160 w 241"/>
                  <a:gd name="T87" fmla="*/ 8 h 254"/>
                  <a:gd name="T88" fmla="*/ 127 w 241"/>
                  <a:gd name="T89" fmla="*/ 5 h 254"/>
                  <a:gd name="T90" fmla="*/ 87 w 241"/>
                  <a:gd name="T91" fmla="*/ 0 h 254"/>
                  <a:gd name="T92" fmla="*/ 87 w 241"/>
                  <a:gd name="T9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1" h="254">
                    <a:moveTo>
                      <a:pt x="87" y="0"/>
                    </a:moveTo>
                    <a:lnTo>
                      <a:pt x="87" y="0"/>
                    </a:lnTo>
                    <a:lnTo>
                      <a:pt x="89" y="10"/>
                    </a:lnTo>
                    <a:lnTo>
                      <a:pt x="89" y="32"/>
                    </a:lnTo>
                    <a:lnTo>
                      <a:pt x="89" y="63"/>
                    </a:lnTo>
                    <a:lnTo>
                      <a:pt x="86" y="81"/>
                    </a:lnTo>
                    <a:lnTo>
                      <a:pt x="84" y="100"/>
                    </a:lnTo>
                    <a:lnTo>
                      <a:pt x="80" y="121"/>
                    </a:lnTo>
                    <a:lnTo>
                      <a:pt x="75" y="141"/>
                    </a:lnTo>
                    <a:lnTo>
                      <a:pt x="68" y="163"/>
                    </a:lnTo>
                    <a:lnTo>
                      <a:pt x="59" y="183"/>
                    </a:lnTo>
                    <a:lnTo>
                      <a:pt x="48" y="203"/>
                    </a:lnTo>
                    <a:lnTo>
                      <a:pt x="34" y="222"/>
                    </a:lnTo>
                    <a:lnTo>
                      <a:pt x="26" y="230"/>
                    </a:lnTo>
                    <a:lnTo>
                      <a:pt x="18" y="239"/>
                    </a:lnTo>
                    <a:lnTo>
                      <a:pt x="9" y="247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15" y="253"/>
                    </a:lnTo>
                    <a:lnTo>
                      <a:pt x="15" y="253"/>
                    </a:lnTo>
                    <a:lnTo>
                      <a:pt x="32" y="248"/>
                    </a:lnTo>
                    <a:lnTo>
                      <a:pt x="48" y="242"/>
                    </a:lnTo>
                    <a:lnTo>
                      <a:pt x="63" y="236"/>
                    </a:lnTo>
                    <a:lnTo>
                      <a:pt x="78" y="229"/>
                    </a:lnTo>
                    <a:lnTo>
                      <a:pt x="92" y="221"/>
                    </a:lnTo>
                    <a:lnTo>
                      <a:pt x="104" y="212"/>
                    </a:lnTo>
                    <a:lnTo>
                      <a:pt x="118" y="204"/>
                    </a:lnTo>
                    <a:lnTo>
                      <a:pt x="128" y="194"/>
                    </a:lnTo>
                    <a:lnTo>
                      <a:pt x="150" y="174"/>
                    </a:lnTo>
                    <a:lnTo>
                      <a:pt x="168" y="153"/>
                    </a:lnTo>
                    <a:lnTo>
                      <a:pt x="184" y="132"/>
                    </a:lnTo>
                    <a:lnTo>
                      <a:pt x="198" y="111"/>
                    </a:lnTo>
                    <a:lnTo>
                      <a:pt x="209" y="91"/>
                    </a:lnTo>
                    <a:lnTo>
                      <a:pt x="219" y="70"/>
                    </a:lnTo>
                    <a:lnTo>
                      <a:pt x="226" y="52"/>
                    </a:lnTo>
                    <a:lnTo>
                      <a:pt x="232" y="37"/>
                    </a:lnTo>
                    <a:lnTo>
                      <a:pt x="239" y="14"/>
                    </a:lnTo>
                    <a:lnTo>
                      <a:pt x="241" y="5"/>
                    </a:lnTo>
                    <a:lnTo>
                      <a:pt x="241" y="5"/>
                    </a:lnTo>
                    <a:lnTo>
                      <a:pt x="233" y="6"/>
                    </a:lnTo>
                    <a:lnTo>
                      <a:pt x="223" y="8"/>
                    </a:lnTo>
                    <a:lnTo>
                      <a:pt x="208" y="8"/>
                    </a:lnTo>
                    <a:lnTo>
                      <a:pt x="186" y="8"/>
                    </a:lnTo>
                    <a:lnTo>
                      <a:pt x="160" y="8"/>
                    </a:lnTo>
                    <a:lnTo>
                      <a:pt x="127" y="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5" name="íṧḻïḍè">
                <a:extLst>
                  <a:ext uri="{FF2B5EF4-FFF2-40B4-BE49-F238E27FC236}">
                    <a16:creationId xmlns:a16="http://schemas.microsoft.com/office/drawing/2014/main" id="{374EFE6F-0E27-45B8-9DD5-5EAD5166BED5}"/>
                  </a:ext>
                </a:extLst>
              </p:cNvPr>
              <p:cNvSpPr/>
              <p:nvPr/>
            </p:nvSpPr>
            <p:spPr bwMode="auto">
              <a:xfrm>
                <a:off x="2290937" y="2738697"/>
                <a:ext cx="343581" cy="292205"/>
              </a:xfrm>
              <a:custGeom>
                <a:avLst/>
                <a:gdLst>
                  <a:gd name="T0" fmla="*/ 206 w 215"/>
                  <a:gd name="T1" fmla="*/ 183 h 183"/>
                  <a:gd name="T2" fmla="*/ 21 w 215"/>
                  <a:gd name="T3" fmla="*/ 183 h 183"/>
                  <a:gd name="T4" fmla="*/ 0 w 215"/>
                  <a:gd name="T5" fmla="*/ 0 h 183"/>
                  <a:gd name="T6" fmla="*/ 215 w 215"/>
                  <a:gd name="T7" fmla="*/ 0 h 183"/>
                  <a:gd name="T8" fmla="*/ 206 w 215"/>
                  <a:gd name="T9" fmla="*/ 183 h 183"/>
                  <a:gd name="T10" fmla="*/ 34 w 215"/>
                  <a:gd name="T11" fmla="*/ 169 h 183"/>
                  <a:gd name="T12" fmla="*/ 192 w 215"/>
                  <a:gd name="T13" fmla="*/ 169 h 183"/>
                  <a:gd name="T14" fmla="*/ 199 w 215"/>
                  <a:gd name="T15" fmla="*/ 16 h 183"/>
                  <a:gd name="T16" fmla="*/ 17 w 215"/>
                  <a:gd name="T17" fmla="*/ 16 h 183"/>
                  <a:gd name="T18" fmla="*/ 34 w 215"/>
                  <a:gd name="T19" fmla="*/ 16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83">
                    <a:moveTo>
                      <a:pt x="206" y="183"/>
                    </a:moveTo>
                    <a:lnTo>
                      <a:pt x="21" y="183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06" y="183"/>
                    </a:lnTo>
                    <a:close/>
                    <a:moveTo>
                      <a:pt x="34" y="169"/>
                    </a:moveTo>
                    <a:lnTo>
                      <a:pt x="192" y="169"/>
                    </a:lnTo>
                    <a:lnTo>
                      <a:pt x="199" y="16"/>
                    </a:lnTo>
                    <a:lnTo>
                      <a:pt x="17" y="16"/>
                    </a:lnTo>
                    <a:lnTo>
                      <a:pt x="34" y="16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6" name="ï$ļiḓê">
                <a:extLst>
                  <a:ext uri="{FF2B5EF4-FFF2-40B4-BE49-F238E27FC236}">
                    <a16:creationId xmlns:a16="http://schemas.microsoft.com/office/drawing/2014/main" id="{5A6414F8-0CA1-49CD-BAB5-24A9C7719307}"/>
                  </a:ext>
                </a:extLst>
              </p:cNvPr>
              <p:cNvSpPr/>
              <p:nvPr/>
            </p:nvSpPr>
            <p:spPr bwMode="auto">
              <a:xfrm>
                <a:off x="2303781" y="3175398"/>
                <a:ext cx="337159" cy="311471"/>
              </a:xfrm>
              <a:custGeom>
                <a:avLst/>
                <a:gdLst>
                  <a:gd name="T0" fmla="*/ 197 w 210"/>
                  <a:gd name="T1" fmla="*/ 194 h 194"/>
                  <a:gd name="T2" fmla="*/ 17 w 210"/>
                  <a:gd name="T3" fmla="*/ 194 h 194"/>
                  <a:gd name="T4" fmla="*/ 0 w 210"/>
                  <a:gd name="T5" fmla="*/ 13 h 194"/>
                  <a:gd name="T6" fmla="*/ 210 w 210"/>
                  <a:gd name="T7" fmla="*/ 0 h 194"/>
                  <a:gd name="T8" fmla="*/ 197 w 210"/>
                  <a:gd name="T9" fmla="*/ 194 h 194"/>
                  <a:gd name="T10" fmla="*/ 31 w 210"/>
                  <a:gd name="T11" fmla="*/ 178 h 194"/>
                  <a:gd name="T12" fmla="*/ 183 w 210"/>
                  <a:gd name="T13" fmla="*/ 178 h 194"/>
                  <a:gd name="T14" fmla="*/ 194 w 210"/>
                  <a:gd name="T15" fmla="*/ 17 h 194"/>
                  <a:gd name="T16" fmla="*/ 17 w 210"/>
                  <a:gd name="T17" fmla="*/ 28 h 194"/>
                  <a:gd name="T18" fmla="*/ 31 w 210"/>
                  <a:gd name="T19" fmla="*/ 17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194">
                    <a:moveTo>
                      <a:pt x="197" y="194"/>
                    </a:moveTo>
                    <a:lnTo>
                      <a:pt x="17" y="194"/>
                    </a:lnTo>
                    <a:lnTo>
                      <a:pt x="0" y="13"/>
                    </a:lnTo>
                    <a:lnTo>
                      <a:pt x="210" y="0"/>
                    </a:lnTo>
                    <a:lnTo>
                      <a:pt x="197" y="194"/>
                    </a:lnTo>
                    <a:close/>
                    <a:moveTo>
                      <a:pt x="31" y="178"/>
                    </a:moveTo>
                    <a:lnTo>
                      <a:pt x="183" y="178"/>
                    </a:lnTo>
                    <a:lnTo>
                      <a:pt x="194" y="17"/>
                    </a:lnTo>
                    <a:lnTo>
                      <a:pt x="17" y="28"/>
                    </a:lnTo>
                    <a:lnTo>
                      <a:pt x="31" y="17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27" name="ïśḷiḑê">
                <a:extLst>
                  <a:ext uri="{FF2B5EF4-FFF2-40B4-BE49-F238E27FC236}">
                    <a16:creationId xmlns:a16="http://schemas.microsoft.com/office/drawing/2014/main" id="{7B924089-7650-4D10-9936-5C2EA59872B5}"/>
                  </a:ext>
                </a:extLst>
              </p:cNvPr>
              <p:cNvSpPr/>
              <p:nvPr/>
            </p:nvSpPr>
            <p:spPr bwMode="auto">
              <a:xfrm>
                <a:off x="2290937" y="2260254"/>
                <a:ext cx="343581" cy="295415"/>
              </a:xfrm>
              <a:custGeom>
                <a:avLst/>
                <a:gdLst>
                  <a:gd name="T0" fmla="*/ 206 w 215"/>
                  <a:gd name="T1" fmla="*/ 183 h 183"/>
                  <a:gd name="T2" fmla="*/ 21 w 215"/>
                  <a:gd name="T3" fmla="*/ 183 h 183"/>
                  <a:gd name="T4" fmla="*/ 0 w 215"/>
                  <a:gd name="T5" fmla="*/ 0 h 183"/>
                  <a:gd name="T6" fmla="*/ 215 w 215"/>
                  <a:gd name="T7" fmla="*/ 0 h 183"/>
                  <a:gd name="T8" fmla="*/ 206 w 215"/>
                  <a:gd name="T9" fmla="*/ 183 h 183"/>
                  <a:gd name="T10" fmla="*/ 34 w 215"/>
                  <a:gd name="T11" fmla="*/ 168 h 183"/>
                  <a:gd name="T12" fmla="*/ 192 w 215"/>
                  <a:gd name="T13" fmla="*/ 168 h 183"/>
                  <a:gd name="T14" fmla="*/ 199 w 215"/>
                  <a:gd name="T15" fmla="*/ 15 h 183"/>
                  <a:gd name="T16" fmla="*/ 17 w 215"/>
                  <a:gd name="T17" fmla="*/ 15 h 183"/>
                  <a:gd name="T18" fmla="*/ 34 w 215"/>
                  <a:gd name="T19" fmla="*/ 16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183">
                    <a:moveTo>
                      <a:pt x="206" y="183"/>
                    </a:moveTo>
                    <a:lnTo>
                      <a:pt x="21" y="183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06" y="183"/>
                    </a:lnTo>
                    <a:close/>
                    <a:moveTo>
                      <a:pt x="34" y="168"/>
                    </a:moveTo>
                    <a:lnTo>
                      <a:pt x="192" y="168"/>
                    </a:lnTo>
                    <a:lnTo>
                      <a:pt x="199" y="15"/>
                    </a:lnTo>
                    <a:lnTo>
                      <a:pt x="17" y="15"/>
                    </a:lnTo>
                    <a:lnTo>
                      <a:pt x="34" y="16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28" name="ïŝlidè">
                <a:extLst>
                  <a:ext uri="{FF2B5EF4-FFF2-40B4-BE49-F238E27FC236}">
                    <a16:creationId xmlns:a16="http://schemas.microsoft.com/office/drawing/2014/main" id="{D0AA663D-E12E-49B2-ABB2-FEA36F29F1D2}"/>
                  </a:ext>
                </a:extLst>
              </p:cNvPr>
              <p:cNvSpPr/>
              <p:nvPr/>
            </p:nvSpPr>
            <p:spPr bwMode="auto">
              <a:xfrm>
                <a:off x="2844841" y="2495010"/>
                <a:ext cx="1130284" cy="1875242"/>
              </a:xfrm>
              <a:custGeom>
                <a:avLst/>
                <a:gdLst>
                  <a:gd name="T0" fmla="*/ 706 w 706"/>
                  <a:gd name="T1" fmla="*/ 666 h 1168"/>
                  <a:gd name="T2" fmla="*/ 628 w 706"/>
                  <a:gd name="T3" fmla="*/ 585 h 1168"/>
                  <a:gd name="T4" fmla="*/ 571 w 706"/>
                  <a:gd name="T5" fmla="*/ 518 h 1168"/>
                  <a:gd name="T6" fmla="*/ 537 w 706"/>
                  <a:gd name="T7" fmla="*/ 475 h 1168"/>
                  <a:gd name="T8" fmla="*/ 510 w 706"/>
                  <a:gd name="T9" fmla="*/ 432 h 1168"/>
                  <a:gd name="T10" fmla="*/ 488 w 706"/>
                  <a:gd name="T11" fmla="*/ 390 h 1168"/>
                  <a:gd name="T12" fmla="*/ 475 w 706"/>
                  <a:gd name="T13" fmla="*/ 351 h 1168"/>
                  <a:gd name="T14" fmla="*/ 471 w 706"/>
                  <a:gd name="T15" fmla="*/ 333 h 1168"/>
                  <a:gd name="T16" fmla="*/ 464 w 706"/>
                  <a:gd name="T17" fmla="*/ 273 h 1168"/>
                  <a:gd name="T18" fmla="*/ 452 w 706"/>
                  <a:gd name="T19" fmla="*/ 213 h 1168"/>
                  <a:gd name="T20" fmla="*/ 436 w 706"/>
                  <a:gd name="T21" fmla="*/ 156 h 1168"/>
                  <a:gd name="T22" fmla="*/ 416 w 706"/>
                  <a:gd name="T23" fmla="*/ 104 h 1168"/>
                  <a:gd name="T24" fmla="*/ 393 w 706"/>
                  <a:gd name="T25" fmla="*/ 61 h 1168"/>
                  <a:gd name="T26" fmla="*/ 366 w 706"/>
                  <a:gd name="T27" fmla="*/ 27 h 1168"/>
                  <a:gd name="T28" fmla="*/ 352 w 706"/>
                  <a:gd name="T29" fmla="*/ 15 h 1168"/>
                  <a:gd name="T30" fmla="*/ 337 w 706"/>
                  <a:gd name="T31" fmla="*/ 7 h 1168"/>
                  <a:gd name="T32" fmla="*/ 321 w 706"/>
                  <a:gd name="T33" fmla="*/ 1 h 1168"/>
                  <a:gd name="T34" fmla="*/ 304 w 706"/>
                  <a:gd name="T35" fmla="*/ 0 h 1168"/>
                  <a:gd name="T36" fmla="*/ 265 w 706"/>
                  <a:gd name="T37" fmla="*/ 1 h 1168"/>
                  <a:gd name="T38" fmla="*/ 117 w 706"/>
                  <a:gd name="T39" fmla="*/ 12 h 1168"/>
                  <a:gd name="T40" fmla="*/ 0 w 706"/>
                  <a:gd name="T41" fmla="*/ 23 h 1168"/>
                  <a:gd name="T42" fmla="*/ 3 w 706"/>
                  <a:gd name="T43" fmla="*/ 53 h 1168"/>
                  <a:gd name="T44" fmla="*/ 15 w 706"/>
                  <a:gd name="T45" fmla="*/ 94 h 1168"/>
                  <a:gd name="T46" fmla="*/ 37 w 706"/>
                  <a:gd name="T47" fmla="*/ 149 h 1168"/>
                  <a:gd name="T48" fmla="*/ 70 w 706"/>
                  <a:gd name="T49" fmla="*/ 218 h 1168"/>
                  <a:gd name="T50" fmla="*/ 80 w 706"/>
                  <a:gd name="T51" fmla="*/ 240 h 1168"/>
                  <a:gd name="T52" fmla="*/ 94 w 706"/>
                  <a:gd name="T53" fmla="*/ 289 h 1168"/>
                  <a:gd name="T54" fmla="*/ 109 w 706"/>
                  <a:gd name="T55" fmla="*/ 368 h 1168"/>
                  <a:gd name="T56" fmla="*/ 124 w 706"/>
                  <a:gd name="T57" fmla="*/ 449 h 1168"/>
                  <a:gd name="T58" fmla="*/ 141 w 706"/>
                  <a:gd name="T59" fmla="*/ 499 h 1168"/>
                  <a:gd name="T60" fmla="*/ 159 w 706"/>
                  <a:gd name="T61" fmla="*/ 533 h 1168"/>
                  <a:gd name="T62" fmla="*/ 175 w 706"/>
                  <a:gd name="T63" fmla="*/ 553 h 1168"/>
                  <a:gd name="T64" fmla="*/ 193 w 706"/>
                  <a:gd name="T65" fmla="*/ 573 h 1168"/>
                  <a:gd name="T66" fmla="*/ 214 w 706"/>
                  <a:gd name="T67" fmla="*/ 588 h 1168"/>
                  <a:gd name="T68" fmla="*/ 227 w 706"/>
                  <a:gd name="T69" fmla="*/ 595 h 1168"/>
                  <a:gd name="T70" fmla="*/ 265 w 706"/>
                  <a:gd name="T71" fmla="*/ 636 h 1168"/>
                  <a:gd name="T72" fmla="*/ 316 w 706"/>
                  <a:gd name="T73" fmla="*/ 698 h 1168"/>
                  <a:gd name="T74" fmla="*/ 342 w 706"/>
                  <a:gd name="T75" fmla="*/ 736 h 1168"/>
                  <a:gd name="T76" fmla="*/ 366 w 706"/>
                  <a:gd name="T77" fmla="*/ 776 h 1168"/>
                  <a:gd name="T78" fmla="*/ 386 w 706"/>
                  <a:gd name="T79" fmla="*/ 818 h 1168"/>
                  <a:gd name="T80" fmla="*/ 394 w 706"/>
                  <a:gd name="T81" fmla="*/ 837 h 1168"/>
                  <a:gd name="T82" fmla="*/ 412 w 706"/>
                  <a:gd name="T83" fmla="*/ 870 h 1168"/>
                  <a:gd name="T84" fmla="*/ 440 w 706"/>
                  <a:gd name="T85" fmla="*/ 911 h 1168"/>
                  <a:gd name="T86" fmla="*/ 490 w 706"/>
                  <a:gd name="T87" fmla="*/ 971 h 1168"/>
                  <a:gd name="T88" fmla="*/ 514 w 706"/>
                  <a:gd name="T89" fmla="*/ 1005 h 1168"/>
                  <a:gd name="T90" fmla="*/ 641 w 706"/>
                  <a:gd name="T91" fmla="*/ 1168 h 1168"/>
                  <a:gd name="T92" fmla="*/ 706 w 706"/>
                  <a:gd name="T93" fmla="*/ 666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06" h="1168">
                    <a:moveTo>
                      <a:pt x="706" y="666"/>
                    </a:moveTo>
                    <a:lnTo>
                      <a:pt x="706" y="666"/>
                    </a:lnTo>
                    <a:lnTo>
                      <a:pt x="667" y="627"/>
                    </a:lnTo>
                    <a:lnTo>
                      <a:pt x="628" y="585"/>
                    </a:lnTo>
                    <a:lnTo>
                      <a:pt x="589" y="541"/>
                    </a:lnTo>
                    <a:lnTo>
                      <a:pt x="571" y="518"/>
                    </a:lnTo>
                    <a:lnTo>
                      <a:pt x="554" y="497"/>
                    </a:lnTo>
                    <a:lnTo>
                      <a:pt x="537" y="475"/>
                    </a:lnTo>
                    <a:lnTo>
                      <a:pt x="523" y="453"/>
                    </a:lnTo>
                    <a:lnTo>
                      <a:pt x="510" y="432"/>
                    </a:lnTo>
                    <a:lnTo>
                      <a:pt x="498" y="410"/>
                    </a:lnTo>
                    <a:lnTo>
                      <a:pt x="488" y="390"/>
                    </a:lnTo>
                    <a:lnTo>
                      <a:pt x="480" y="370"/>
                    </a:lnTo>
                    <a:lnTo>
                      <a:pt x="475" y="351"/>
                    </a:lnTo>
                    <a:lnTo>
                      <a:pt x="471" y="333"/>
                    </a:lnTo>
                    <a:lnTo>
                      <a:pt x="471" y="333"/>
                    </a:lnTo>
                    <a:lnTo>
                      <a:pt x="467" y="303"/>
                    </a:lnTo>
                    <a:lnTo>
                      <a:pt x="464" y="273"/>
                    </a:lnTo>
                    <a:lnTo>
                      <a:pt x="458" y="243"/>
                    </a:lnTo>
                    <a:lnTo>
                      <a:pt x="452" y="213"/>
                    </a:lnTo>
                    <a:lnTo>
                      <a:pt x="443" y="184"/>
                    </a:lnTo>
                    <a:lnTo>
                      <a:pt x="436" y="156"/>
                    </a:lnTo>
                    <a:lnTo>
                      <a:pt x="427" y="130"/>
                    </a:lnTo>
                    <a:lnTo>
                      <a:pt x="416" y="104"/>
                    </a:lnTo>
                    <a:lnTo>
                      <a:pt x="405" y="82"/>
                    </a:lnTo>
                    <a:lnTo>
                      <a:pt x="393" y="61"/>
                    </a:lnTo>
                    <a:lnTo>
                      <a:pt x="381" y="43"/>
                    </a:lnTo>
                    <a:lnTo>
                      <a:pt x="366" y="27"/>
                    </a:lnTo>
                    <a:lnTo>
                      <a:pt x="359" y="21"/>
                    </a:lnTo>
                    <a:lnTo>
                      <a:pt x="352" y="15"/>
                    </a:lnTo>
                    <a:lnTo>
                      <a:pt x="345" y="10"/>
                    </a:lnTo>
                    <a:lnTo>
                      <a:pt x="337" y="7"/>
                    </a:lnTo>
                    <a:lnTo>
                      <a:pt x="329" y="3"/>
                    </a:lnTo>
                    <a:lnTo>
                      <a:pt x="321" y="1"/>
                    </a:lnTo>
                    <a:lnTo>
                      <a:pt x="313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65" y="1"/>
                    </a:lnTo>
                    <a:lnTo>
                      <a:pt x="218" y="4"/>
                    </a:lnTo>
                    <a:lnTo>
                      <a:pt x="117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3" y="53"/>
                    </a:lnTo>
                    <a:lnTo>
                      <a:pt x="8" y="72"/>
                    </a:lnTo>
                    <a:lnTo>
                      <a:pt x="15" y="94"/>
                    </a:lnTo>
                    <a:lnTo>
                      <a:pt x="25" y="120"/>
                    </a:lnTo>
                    <a:lnTo>
                      <a:pt x="37" y="149"/>
                    </a:lnTo>
                    <a:lnTo>
                      <a:pt x="52" y="181"/>
                    </a:lnTo>
                    <a:lnTo>
                      <a:pt x="70" y="218"/>
                    </a:lnTo>
                    <a:lnTo>
                      <a:pt x="70" y="218"/>
                    </a:lnTo>
                    <a:lnTo>
                      <a:pt x="80" y="240"/>
                    </a:lnTo>
                    <a:lnTo>
                      <a:pt x="87" y="263"/>
                    </a:lnTo>
                    <a:lnTo>
                      <a:pt x="94" y="289"/>
                    </a:lnTo>
                    <a:lnTo>
                      <a:pt x="99" y="315"/>
                    </a:lnTo>
                    <a:lnTo>
                      <a:pt x="109" y="368"/>
                    </a:lnTo>
                    <a:lnTo>
                      <a:pt x="118" y="422"/>
                    </a:lnTo>
                    <a:lnTo>
                      <a:pt x="124" y="449"/>
                    </a:lnTo>
                    <a:lnTo>
                      <a:pt x="133" y="475"/>
                    </a:lnTo>
                    <a:lnTo>
                      <a:pt x="141" y="499"/>
                    </a:lnTo>
                    <a:lnTo>
                      <a:pt x="153" y="522"/>
                    </a:lnTo>
                    <a:lnTo>
                      <a:pt x="159" y="533"/>
                    </a:lnTo>
                    <a:lnTo>
                      <a:pt x="167" y="544"/>
                    </a:lnTo>
                    <a:lnTo>
                      <a:pt x="175" y="553"/>
                    </a:lnTo>
                    <a:lnTo>
                      <a:pt x="183" y="563"/>
                    </a:lnTo>
                    <a:lnTo>
                      <a:pt x="193" y="573"/>
                    </a:lnTo>
                    <a:lnTo>
                      <a:pt x="203" y="581"/>
                    </a:lnTo>
                    <a:lnTo>
                      <a:pt x="214" y="588"/>
                    </a:lnTo>
                    <a:lnTo>
                      <a:pt x="227" y="595"/>
                    </a:lnTo>
                    <a:lnTo>
                      <a:pt x="227" y="595"/>
                    </a:lnTo>
                    <a:lnTo>
                      <a:pt x="245" y="614"/>
                    </a:lnTo>
                    <a:lnTo>
                      <a:pt x="265" y="636"/>
                    </a:lnTo>
                    <a:lnTo>
                      <a:pt x="289" y="664"/>
                    </a:lnTo>
                    <a:lnTo>
                      <a:pt x="316" y="698"/>
                    </a:lnTo>
                    <a:lnTo>
                      <a:pt x="329" y="717"/>
                    </a:lnTo>
                    <a:lnTo>
                      <a:pt x="342" y="736"/>
                    </a:lnTo>
                    <a:lnTo>
                      <a:pt x="354" y="756"/>
                    </a:lnTo>
                    <a:lnTo>
                      <a:pt x="366" y="776"/>
                    </a:lnTo>
                    <a:lnTo>
                      <a:pt x="376" y="798"/>
                    </a:lnTo>
                    <a:lnTo>
                      <a:pt x="386" y="818"/>
                    </a:lnTo>
                    <a:lnTo>
                      <a:pt x="386" y="818"/>
                    </a:lnTo>
                    <a:lnTo>
                      <a:pt x="394" y="837"/>
                    </a:lnTo>
                    <a:lnTo>
                      <a:pt x="402" y="854"/>
                    </a:lnTo>
                    <a:lnTo>
                      <a:pt x="412" y="870"/>
                    </a:lnTo>
                    <a:lnTo>
                      <a:pt x="422" y="884"/>
                    </a:lnTo>
                    <a:lnTo>
                      <a:pt x="440" y="911"/>
                    </a:lnTo>
                    <a:lnTo>
                      <a:pt x="458" y="932"/>
                    </a:lnTo>
                    <a:lnTo>
                      <a:pt x="490" y="971"/>
                    </a:lnTo>
                    <a:lnTo>
                      <a:pt x="504" y="988"/>
                    </a:lnTo>
                    <a:lnTo>
                      <a:pt x="514" y="1005"/>
                    </a:lnTo>
                    <a:lnTo>
                      <a:pt x="514" y="1005"/>
                    </a:lnTo>
                    <a:lnTo>
                      <a:pt x="641" y="1168"/>
                    </a:lnTo>
                    <a:lnTo>
                      <a:pt x="706" y="1168"/>
                    </a:lnTo>
                    <a:lnTo>
                      <a:pt x="706" y="666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5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grpSp>
            <p:nvGrpSpPr>
              <p:cNvPr id="29" name="í$1ïḓè">
                <a:extLst>
                  <a:ext uri="{FF2B5EF4-FFF2-40B4-BE49-F238E27FC236}">
                    <a16:creationId xmlns:a16="http://schemas.microsoft.com/office/drawing/2014/main" id="{5BF24D21-A80B-4DAF-B95A-7B4D825EF929}"/>
                  </a:ext>
                </a:extLst>
              </p:cNvPr>
              <p:cNvGrpSpPr/>
              <p:nvPr/>
            </p:nvGrpSpPr>
            <p:grpSpPr>
              <a:xfrm>
                <a:off x="2761356" y="2247767"/>
                <a:ext cx="1213770" cy="1775710"/>
                <a:chOff x="3953338" y="2747721"/>
                <a:chExt cx="1356293" cy="1984208"/>
              </a:xfrm>
            </p:grpSpPr>
            <p:sp>
              <p:nvSpPr>
                <p:cNvPr id="58" name="iṩľïḑe">
                  <a:extLst>
                    <a:ext uri="{FF2B5EF4-FFF2-40B4-BE49-F238E27FC236}">
                      <a16:creationId xmlns:a16="http://schemas.microsoft.com/office/drawing/2014/main" id="{DC18F0BA-2E1D-4783-88D2-BECB09867EA8}"/>
                    </a:ext>
                  </a:extLst>
                </p:cNvPr>
                <p:cNvSpPr/>
                <p:nvPr/>
              </p:nvSpPr>
              <p:spPr bwMode="auto">
                <a:xfrm>
                  <a:off x="4362379" y="3070648"/>
                  <a:ext cx="466450" cy="190169"/>
                </a:xfrm>
                <a:custGeom>
                  <a:avLst/>
                  <a:gdLst>
                    <a:gd name="T0" fmla="*/ 52 w 260"/>
                    <a:gd name="T1" fmla="*/ 5 h 106"/>
                    <a:gd name="T2" fmla="*/ 52 w 260"/>
                    <a:gd name="T3" fmla="*/ 5 h 106"/>
                    <a:gd name="T4" fmla="*/ 38 w 260"/>
                    <a:gd name="T5" fmla="*/ 7 h 106"/>
                    <a:gd name="T6" fmla="*/ 25 w 260"/>
                    <a:gd name="T7" fmla="*/ 11 h 106"/>
                    <a:gd name="T8" fmla="*/ 16 w 260"/>
                    <a:gd name="T9" fmla="*/ 17 h 106"/>
                    <a:gd name="T10" fmla="*/ 10 w 260"/>
                    <a:gd name="T11" fmla="*/ 23 h 106"/>
                    <a:gd name="T12" fmla="*/ 5 w 260"/>
                    <a:gd name="T13" fmla="*/ 28 h 106"/>
                    <a:gd name="T14" fmla="*/ 3 w 260"/>
                    <a:gd name="T15" fmla="*/ 34 h 106"/>
                    <a:gd name="T16" fmla="*/ 0 w 260"/>
                    <a:gd name="T17" fmla="*/ 39 h 106"/>
                    <a:gd name="T18" fmla="*/ 0 w 260"/>
                    <a:gd name="T19" fmla="*/ 39 h 106"/>
                    <a:gd name="T20" fmla="*/ 1 w 260"/>
                    <a:gd name="T21" fmla="*/ 40 h 106"/>
                    <a:gd name="T22" fmla="*/ 3 w 260"/>
                    <a:gd name="T23" fmla="*/ 47 h 106"/>
                    <a:gd name="T24" fmla="*/ 7 w 260"/>
                    <a:gd name="T25" fmla="*/ 56 h 106"/>
                    <a:gd name="T26" fmla="*/ 15 w 260"/>
                    <a:gd name="T27" fmla="*/ 66 h 106"/>
                    <a:gd name="T28" fmla="*/ 19 w 260"/>
                    <a:gd name="T29" fmla="*/ 72 h 106"/>
                    <a:gd name="T30" fmla="*/ 25 w 260"/>
                    <a:gd name="T31" fmla="*/ 77 h 106"/>
                    <a:gd name="T32" fmla="*/ 34 w 260"/>
                    <a:gd name="T33" fmla="*/ 83 h 106"/>
                    <a:gd name="T34" fmla="*/ 42 w 260"/>
                    <a:gd name="T35" fmla="*/ 88 h 106"/>
                    <a:gd name="T36" fmla="*/ 53 w 260"/>
                    <a:gd name="T37" fmla="*/ 93 h 106"/>
                    <a:gd name="T38" fmla="*/ 65 w 260"/>
                    <a:gd name="T39" fmla="*/ 98 h 106"/>
                    <a:gd name="T40" fmla="*/ 80 w 260"/>
                    <a:gd name="T41" fmla="*/ 101 h 106"/>
                    <a:gd name="T42" fmla="*/ 95 w 260"/>
                    <a:gd name="T43" fmla="*/ 104 h 106"/>
                    <a:gd name="T44" fmla="*/ 95 w 260"/>
                    <a:gd name="T45" fmla="*/ 104 h 106"/>
                    <a:gd name="T46" fmla="*/ 111 w 260"/>
                    <a:gd name="T47" fmla="*/ 105 h 106"/>
                    <a:gd name="T48" fmla="*/ 128 w 260"/>
                    <a:gd name="T49" fmla="*/ 106 h 106"/>
                    <a:gd name="T50" fmla="*/ 143 w 260"/>
                    <a:gd name="T51" fmla="*/ 106 h 106"/>
                    <a:gd name="T52" fmla="*/ 158 w 260"/>
                    <a:gd name="T53" fmla="*/ 106 h 106"/>
                    <a:gd name="T54" fmla="*/ 187 w 260"/>
                    <a:gd name="T55" fmla="*/ 104 h 106"/>
                    <a:gd name="T56" fmla="*/ 211 w 260"/>
                    <a:gd name="T57" fmla="*/ 99 h 106"/>
                    <a:gd name="T58" fmla="*/ 231 w 260"/>
                    <a:gd name="T59" fmla="*/ 94 h 106"/>
                    <a:gd name="T60" fmla="*/ 247 w 260"/>
                    <a:gd name="T61" fmla="*/ 90 h 106"/>
                    <a:gd name="T62" fmla="*/ 260 w 260"/>
                    <a:gd name="T63" fmla="*/ 86 h 106"/>
                    <a:gd name="T64" fmla="*/ 230 w 260"/>
                    <a:gd name="T65" fmla="*/ 0 h 106"/>
                    <a:gd name="T66" fmla="*/ 52 w 260"/>
                    <a:gd name="T67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60" h="106">
                      <a:moveTo>
                        <a:pt x="52" y="5"/>
                      </a:moveTo>
                      <a:lnTo>
                        <a:pt x="52" y="5"/>
                      </a:lnTo>
                      <a:lnTo>
                        <a:pt x="38" y="7"/>
                      </a:lnTo>
                      <a:lnTo>
                        <a:pt x="25" y="11"/>
                      </a:lnTo>
                      <a:lnTo>
                        <a:pt x="16" y="17"/>
                      </a:lnTo>
                      <a:lnTo>
                        <a:pt x="10" y="23"/>
                      </a:lnTo>
                      <a:lnTo>
                        <a:pt x="5" y="28"/>
                      </a:lnTo>
                      <a:lnTo>
                        <a:pt x="3" y="34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" y="40"/>
                      </a:lnTo>
                      <a:lnTo>
                        <a:pt x="3" y="47"/>
                      </a:lnTo>
                      <a:lnTo>
                        <a:pt x="7" y="56"/>
                      </a:lnTo>
                      <a:lnTo>
                        <a:pt x="15" y="66"/>
                      </a:lnTo>
                      <a:lnTo>
                        <a:pt x="19" y="72"/>
                      </a:lnTo>
                      <a:lnTo>
                        <a:pt x="25" y="77"/>
                      </a:lnTo>
                      <a:lnTo>
                        <a:pt x="34" y="83"/>
                      </a:lnTo>
                      <a:lnTo>
                        <a:pt x="42" y="88"/>
                      </a:lnTo>
                      <a:lnTo>
                        <a:pt x="53" y="93"/>
                      </a:lnTo>
                      <a:lnTo>
                        <a:pt x="65" y="98"/>
                      </a:lnTo>
                      <a:lnTo>
                        <a:pt x="80" y="101"/>
                      </a:lnTo>
                      <a:lnTo>
                        <a:pt x="95" y="104"/>
                      </a:lnTo>
                      <a:lnTo>
                        <a:pt x="95" y="104"/>
                      </a:lnTo>
                      <a:lnTo>
                        <a:pt x="111" y="105"/>
                      </a:lnTo>
                      <a:lnTo>
                        <a:pt x="128" y="106"/>
                      </a:lnTo>
                      <a:lnTo>
                        <a:pt x="143" y="106"/>
                      </a:lnTo>
                      <a:lnTo>
                        <a:pt x="158" y="106"/>
                      </a:lnTo>
                      <a:lnTo>
                        <a:pt x="187" y="104"/>
                      </a:lnTo>
                      <a:lnTo>
                        <a:pt x="211" y="99"/>
                      </a:lnTo>
                      <a:lnTo>
                        <a:pt x="231" y="94"/>
                      </a:lnTo>
                      <a:lnTo>
                        <a:pt x="247" y="90"/>
                      </a:lnTo>
                      <a:lnTo>
                        <a:pt x="260" y="86"/>
                      </a:lnTo>
                      <a:lnTo>
                        <a:pt x="230" y="0"/>
                      </a:lnTo>
                      <a:lnTo>
                        <a:pt x="52" y="5"/>
                      </a:lnTo>
                      <a:close/>
                    </a:path>
                  </a:pathLst>
                </a:custGeom>
                <a:solidFill>
                  <a:srgbClr val="DA7B4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ïṥḻïḓê">
                  <a:extLst>
                    <a:ext uri="{FF2B5EF4-FFF2-40B4-BE49-F238E27FC236}">
                      <a16:creationId xmlns:a16="http://schemas.microsoft.com/office/drawing/2014/main" id="{4DFA1E14-18EC-4A59-9DA0-26BA372366B4}"/>
                    </a:ext>
                  </a:extLst>
                </p:cNvPr>
                <p:cNvSpPr/>
                <p:nvPr/>
              </p:nvSpPr>
              <p:spPr bwMode="auto">
                <a:xfrm>
                  <a:off x="4279852" y="2841011"/>
                  <a:ext cx="602797" cy="362397"/>
                </a:xfrm>
                <a:custGeom>
                  <a:avLst/>
                  <a:gdLst>
                    <a:gd name="T0" fmla="*/ 325 w 337"/>
                    <a:gd name="T1" fmla="*/ 83 h 201"/>
                    <a:gd name="T2" fmla="*/ 307 w 337"/>
                    <a:gd name="T3" fmla="*/ 54 h 201"/>
                    <a:gd name="T4" fmla="*/ 286 w 337"/>
                    <a:gd name="T5" fmla="*/ 27 h 201"/>
                    <a:gd name="T6" fmla="*/ 259 w 337"/>
                    <a:gd name="T7" fmla="*/ 1 h 201"/>
                    <a:gd name="T8" fmla="*/ 188 w 337"/>
                    <a:gd name="T9" fmla="*/ 0 h 201"/>
                    <a:gd name="T10" fmla="*/ 159 w 337"/>
                    <a:gd name="T11" fmla="*/ 26 h 201"/>
                    <a:gd name="T12" fmla="*/ 71 w 337"/>
                    <a:gd name="T13" fmla="*/ 103 h 201"/>
                    <a:gd name="T14" fmla="*/ 17 w 337"/>
                    <a:gd name="T15" fmla="*/ 145 h 201"/>
                    <a:gd name="T16" fmla="*/ 0 w 337"/>
                    <a:gd name="T17" fmla="*/ 155 h 201"/>
                    <a:gd name="T18" fmla="*/ 0 w 337"/>
                    <a:gd name="T19" fmla="*/ 162 h 201"/>
                    <a:gd name="T20" fmla="*/ 11 w 337"/>
                    <a:gd name="T21" fmla="*/ 175 h 201"/>
                    <a:gd name="T22" fmla="*/ 29 w 337"/>
                    <a:gd name="T23" fmla="*/ 186 h 201"/>
                    <a:gd name="T24" fmla="*/ 55 w 337"/>
                    <a:gd name="T25" fmla="*/ 193 h 201"/>
                    <a:gd name="T26" fmla="*/ 84 w 337"/>
                    <a:gd name="T27" fmla="*/ 196 h 201"/>
                    <a:gd name="T28" fmla="*/ 115 w 337"/>
                    <a:gd name="T29" fmla="*/ 191 h 201"/>
                    <a:gd name="T30" fmla="*/ 145 w 337"/>
                    <a:gd name="T31" fmla="*/ 178 h 201"/>
                    <a:gd name="T32" fmla="*/ 173 w 337"/>
                    <a:gd name="T33" fmla="*/ 155 h 201"/>
                    <a:gd name="T34" fmla="*/ 185 w 337"/>
                    <a:gd name="T35" fmla="*/ 139 h 201"/>
                    <a:gd name="T36" fmla="*/ 188 w 337"/>
                    <a:gd name="T37" fmla="*/ 136 h 201"/>
                    <a:gd name="T38" fmla="*/ 192 w 337"/>
                    <a:gd name="T39" fmla="*/ 132 h 201"/>
                    <a:gd name="T40" fmla="*/ 197 w 337"/>
                    <a:gd name="T41" fmla="*/ 131 h 201"/>
                    <a:gd name="T42" fmla="*/ 201 w 337"/>
                    <a:gd name="T43" fmla="*/ 127 h 201"/>
                    <a:gd name="T44" fmla="*/ 204 w 337"/>
                    <a:gd name="T45" fmla="*/ 134 h 201"/>
                    <a:gd name="T46" fmla="*/ 211 w 337"/>
                    <a:gd name="T47" fmla="*/ 155 h 201"/>
                    <a:gd name="T48" fmla="*/ 215 w 337"/>
                    <a:gd name="T49" fmla="*/ 173 h 201"/>
                    <a:gd name="T50" fmla="*/ 215 w 337"/>
                    <a:gd name="T51" fmla="*/ 201 h 201"/>
                    <a:gd name="T52" fmla="*/ 241 w 337"/>
                    <a:gd name="T53" fmla="*/ 198 h 201"/>
                    <a:gd name="T54" fmla="*/ 282 w 337"/>
                    <a:gd name="T55" fmla="*/ 189 h 201"/>
                    <a:gd name="T56" fmla="*/ 310 w 337"/>
                    <a:gd name="T57" fmla="*/ 175 h 201"/>
                    <a:gd name="T58" fmla="*/ 328 w 337"/>
                    <a:gd name="T59" fmla="*/ 160 h 201"/>
                    <a:gd name="T60" fmla="*/ 336 w 337"/>
                    <a:gd name="T61" fmla="*/ 143 h 201"/>
                    <a:gd name="T62" fmla="*/ 337 w 337"/>
                    <a:gd name="T63" fmla="*/ 125 h 201"/>
                    <a:gd name="T64" fmla="*/ 334 w 337"/>
                    <a:gd name="T65" fmla="*/ 107 h 201"/>
                    <a:gd name="T66" fmla="*/ 325 w 337"/>
                    <a:gd name="T67" fmla="*/ 83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7" h="201">
                      <a:moveTo>
                        <a:pt x="325" y="83"/>
                      </a:moveTo>
                      <a:lnTo>
                        <a:pt x="325" y="83"/>
                      </a:lnTo>
                      <a:lnTo>
                        <a:pt x="317" y="68"/>
                      </a:lnTo>
                      <a:lnTo>
                        <a:pt x="307" y="54"/>
                      </a:lnTo>
                      <a:lnTo>
                        <a:pt x="297" y="39"/>
                      </a:lnTo>
                      <a:lnTo>
                        <a:pt x="286" y="27"/>
                      </a:lnTo>
                      <a:lnTo>
                        <a:pt x="268" y="8"/>
                      </a:lnTo>
                      <a:lnTo>
                        <a:pt x="259" y="1"/>
                      </a:lnTo>
                      <a:lnTo>
                        <a:pt x="246" y="16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59" y="26"/>
                      </a:lnTo>
                      <a:lnTo>
                        <a:pt x="103" y="77"/>
                      </a:lnTo>
                      <a:lnTo>
                        <a:pt x="71" y="103"/>
                      </a:lnTo>
                      <a:lnTo>
                        <a:pt x="41" y="127"/>
                      </a:lnTo>
                      <a:lnTo>
                        <a:pt x="17" y="145"/>
                      </a:lnTo>
                      <a:lnTo>
                        <a:pt x="8" y="151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62"/>
                      </a:lnTo>
                      <a:lnTo>
                        <a:pt x="5" y="168"/>
                      </a:lnTo>
                      <a:lnTo>
                        <a:pt x="11" y="175"/>
                      </a:lnTo>
                      <a:lnTo>
                        <a:pt x="20" y="181"/>
                      </a:lnTo>
                      <a:lnTo>
                        <a:pt x="29" y="186"/>
                      </a:lnTo>
                      <a:lnTo>
                        <a:pt x="41" y="191"/>
                      </a:lnTo>
                      <a:lnTo>
                        <a:pt x="55" y="193"/>
                      </a:lnTo>
                      <a:lnTo>
                        <a:pt x="69" y="196"/>
                      </a:lnTo>
                      <a:lnTo>
                        <a:pt x="84" y="196"/>
                      </a:lnTo>
                      <a:lnTo>
                        <a:pt x="99" y="195"/>
                      </a:lnTo>
                      <a:lnTo>
                        <a:pt x="115" y="191"/>
                      </a:lnTo>
                      <a:lnTo>
                        <a:pt x="130" y="186"/>
                      </a:lnTo>
                      <a:lnTo>
                        <a:pt x="145" y="178"/>
                      </a:lnTo>
                      <a:lnTo>
                        <a:pt x="159" y="168"/>
                      </a:lnTo>
                      <a:lnTo>
                        <a:pt x="173" y="155"/>
                      </a:lnTo>
                      <a:lnTo>
                        <a:pt x="179" y="148"/>
                      </a:lnTo>
                      <a:lnTo>
                        <a:pt x="185" y="139"/>
                      </a:lnTo>
                      <a:lnTo>
                        <a:pt x="185" y="139"/>
                      </a:lnTo>
                      <a:lnTo>
                        <a:pt x="188" y="136"/>
                      </a:lnTo>
                      <a:lnTo>
                        <a:pt x="191" y="133"/>
                      </a:lnTo>
                      <a:lnTo>
                        <a:pt x="192" y="132"/>
                      </a:lnTo>
                      <a:lnTo>
                        <a:pt x="194" y="132"/>
                      </a:lnTo>
                      <a:lnTo>
                        <a:pt x="197" y="131"/>
                      </a:lnTo>
                      <a:lnTo>
                        <a:pt x="199" y="130"/>
                      </a:lnTo>
                      <a:lnTo>
                        <a:pt x="201" y="127"/>
                      </a:lnTo>
                      <a:lnTo>
                        <a:pt x="201" y="127"/>
                      </a:lnTo>
                      <a:lnTo>
                        <a:pt x="204" y="134"/>
                      </a:lnTo>
                      <a:lnTo>
                        <a:pt x="206" y="140"/>
                      </a:lnTo>
                      <a:lnTo>
                        <a:pt x="211" y="155"/>
                      </a:lnTo>
                      <a:lnTo>
                        <a:pt x="214" y="163"/>
                      </a:lnTo>
                      <a:lnTo>
                        <a:pt x="215" y="173"/>
                      </a:lnTo>
                      <a:lnTo>
                        <a:pt x="215" y="185"/>
                      </a:lnTo>
                      <a:lnTo>
                        <a:pt x="215" y="201"/>
                      </a:lnTo>
                      <a:lnTo>
                        <a:pt x="215" y="201"/>
                      </a:lnTo>
                      <a:lnTo>
                        <a:pt x="241" y="198"/>
                      </a:lnTo>
                      <a:lnTo>
                        <a:pt x="263" y="193"/>
                      </a:lnTo>
                      <a:lnTo>
                        <a:pt x="282" y="189"/>
                      </a:lnTo>
                      <a:lnTo>
                        <a:pt x="298" y="183"/>
                      </a:lnTo>
                      <a:lnTo>
                        <a:pt x="310" y="175"/>
                      </a:lnTo>
                      <a:lnTo>
                        <a:pt x="321" y="168"/>
                      </a:lnTo>
                      <a:lnTo>
                        <a:pt x="328" y="160"/>
                      </a:lnTo>
                      <a:lnTo>
                        <a:pt x="333" y="151"/>
                      </a:lnTo>
                      <a:lnTo>
                        <a:pt x="336" y="143"/>
                      </a:lnTo>
                      <a:lnTo>
                        <a:pt x="337" y="133"/>
                      </a:lnTo>
                      <a:lnTo>
                        <a:pt x="337" y="125"/>
                      </a:lnTo>
                      <a:lnTo>
                        <a:pt x="336" y="115"/>
                      </a:lnTo>
                      <a:lnTo>
                        <a:pt x="334" y="107"/>
                      </a:lnTo>
                      <a:lnTo>
                        <a:pt x="331" y="98"/>
                      </a:lnTo>
                      <a:lnTo>
                        <a:pt x="325" y="83"/>
                      </a:lnTo>
                      <a:lnTo>
                        <a:pt x="325" y="83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925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íşḷiḍé">
                  <a:extLst>
                    <a:ext uri="{FF2B5EF4-FFF2-40B4-BE49-F238E27FC236}">
                      <a16:creationId xmlns:a16="http://schemas.microsoft.com/office/drawing/2014/main" id="{D6556E58-E20F-43A6-951D-D71E3F6CA3FA}"/>
                    </a:ext>
                  </a:extLst>
                </p:cNvPr>
                <p:cNvSpPr/>
                <p:nvPr/>
              </p:nvSpPr>
              <p:spPr bwMode="auto">
                <a:xfrm>
                  <a:off x="4193738" y="2812307"/>
                  <a:ext cx="498744" cy="322927"/>
                </a:xfrm>
                <a:custGeom>
                  <a:avLst/>
                  <a:gdLst>
                    <a:gd name="T0" fmla="*/ 210 w 278"/>
                    <a:gd name="T1" fmla="*/ 0 h 179"/>
                    <a:gd name="T2" fmla="*/ 210 w 278"/>
                    <a:gd name="T3" fmla="*/ 0 h 179"/>
                    <a:gd name="T4" fmla="*/ 177 w 278"/>
                    <a:gd name="T5" fmla="*/ 21 h 179"/>
                    <a:gd name="T6" fmla="*/ 113 w 278"/>
                    <a:gd name="T7" fmla="*/ 62 h 179"/>
                    <a:gd name="T8" fmla="*/ 79 w 278"/>
                    <a:gd name="T9" fmla="*/ 85 h 179"/>
                    <a:gd name="T10" fmla="*/ 46 w 278"/>
                    <a:gd name="T11" fmla="*/ 104 h 179"/>
                    <a:gd name="T12" fmla="*/ 18 w 278"/>
                    <a:gd name="T13" fmla="*/ 119 h 179"/>
                    <a:gd name="T14" fmla="*/ 9 w 278"/>
                    <a:gd name="T15" fmla="*/ 122 h 179"/>
                    <a:gd name="T16" fmla="*/ 0 w 278"/>
                    <a:gd name="T17" fmla="*/ 125 h 179"/>
                    <a:gd name="T18" fmla="*/ 0 w 278"/>
                    <a:gd name="T19" fmla="*/ 125 h 179"/>
                    <a:gd name="T20" fmla="*/ 0 w 278"/>
                    <a:gd name="T21" fmla="*/ 132 h 179"/>
                    <a:gd name="T22" fmla="*/ 4 w 278"/>
                    <a:gd name="T23" fmla="*/ 139 h 179"/>
                    <a:gd name="T24" fmla="*/ 9 w 278"/>
                    <a:gd name="T25" fmla="*/ 147 h 179"/>
                    <a:gd name="T26" fmla="*/ 16 w 278"/>
                    <a:gd name="T27" fmla="*/ 154 h 179"/>
                    <a:gd name="T28" fmla="*/ 26 w 278"/>
                    <a:gd name="T29" fmla="*/ 161 h 179"/>
                    <a:gd name="T30" fmla="*/ 36 w 278"/>
                    <a:gd name="T31" fmla="*/ 167 h 179"/>
                    <a:gd name="T32" fmla="*/ 48 w 278"/>
                    <a:gd name="T33" fmla="*/ 172 h 179"/>
                    <a:gd name="T34" fmla="*/ 63 w 278"/>
                    <a:gd name="T35" fmla="*/ 175 h 179"/>
                    <a:gd name="T36" fmla="*/ 77 w 278"/>
                    <a:gd name="T37" fmla="*/ 178 h 179"/>
                    <a:gd name="T38" fmla="*/ 93 w 278"/>
                    <a:gd name="T39" fmla="*/ 179 h 179"/>
                    <a:gd name="T40" fmla="*/ 109 w 278"/>
                    <a:gd name="T41" fmla="*/ 178 h 179"/>
                    <a:gd name="T42" fmla="*/ 124 w 278"/>
                    <a:gd name="T43" fmla="*/ 175 h 179"/>
                    <a:gd name="T44" fmla="*/ 141 w 278"/>
                    <a:gd name="T45" fmla="*/ 171 h 179"/>
                    <a:gd name="T46" fmla="*/ 157 w 278"/>
                    <a:gd name="T47" fmla="*/ 162 h 179"/>
                    <a:gd name="T48" fmla="*/ 171 w 278"/>
                    <a:gd name="T49" fmla="*/ 151 h 179"/>
                    <a:gd name="T50" fmla="*/ 178 w 278"/>
                    <a:gd name="T51" fmla="*/ 145 h 179"/>
                    <a:gd name="T52" fmla="*/ 186 w 278"/>
                    <a:gd name="T53" fmla="*/ 138 h 179"/>
                    <a:gd name="T54" fmla="*/ 186 w 278"/>
                    <a:gd name="T55" fmla="*/ 138 h 179"/>
                    <a:gd name="T56" fmla="*/ 231 w 278"/>
                    <a:gd name="T57" fmla="*/ 86 h 179"/>
                    <a:gd name="T58" fmla="*/ 260 w 278"/>
                    <a:gd name="T59" fmla="*/ 54 h 179"/>
                    <a:gd name="T60" fmla="*/ 278 w 278"/>
                    <a:gd name="T61" fmla="*/ 31 h 179"/>
                    <a:gd name="T62" fmla="*/ 210 w 278"/>
                    <a:gd name="T63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8" h="179">
                      <a:moveTo>
                        <a:pt x="210" y="0"/>
                      </a:moveTo>
                      <a:lnTo>
                        <a:pt x="210" y="0"/>
                      </a:lnTo>
                      <a:lnTo>
                        <a:pt x="177" y="21"/>
                      </a:lnTo>
                      <a:lnTo>
                        <a:pt x="113" y="62"/>
                      </a:lnTo>
                      <a:lnTo>
                        <a:pt x="79" y="85"/>
                      </a:lnTo>
                      <a:lnTo>
                        <a:pt x="46" y="104"/>
                      </a:lnTo>
                      <a:lnTo>
                        <a:pt x="18" y="119"/>
                      </a:lnTo>
                      <a:lnTo>
                        <a:pt x="9" y="122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4" y="139"/>
                      </a:lnTo>
                      <a:lnTo>
                        <a:pt x="9" y="147"/>
                      </a:lnTo>
                      <a:lnTo>
                        <a:pt x="16" y="154"/>
                      </a:lnTo>
                      <a:lnTo>
                        <a:pt x="26" y="161"/>
                      </a:lnTo>
                      <a:lnTo>
                        <a:pt x="36" y="167"/>
                      </a:lnTo>
                      <a:lnTo>
                        <a:pt x="48" y="172"/>
                      </a:lnTo>
                      <a:lnTo>
                        <a:pt x="63" y="175"/>
                      </a:lnTo>
                      <a:lnTo>
                        <a:pt x="77" y="178"/>
                      </a:lnTo>
                      <a:lnTo>
                        <a:pt x="93" y="179"/>
                      </a:lnTo>
                      <a:lnTo>
                        <a:pt x="109" y="178"/>
                      </a:lnTo>
                      <a:lnTo>
                        <a:pt x="124" y="175"/>
                      </a:lnTo>
                      <a:lnTo>
                        <a:pt x="141" y="171"/>
                      </a:lnTo>
                      <a:lnTo>
                        <a:pt x="157" y="162"/>
                      </a:lnTo>
                      <a:lnTo>
                        <a:pt x="171" y="151"/>
                      </a:lnTo>
                      <a:lnTo>
                        <a:pt x="178" y="145"/>
                      </a:lnTo>
                      <a:lnTo>
                        <a:pt x="186" y="138"/>
                      </a:lnTo>
                      <a:lnTo>
                        <a:pt x="186" y="138"/>
                      </a:lnTo>
                      <a:lnTo>
                        <a:pt x="231" y="86"/>
                      </a:lnTo>
                      <a:lnTo>
                        <a:pt x="260" y="54"/>
                      </a:lnTo>
                      <a:lnTo>
                        <a:pt x="278" y="31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îśḷiḋe">
                  <a:extLst>
                    <a:ext uri="{FF2B5EF4-FFF2-40B4-BE49-F238E27FC236}">
                      <a16:creationId xmlns:a16="http://schemas.microsoft.com/office/drawing/2014/main" id="{9A0F6C25-DFC0-45E9-9B7F-392897D991B6}"/>
                    </a:ext>
                  </a:extLst>
                </p:cNvPr>
                <p:cNvSpPr/>
                <p:nvPr/>
              </p:nvSpPr>
              <p:spPr bwMode="auto">
                <a:xfrm>
                  <a:off x="4563311" y="3088590"/>
                  <a:ext cx="269107" cy="398278"/>
                </a:xfrm>
                <a:custGeom>
                  <a:avLst/>
                  <a:gdLst>
                    <a:gd name="T0" fmla="*/ 71 w 151"/>
                    <a:gd name="T1" fmla="*/ 0 h 221"/>
                    <a:gd name="T2" fmla="*/ 71 w 151"/>
                    <a:gd name="T3" fmla="*/ 0 h 221"/>
                    <a:gd name="T4" fmla="*/ 62 w 151"/>
                    <a:gd name="T5" fmla="*/ 12 h 221"/>
                    <a:gd name="T6" fmla="*/ 49 w 151"/>
                    <a:gd name="T7" fmla="*/ 29 h 221"/>
                    <a:gd name="T8" fmla="*/ 37 w 151"/>
                    <a:gd name="T9" fmla="*/ 50 h 221"/>
                    <a:gd name="T10" fmla="*/ 24 w 151"/>
                    <a:gd name="T11" fmla="*/ 76 h 221"/>
                    <a:gd name="T12" fmla="*/ 18 w 151"/>
                    <a:gd name="T13" fmla="*/ 91 h 221"/>
                    <a:gd name="T14" fmla="*/ 13 w 151"/>
                    <a:gd name="T15" fmla="*/ 107 h 221"/>
                    <a:gd name="T16" fmla="*/ 9 w 151"/>
                    <a:gd name="T17" fmla="*/ 123 h 221"/>
                    <a:gd name="T18" fmla="*/ 5 w 151"/>
                    <a:gd name="T19" fmla="*/ 141 h 221"/>
                    <a:gd name="T20" fmla="*/ 3 w 151"/>
                    <a:gd name="T21" fmla="*/ 159 h 221"/>
                    <a:gd name="T22" fmla="*/ 0 w 151"/>
                    <a:gd name="T23" fmla="*/ 178 h 221"/>
                    <a:gd name="T24" fmla="*/ 0 w 151"/>
                    <a:gd name="T25" fmla="*/ 198 h 221"/>
                    <a:gd name="T26" fmla="*/ 1 w 151"/>
                    <a:gd name="T27" fmla="*/ 220 h 221"/>
                    <a:gd name="T28" fmla="*/ 1 w 151"/>
                    <a:gd name="T29" fmla="*/ 221 h 221"/>
                    <a:gd name="T30" fmla="*/ 1 w 151"/>
                    <a:gd name="T31" fmla="*/ 221 h 221"/>
                    <a:gd name="T32" fmla="*/ 4 w 151"/>
                    <a:gd name="T33" fmla="*/ 208 h 221"/>
                    <a:gd name="T34" fmla="*/ 6 w 151"/>
                    <a:gd name="T35" fmla="*/ 194 h 221"/>
                    <a:gd name="T36" fmla="*/ 10 w 151"/>
                    <a:gd name="T37" fmla="*/ 175 h 221"/>
                    <a:gd name="T38" fmla="*/ 17 w 151"/>
                    <a:gd name="T39" fmla="*/ 155 h 221"/>
                    <a:gd name="T40" fmla="*/ 22 w 151"/>
                    <a:gd name="T41" fmla="*/ 145 h 221"/>
                    <a:gd name="T42" fmla="*/ 27 w 151"/>
                    <a:gd name="T43" fmla="*/ 135 h 221"/>
                    <a:gd name="T44" fmla="*/ 33 w 151"/>
                    <a:gd name="T45" fmla="*/ 125 h 221"/>
                    <a:gd name="T46" fmla="*/ 40 w 151"/>
                    <a:gd name="T47" fmla="*/ 115 h 221"/>
                    <a:gd name="T48" fmla="*/ 48 w 151"/>
                    <a:gd name="T49" fmla="*/ 106 h 221"/>
                    <a:gd name="T50" fmla="*/ 58 w 151"/>
                    <a:gd name="T51" fmla="*/ 97 h 221"/>
                    <a:gd name="T52" fmla="*/ 58 w 151"/>
                    <a:gd name="T53" fmla="*/ 97 h 221"/>
                    <a:gd name="T54" fmla="*/ 76 w 151"/>
                    <a:gd name="T55" fmla="*/ 83 h 221"/>
                    <a:gd name="T56" fmla="*/ 94 w 151"/>
                    <a:gd name="T57" fmla="*/ 71 h 221"/>
                    <a:gd name="T58" fmla="*/ 124 w 151"/>
                    <a:gd name="T59" fmla="*/ 52 h 221"/>
                    <a:gd name="T60" fmla="*/ 143 w 151"/>
                    <a:gd name="T61" fmla="*/ 41 h 221"/>
                    <a:gd name="T62" fmla="*/ 151 w 151"/>
                    <a:gd name="T63" fmla="*/ 37 h 221"/>
                    <a:gd name="T64" fmla="*/ 71 w 151"/>
                    <a:gd name="T65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1" h="221">
                      <a:moveTo>
                        <a:pt x="71" y="0"/>
                      </a:moveTo>
                      <a:lnTo>
                        <a:pt x="71" y="0"/>
                      </a:lnTo>
                      <a:lnTo>
                        <a:pt x="62" y="12"/>
                      </a:lnTo>
                      <a:lnTo>
                        <a:pt x="49" y="29"/>
                      </a:lnTo>
                      <a:lnTo>
                        <a:pt x="37" y="50"/>
                      </a:lnTo>
                      <a:lnTo>
                        <a:pt x="24" y="76"/>
                      </a:lnTo>
                      <a:lnTo>
                        <a:pt x="18" y="91"/>
                      </a:lnTo>
                      <a:lnTo>
                        <a:pt x="13" y="107"/>
                      </a:lnTo>
                      <a:lnTo>
                        <a:pt x="9" y="123"/>
                      </a:lnTo>
                      <a:lnTo>
                        <a:pt x="5" y="141"/>
                      </a:lnTo>
                      <a:lnTo>
                        <a:pt x="3" y="159"/>
                      </a:lnTo>
                      <a:lnTo>
                        <a:pt x="0" y="178"/>
                      </a:lnTo>
                      <a:lnTo>
                        <a:pt x="0" y="198"/>
                      </a:lnTo>
                      <a:lnTo>
                        <a:pt x="1" y="220"/>
                      </a:lnTo>
                      <a:lnTo>
                        <a:pt x="1" y="221"/>
                      </a:lnTo>
                      <a:lnTo>
                        <a:pt x="1" y="221"/>
                      </a:lnTo>
                      <a:lnTo>
                        <a:pt x="4" y="208"/>
                      </a:lnTo>
                      <a:lnTo>
                        <a:pt x="6" y="194"/>
                      </a:lnTo>
                      <a:lnTo>
                        <a:pt x="10" y="175"/>
                      </a:lnTo>
                      <a:lnTo>
                        <a:pt x="17" y="155"/>
                      </a:lnTo>
                      <a:lnTo>
                        <a:pt x="22" y="145"/>
                      </a:lnTo>
                      <a:lnTo>
                        <a:pt x="27" y="135"/>
                      </a:lnTo>
                      <a:lnTo>
                        <a:pt x="33" y="125"/>
                      </a:lnTo>
                      <a:lnTo>
                        <a:pt x="40" y="115"/>
                      </a:lnTo>
                      <a:lnTo>
                        <a:pt x="48" y="106"/>
                      </a:lnTo>
                      <a:lnTo>
                        <a:pt x="58" y="97"/>
                      </a:lnTo>
                      <a:lnTo>
                        <a:pt x="58" y="97"/>
                      </a:lnTo>
                      <a:lnTo>
                        <a:pt x="76" y="83"/>
                      </a:lnTo>
                      <a:lnTo>
                        <a:pt x="94" y="71"/>
                      </a:lnTo>
                      <a:lnTo>
                        <a:pt x="124" y="52"/>
                      </a:lnTo>
                      <a:lnTo>
                        <a:pt x="143" y="41"/>
                      </a:lnTo>
                      <a:lnTo>
                        <a:pt x="151" y="37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isḷîḓê">
                  <a:extLst>
                    <a:ext uri="{FF2B5EF4-FFF2-40B4-BE49-F238E27FC236}">
                      <a16:creationId xmlns:a16="http://schemas.microsoft.com/office/drawing/2014/main" id="{F78C525A-B884-4177-92B2-AF4109AEE660}"/>
                    </a:ext>
                  </a:extLst>
                </p:cNvPr>
                <p:cNvSpPr/>
                <p:nvPr/>
              </p:nvSpPr>
              <p:spPr bwMode="auto">
                <a:xfrm>
                  <a:off x="4609955" y="3088590"/>
                  <a:ext cx="405454" cy="322927"/>
                </a:xfrm>
                <a:custGeom>
                  <a:avLst/>
                  <a:gdLst>
                    <a:gd name="T0" fmla="*/ 225 w 225"/>
                    <a:gd name="T1" fmla="*/ 179 h 179"/>
                    <a:gd name="T2" fmla="*/ 225 w 225"/>
                    <a:gd name="T3" fmla="*/ 179 h 179"/>
                    <a:gd name="T4" fmla="*/ 224 w 225"/>
                    <a:gd name="T5" fmla="*/ 119 h 179"/>
                    <a:gd name="T6" fmla="*/ 222 w 225"/>
                    <a:gd name="T7" fmla="*/ 64 h 179"/>
                    <a:gd name="T8" fmla="*/ 44 w 225"/>
                    <a:gd name="T9" fmla="*/ 0 h 179"/>
                    <a:gd name="T10" fmla="*/ 44 w 225"/>
                    <a:gd name="T11" fmla="*/ 0 h 179"/>
                    <a:gd name="T12" fmla="*/ 38 w 225"/>
                    <a:gd name="T13" fmla="*/ 6 h 179"/>
                    <a:gd name="T14" fmla="*/ 38 w 225"/>
                    <a:gd name="T15" fmla="*/ 6 h 179"/>
                    <a:gd name="T16" fmla="*/ 30 w 225"/>
                    <a:gd name="T17" fmla="*/ 17 h 179"/>
                    <a:gd name="T18" fmla="*/ 20 w 225"/>
                    <a:gd name="T19" fmla="*/ 31 h 179"/>
                    <a:gd name="T20" fmla="*/ 9 w 225"/>
                    <a:gd name="T21" fmla="*/ 49 h 179"/>
                    <a:gd name="T22" fmla="*/ 0 w 225"/>
                    <a:gd name="T23" fmla="*/ 68 h 179"/>
                    <a:gd name="T24" fmla="*/ 0 w 225"/>
                    <a:gd name="T25" fmla="*/ 68 h 179"/>
                    <a:gd name="T26" fmla="*/ 15 w 225"/>
                    <a:gd name="T27" fmla="*/ 65 h 179"/>
                    <a:gd name="T28" fmla="*/ 31 w 225"/>
                    <a:gd name="T29" fmla="*/ 64 h 179"/>
                    <a:gd name="T30" fmla="*/ 47 w 225"/>
                    <a:gd name="T31" fmla="*/ 64 h 179"/>
                    <a:gd name="T32" fmla="*/ 64 w 225"/>
                    <a:gd name="T33" fmla="*/ 66 h 179"/>
                    <a:gd name="T34" fmla="*/ 79 w 225"/>
                    <a:gd name="T35" fmla="*/ 71 h 179"/>
                    <a:gd name="T36" fmla="*/ 96 w 225"/>
                    <a:gd name="T37" fmla="*/ 76 h 179"/>
                    <a:gd name="T38" fmla="*/ 113 w 225"/>
                    <a:gd name="T39" fmla="*/ 83 h 179"/>
                    <a:gd name="T40" fmla="*/ 129 w 225"/>
                    <a:gd name="T41" fmla="*/ 91 h 179"/>
                    <a:gd name="T42" fmla="*/ 144 w 225"/>
                    <a:gd name="T43" fmla="*/ 101 h 179"/>
                    <a:gd name="T44" fmla="*/ 159 w 225"/>
                    <a:gd name="T45" fmla="*/ 111 h 179"/>
                    <a:gd name="T46" fmla="*/ 172 w 225"/>
                    <a:gd name="T47" fmla="*/ 121 h 179"/>
                    <a:gd name="T48" fmla="*/ 185 w 225"/>
                    <a:gd name="T49" fmla="*/ 133 h 179"/>
                    <a:gd name="T50" fmla="*/ 197 w 225"/>
                    <a:gd name="T51" fmla="*/ 144 h 179"/>
                    <a:gd name="T52" fmla="*/ 208 w 225"/>
                    <a:gd name="T53" fmla="*/ 156 h 179"/>
                    <a:gd name="T54" fmla="*/ 218 w 225"/>
                    <a:gd name="T55" fmla="*/ 168 h 179"/>
                    <a:gd name="T56" fmla="*/ 225 w 225"/>
                    <a:gd name="T57" fmla="*/ 179 h 179"/>
                    <a:gd name="T58" fmla="*/ 225 w 225"/>
                    <a:gd name="T59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5" h="179">
                      <a:moveTo>
                        <a:pt x="225" y="179"/>
                      </a:moveTo>
                      <a:lnTo>
                        <a:pt x="225" y="179"/>
                      </a:lnTo>
                      <a:lnTo>
                        <a:pt x="224" y="119"/>
                      </a:lnTo>
                      <a:lnTo>
                        <a:pt x="222" y="64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0" y="17"/>
                      </a:lnTo>
                      <a:lnTo>
                        <a:pt x="20" y="31"/>
                      </a:lnTo>
                      <a:lnTo>
                        <a:pt x="9" y="49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15" y="65"/>
                      </a:lnTo>
                      <a:lnTo>
                        <a:pt x="31" y="64"/>
                      </a:lnTo>
                      <a:lnTo>
                        <a:pt x="47" y="64"/>
                      </a:lnTo>
                      <a:lnTo>
                        <a:pt x="64" y="66"/>
                      </a:lnTo>
                      <a:lnTo>
                        <a:pt x="79" y="71"/>
                      </a:lnTo>
                      <a:lnTo>
                        <a:pt x="96" y="76"/>
                      </a:lnTo>
                      <a:lnTo>
                        <a:pt x="113" y="83"/>
                      </a:lnTo>
                      <a:lnTo>
                        <a:pt x="129" y="91"/>
                      </a:lnTo>
                      <a:lnTo>
                        <a:pt x="144" y="101"/>
                      </a:lnTo>
                      <a:lnTo>
                        <a:pt x="159" y="111"/>
                      </a:lnTo>
                      <a:lnTo>
                        <a:pt x="172" y="121"/>
                      </a:lnTo>
                      <a:lnTo>
                        <a:pt x="185" y="133"/>
                      </a:lnTo>
                      <a:lnTo>
                        <a:pt x="197" y="144"/>
                      </a:lnTo>
                      <a:lnTo>
                        <a:pt x="208" y="156"/>
                      </a:lnTo>
                      <a:lnTo>
                        <a:pt x="218" y="168"/>
                      </a:lnTo>
                      <a:lnTo>
                        <a:pt x="225" y="179"/>
                      </a:lnTo>
                      <a:lnTo>
                        <a:pt x="225" y="179"/>
                      </a:lnTo>
                      <a:close/>
                    </a:path>
                  </a:pathLst>
                </a:custGeom>
                <a:solidFill>
                  <a:srgbClr val="E19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ïSļîdè">
                  <a:extLst>
                    <a:ext uri="{FF2B5EF4-FFF2-40B4-BE49-F238E27FC236}">
                      <a16:creationId xmlns:a16="http://schemas.microsoft.com/office/drawing/2014/main" id="{20D29729-8E07-47D4-896B-5D229F439706}"/>
                    </a:ext>
                  </a:extLst>
                </p:cNvPr>
                <p:cNvSpPr/>
                <p:nvPr/>
              </p:nvSpPr>
              <p:spPr bwMode="auto">
                <a:xfrm>
                  <a:off x="3982042" y="2869716"/>
                  <a:ext cx="1148185" cy="430569"/>
                </a:xfrm>
                <a:custGeom>
                  <a:avLst/>
                  <a:gdLst>
                    <a:gd name="T0" fmla="*/ 0 w 639"/>
                    <a:gd name="T1" fmla="*/ 18 h 240"/>
                    <a:gd name="T2" fmla="*/ 28 w 639"/>
                    <a:gd name="T3" fmla="*/ 62 h 240"/>
                    <a:gd name="T4" fmla="*/ 607 w 639"/>
                    <a:gd name="T5" fmla="*/ 240 h 240"/>
                    <a:gd name="T6" fmla="*/ 639 w 639"/>
                    <a:gd name="T7" fmla="*/ 147 h 240"/>
                    <a:gd name="T8" fmla="*/ 49 w 639"/>
                    <a:gd name="T9" fmla="*/ 0 h 240"/>
                    <a:gd name="T10" fmla="*/ 0 w 639"/>
                    <a:gd name="T11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9" h="240">
                      <a:moveTo>
                        <a:pt x="0" y="18"/>
                      </a:moveTo>
                      <a:lnTo>
                        <a:pt x="28" y="62"/>
                      </a:lnTo>
                      <a:lnTo>
                        <a:pt x="607" y="240"/>
                      </a:lnTo>
                      <a:lnTo>
                        <a:pt x="639" y="147"/>
                      </a:lnTo>
                      <a:lnTo>
                        <a:pt x="49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ïSļïḓé">
                  <a:extLst>
                    <a:ext uri="{FF2B5EF4-FFF2-40B4-BE49-F238E27FC236}">
                      <a16:creationId xmlns:a16="http://schemas.microsoft.com/office/drawing/2014/main" id="{12AED985-6FEC-4471-9206-686DF1B10C33}"/>
                    </a:ext>
                  </a:extLst>
                </p:cNvPr>
                <p:cNvSpPr/>
                <p:nvPr/>
              </p:nvSpPr>
              <p:spPr bwMode="auto">
                <a:xfrm>
                  <a:off x="3992806" y="2912773"/>
                  <a:ext cx="1094365" cy="387512"/>
                </a:xfrm>
                <a:custGeom>
                  <a:avLst/>
                  <a:gdLst>
                    <a:gd name="T0" fmla="*/ 579 w 612"/>
                    <a:gd name="T1" fmla="*/ 169 h 216"/>
                    <a:gd name="T2" fmla="*/ 23 w 612"/>
                    <a:gd name="T3" fmla="*/ 12 h 216"/>
                    <a:gd name="T4" fmla="*/ 0 w 612"/>
                    <a:gd name="T5" fmla="*/ 0 h 216"/>
                    <a:gd name="T6" fmla="*/ 24 w 612"/>
                    <a:gd name="T7" fmla="*/ 38 h 216"/>
                    <a:gd name="T8" fmla="*/ 603 w 612"/>
                    <a:gd name="T9" fmla="*/ 216 h 216"/>
                    <a:gd name="T10" fmla="*/ 612 w 612"/>
                    <a:gd name="T11" fmla="*/ 189 h 216"/>
                    <a:gd name="T12" fmla="*/ 612 w 612"/>
                    <a:gd name="T13" fmla="*/ 189 h 216"/>
                    <a:gd name="T14" fmla="*/ 605 w 612"/>
                    <a:gd name="T15" fmla="*/ 188 h 216"/>
                    <a:gd name="T16" fmla="*/ 599 w 612"/>
                    <a:gd name="T17" fmla="*/ 186 h 216"/>
                    <a:gd name="T18" fmla="*/ 593 w 612"/>
                    <a:gd name="T19" fmla="*/ 182 h 216"/>
                    <a:gd name="T20" fmla="*/ 588 w 612"/>
                    <a:gd name="T21" fmla="*/ 180 h 216"/>
                    <a:gd name="T22" fmla="*/ 582 w 612"/>
                    <a:gd name="T23" fmla="*/ 172 h 216"/>
                    <a:gd name="T24" fmla="*/ 579 w 612"/>
                    <a:gd name="T25" fmla="*/ 169 h 216"/>
                    <a:gd name="T26" fmla="*/ 579 w 612"/>
                    <a:gd name="T27" fmla="*/ 169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2" h="216">
                      <a:moveTo>
                        <a:pt x="579" y="169"/>
                      </a:moveTo>
                      <a:lnTo>
                        <a:pt x="23" y="12"/>
                      </a:lnTo>
                      <a:lnTo>
                        <a:pt x="0" y="0"/>
                      </a:lnTo>
                      <a:lnTo>
                        <a:pt x="24" y="38"/>
                      </a:lnTo>
                      <a:lnTo>
                        <a:pt x="603" y="216"/>
                      </a:lnTo>
                      <a:lnTo>
                        <a:pt x="612" y="189"/>
                      </a:lnTo>
                      <a:lnTo>
                        <a:pt x="612" y="189"/>
                      </a:lnTo>
                      <a:lnTo>
                        <a:pt x="605" y="188"/>
                      </a:lnTo>
                      <a:lnTo>
                        <a:pt x="599" y="186"/>
                      </a:lnTo>
                      <a:lnTo>
                        <a:pt x="593" y="182"/>
                      </a:lnTo>
                      <a:lnTo>
                        <a:pt x="588" y="180"/>
                      </a:lnTo>
                      <a:lnTo>
                        <a:pt x="582" y="172"/>
                      </a:lnTo>
                      <a:lnTo>
                        <a:pt x="579" y="169"/>
                      </a:lnTo>
                      <a:lnTo>
                        <a:pt x="579" y="16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iŝlîḋè">
                  <a:extLst>
                    <a:ext uri="{FF2B5EF4-FFF2-40B4-BE49-F238E27FC236}">
                      <a16:creationId xmlns:a16="http://schemas.microsoft.com/office/drawing/2014/main" id="{4035EEA5-956B-451B-B85F-2586E7EF8F5F}"/>
                    </a:ext>
                  </a:extLst>
                </p:cNvPr>
                <p:cNvSpPr/>
                <p:nvPr/>
              </p:nvSpPr>
              <p:spPr bwMode="auto">
                <a:xfrm>
                  <a:off x="3953338" y="2869716"/>
                  <a:ext cx="118407" cy="111232"/>
                </a:xfrm>
                <a:custGeom>
                  <a:avLst/>
                  <a:gdLst>
                    <a:gd name="connsiteX0" fmla="*/ 118407 w 118407"/>
                    <a:gd name="connsiteY0" fmla="*/ 0 h 111232"/>
                    <a:gd name="connsiteX1" fmla="*/ 104055 w 118407"/>
                    <a:gd name="connsiteY1" fmla="*/ 12558 h 111232"/>
                    <a:gd name="connsiteX2" fmla="*/ 91496 w 118407"/>
                    <a:gd name="connsiteY2" fmla="*/ 26911 h 111232"/>
                    <a:gd name="connsiteX3" fmla="*/ 86114 w 118407"/>
                    <a:gd name="connsiteY3" fmla="*/ 41263 h 111232"/>
                    <a:gd name="connsiteX4" fmla="*/ 80732 w 118407"/>
                    <a:gd name="connsiteY4" fmla="*/ 57410 h 111232"/>
                    <a:gd name="connsiteX5" fmla="*/ 79773 w 118407"/>
                    <a:gd name="connsiteY5" fmla="*/ 65078 h 111232"/>
                    <a:gd name="connsiteX6" fmla="*/ 80693 w 118407"/>
                    <a:gd name="connsiteY6" fmla="*/ 65539 h 111232"/>
                    <a:gd name="connsiteX7" fmla="*/ 80693 w 118407"/>
                    <a:gd name="connsiteY7" fmla="*/ 79598 h 111232"/>
                    <a:gd name="connsiteX8" fmla="*/ 80693 w 118407"/>
                    <a:gd name="connsiteY8" fmla="*/ 91900 h 111232"/>
                    <a:gd name="connsiteX9" fmla="*/ 82527 w 118407"/>
                    <a:gd name="connsiteY9" fmla="*/ 111232 h 111232"/>
                    <a:gd name="connsiteX10" fmla="*/ 80587 w 118407"/>
                    <a:gd name="connsiteY10" fmla="*/ 109208 h 111232"/>
                    <a:gd name="connsiteX11" fmla="*/ 80732 w 118407"/>
                    <a:gd name="connsiteY11" fmla="*/ 111231 h 111232"/>
                    <a:gd name="connsiteX12" fmla="*/ 56649 w 118407"/>
                    <a:gd name="connsiteY12" fmla="*/ 84229 h 111232"/>
                    <a:gd name="connsiteX13" fmla="*/ 0 w 118407"/>
                    <a:gd name="connsiteY13" fmla="*/ 25118 h 111232"/>
                    <a:gd name="connsiteX14" fmla="*/ 21528 w 118407"/>
                    <a:gd name="connsiteY14" fmla="*/ 35902 h 111232"/>
                    <a:gd name="connsiteX15" fmla="*/ 21528 w 118407"/>
                    <a:gd name="connsiteY15" fmla="*/ 32293 h 111232"/>
                    <a:gd name="connsiteX16" fmla="*/ 23322 w 118407"/>
                    <a:gd name="connsiteY16" fmla="*/ 19734 h 111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8407" h="111232">
                      <a:moveTo>
                        <a:pt x="118407" y="0"/>
                      </a:moveTo>
                      <a:lnTo>
                        <a:pt x="104055" y="12558"/>
                      </a:lnTo>
                      <a:lnTo>
                        <a:pt x="91496" y="26911"/>
                      </a:lnTo>
                      <a:lnTo>
                        <a:pt x="86114" y="41263"/>
                      </a:lnTo>
                      <a:lnTo>
                        <a:pt x="80732" y="57410"/>
                      </a:lnTo>
                      <a:lnTo>
                        <a:pt x="79773" y="65078"/>
                      </a:lnTo>
                      <a:lnTo>
                        <a:pt x="80693" y="65539"/>
                      </a:lnTo>
                      <a:lnTo>
                        <a:pt x="80693" y="79598"/>
                      </a:lnTo>
                      <a:lnTo>
                        <a:pt x="80693" y="91900"/>
                      </a:lnTo>
                      <a:lnTo>
                        <a:pt x="82527" y="111232"/>
                      </a:lnTo>
                      <a:lnTo>
                        <a:pt x="80587" y="109208"/>
                      </a:lnTo>
                      <a:lnTo>
                        <a:pt x="80732" y="111231"/>
                      </a:lnTo>
                      <a:lnTo>
                        <a:pt x="56649" y="84229"/>
                      </a:lnTo>
                      <a:lnTo>
                        <a:pt x="0" y="25118"/>
                      </a:lnTo>
                      <a:lnTo>
                        <a:pt x="21528" y="35902"/>
                      </a:lnTo>
                      <a:lnTo>
                        <a:pt x="21528" y="32293"/>
                      </a:lnTo>
                      <a:lnTo>
                        <a:pt x="23322" y="197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ïş1ïdè">
                  <a:extLst>
                    <a:ext uri="{FF2B5EF4-FFF2-40B4-BE49-F238E27FC236}">
                      <a16:creationId xmlns:a16="http://schemas.microsoft.com/office/drawing/2014/main" id="{85C1A05B-C31D-472C-98AA-E74D8B2C8698}"/>
                    </a:ext>
                  </a:extLst>
                </p:cNvPr>
                <p:cNvSpPr/>
                <p:nvPr/>
              </p:nvSpPr>
              <p:spPr bwMode="auto">
                <a:xfrm>
                  <a:off x="5033348" y="3128057"/>
                  <a:ext cx="125584" cy="172228"/>
                </a:xfrm>
                <a:custGeom>
                  <a:avLst/>
                  <a:gdLst>
                    <a:gd name="T0" fmla="*/ 66 w 71"/>
                    <a:gd name="T1" fmla="*/ 60 h 95"/>
                    <a:gd name="T2" fmla="*/ 66 w 71"/>
                    <a:gd name="T3" fmla="*/ 60 h 95"/>
                    <a:gd name="T4" fmla="*/ 62 w 71"/>
                    <a:gd name="T5" fmla="*/ 68 h 95"/>
                    <a:gd name="T6" fmla="*/ 56 w 71"/>
                    <a:gd name="T7" fmla="*/ 77 h 95"/>
                    <a:gd name="T8" fmla="*/ 51 w 71"/>
                    <a:gd name="T9" fmla="*/ 83 h 95"/>
                    <a:gd name="T10" fmla="*/ 44 w 71"/>
                    <a:gd name="T11" fmla="*/ 89 h 95"/>
                    <a:gd name="T12" fmla="*/ 38 w 71"/>
                    <a:gd name="T13" fmla="*/ 92 h 95"/>
                    <a:gd name="T14" fmla="*/ 31 w 71"/>
                    <a:gd name="T15" fmla="*/ 95 h 95"/>
                    <a:gd name="T16" fmla="*/ 24 w 71"/>
                    <a:gd name="T17" fmla="*/ 95 h 95"/>
                    <a:gd name="T18" fmla="*/ 18 w 71"/>
                    <a:gd name="T19" fmla="*/ 94 h 95"/>
                    <a:gd name="T20" fmla="*/ 18 w 71"/>
                    <a:gd name="T21" fmla="*/ 94 h 95"/>
                    <a:gd name="T22" fmla="*/ 12 w 71"/>
                    <a:gd name="T23" fmla="*/ 90 h 95"/>
                    <a:gd name="T24" fmla="*/ 7 w 71"/>
                    <a:gd name="T25" fmla="*/ 85 h 95"/>
                    <a:gd name="T26" fmla="*/ 3 w 71"/>
                    <a:gd name="T27" fmla="*/ 79 h 95"/>
                    <a:gd name="T28" fmla="*/ 1 w 71"/>
                    <a:gd name="T29" fmla="*/ 71 h 95"/>
                    <a:gd name="T30" fmla="*/ 0 w 71"/>
                    <a:gd name="T31" fmla="*/ 63 h 95"/>
                    <a:gd name="T32" fmla="*/ 0 w 71"/>
                    <a:gd name="T33" fmla="*/ 54 h 95"/>
                    <a:gd name="T34" fmla="*/ 1 w 71"/>
                    <a:gd name="T35" fmla="*/ 44 h 95"/>
                    <a:gd name="T36" fmla="*/ 4 w 71"/>
                    <a:gd name="T37" fmla="*/ 36 h 95"/>
                    <a:gd name="T38" fmla="*/ 4 w 71"/>
                    <a:gd name="T39" fmla="*/ 36 h 95"/>
                    <a:gd name="T40" fmla="*/ 8 w 71"/>
                    <a:gd name="T41" fmla="*/ 26 h 95"/>
                    <a:gd name="T42" fmla="*/ 13 w 71"/>
                    <a:gd name="T43" fmla="*/ 19 h 95"/>
                    <a:gd name="T44" fmla="*/ 19 w 71"/>
                    <a:gd name="T45" fmla="*/ 12 h 95"/>
                    <a:gd name="T46" fmla="*/ 26 w 71"/>
                    <a:gd name="T47" fmla="*/ 7 h 95"/>
                    <a:gd name="T48" fmla="*/ 32 w 71"/>
                    <a:gd name="T49" fmla="*/ 2 h 95"/>
                    <a:gd name="T50" fmla="*/ 39 w 71"/>
                    <a:gd name="T51" fmla="*/ 1 h 95"/>
                    <a:gd name="T52" fmla="*/ 46 w 71"/>
                    <a:gd name="T53" fmla="*/ 0 h 95"/>
                    <a:gd name="T54" fmla="*/ 52 w 71"/>
                    <a:gd name="T55" fmla="*/ 2 h 95"/>
                    <a:gd name="T56" fmla="*/ 52 w 71"/>
                    <a:gd name="T57" fmla="*/ 2 h 95"/>
                    <a:gd name="T58" fmla="*/ 58 w 71"/>
                    <a:gd name="T59" fmla="*/ 4 h 95"/>
                    <a:gd name="T60" fmla="*/ 63 w 71"/>
                    <a:gd name="T61" fmla="*/ 10 h 95"/>
                    <a:gd name="T62" fmla="*/ 67 w 71"/>
                    <a:gd name="T63" fmla="*/ 16 h 95"/>
                    <a:gd name="T64" fmla="*/ 69 w 71"/>
                    <a:gd name="T65" fmla="*/ 24 h 95"/>
                    <a:gd name="T66" fmla="*/ 71 w 71"/>
                    <a:gd name="T67" fmla="*/ 32 h 95"/>
                    <a:gd name="T68" fmla="*/ 71 w 71"/>
                    <a:gd name="T69" fmla="*/ 41 h 95"/>
                    <a:gd name="T70" fmla="*/ 69 w 71"/>
                    <a:gd name="T71" fmla="*/ 50 h 95"/>
                    <a:gd name="T72" fmla="*/ 66 w 71"/>
                    <a:gd name="T73" fmla="*/ 60 h 95"/>
                    <a:gd name="T74" fmla="*/ 66 w 71"/>
                    <a:gd name="T75" fmla="*/ 6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1" h="95">
                      <a:moveTo>
                        <a:pt x="66" y="60"/>
                      </a:moveTo>
                      <a:lnTo>
                        <a:pt x="66" y="60"/>
                      </a:lnTo>
                      <a:lnTo>
                        <a:pt x="62" y="68"/>
                      </a:lnTo>
                      <a:lnTo>
                        <a:pt x="56" y="77"/>
                      </a:lnTo>
                      <a:lnTo>
                        <a:pt x="51" y="83"/>
                      </a:lnTo>
                      <a:lnTo>
                        <a:pt x="44" y="89"/>
                      </a:lnTo>
                      <a:lnTo>
                        <a:pt x="38" y="92"/>
                      </a:lnTo>
                      <a:lnTo>
                        <a:pt x="31" y="95"/>
                      </a:lnTo>
                      <a:lnTo>
                        <a:pt x="24" y="95"/>
                      </a:lnTo>
                      <a:lnTo>
                        <a:pt x="18" y="94"/>
                      </a:lnTo>
                      <a:lnTo>
                        <a:pt x="18" y="94"/>
                      </a:lnTo>
                      <a:lnTo>
                        <a:pt x="12" y="90"/>
                      </a:lnTo>
                      <a:lnTo>
                        <a:pt x="7" y="85"/>
                      </a:lnTo>
                      <a:lnTo>
                        <a:pt x="3" y="79"/>
                      </a:lnTo>
                      <a:lnTo>
                        <a:pt x="1" y="71"/>
                      </a:lnTo>
                      <a:lnTo>
                        <a:pt x="0" y="63"/>
                      </a:lnTo>
                      <a:lnTo>
                        <a:pt x="0" y="54"/>
                      </a:lnTo>
                      <a:lnTo>
                        <a:pt x="1" y="4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8" y="26"/>
                      </a:lnTo>
                      <a:lnTo>
                        <a:pt x="13" y="19"/>
                      </a:lnTo>
                      <a:lnTo>
                        <a:pt x="19" y="12"/>
                      </a:lnTo>
                      <a:lnTo>
                        <a:pt x="26" y="7"/>
                      </a:lnTo>
                      <a:lnTo>
                        <a:pt x="32" y="2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8" y="4"/>
                      </a:lnTo>
                      <a:lnTo>
                        <a:pt x="63" y="10"/>
                      </a:lnTo>
                      <a:lnTo>
                        <a:pt x="67" y="16"/>
                      </a:lnTo>
                      <a:lnTo>
                        <a:pt x="69" y="24"/>
                      </a:lnTo>
                      <a:lnTo>
                        <a:pt x="71" y="32"/>
                      </a:lnTo>
                      <a:lnTo>
                        <a:pt x="71" y="41"/>
                      </a:lnTo>
                      <a:lnTo>
                        <a:pt x="69" y="50"/>
                      </a:lnTo>
                      <a:lnTo>
                        <a:pt x="66" y="60"/>
                      </a:lnTo>
                      <a:lnTo>
                        <a:pt x="66" y="6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íŝľïḑé">
                  <a:extLst>
                    <a:ext uri="{FF2B5EF4-FFF2-40B4-BE49-F238E27FC236}">
                      <a16:creationId xmlns:a16="http://schemas.microsoft.com/office/drawing/2014/main" id="{A704581B-6481-4CEE-BF8F-7B14CA0DCBD6}"/>
                    </a:ext>
                  </a:extLst>
                </p:cNvPr>
                <p:cNvSpPr/>
                <p:nvPr/>
              </p:nvSpPr>
              <p:spPr bwMode="auto">
                <a:xfrm>
                  <a:off x="5033348" y="3181880"/>
                  <a:ext cx="125584" cy="118408"/>
                </a:xfrm>
                <a:custGeom>
                  <a:avLst/>
                  <a:gdLst>
                    <a:gd name="T0" fmla="*/ 71 w 71"/>
                    <a:gd name="T1" fmla="*/ 0 h 66"/>
                    <a:gd name="T2" fmla="*/ 71 w 71"/>
                    <a:gd name="T3" fmla="*/ 0 h 66"/>
                    <a:gd name="T4" fmla="*/ 67 w 71"/>
                    <a:gd name="T5" fmla="*/ 10 h 66"/>
                    <a:gd name="T6" fmla="*/ 61 w 71"/>
                    <a:gd name="T7" fmla="*/ 21 h 66"/>
                    <a:gd name="T8" fmla="*/ 57 w 71"/>
                    <a:gd name="T9" fmla="*/ 26 h 66"/>
                    <a:gd name="T10" fmla="*/ 54 w 71"/>
                    <a:gd name="T11" fmla="*/ 31 h 66"/>
                    <a:gd name="T12" fmla="*/ 49 w 71"/>
                    <a:gd name="T13" fmla="*/ 34 h 66"/>
                    <a:gd name="T14" fmla="*/ 43 w 71"/>
                    <a:gd name="T15" fmla="*/ 37 h 66"/>
                    <a:gd name="T16" fmla="*/ 43 w 71"/>
                    <a:gd name="T17" fmla="*/ 37 h 66"/>
                    <a:gd name="T18" fmla="*/ 34 w 71"/>
                    <a:gd name="T19" fmla="*/ 39 h 66"/>
                    <a:gd name="T20" fmla="*/ 27 w 71"/>
                    <a:gd name="T21" fmla="*/ 38 h 66"/>
                    <a:gd name="T22" fmla="*/ 20 w 71"/>
                    <a:gd name="T23" fmla="*/ 37 h 66"/>
                    <a:gd name="T24" fmla="*/ 14 w 71"/>
                    <a:gd name="T25" fmla="*/ 34 h 66"/>
                    <a:gd name="T26" fmla="*/ 9 w 71"/>
                    <a:gd name="T27" fmla="*/ 31 h 66"/>
                    <a:gd name="T28" fmla="*/ 4 w 71"/>
                    <a:gd name="T29" fmla="*/ 27 h 66"/>
                    <a:gd name="T30" fmla="*/ 0 w 71"/>
                    <a:gd name="T31" fmla="*/ 21 h 66"/>
                    <a:gd name="T32" fmla="*/ 0 w 71"/>
                    <a:gd name="T33" fmla="*/ 21 h 66"/>
                    <a:gd name="T34" fmla="*/ 0 w 71"/>
                    <a:gd name="T35" fmla="*/ 28 h 66"/>
                    <a:gd name="T36" fmla="*/ 0 w 71"/>
                    <a:gd name="T37" fmla="*/ 36 h 66"/>
                    <a:gd name="T38" fmla="*/ 1 w 71"/>
                    <a:gd name="T39" fmla="*/ 42 h 66"/>
                    <a:gd name="T40" fmla="*/ 2 w 71"/>
                    <a:gd name="T41" fmla="*/ 48 h 66"/>
                    <a:gd name="T42" fmla="*/ 4 w 71"/>
                    <a:gd name="T43" fmla="*/ 54 h 66"/>
                    <a:gd name="T44" fmla="*/ 8 w 71"/>
                    <a:gd name="T45" fmla="*/ 59 h 66"/>
                    <a:gd name="T46" fmla="*/ 13 w 71"/>
                    <a:gd name="T47" fmla="*/ 62 h 66"/>
                    <a:gd name="T48" fmla="*/ 18 w 71"/>
                    <a:gd name="T49" fmla="*/ 65 h 66"/>
                    <a:gd name="T50" fmla="*/ 18 w 71"/>
                    <a:gd name="T51" fmla="*/ 65 h 66"/>
                    <a:gd name="T52" fmla="*/ 24 w 71"/>
                    <a:gd name="T53" fmla="*/ 66 h 66"/>
                    <a:gd name="T54" fmla="*/ 31 w 71"/>
                    <a:gd name="T55" fmla="*/ 66 h 66"/>
                    <a:gd name="T56" fmla="*/ 38 w 71"/>
                    <a:gd name="T57" fmla="*/ 63 h 66"/>
                    <a:gd name="T58" fmla="*/ 44 w 71"/>
                    <a:gd name="T59" fmla="*/ 60 h 66"/>
                    <a:gd name="T60" fmla="*/ 51 w 71"/>
                    <a:gd name="T61" fmla="*/ 54 h 66"/>
                    <a:gd name="T62" fmla="*/ 56 w 71"/>
                    <a:gd name="T63" fmla="*/ 48 h 66"/>
                    <a:gd name="T64" fmla="*/ 62 w 71"/>
                    <a:gd name="T65" fmla="*/ 39 h 66"/>
                    <a:gd name="T66" fmla="*/ 66 w 71"/>
                    <a:gd name="T67" fmla="*/ 31 h 66"/>
                    <a:gd name="T68" fmla="*/ 66 w 71"/>
                    <a:gd name="T69" fmla="*/ 31 h 66"/>
                    <a:gd name="T70" fmla="*/ 68 w 71"/>
                    <a:gd name="T71" fmla="*/ 22 h 66"/>
                    <a:gd name="T72" fmla="*/ 71 w 71"/>
                    <a:gd name="T73" fmla="*/ 14 h 66"/>
                    <a:gd name="T74" fmla="*/ 71 w 71"/>
                    <a:gd name="T75" fmla="*/ 7 h 66"/>
                    <a:gd name="T76" fmla="*/ 71 w 71"/>
                    <a:gd name="T77" fmla="*/ 0 h 66"/>
                    <a:gd name="T78" fmla="*/ 71 w 71"/>
                    <a:gd name="T7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1" h="66">
                      <a:moveTo>
                        <a:pt x="71" y="0"/>
                      </a:moveTo>
                      <a:lnTo>
                        <a:pt x="71" y="0"/>
                      </a:lnTo>
                      <a:lnTo>
                        <a:pt x="67" y="10"/>
                      </a:lnTo>
                      <a:lnTo>
                        <a:pt x="61" y="21"/>
                      </a:lnTo>
                      <a:lnTo>
                        <a:pt x="57" y="26"/>
                      </a:lnTo>
                      <a:lnTo>
                        <a:pt x="54" y="31"/>
                      </a:lnTo>
                      <a:lnTo>
                        <a:pt x="49" y="34"/>
                      </a:lnTo>
                      <a:lnTo>
                        <a:pt x="43" y="37"/>
                      </a:lnTo>
                      <a:lnTo>
                        <a:pt x="43" y="37"/>
                      </a:lnTo>
                      <a:lnTo>
                        <a:pt x="34" y="39"/>
                      </a:lnTo>
                      <a:lnTo>
                        <a:pt x="27" y="38"/>
                      </a:lnTo>
                      <a:lnTo>
                        <a:pt x="20" y="37"/>
                      </a:lnTo>
                      <a:lnTo>
                        <a:pt x="14" y="34"/>
                      </a:lnTo>
                      <a:lnTo>
                        <a:pt x="9" y="31"/>
                      </a:lnTo>
                      <a:lnTo>
                        <a:pt x="4" y="27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2" y="48"/>
                      </a:lnTo>
                      <a:lnTo>
                        <a:pt x="4" y="54"/>
                      </a:lnTo>
                      <a:lnTo>
                        <a:pt x="8" y="59"/>
                      </a:lnTo>
                      <a:lnTo>
                        <a:pt x="13" y="62"/>
                      </a:lnTo>
                      <a:lnTo>
                        <a:pt x="18" y="65"/>
                      </a:lnTo>
                      <a:lnTo>
                        <a:pt x="18" y="65"/>
                      </a:lnTo>
                      <a:lnTo>
                        <a:pt x="24" y="66"/>
                      </a:lnTo>
                      <a:lnTo>
                        <a:pt x="31" y="66"/>
                      </a:lnTo>
                      <a:lnTo>
                        <a:pt x="38" y="63"/>
                      </a:lnTo>
                      <a:lnTo>
                        <a:pt x="44" y="60"/>
                      </a:lnTo>
                      <a:lnTo>
                        <a:pt x="51" y="54"/>
                      </a:lnTo>
                      <a:lnTo>
                        <a:pt x="56" y="48"/>
                      </a:lnTo>
                      <a:lnTo>
                        <a:pt x="62" y="3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8" y="22"/>
                      </a:lnTo>
                      <a:lnTo>
                        <a:pt x="71" y="14"/>
                      </a:lnTo>
                      <a:lnTo>
                        <a:pt x="71" y="7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iṧlïdè">
                  <a:extLst>
                    <a:ext uri="{FF2B5EF4-FFF2-40B4-BE49-F238E27FC236}">
                      <a16:creationId xmlns:a16="http://schemas.microsoft.com/office/drawing/2014/main" id="{46D2E63C-2915-4EA0-80C4-6BCD9E09E177}"/>
                    </a:ext>
                  </a:extLst>
                </p:cNvPr>
                <p:cNvSpPr/>
                <p:nvPr/>
              </p:nvSpPr>
              <p:spPr bwMode="auto">
                <a:xfrm>
                  <a:off x="5083581" y="3189056"/>
                  <a:ext cx="46646" cy="64585"/>
                </a:xfrm>
                <a:custGeom>
                  <a:avLst/>
                  <a:gdLst>
                    <a:gd name="T0" fmla="*/ 24 w 27"/>
                    <a:gd name="T1" fmla="*/ 23 h 35"/>
                    <a:gd name="T2" fmla="*/ 24 w 27"/>
                    <a:gd name="T3" fmla="*/ 23 h 35"/>
                    <a:gd name="T4" fmla="*/ 21 w 27"/>
                    <a:gd name="T5" fmla="*/ 29 h 35"/>
                    <a:gd name="T6" fmla="*/ 16 w 27"/>
                    <a:gd name="T7" fmla="*/ 34 h 35"/>
                    <a:gd name="T8" fmla="*/ 10 w 27"/>
                    <a:gd name="T9" fmla="*/ 35 h 35"/>
                    <a:gd name="T10" fmla="*/ 7 w 27"/>
                    <a:gd name="T11" fmla="*/ 35 h 35"/>
                    <a:gd name="T12" fmla="*/ 5 w 27"/>
                    <a:gd name="T13" fmla="*/ 35 h 35"/>
                    <a:gd name="T14" fmla="*/ 5 w 27"/>
                    <a:gd name="T15" fmla="*/ 35 h 35"/>
                    <a:gd name="T16" fmla="*/ 4 w 27"/>
                    <a:gd name="T17" fmla="*/ 34 h 35"/>
                    <a:gd name="T18" fmla="*/ 1 w 27"/>
                    <a:gd name="T19" fmla="*/ 32 h 35"/>
                    <a:gd name="T20" fmla="*/ 0 w 27"/>
                    <a:gd name="T21" fmla="*/ 27 h 35"/>
                    <a:gd name="T22" fmla="*/ 0 w 27"/>
                    <a:gd name="T23" fmla="*/ 20 h 35"/>
                    <a:gd name="T24" fmla="*/ 3 w 27"/>
                    <a:gd name="T25" fmla="*/ 12 h 35"/>
                    <a:gd name="T26" fmla="*/ 3 w 27"/>
                    <a:gd name="T27" fmla="*/ 12 h 35"/>
                    <a:gd name="T28" fmla="*/ 6 w 27"/>
                    <a:gd name="T29" fmla="*/ 6 h 35"/>
                    <a:gd name="T30" fmla="*/ 11 w 27"/>
                    <a:gd name="T31" fmla="*/ 3 h 35"/>
                    <a:gd name="T32" fmla="*/ 16 w 27"/>
                    <a:gd name="T33" fmla="*/ 0 h 35"/>
                    <a:gd name="T34" fmla="*/ 18 w 27"/>
                    <a:gd name="T35" fmla="*/ 0 h 35"/>
                    <a:gd name="T36" fmla="*/ 21 w 27"/>
                    <a:gd name="T37" fmla="*/ 2 h 35"/>
                    <a:gd name="T38" fmla="*/ 21 w 27"/>
                    <a:gd name="T39" fmla="*/ 2 h 35"/>
                    <a:gd name="T40" fmla="*/ 23 w 27"/>
                    <a:gd name="T41" fmla="*/ 3 h 35"/>
                    <a:gd name="T42" fmla="*/ 24 w 27"/>
                    <a:gd name="T43" fmla="*/ 4 h 35"/>
                    <a:gd name="T44" fmla="*/ 27 w 27"/>
                    <a:gd name="T45" fmla="*/ 10 h 35"/>
                    <a:gd name="T46" fmla="*/ 27 w 27"/>
                    <a:gd name="T47" fmla="*/ 16 h 35"/>
                    <a:gd name="T48" fmla="*/ 24 w 27"/>
                    <a:gd name="T49" fmla="*/ 23 h 35"/>
                    <a:gd name="T50" fmla="*/ 24 w 27"/>
                    <a:gd name="T51" fmla="*/ 2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" h="35">
                      <a:moveTo>
                        <a:pt x="24" y="23"/>
                      </a:moveTo>
                      <a:lnTo>
                        <a:pt x="24" y="23"/>
                      </a:lnTo>
                      <a:lnTo>
                        <a:pt x="21" y="29"/>
                      </a:lnTo>
                      <a:lnTo>
                        <a:pt x="16" y="34"/>
                      </a:lnTo>
                      <a:lnTo>
                        <a:pt x="10" y="35"/>
                      </a:lnTo>
                      <a:lnTo>
                        <a:pt x="7" y="35"/>
                      </a:lnTo>
                      <a:lnTo>
                        <a:pt x="5" y="35"/>
                      </a:lnTo>
                      <a:lnTo>
                        <a:pt x="5" y="35"/>
                      </a:lnTo>
                      <a:lnTo>
                        <a:pt x="4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7" y="10"/>
                      </a:lnTo>
                      <a:lnTo>
                        <a:pt x="27" y="16"/>
                      </a:lnTo>
                      <a:lnTo>
                        <a:pt x="24" y="23"/>
                      </a:lnTo>
                      <a:lnTo>
                        <a:pt x="24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iśľiḋè">
                  <a:extLst>
                    <a:ext uri="{FF2B5EF4-FFF2-40B4-BE49-F238E27FC236}">
                      <a16:creationId xmlns:a16="http://schemas.microsoft.com/office/drawing/2014/main" id="{C5DDB47A-7B88-4C9C-B449-9FC67CB68110}"/>
                    </a:ext>
                  </a:extLst>
                </p:cNvPr>
                <p:cNvSpPr/>
                <p:nvPr/>
              </p:nvSpPr>
              <p:spPr bwMode="auto">
                <a:xfrm>
                  <a:off x="3953338" y="2887657"/>
                  <a:ext cx="28705" cy="32294"/>
                </a:xfrm>
                <a:custGeom>
                  <a:avLst/>
                  <a:gdLst>
                    <a:gd name="T0" fmla="*/ 0 w 17"/>
                    <a:gd name="T1" fmla="*/ 3 h 18"/>
                    <a:gd name="T2" fmla="*/ 13 w 17"/>
                    <a:gd name="T3" fmla="*/ 18 h 18"/>
                    <a:gd name="T4" fmla="*/ 13 w 17"/>
                    <a:gd name="T5" fmla="*/ 18 h 18"/>
                    <a:gd name="T6" fmla="*/ 14 w 17"/>
                    <a:gd name="T7" fmla="*/ 11 h 18"/>
                    <a:gd name="T8" fmla="*/ 15 w 17"/>
                    <a:gd name="T9" fmla="*/ 5 h 18"/>
                    <a:gd name="T10" fmla="*/ 17 w 17"/>
                    <a:gd name="T11" fmla="*/ 0 h 18"/>
                    <a:gd name="T12" fmla="*/ 0 w 17"/>
                    <a:gd name="T13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8">
                      <a:moveTo>
                        <a:pt x="0" y="3"/>
                      </a:move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4" y="11"/>
                      </a:lnTo>
                      <a:lnTo>
                        <a:pt x="15" y="5"/>
                      </a:lnTo>
                      <a:lnTo>
                        <a:pt x="1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iṧľidè">
                  <a:extLst>
                    <a:ext uri="{FF2B5EF4-FFF2-40B4-BE49-F238E27FC236}">
                      <a16:creationId xmlns:a16="http://schemas.microsoft.com/office/drawing/2014/main" id="{323B92C7-B4C0-44CD-B1EB-BBB0F2EDBECE}"/>
                    </a:ext>
                  </a:extLst>
                </p:cNvPr>
                <p:cNvSpPr/>
                <p:nvPr/>
              </p:nvSpPr>
              <p:spPr bwMode="auto">
                <a:xfrm>
                  <a:off x="4165033" y="2747721"/>
                  <a:ext cx="233226" cy="104055"/>
                </a:xfrm>
                <a:custGeom>
                  <a:avLst/>
                  <a:gdLst>
                    <a:gd name="T0" fmla="*/ 40 w 129"/>
                    <a:gd name="T1" fmla="*/ 50 h 57"/>
                    <a:gd name="T2" fmla="*/ 40 w 129"/>
                    <a:gd name="T3" fmla="*/ 50 h 57"/>
                    <a:gd name="T4" fmla="*/ 53 w 129"/>
                    <a:gd name="T5" fmla="*/ 54 h 57"/>
                    <a:gd name="T6" fmla="*/ 66 w 129"/>
                    <a:gd name="T7" fmla="*/ 56 h 57"/>
                    <a:gd name="T8" fmla="*/ 81 w 129"/>
                    <a:gd name="T9" fmla="*/ 57 h 57"/>
                    <a:gd name="T10" fmla="*/ 94 w 129"/>
                    <a:gd name="T11" fmla="*/ 56 h 57"/>
                    <a:gd name="T12" fmla="*/ 106 w 129"/>
                    <a:gd name="T13" fmla="*/ 55 h 57"/>
                    <a:gd name="T14" fmla="*/ 115 w 129"/>
                    <a:gd name="T15" fmla="*/ 51 h 57"/>
                    <a:gd name="T16" fmla="*/ 120 w 129"/>
                    <a:gd name="T17" fmla="*/ 50 h 57"/>
                    <a:gd name="T18" fmla="*/ 124 w 129"/>
                    <a:gd name="T19" fmla="*/ 47 h 57"/>
                    <a:gd name="T20" fmla="*/ 126 w 129"/>
                    <a:gd name="T21" fmla="*/ 44 h 57"/>
                    <a:gd name="T22" fmla="*/ 127 w 129"/>
                    <a:gd name="T23" fmla="*/ 41 h 57"/>
                    <a:gd name="T24" fmla="*/ 127 w 129"/>
                    <a:gd name="T25" fmla="*/ 41 h 57"/>
                    <a:gd name="T26" fmla="*/ 129 w 129"/>
                    <a:gd name="T27" fmla="*/ 33 h 57"/>
                    <a:gd name="T28" fmla="*/ 127 w 129"/>
                    <a:gd name="T29" fmla="*/ 26 h 57"/>
                    <a:gd name="T30" fmla="*/ 126 w 129"/>
                    <a:gd name="T31" fmla="*/ 19 h 57"/>
                    <a:gd name="T32" fmla="*/ 124 w 129"/>
                    <a:gd name="T33" fmla="*/ 13 h 57"/>
                    <a:gd name="T34" fmla="*/ 124 w 129"/>
                    <a:gd name="T35" fmla="*/ 13 h 57"/>
                    <a:gd name="T36" fmla="*/ 108 w 129"/>
                    <a:gd name="T37" fmla="*/ 14 h 57"/>
                    <a:gd name="T38" fmla="*/ 93 w 129"/>
                    <a:gd name="T39" fmla="*/ 15 h 57"/>
                    <a:gd name="T40" fmla="*/ 78 w 129"/>
                    <a:gd name="T41" fmla="*/ 15 h 57"/>
                    <a:gd name="T42" fmla="*/ 62 w 129"/>
                    <a:gd name="T43" fmla="*/ 14 h 57"/>
                    <a:gd name="T44" fmla="*/ 47 w 129"/>
                    <a:gd name="T45" fmla="*/ 13 h 57"/>
                    <a:gd name="T46" fmla="*/ 31 w 129"/>
                    <a:gd name="T47" fmla="*/ 9 h 57"/>
                    <a:gd name="T48" fmla="*/ 16 w 129"/>
                    <a:gd name="T49" fmla="*/ 4 h 57"/>
                    <a:gd name="T50" fmla="*/ 0 w 129"/>
                    <a:gd name="T51" fmla="*/ 0 h 57"/>
                    <a:gd name="T52" fmla="*/ 0 w 129"/>
                    <a:gd name="T53" fmla="*/ 0 h 57"/>
                    <a:gd name="T54" fmla="*/ 0 w 129"/>
                    <a:gd name="T55" fmla="*/ 6 h 57"/>
                    <a:gd name="T56" fmla="*/ 1 w 129"/>
                    <a:gd name="T57" fmla="*/ 13 h 57"/>
                    <a:gd name="T58" fmla="*/ 2 w 129"/>
                    <a:gd name="T59" fmla="*/ 20 h 57"/>
                    <a:gd name="T60" fmla="*/ 6 w 129"/>
                    <a:gd name="T61" fmla="*/ 27 h 57"/>
                    <a:gd name="T62" fmla="*/ 11 w 129"/>
                    <a:gd name="T63" fmla="*/ 33 h 57"/>
                    <a:gd name="T64" fmla="*/ 18 w 129"/>
                    <a:gd name="T65" fmla="*/ 39 h 57"/>
                    <a:gd name="T66" fmla="*/ 28 w 129"/>
                    <a:gd name="T67" fmla="*/ 45 h 57"/>
                    <a:gd name="T68" fmla="*/ 40 w 129"/>
                    <a:gd name="T69" fmla="*/ 50 h 57"/>
                    <a:gd name="T70" fmla="*/ 40 w 129"/>
                    <a:gd name="T71" fmla="*/ 5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9" h="57">
                      <a:moveTo>
                        <a:pt x="40" y="50"/>
                      </a:moveTo>
                      <a:lnTo>
                        <a:pt x="40" y="50"/>
                      </a:lnTo>
                      <a:lnTo>
                        <a:pt x="53" y="54"/>
                      </a:lnTo>
                      <a:lnTo>
                        <a:pt x="66" y="56"/>
                      </a:lnTo>
                      <a:lnTo>
                        <a:pt x="81" y="57"/>
                      </a:lnTo>
                      <a:lnTo>
                        <a:pt x="94" y="56"/>
                      </a:lnTo>
                      <a:lnTo>
                        <a:pt x="106" y="55"/>
                      </a:lnTo>
                      <a:lnTo>
                        <a:pt x="115" y="51"/>
                      </a:lnTo>
                      <a:lnTo>
                        <a:pt x="120" y="50"/>
                      </a:lnTo>
                      <a:lnTo>
                        <a:pt x="124" y="47"/>
                      </a:lnTo>
                      <a:lnTo>
                        <a:pt x="126" y="44"/>
                      </a:lnTo>
                      <a:lnTo>
                        <a:pt x="127" y="41"/>
                      </a:lnTo>
                      <a:lnTo>
                        <a:pt x="127" y="41"/>
                      </a:lnTo>
                      <a:lnTo>
                        <a:pt x="129" y="33"/>
                      </a:lnTo>
                      <a:lnTo>
                        <a:pt x="127" y="26"/>
                      </a:lnTo>
                      <a:lnTo>
                        <a:pt x="126" y="19"/>
                      </a:lnTo>
                      <a:lnTo>
                        <a:pt x="124" y="13"/>
                      </a:lnTo>
                      <a:lnTo>
                        <a:pt x="124" y="13"/>
                      </a:lnTo>
                      <a:lnTo>
                        <a:pt x="108" y="14"/>
                      </a:lnTo>
                      <a:lnTo>
                        <a:pt x="93" y="15"/>
                      </a:lnTo>
                      <a:lnTo>
                        <a:pt x="78" y="15"/>
                      </a:lnTo>
                      <a:lnTo>
                        <a:pt x="62" y="14"/>
                      </a:lnTo>
                      <a:lnTo>
                        <a:pt x="47" y="13"/>
                      </a:lnTo>
                      <a:lnTo>
                        <a:pt x="31" y="9"/>
                      </a:ln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3"/>
                      </a:lnTo>
                      <a:lnTo>
                        <a:pt x="2" y="20"/>
                      </a:lnTo>
                      <a:lnTo>
                        <a:pt x="6" y="27"/>
                      </a:lnTo>
                      <a:lnTo>
                        <a:pt x="11" y="33"/>
                      </a:lnTo>
                      <a:lnTo>
                        <a:pt x="18" y="39"/>
                      </a:lnTo>
                      <a:lnTo>
                        <a:pt x="28" y="45"/>
                      </a:lnTo>
                      <a:lnTo>
                        <a:pt x="40" y="50"/>
                      </a:lnTo>
                      <a:lnTo>
                        <a:pt x="40" y="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ïṣḷíḑé">
                  <a:extLst>
                    <a:ext uri="{FF2B5EF4-FFF2-40B4-BE49-F238E27FC236}">
                      <a16:creationId xmlns:a16="http://schemas.microsoft.com/office/drawing/2014/main" id="{474D1006-D106-4777-9F75-062181AC7E9A}"/>
                    </a:ext>
                  </a:extLst>
                </p:cNvPr>
                <p:cNvSpPr/>
                <p:nvPr/>
              </p:nvSpPr>
              <p:spPr bwMode="auto">
                <a:xfrm>
                  <a:off x="3999982" y="2977358"/>
                  <a:ext cx="814495" cy="1130245"/>
                </a:xfrm>
                <a:custGeom>
                  <a:avLst/>
                  <a:gdLst>
                    <a:gd name="T0" fmla="*/ 454 w 455"/>
                    <a:gd name="T1" fmla="*/ 525 h 630"/>
                    <a:gd name="T2" fmla="*/ 451 w 455"/>
                    <a:gd name="T3" fmla="*/ 495 h 630"/>
                    <a:gd name="T4" fmla="*/ 445 w 455"/>
                    <a:gd name="T5" fmla="*/ 465 h 630"/>
                    <a:gd name="T6" fmla="*/ 426 w 455"/>
                    <a:gd name="T7" fmla="*/ 411 h 630"/>
                    <a:gd name="T8" fmla="*/ 402 w 455"/>
                    <a:gd name="T9" fmla="*/ 365 h 630"/>
                    <a:gd name="T10" fmla="*/ 382 w 455"/>
                    <a:gd name="T11" fmla="*/ 342 h 630"/>
                    <a:gd name="T12" fmla="*/ 376 w 455"/>
                    <a:gd name="T13" fmla="*/ 336 h 630"/>
                    <a:gd name="T14" fmla="*/ 338 w 455"/>
                    <a:gd name="T15" fmla="*/ 304 h 630"/>
                    <a:gd name="T16" fmla="*/ 315 w 455"/>
                    <a:gd name="T17" fmla="*/ 281 h 630"/>
                    <a:gd name="T18" fmla="*/ 315 w 455"/>
                    <a:gd name="T19" fmla="*/ 283 h 630"/>
                    <a:gd name="T20" fmla="*/ 296 w 455"/>
                    <a:gd name="T21" fmla="*/ 268 h 630"/>
                    <a:gd name="T22" fmla="*/ 264 w 455"/>
                    <a:gd name="T23" fmla="*/ 248 h 630"/>
                    <a:gd name="T24" fmla="*/ 240 w 455"/>
                    <a:gd name="T25" fmla="*/ 225 h 630"/>
                    <a:gd name="T26" fmla="*/ 226 w 455"/>
                    <a:gd name="T27" fmla="*/ 209 h 630"/>
                    <a:gd name="T28" fmla="*/ 215 w 455"/>
                    <a:gd name="T29" fmla="*/ 187 h 630"/>
                    <a:gd name="T30" fmla="*/ 196 w 455"/>
                    <a:gd name="T31" fmla="*/ 138 h 630"/>
                    <a:gd name="T32" fmla="*/ 181 w 455"/>
                    <a:gd name="T33" fmla="*/ 98 h 630"/>
                    <a:gd name="T34" fmla="*/ 166 w 455"/>
                    <a:gd name="T35" fmla="*/ 73 h 630"/>
                    <a:gd name="T36" fmla="*/ 148 w 455"/>
                    <a:gd name="T37" fmla="*/ 50 h 630"/>
                    <a:gd name="T38" fmla="*/ 123 w 455"/>
                    <a:gd name="T39" fmla="*/ 28 h 630"/>
                    <a:gd name="T40" fmla="*/ 108 w 455"/>
                    <a:gd name="T41" fmla="*/ 20 h 630"/>
                    <a:gd name="T42" fmla="*/ 79 w 455"/>
                    <a:gd name="T43" fmla="*/ 6 h 630"/>
                    <a:gd name="T44" fmla="*/ 55 w 455"/>
                    <a:gd name="T45" fmla="*/ 0 h 630"/>
                    <a:gd name="T46" fmla="*/ 36 w 455"/>
                    <a:gd name="T47" fmla="*/ 2 h 630"/>
                    <a:gd name="T48" fmla="*/ 22 w 455"/>
                    <a:gd name="T49" fmla="*/ 8 h 630"/>
                    <a:gd name="T50" fmla="*/ 11 w 455"/>
                    <a:gd name="T51" fmla="*/ 15 h 630"/>
                    <a:gd name="T52" fmla="*/ 4 w 455"/>
                    <a:gd name="T53" fmla="*/ 24 h 630"/>
                    <a:gd name="T54" fmla="*/ 0 w 455"/>
                    <a:gd name="T55" fmla="*/ 41 h 630"/>
                    <a:gd name="T56" fmla="*/ 1 w 455"/>
                    <a:gd name="T57" fmla="*/ 45 h 630"/>
                    <a:gd name="T58" fmla="*/ 17 w 455"/>
                    <a:gd name="T59" fmla="*/ 67 h 630"/>
                    <a:gd name="T60" fmla="*/ 57 w 455"/>
                    <a:gd name="T61" fmla="*/ 121 h 630"/>
                    <a:gd name="T62" fmla="*/ 94 w 455"/>
                    <a:gd name="T63" fmla="*/ 180 h 630"/>
                    <a:gd name="T64" fmla="*/ 120 w 455"/>
                    <a:gd name="T65" fmla="*/ 229 h 630"/>
                    <a:gd name="T66" fmla="*/ 144 w 455"/>
                    <a:gd name="T67" fmla="*/ 284 h 630"/>
                    <a:gd name="T68" fmla="*/ 155 w 455"/>
                    <a:gd name="T69" fmla="*/ 316 h 630"/>
                    <a:gd name="T70" fmla="*/ 194 w 455"/>
                    <a:gd name="T71" fmla="*/ 426 h 630"/>
                    <a:gd name="T72" fmla="*/ 227 w 455"/>
                    <a:gd name="T73" fmla="*/ 510 h 630"/>
                    <a:gd name="T74" fmla="*/ 243 w 455"/>
                    <a:gd name="T75" fmla="*/ 541 h 630"/>
                    <a:gd name="T76" fmla="*/ 261 w 455"/>
                    <a:gd name="T77" fmla="*/ 566 h 630"/>
                    <a:gd name="T78" fmla="*/ 280 w 455"/>
                    <a:gd name="T79" fmla="*/ 588 h 630"/>
                    <a:gd name="T80" fmla="*/ 302 w 455"/>
                    <a:gd name="T81" fmla="*/ 603 h 630"/>
                    <a:gd name="T82" fmla="*/ 320 w 455"/>
                    <a:gd name="T83" fmla="*/ 614 h 630"/>
                    <a:gd name="T84" fmla="*/ 354 w 455"/>
                    <a:gd name="T85" fmla="*/ 626 h 630"/>
                    <a:gd name="T86" fmla="*/ 382 w 455"/>
                    <a:gd name="T87" fmla="*/ 630 h 630"/>
                    <a:gd name="T88" fmla="*/ 407 w 455"/>
                    <a:gd name="T89" fmla="*/ 629 h 630"/>
                    <a:gd name="T90" fmla="*/ 421 w 455"/>
                    <a:gd name="T91" fmla="*/ 621 h 630"/>
                    <a:gd name="T92" fmla="*/ 437 w 455"/>
                    <a:gd name="T93" fmla="*/ 608 h 630"/>
                    <a:gd name="T94" fmla="*/ 448 w 455"/>
                    <a:gd name="T95" fmla="*/ 591 h 630"/>
                    <a:gd name="T96" fmla="*/ 454 w 455"/>
                    <a:gd name="T97" fmla="*/ 562 h 630"/>
                    <a:gd name="T98" fmla="*/ 454 w 455"/>
                    <a:gd name="T99" fmla="*/ 525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55" h="630">
                      <a:moveTo>
                        <a:pt x="454" y="525"/>
                      </a:moveTo>
                      <a:lnTo>
                        <a:pt x="454" y="525"/>
                      </a:lnTo>
                      <a:lnTo>
                        <a:pt x="454" y="511"/>
                      </a:lnTo>
                      <a:lnTo>
                        <a:pt x="451" y="495"/>
                      </a:lnTo>
                      <a:lnTo>
                        <a:pt x="449" y="481"/>
                      </a:lnTo>
                      <a:lnTo>
                        <a:pt x="445" y="465"/>
                      </a:lnTo>
                      <a:lnTo>
                        <a:pt x="437" y="437"/>
                      </a:lnTo>
                      <a:lnTo>
                        <a:pt x="426" y="411"/>
                      </a:lnTo>
                      <a:lnTo>
                        <a:pt x="414" y="387"/>
                      </a:lnTo>
                      <a:lnTo>
                        <a:pt x="402" y="365"/>
                      </a:lnTo>
                      <a:lnTo>
                        <a:pt x="389" y="348"/>
                      </a:lnTo>
                      <a:lnTo>
                        <a:pt x="382" y="342"/>
                      </a:lnTo>
                      <a:lnTo>
                        <a:pt x="376" y="336"/>
                      </a:lnTo>
                      <a:lnTo>
                        <a:pt x="376" y="336"/>
                      </a:lnTo>
                      <a:lnTo>
                        <a:pt x="356" y="319"/>
                      </a:lnTo>
                      <a:lnTo>
                        <a:pt x="338" y="304"/>
                      </a:lnTo>
                      <a:lnTo>
                        <a:pt x="315" y="281"/>
                      </a:lnTo>
                      <a:lnTo>
                        <a:pt x="315" y="281"/>
                      </a:lnTo>
                      <a:lnTo>
                        <a:pt x="315" y="283"/>
                      </a:lnTo>
                      <a:lnTo>
                        <a:pt x="315" y="283"/>
                      </a:lnTo>
                      <a:lnTo>
                        <a:pt x="306" y="275"/>
                      </a:lnTo>
                      <a:lnTo>
                        <a:pt x="296" y="268"/>
                      </a:lnTo>
                      <a:lnTo>
                        <a:pt x="274" y="256"/>
                      </a:lnTo>
                      <a:lnTo>
                        <a:pt x="264" y="248"/>
                      </a:lnTo>
                      <a:lnTo>
                        <a:pt x="252" y="239"/>
                      </a:lnTo>
                      <a:lnTo>
                        <a:pt x="240" y="225"/>
                      </a:lnTo>
                      <a:lnTo>
                        <a:pt x="226" y="209"/>
                      </a:lnTo>
                      <a:lnTo>
                        <a:pt x="226" y="209"/>
                      </a:lnTo>
                      <a:lnTo>
                        <a:pt x="220" y="198"/>
                      </a:lnTo>
                      <a:lnTo>
                        <a:pt x="215" y="187"/>
                      </a:lnTo>
                      <a:lnTo>
                        <a:pt x="206" y="163"/>
                      </a:lnTo>
                      <a:lnTo>
                        <a:pt x="196" y="138"/>
                      </a:lnTo>
                      <a:lnTo>
                        <a:pt x="187" y="111"/>
                      </a:lnTo>
                      <a:lnTo>
                        <a:pt x="181" y="98"/>
                      </a:lnTo>
                      <a:lnTo>
                        <a:pt x="175" y="86"/>
                      </a:lnTo>
                      <a:lnTo>
                        <a:pt x="166" y="73"/>
                      </a:lnTo>
                      <a:lnTo>
                        <a:pt x="158" y="61"/>
                      </a:lnTo>
                      <a:lnTo>
                        <a:pt x="148" y="50"/>
                      </a:lnTo>
                      <a:lnTo>
                        <a:pt x="136" y="39"/>
                      </a:lnTo>
                      <a:lnTo>
                        <a:pt x="123" y="28"/>
                      </a:lnTo>
                      <a:lnTo>
                        <a:pt x="108" y="20"/>
                      </a:lnTo>
                      <a:lnTo>
                        <a:pt x="108" y="20"/>
                      </a:lnTo>
                      <a:lnTo>
                        <a:pt x="93" y="11"/>
                      </a:lnTo>
                      <a:lnTo>
                        <a:pt x="79" y="6"/>
                      </a:lnTo>
                      <a:lnTo>
                        <a:pt x="66" y="3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9" y="4"/>
                      </a:lnTo>
                      <a:lnTo>
                        <a:pt x="22" y="8"/>
                      </a:lnTo>
                      <a:lnTo>
                        <a:pt x="16" y="11"/>
                      </a:lnTo>
                      <a:lnTo>
                        <a:pt x="11" y="15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5"/>
                      </a:lnTo>
                      <a:lnTo>
                        <a:pt x="5" y="50"/>
                      </a:lnTo>
                      <a:lnTo>
                        <a:pt x="17" y="67"/>
                      </a:lnTo>
                      <a:lnTo>
                        <a:pt x="35" y="89"/>
                      </a:lnTo>
                      <a:lnTo>
                        <a:pt x="57" y="121"/>
                      </a:lnTo>
                      <a:lnTo>
                        <a:pt x="82" y="158"/>
                      </a:lnTo>
                      <a:lnTo>
                        <a:pt x="94" y="180"/>
                      </a:lnTo>
                      <a:lnTo>
                        <a:pt x="107" y="204"/>
                      </a:lnTo>
                      <a:lnTo>
                        <a:pt x="120" y="229"/>
                      </a:lnTo>
                      <a:lnTo>
                        <a:pt x="132" y="256"/>
                      </a:lnTo>
                      <a:lnTo>
                        <a:pt x="144" y="284"/>
                      </a:lnTo>
                      <a:lnTo>
                        <a:pt x="155" y="316"/>
                      </a:lnTo>
                      <a:lnTo>
                        <a:pt x="155" y="316"/>
                      </a:lnTo>
                      <a:lnTo>
                        <a:pt x="176" y="375"/>
                      </a:lnTo>
                      <a:lnTo>
                        <a:pt x="194" y="426"/>
                      </a:lnTo>
                      <a:lnTo>
                        <a:pt x="211" y="471"/>
                      </a:lnTo>
                      <a:lnTo>
                        <a:pt x="227" y="510"/>
                      </a:lnTo>
                      <a:lnTo>
                        <a:pt x="235" y="525"/>
                      </a:lnTo>
                      <a:lnTo>
                        <a:pt x="243" y="541"/>
                      </a:lnTo>
                      <a:lnTo>
                        <a:pt x="252" y="554"/>
                      </a:lnTo>
                      <a:lnTo>
                        <a:pt x="261" y="566"/>
                      </a:lnTo>
                      <a:lnTo>
                        <a:pt x="270" y="578"/>
                      </a:lnTo>
                      <a:lnTo>
                        <a:pt x="280" y="588"/>
                      </a:lnTo>
                      <a:lnTo>
                        <a:pt x="290" y="596"/>
                      </a:lnTo>
                      <a:lnTo>
                        <a:pt x="302" y="603"/>
                      </a:lnTo>
                      <a:lnTo>
                        <a:pt x="302" y="603"/>
                      </a:lnTo>
                      <a:lnTo>
                        <a:pt x="320" y="614"/>
                      </a:lnTo>
                      <a:lnTo>
                        <a:pt x="338" y="621"/>
                      </a:lnTo>
                      <a:lnTo>
                        <a:pt x="354" y="626"/>
                      </a:lnTo>
                      <a:lnTo>
                        <a:pt x="368" y="629"/>
                      </a:lnTo>
                      <a:lnTo>
                        <a:pt x="382" y="630"/>
                      </a:lnTo>
                      <a:lnTo>
                        <a:pt x="392" y="630"/>
                      </a:lnTo>
                      <a:lnTo>
                        <a:pt x="407" y="629"/>
                      </a:lnTo>
                      <a:lnTo>
                        <a:pt x="407" y="629"/>
                      </a:lnTo>
                      <a:lnTo>
                        <a:pt x="421" y="621"/>
                      </a:lnTo>
                      <a:lnTo>
                        <a:pt x="432" y="613"/>
                      </a:lnTo>
                      <a:lnTo>
                        <a:pt x="437" y="608"/>
                      </a:lnTo>
                      <a:lnTo>
                        <a:pt x="442" y="603"/>
                      </a:lnTo>
                      <a:lnTo>
                        <a:pt x="448" y="591"/>
                      </a:lnTo>
                      <a:lnTo>
                        <a:pt x="451" y="578"/>
                      </a:lnTo>
                      <a:lnTo>
                        <a:pt x="454" y="562"/>
                      </a:lnTo>
                      <a:lnTo>
                        <a:pt x="455" y="546"/>
                      </a:lnTo>
                      <a:lnTo>
                        <a:pt x="454" y="525"/>
                      </a:lnTo>
                      <a:lnTo>
                        <a:pt x="454" y="525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ïsḻídè">
                  <a:extLst>
                    <a:ext uri="{FF2B5EF4-FFF2-40B4-BE49-F238E27FC236}">
                      <a16:creationId xmlns:a16="http://schemas.microsoft.com/office/drawing/2014/main" id="{FBEC41A5-3248-4A2A-B008-A30BC46CCEB6}"/>
                    </a:ext>
                  </a:extLst>
                </p:cNvPr>
                <p:cNvSpPr/>
                <p:nvPr/>
              </p:nvSpPr>
              <p:spPr bwMode="auto">
                <a:xfrm>
                  <a:off x="4017923" y="3059885"/>
                  <a:ext cx="172228" cy="186580"/>
                </a:xfrm>
                <a:custGeom>
                  <a:avLst/>
                  <a:gdLst>
                    <a:gd name="T0" fmla="*/ 0 w 96"/>
                    <a:gd name="T1" fmla="*/ 12 h 105"/>
                    <a:gd name="T2" fmla="*/ 0 w 96"/>
                    <a:gd name="T3" fmla="*/ 12 h 105"/>
                    <a:gd name="T4" fmla="*/ 28 w 96"/>
                    <a:gd name="T5" fmla="*/ 49 h 105"/>
                    <a:gd name="T6" fmla="*/ 46 w 96"/>
                    <a:gd name="T7" fmla="*/ 75 h 105"/>
                    <a:gd name="T8" fmla="*/ 66 w 96"/>
                    <a:gd name="T9" fmla="*/ 105 h 105"/>
                    <a:gd name="T10" fmla="*/ 66 w 96"/>
                    <a:gd name="T11" fmla="*/ 105 h 105"/>
                    <a:gd name="T12" fmla="*/ 76 w 96"/>
                    <a:gd name="T13" fmla="*/ 101 h 105"/>
                    <a:gd name="T14" fmla="*/ 85 w 96"/>
                    <a:gd name="T15" fmla="*/ 96 h 105"/>
                    <a:gd name="T16" fmla="*/ 91 w 96"/>
                    <a:gd name="T17" fmla="*/ 92 h 105"/>
                    <a:gd name="T18" fmla="*/ 95 w 96"/>
                    <a:gd name="T19" fmla="*/ 88 h 105"/>
                    <a:gd name="T20" fmla="*/ 95 w 96"/>
                    <a:gd name="T21" fmla="*/ 88 h 105"/>
                    <a:gd name="T22" fmla="*/ 96 w 96"/>
                    <a:gd name="T23" fmla="*/ 83 h 105"/>
                    <a:gd name="T24" fmla="*/ 95 w 96"/>
                    <a:gd name="T25" fmla="*/ 77 h 105"/>
                    <a:gd name="T26" fmla="*/ 94 w 96"/>
                    <a:gd name="T27" fmla="*/ 68 h 105"/>
                    <a:gd name="T28" fmla="*/ 90 w 96"/>
                    <a:gd name="T29" fmla="*/ 58 h 105"/>
                    <a:gd name="T30" fmla="*/ 84 w 96"/>
                    <a:gd name="T31" fmla="*/ 46 h 105"/>
                    <a:gd name="T32" fmla="*/ 77 w 96"/>
                    <a:gd name="T33" fmla="*/ 34 h 105"/>
                    <a:gd name="T34" fmla="*/ 67 w 96"/>
                    <a:gd name="T35" fmla="*/ 23 h 105"/>
                    <a:gd name="T36" fmla="*/ 55 w 96"/>
                    <a:gd name="T37" fmla="*/ 12 h 105"/>
                    <a:gd name="T38" fmla="*/ 55 w 96"/>
                    <a:gd name="T39" fmla="*/ 12 h 105"/>
                    <a:gd name="T40" fmla="*/ 46 w 96"/>
                    <a:gd name="T41" fmla="*/ 5 h 105"/>
                    <a:gd name="T42" fmla="*/ 37 w 96"/>
                    <a:gd name="T43" fmla="*/ 1 h 105"/>
                    <a:gd name="T44" fmla="*/ 29 w 96"/>
                    <a:gd name="T45" fmla="*/ 0 h 105"/>
                    <a:gd name="T46" fmla="*/ 20 w 96"/>
                    <a:gd name="T47" fmla="*/ 1 h 105"/>
                    <a:gd name="T48" fmla="*/ 14 w 96"/>
                    <a:gd name="T49" fmla="*/ 3 h 105"/>
                    <a:gd name="T50" fmla="*/ 8 w 96"/>
                    <a:gd name="T51" fmla="*/ 6 h 105"/>
                    <a:gd name="T52" fmla="*/ 0 w 96"/>
                    <a:gd name="T53" fmla="*/ 12 h 105"/>
                    <a:gd name="T54" fmla="*/ 0 w 96"/>
                    <a:gd name="T55" fmla="*/ 1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6" h="105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8" y="49"/>
                      </a:lnTo>
                      <a:lnTo>
                        <a:pt x="46" y="75"/>
                      </a:lnTo>
                      <a:lnTo>
                        <a:pt x="66" y="105"/>
                      </a:lnTo>
                      <a:lnTo>
                        <a:pt x="66" y="105"/>
                      </a:lnTo>
                      <a:lnTo>
                        <a:pt x="76" y="101"/>
                      </a:lnTo>
                      <a:lnTo>
                        <a:pt x="85" y="96"/>
                      </a:lnTo>
                      <a:lnTo>
                        <a:pt x="91" y="92"/>
                      </a:lnTo>
                      <a:lnTo>
                        <a:pt x="95" y="88"/>
                      </a:lnTo>
                      <a:lnTo>
                        <a:pt x="95" y="88"/>
                      </a:lnTo>
                      <a:lnTo>
                        <a:pt x="96" y="83"/>
                      </a:lnTo>
                      <a:lnTo>
                        <a:pt x="95" y="77"/>
                      </a:lnTo>
                      <a:lnTo>
                        <a:pt x="94" y="68"/>
                      </a:lnTo>
                      <a:lnTo>
                        <a:pt x="90" y="58"/>
                      </a:lnTo>
                      <a:lnTo>
                        <a:pt x="84" y="46"/>
                      </a:lnTo>
                      <a:lnTo>
                        <a:pt x="77" y="34"/>
                      </a:lnTo>
                      <a:lnTo>
                        <a:pt x="67" y="23"/>
                      </a:lnTo>
                      <a:lnTo>
                        <a:pt x="55" y="12"/>
                      </a:lnTo>
                      <a:lnTo>
                        <a:pt x="55" y="12"/>
                      </a:lnTo>
                      <a:lnTo>
                        <a:pt x="46" y="5"/>
                      </a:lnTo>
                      <a:lnTo>
                        <a:pt x="37" y="1"/>
                      </a:lnTo>
                      <a:lnTo>
                        <a:pt x="29" y="0"/>
                      </a:lnTo>
                      <a:lnTo>
                        <a:pt x="20" y="1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ïşľïḓe">
                  <a:extLst>
                    <a:ext uri="{FF2B5EF4-FFF2-40B4-BE49-F238E27FC236}">
                      <a16:creationId xmlns:a16="http://schemas.microsoft.com/office/drawing/2014/main" id="{212B728E-FFC7-4B42-8C70-EC00A08B5F17}"/>
                    </a:ext>
                  </a:extLst>
                </p:cNvPr>
                <p:cNvSpPr/>
                <p:nvPr/>
              </p:nvSpPr>
              <p:spPr bwMode="auto">
                <a:xfrm>
                  <a:off x="4129152" y="3163938"/>
                  <a:ext cx="60998" cy="82527"/>
                </a:xfrm>
                <a:custGeom>
                  <a:avLst/>
                  <a:gdLst>
                    <a:gd name="T0" fmla="*/ 0 w 34"/>
                    <a:gd name="T1" fmla="*/ 42 h 47"/>
                    <a:gd name="T2" fmla="*/ 0 w 34"/>
                    <a:gd name="T3" fmla="*/ 42 h 47"/>
                    <a:gd name="T4" fmla="*/ 4 w 34"/>
                    <a:gd name="T5" fmla="*/ 47 h 47"/>
                    <a:gd name="T6" fmla="*/ 4 w 34"/>
                    <a:gd name="T7" fmla="*/ 47 h 47"/>
                    <a:gd name="T8" fmla="*/ 14 w 34"/>
                    <a:gd name="T9" fmla="*/ 43 h 47"/>
                    <a:gd name="T10" fmla="*/ 23 w 34"/>
                    <a:gd name="T11" fmla="*/ 38 h 47"/>
                    <a:gd name="T12" fmla="*/ 29 w 34"/>
                    <a:gd name="T13" fmla="*/ 34 h 47"/>
                    <a:gd name="T14" fmla="*/ 33 w 34"/>
                    <a:gd name="T15" fmla="*/ 30 h 47"/>
                    <a:gd name="T16" fmla="*/ 33 w 34"/>
                    <a:gd name="T17" fmla="*/ 30 h 47"/>
                    <a:gd name="T18" fmla="*/ 34 w 34"/>
                    <a:gd name="T19" fmla="*/ 25 h 47"/>
                    <a:gd name="T20" fmla="*/ 33 w 34"/>
                    <a:gd name="T21" fmla="*/ 19 h 47"/>
                    <a:gd name="T22" fmla="*/ 32 w 34"/>
                    <a:gd name="T23" fmla="*/ 10 h 47"/>
                    <a:gd name="T24" fmla="*/ 28 w 34"/>
                    <a:gd name="T25" fmla="*/ 0 h 47"/>
                    <a:gd name="T26" fmla="*/ 28 w 34"/>
                    <a:gd name="T27" fmla="*/ 0 h 47"/>
                    <a:gd name="T28" fmla="*/ 29 w 34"/>
                    <a:gd name="T29" fmla="*/ 10 h 47"/>
                    <a:gd name="T30" fmla="*/ 29 w 34"/>
                    <a:gd name="T31" fmla="*/ 19 h 47"/>
                    <a:gd name="T32" fmla="*/ 29 w 34"/>
                    <a:gd name="T33" fmla="*/ 19 h 47"/>
                    <a:gd name="T34" fmla="*/ 28 w 34"/>
                    <a:gd name="T35" fmla="*/ 23 h 47"/>
                    <a:gd name="T36" fmla="*/ 26 w 34"/>
                    <a:gd name="T37" fmla="*/ 25 h 47"/>
                    <a:gd name="T38" fmla="*/ 18 w 34"/>
                    <a:gd name="T39" fmla="*/ 31 h 47"/>
                    <a:gd name="T40" fmla="*/ 10 w 34"/>
                    <a:gd name="T41" fmla="*/ 37 h 47"/>
                    <a:gd name="T42" fmla="*/ 0 w 34"/>
                    <a:gd name="T43" fmla="*/ 42 h 47"/>
                    <a:gd name="T44" fmla="*/ 0 w 34"/>
                    <a:gd name="T45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7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4" y="47"/>
                      </a:lnTo>
                      <a:lnTo>
                        <a:pt x="4" y="47"/>
                      </a:lnTo>
                      <a:lnTo>
                        <a:pt x="14" y="43"/>
                      </a:lnTo>
                      <a:lnTo>
                        <a:pt x="23" y="38"/>
                      </a:lnTo>
                      <a:lnTo>
                        <a:pt x="29" y="34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25"/>
                      </a:lnTo>
                      <a:lnTo>
                        <a:pt x="33" y="19"/>
                      </a:lnTo>
                      <a:lnTo>
                        <a:pt x="32" y="1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9" y="10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18" y="31"/>
                      </a:lnTo>
                      <a:lnTo>
                        <a:pt x="10" y="37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CB3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íśļiḑê">
                  <a:extLst>
                    <a:ext uri="{FF2B5EF4-FFF2-40B4-BE49-F238E27FC236}">
                      <a16:creationId xmlns:a16="http://schemas.microsoft.com/office/drawing/2014/main" id="{B2FEA4D9-5659-4F3F-B1D4-8C41F2D067B3}"/>
                    </a:ext>
                  </a:extLst>
                </p:cNvPr>
                <p:cNvSpPr/>
                <p:nvPr/>
              </p:nvSpPr>
              <p:spPr bwMode="auto">
                <a:xfrm>
                  <a:off x="4922119" y="3910258"/>
                  <a:ext cx="387512" cy="821671"/>
                </a:xfrm>
                <a:custGeom>
                  <a:avLst/>
                  <a:gdLst>
                    <a:gd name="T0" fmla="*/ 217 w 217"/>
                    <a:gd name="T1" fmla="*/ 23 h 459"/>
                    <a:gd name="T2" fmla="*/ 188 w 217"/>
                    <a:gd name="T3" fmla="*/ 0 h 459"/>
                    <a:gd name="T4" fmla="*/ 188 w 217"/>
                    <a:gd name="T5" fmla="*/ 0 h 459"/>
                    <a:gd name="T6" fmla="*/ 184 w 217"/>
                    <a:gd name="T7" fmla="*/ 3 h 459"/>
                    <a:gd name="T8" fmla="*/ 172 w 217"/>
                    <a:gd name="T9" fmla="*/ 10 h 459"/>
                    <a:gd name="T10" fmla="*/ 155 w 217"/>
                    <a:gd name="T11" fmla="*/ 23 h 459"/>
                    <a:gd name="T12" fmla="*/ 134 w 217"/>
                    <a:gd name="T13" fmla="*/ 43 h 459"/>
                    <a:gd name="T14" fmla="*/ 122 w 217"/>
                    <a:gd name="T15" fmla="*/ 57 h 459"/>
                    <a:gd name="T16" fmla="*/ 110 w 217"/>
                    <a:gd name="T17" fmla="*/ 71 h 459"/>
                    <a:gd name="T18" fmla="*/ 96 w 217"/>
                    <a:gd name="T19" fmla="*/ 87 h 459"/>
                    <a:gd name="T20" fmla="*/ 83 w 217"/>
                    <a:gd name="T21" fmla="*/ 105 h 459"/>
                    <a:gd name="T22" fmla="*/ 71 w 217"/>
                    <a:gd name="T23" fmla="*/ 125 h 459"/>
                    <a:gd name="T24" fmla="*/ 58 w 217"/>
                    <a:gd name="T25" fmla="*/ 148 h 459"/>
                    <a:gd name="T26" fmla="*/ 46 w 217"/>
                    <a:gd name="T27" fmla="*/ 173 h 459"/>
                    <a:gd name="T28" fmla="*/ 34 w 217"/>
                    <a:gd name="T29" fmla="*/ 200 h 459"/>
                    <a:gd name="T30" fmla="*/ 34 w 217"/>
                    <a:gd name="T31" fmla="*/ 200 h 459"/>
                    <a:gd name="T32" fmla="*/ 24 w 217"/>
                    <a:gd name="T33" fmla="*/ 226 h 459"/>
                    <a:gd name="T34" fmla="*/ 16 w 217"/>
                    <a:gd name="T35" fmla="*/ 252 h 459"/>
                    <a:gd name="T36" fmla="*/ 10 w 217"/>
                    <a:gd name="T37" fmla="*/ 273 h 459"/>
                    <a:gd name="T38" fmla="*/ 5 w 217"/>
                    <a:gd name="T39" fmla="*/ 293 h 459"/>
                    <a:gd name="T40" fmla="*/ 3 w 217"/>
                    <a:gd name="T41" fmla="*/ 311 h 459"/>
                    <a:gd name="T42" fmla="*/ 0 w 217"/>
                    <a:gd name="T43" fmla="*/ 326 h 459"/>
                    <a:gd name="T44" fmla="*/ 0 w 217"/>
                    <a:gd name="T45" fmla="*/ 340 h 459"/>
                    <a:gd name="T46" fmla="*/ 0 w 217"/>
                    <a:gd name="T47" fmla="*/ 352 h 459"/>
                    <a:gd name="T48" fmla="*/ 0 w 217"/>
                    <a:gd name="T49" fmla="*/ 361 h 459"/>
                    <a:gd name="T50" fmla="*/ 3 w 217"/>
                    <a:gd name="T51" fmla="*/ 370 h 459"/>
                    <a:gd name="T52" fmla="*/ 6 w 217"/>
                    <a:gd name="T53" fmla="*/ 382 h 459"/>
                    <a:gd name="T54" fmla="*/ 9 w 217"/>
                    <a:gd name="T55" fmla="*/ 388 h 459"/>
                    <a:gd name="T56" fmla="*/ 10 w 217"/>
                    <a:gd name="T57" fmla="*/ 390 h 459"/>
                    <a:gd name="T58" fmla="*/ 98 w 217"/>
                    <a:gd name="T59" fmla="*/ 459 h 459"/>
                    <a:gd name="T60" fmla="*/ 217 w 217"/>
                    <a:gd name="T61" fmla="*/ 177 h 459"/>
                    <a:gd name="T62" fmla="*/ 217 w 217"/>
                    <a:gd name="T63" fmla="*/ 23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7" h="459">
                      <a:moveTo>
                        <a:pt x="217" y="23"/>
                      </a:move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84" y="3"/>
                      </a:lnTo>
                      <a:lnTo>
                        <a:pt x="172" y="10"/>
                      </a:lnTo>
                      <a:lnTo>
                        <a:pt x="155" y="23"/>
                      </a:lnTo>
                      <a:lnTo>
                        <a:pt x="134" y="43"/>
                      </a:lnTo>
                      <a:lnTo>
                        <a:pt x="122" y="57"/>
                      </a:lnTo>
                      <a:lnTo>
                        <a:pt x="110" y="71"/>
                      </a:lnTo>
                      <a:lnTo>
                        <a:pt x="96" y="87"/>
                      </a:lnTo>
                      <a:lnTo>
                        <a:pt x="83" y="105"/>
                      </a:lnTo>
                      <a:lnTo>
                        <a:pt x="71" y="125"/>
                      </a:lnTo>
                      <a:lnTo>
                        <a:pt x="58" y="148"/>
                      </a:lnTo>
                      <a:lnTo>
                        <a:pt x="46" y="173"/>
                      </a:lnTo>
                      <a:lnTo>
                        <a:pt x="34" y="200"/>
                      </a:lnTo>
                      <a:lnTo>
                        <a:pt x="34" y="200"/>
                      </a:lnTo>
                      <a:lnTo>
                        <a:pt x="24" y="226"/>
                      </a:lnTo>
                      <a:lnTo>
                        <a:pt x="16" y="252"/>
                      </a:lnTo>
                      <a:lnTo>
                        <a:pt x="10" y="273"/>
                      </a:lnTo>
                      <a:lnTo>
                        <a:pt x="5" y="293"/>
                      </a:lnTo>
                      <a:lnTo>
                        <a:pt x="3" y="311"/>
                      </a:lnTo>
                      <a:lnTo>
                        <a:pt x="0" y="326"/>
                      </a:lnTo>
                      <a:lnTo>
                        <a:pt x="0" y="340"/>
                      </a:lnTo>
                      <a:lnTo>
                        <a:pt x="0" y="352"/>
                      </a:lnTo>
                      <a:lnTo>
                        <a:pt x="0" y="361"/>
                      </a:lnTo>
                      <a:lnTo>
                        <a:pt x="3" y="370"/>
                      </a:lnTo>
                      <a:lnTo>
                        <a:pt x="6" y="382"/>
                      </a:lnTo>
                      <a:lnTo>
                        <a:pt x="9" y="388"/>
                      </a:lnTo>
                      <a:lnTo>
                        <a:pt x="10" y="390"/>
                      </a:lnTo>
                      <a:lnTo>
                        <a:pt x="98" y="459"/>
                      </a:lnTo>
                      <a:lnTo>
                        <a:pt x="217" y="177"/>
                      </a:lnTo>
                      <a:lnTo>
                        <a:pt x="217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" name="ïśļïdê">
                <a:extLst>
                  <a:ext uri="{FF2B5EF4-FFF2-40B4-BE49-F238E27FC236}">
                    <a16:creationId xmlns:a16="http://schemas.microsoft.com/office/drawing/2014/main" id="{D20CD7B5-5542-4703-9436-39142946E1D0}"/>
                  </a:ext>
                </a:extLst>
              </p:cNvPr>
              <p:cNvSpPr/>
              <p:nvPr/>
            </p:nvSpPr>
            <p:spPr bwMode="auto">
              <a:xfrm>
                <a:off x="1086799" y="2546035"/>
                <a:ext cx="1159184" cy="25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31" name="ïšlíďê">
                <a:extLst>
                  <a:ext uri="{FF2B5EF4-FFF2-40B4-BE49-F238E27FC236}">
                    <a16:creationId xmlns:a16="http://schemas.microsoft.com/office/drawing/2014/main" id="{5F9E340E-7533-46CB-B89F-C1694865E6E6}"/>
                  </a:ext>
                </a:extLst>
              </p:cNvPr>
              <p:cNvSpPr/>
              <p:nvPr/>
            </p:nvSpPr>
            <p:spPr bwMode="auto">
              <a:xfrm>
                <a:off x="990467" y="2982735"/>
                <a:ext cx="1245881" cy="25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32" name="íŝ1iḋè">
                <a:extLst>
                  <a:ext uri="{FF2B5EF4-FFF2-40B4-BE49-F238E27FC236}">
                    <a16:creationId xmlns:a16="http://schemas.microsoft.com/office/drawing/2014/main" id="{CDE36914-FC63-49F8-9573-D66916FCABBD}"/>
                  </a:ext>
                </a:extLst>
              </p:cNvPr>
              <p:cNvSpPr/>
              <p:nvPr/>
            </p:nvSpPr>
            <p:spPr bwMode="auto">
              <a:xfrm>
                <a:off x="884503" y="3451545"/>
                <a:ext cx="1351846" cy="25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33" name="ï$1íḑê">
                <a:extLst>
                  <a:ext uri="{FF2B5EF4-FFF2-40B4-BE49-F238E27FC236}">
                    <a16:creationId xmlns:a16="http://schemas.microsoft.com/office/drawing/2014/main" id="{D780B2A9-8734-40DC-8413-6400D659FE50}"/>
                  </a:ext>
                </a:extLst>
              </p:cNvPr>
              <p:cNvSpPr/>
              <p:nvPr/>
            </p:nvSpPr>
            <p:spPr bwMode="auto">
              <a:xfrm>
                <a:off x="2303779" y="3612097"/>
                <a:ext cx="337159" cy="314681"/>
              </a:xfrm>
              <a:custGeom>
                <a:avLst/>
                <a:gdLst>
                  <a:gd name="T0" fmla="*/ 197 w 210"/>
                  <a:gd name="T1" fmla="*/ 195 h 195"/>
                  <a:gd name="T2" fmla="*/ 17 w 210"/>
                  <a:gd name="T3" fmla="*/ 195 h 195"/>
                  <a:gd name="T4" fmla="*/ 0 w 210"/>
                  <a:gd name="T5" fmla="*/ 13 h 195"/>
                  <a:gd name="T6" fmla="*/ 210 w 210"/>
                  <a:gd name="T7" fmla="*/ 0 h 195"/>
                  <a:gd name="T8" fmla="*/ 197 w 210"/>
                  <a:gd name="T9" fmla="*/ 195 h 195"/>
                  <a:gd name="T10" fmla="*/ 31 w 210"/>
                  <a:gd name="T11" fmla="*/ 178 h 195"/>
                  <a:gd name="T12" fmla="*/ 183 w 210"/>
                  <a:gd name="T13" fmla="*/ 178 h 195"/>
                  <a:gd name="T14" fmla="*/ 194 w 210"/>
                  <a:gd name="T15" fmla="*/ 18 h 195"/>
                  <a:gd name="T16" fmla="*/ 17 w 210"/>
                  <a:gd name="T17" fmla="*/ 29 h 195"/>
                  <a:gd name="T18" fmla="*/ 31 w 210"/>
                  <a:gd name="T19" fmla="*/ 17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195">
                    <a:moveTo>
                      <a:pt x="197" y="195"/>
                    </a:moveTo>
                    <a:lnTo>
                      <a:pt x="17" y="195"/>
                    </a:lnTo>
                    <a:lnTo>
                      <a:pt x="0" y="13"/>
                    </a:lnTo>
                    <a:lnTo>
                      <a:pt x="210" y="0"/>
                    </a:lnTo>
                    <a:lnTo>
                      <a:pt x="197" y="195"/>
                    </a:lnTo>
                    <a:close/>
                    <a:moveTo>
                      <a:pt x="31" y="178"/>
                    </a:moveTo>
                    <a:lnTo>
                      <a:pt x="183" y="178"/>
                    </a:lnTo>
                    <a:lnTo>
                      <a:pt x="194" y="18"/>
                    </a:lnTo>
                    <a:lnTo>
                      <a:pt x="17" y="29"/>
                    </a:lnTo>
                    <a:lnTo>
                      <a:pt x="31" y="17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34" name="ïŝ1ïḍê">
                <a:extLst>
                  <a:ext uri="{FF2B5EF4-FFF2-40B4-BE49-F238E27FC236}">
                    <a16:creationId xmlns:a16="http://schemas.microsoft.com/office/drawing/2014/main" id="{8F623A2E-2B0E-42D9-9F58-F191A20309F0}"/>
                  </a:ext>
                </a:extLst>
              </p:cNvPr>
              <p:cNvSpPr/>
              <p:nvPr/>
            </p:nvSpPr>
            <p:spPr bwMode="auto">
              <a:xfrm>
                <a:off x="807438" y="3888247"/>
                <a:ext cx="1428910" cy="28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grpSp>
            <p:nvGrpSpPr>
              <p:cNvPr id="35" name="îṣlïḑè">
                <a:extLst>
                  <a:ext uri="{FF2B5EF4-FFF2-40B4-BE49-F238E27FC236}">
                    <a16:creationId xmlns:a16="http://schemas.microsoft.com/office/drawing/2014/main" id="{9AEAF75F-C49D-4BD0-A8AD-504E4908BD1E}"/>
                  </a:ext>
                </a:extLst>
              </p:cNvPr>
              <p:cNvGrpSpPr/>
              <p:nvPr/>
            </p:nvGrpSpPr>
            <p:grpSpPr>
              <a:xfrm>
                <a:off x="14314" y="4045594"/>
                <a:ext cx="2180292" cy="1117440"/>
                <a:chOff x="993173" y="3978433"/>
                <a:chExt cx="2436306" cy="1248650"/>
              </a:xfrm>
            </p:grpSpPr>
            <p:sp>
              <p:nvSpPr>
                <p:cNvPr id="40" name="i$ľîḍê">
                  <a:extLst>
                    <a:ext uri="{FF2B5EF4-FFF2-40B4-BE49-F238E27FC236}">
                      <a16:creationId xmlns:a16="http://schemas.microsoft.com/office/drawing/2014/main" id="{A96E048B-720A-4095-8BE7-A35942B3E511}"/>
                    </a:ext>
                  </a:extLst>
                </p:cNvPr>
                <p:cNvSpPr/>
                <p:nvPr/>
              </p:nvSpPr>
              <p:spPr bwMode="auto">
                <a:xfrm>
                  <a:off x="2431993" y="3985609"/>
                  <a:ext cx="717615" cy="337279"/>
                </a:xfrm>
                <a:custGeom>
                  <a:avLst/>
                  <a:gdLst>
                    <a:gd name="T0" fmla="*/ 0 w 401"/>
                    <a:gd name="T1" fmla="*/ 4 h 189"/>
                    <a:gd name="T2" fmla="*/ 12 w 401"/>
                    <a:gd name="T3" fmla="*/ 0 h 189"/>
                    <a:gd name="T4" fmla="*/ 22 w 401"/>
                    <a:gd name="T5" fmla="*/ 3 h 189"/>
                    <a:gd name="T6" fmla="*/ 59 w 401"/>
                    <a:gd name="T7" fmla="*/ 22 h 189"/>
                    <a:gd name="T8" fmla="*/ 76 w 401"/>
                    <a:gd name="T9" fmla="*/ 29 h 189"/>
                    <a:gd name="T10" fmla="*/ 113 w 401"/>
                    <a:gd name="T11" fmla="*/ 42 h 189"/>
                    <a:gd name="T12" fmla="*/ 159 w 401"/>
                    <a:gd name="T13" fmla="*/ 53 h 189"/>
                    <a:gd name="T14" fmla="*/ 207 w 401"/>
                    <a:gd name="T15" fmla="*/ 57 h 189"/>
                    <a:gd name="T16" fmla="*/ 233 w 401"/>
                    <a:gd name="T17" fmla="*/ 56 h 189"/>
                    <a:gd name="T18" fmla="*/ 239 w 401"/>
                    <a:gd name="T19" fmla="*/ 57 h 189"/>
                    <a:gd name="T20" fmla="*/ 249 w 401"/>
                    <a:gd name="T21" fmla="*/ 66 h 189"/>
                    <a:gd name="T22" fmla="*/ 264 w 401"/>
                    <a:gd name="T23" fmla="*/ 82 h 189"/>
                    <a:gd name="T24" fmla="*/ 289 w 401"/>
                    <a:gd name="T25" fmla="*/ 103 h 189"/>
                    <a:gd name="T26" fmla="*/ 307 w 401"/>
                    <a:gd name="T27" fmla="*/ 112 h 189"/>
                    <a:gd name="T28" fmla="*/ 365 w 401"/>
                    <a:gd name="T29" fmla="*/ 137 h 189"/>
                    <a:gd name="T30" fmla="*/ 395 w 401"/>
                    <a:gd name="T31" fmla="*/ 144 h 189"/>
                    <a:gd name="T32" fmla="*/ 397 w 401"/>
                    <a:gd name="T33" fmla="*/ 146 h 189"/>
                    <a:gd name="T34" fmla="*/ 401 w 401"/>
                    <a:gd name="T35" fmla="*/ 152 h 189"/>
                    <a:gd name="T36" fmla="*/ 400 w 401"/>
                    <a:gd name="T37" fmla="*/ 160 h 189"/>
                    <a:gd name="T38" fmla="*/ 396 w 401"/>
                    <a:gd name="T39" fmla="*/ 170 h 189"/>
                    <a:gd name="T40" fmla="*/ 390 w 401"/>
                    <a:gd name="T41" fmla="*/ 177 h 189"/>
                    <a:gd name="T42" fmla="*/ 379 w 401"/>
                    <a:gd name="T43" fmla="*/ 184 h 189"/>
                    <a:gd name="T44" fmla="*/ 366 w 401"/>
                    <a:gd name="T45" fmla="*/ 188 h 189"/>
                    <a:gd name="T46" fmla="*/ 350 w 401"/>
                    <a:gd name="T47" fmla="*/ 188 h 189"/>
                    <a:gd name="T48" fmla="*/ 341 w 401"/>
                    <a:gd name="T49" fmla="*/ 187 h 189"/>
                    <a:gd name="T50" fmla="*/ 304 w 401"/>
                    <a:gd name="T51" fmla="*/ 177 h 189"/>
                    <a:gd name="T52" fmla="*/ 269 w 401"/>
                    <a:gd name="T53" fmla="*/ 163 h 189"/>
                    <a:gd name="T54" fmla="*/ 254 w 401"/>
                    <a:gd name="T55" fmla="*/ 153 h 189"/>
                    <a:gd name="T56" fmla="*/ 241 w 401"/>
                    <a:gd name="T57" fmla="*/ 141 h 189"/>
                    <a:gd name="T58" fmla="*/ 230 w 401"/>
                    <a:gd name="T59" fmla="*/ 124 h 189"/>
                    <a:gd name="T60" fmla="*/ 222 w 401"/>
                    <a:gd name="T61" fmla="*/ 105 h 189"/>
                    <a:gd name="T62" fmla="*/ 183 w 401"/>
                    <a:gd name="T63" fmla="*/ 109 h 189"/>
                    <a:gd name="T64" fmla="*/ 143 w 401"/>
                    <a:gd name="T65" fmla="*/ 109 h 189"/>
                    <a:gd name="T66" fmla="*/ 101 w 401"/>
                    <a:gd name="T67" fmla="*/ 103 h 189"/>
                    <a:gd name="T68" fmla="*/ 60 w 401"/>
                    <a:gd name="T69" fmla="*/ 89 h 189"/>
                    <a:gd name="T70" fmla="*/ 51 w 401"/>
                    <a:gd name="T71" fmla="*/ 85 h 189"/>
                    <a:gd name="T72" fmla="*/ 35 w 401"/>
                    <a:gd name="T73" fmla="*/ 72 h 189"/>
                    <a:gd name="T74" fmla="*/ 23 w 401"/>
                    <a:gd name="T75" fmla="*/ 59 h 189"/>
                    <a:gd name="T76" fmla="*/ 11 w 401"/>
                    <a:gd name="T77" fmla="*/ 38 h 189"/>
                    <a:gd name="T78" fmla="*/ 3 w 401"/>
                    <a:gd name="T79" fmla="*/ 14 h 189"/>
                    <a:gd name="T80" fmla="*/ 0 w 401"/>
                    <a:gd name="T81" fmla="*/ 4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01" h="189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3"/>
                      </a:lnTo>
                      <a:lnTo>
                        <a:pt x="36" y="10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76" y="29"/>
                      </a:lnTo>
                      <a:lnTo>
                        <a:pt x="94" y="36"/>
                      </a:lnTo>
                      <a:lnTo>
                        <a:pt x="113" y="42"/>
                      </a:lnTo>
                      <a:lnTo>
                        <a:pt x="135" y="48"/>
                      </a:lnTo>
                      <a:lnTo>
                        <a:pt x="159" y="53"/>
                      </a:lnTo>
                      <a:lnTo>
                        <a:pt x="183" y="56"/>
                      </a:lnTo>
                      <a:lnTo>
                        <a:pt x="207" y="57"/>
                      </a:lnTo>
                      <a:lnTo>
                        <a:pt x="233" y="56"/>
                      </a:lnTo>
                      <a:lnTo>
                        <a:pt x="233" y="56"/>
                      </a:lnTo>
                      <a:lnTo>
                        <a:pt x="236" y="56"/>
                      </a:lnTo>
                      <a:lnTo>
                        <a:pt x="239" y="57"/>
                      </a:lnTo>
                      <a:lnTo>
                        <a:pt x="245" y="60"/>
                      </a:lnTo>
                      <a:lnTo>
                        <a:pt x="249" y="66"/>
                      </a:lnTo>
                      <a:lnTo>
                        <a:pt x="255" y="74"/>
                      </a:lnTo>
                      <a:lnTo>
                        <a:pt x="264" y="82"/>
                      </a:lnTo>
                      <a:lnTo>
                        <a:pt x="275" y="92"/>
                      </a:lnTo>
                      <a:lnTo>
                        <a:pt x="289" y="103"/>
                      </a:lnTo>
                      <a:lnTo>
                        <a:pt x="307" y="112"/>
                      </a:lnTo>
                      <a:lnTo>
                        <a:pt x="307" y="112"/>
                      </a:lnTo>
                      <a:lnTo>
                        <a:pt x="342" y="128"/>
                      </a:lnTo>
                      <a:lnTo>
                        <a:pt x="365" y="137"/>
                      </a:lnTo>
                      <a:lnTo>
                        <a:pt x="382" y="141"/>
                      </a:lnTo>
                      <a:lnTo>
                        <a:pt x="395" y="144"/>
                      </a:lnTo>
                      <a:lnTo>
                        <a:pt x="395" y="144"/>
                      </a:lnTo>
                      <a:lnTo>
                        <a:pt x="397" y="146"/>
                      </a:lnTo>
                      <a:lnTo>
                        <a:pt x="400" y="148"/>
                      </a:lnTo>
                      <a:lnTo>
                        <a:pt x="401" y="152"/>
                      </a:lnTo>
                      <a:lnTo>
                        <a:pt x="401" y="157"/>
                      </a:lnTo>
                      <a:lnTo>
                        <a:pt x="400" y="160"/>
                      </a:lnTo>
                      <a:lnTo>
                        <a:pt x="399" y="165"/>
                      </a:lnTo>
                      <a:lnTo>
                        <a:pt x="396" y="170"/>
                      </a:lnTo>
                      <a:lnTo>
                        <a:pt x="394" y="174"/>
                      </a:lnTo>
                      <a:lnTo>
                        <a:pt x="390" y="177"/>
                      </a:lnTo>
                      <a:lnTo>
                        <a:pt x="385" y="181"/>
                      </a:lnTo>
                      <a:lnTo>
                        <a:pt x="379" y="184"/>
                      </a:lnTo>
                      <a:lnTo>
                        <a:pt x="373" y="187"/>
                      </a:lnTo>
                      <a:lnTo>
                        <a:pt x="366" y="188"/>
                      </a:lnTo>
                      <a:lnTo>
                        <a:pt x="359" y="189"/>
                      </a:lnTo>
                      <a:lnTo>
                        <a:pt x="350" y="188"/>
                      </a:lnTo>
                      <a:lnTo>
                        <a:pt x="341" y="187"/>
                      </a:lnTo>
                      <a:lnTo>
                        <a:pt x="341" y="187"/>
                      </a:lnTo>
                      <a:lnTo>
                        <a:pt x="322" y="182"/>
                      </a:lnTo>
                      <a:lnTo>
                        <a:pt x="304" y="177"/>
                      </a:lnTo>
                      <a:lnTo>
                        <a:pt x="285" y="171"/>
                      </a:lnTo>
                      <a:lnTo>
                        <a:pt x="269" y="163"/>
                      </a:lnTo>
                      <a:lnTo>
                        <a:pt x="261" y="158"/>
                      </a:lnTo>
                      <a:lnTo>
                        <a:pt x="254" y="153"/>
                      </a:lnTo>
                      <a:lnTo>
                        <a:pt x="247" y="147"/>
                      </a:lnTo>
                      <a:lnTo>
                        <a:pt x="241" y="141"/>
                      </a:lnTo>
                      <a:lnTo>
                        <a:pt x="235" y="133"/>
                      </a:lnTo>
                      <a:lnTo>
                        <a:pt x="230" y="124"/>
                      </a:lnTo>
                      <a:lnTo>
                        <a:pt x="225" y="116"/>
                      </a:lnTo>
                      <a:lnTo>
                        <a:pt x="222" y="105"/>
                      </a:lnTo>
                      <a:lnTo>
                        <a:pt x="222" y="105"/>
                      </a:lnTo>
                      <a:lnTo>
                        <a:pt x="183" y="109"/>
                      </a:lnTo>
                      <a:lnTo>
                        <a:pt x="164" y="109"/>
                      </a:lnTo>
                      <a:lnTo>
                        <a:pt x="143" y="109"/>
                      </a:lnTo>
                      <a:lnTo>
                        <a:pt x="122" y="106"/>
                      </a:lnTo>
                      <a:lnTo>
                        <a:pt x="101" y="103"/>
                      </a:lnTo>
                      <a:lnTo>
                        <a:pt x="81" y="98"/>
                      </a:lnTo>
                      <a:lnTo>
                        <a:pt x="60" y="89"/>
                      </a:lnTo>
                      <a:lnTo>
                        <a:pt x="60" y="89"/>
                      </a:lnTo>
                      <a:lnTo>
                        <a:pt x="51" y="85"/>
                      </a:lnTo>
                      <a:lnTo>
                        <a:pt x="42" y="79"/>
                      </a:lnTo>
                      <a:lnTo>
                        <a:pt x="35" y="72"/>
                      </a:lnTo>
                      <a:lnTo>
                        <a:pt x="29" y="66"/>
                      </a:lnTo>
                      <a:lnTo>
                        <a:pt x="23" y="59"/>
                      </a:lnTo>
                      <a:lnTo>
                        <a:pt x="18" y="52"/>
                      </a:lnTo>
                      <a:lnTo>
                        <a:pt x="11" y="38"/>
                      </a:lnTo>
                      <a:lnTo>
                        <a:pt x="5" y="24"/>
                      </a:lnTo>
                      <a:lnTo>
                        <a:pt x="3" y="1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ïSḷîdê">
                  <a:extLst>
                    <a:ext uri="{FF2B5EF4-FFF2-40B4-BE49-F238E27FC236}">
                      <a16:creationId xmlns:a16="http://schemas.microsoft.com/office/drawing/2014/main" id="{79430DC6-C95F-4882-B83B-4188282CDC6B}"/>
                    </a:ext>
                  </a:extLst>
                </p:cNvPr>
                <p:cNvSpPr/>
                <p:nvPr/>
              </p:nvSpPr>
              <p:spPr bwMode="auto">
                <a:xfrm>
                  <a:off x="993173" y="4287007"/>
                  <a:ext cx="2436306" cy="807318"/>
                </a:xfrm>
                <a:custGeom>
                  <a:avLst/>
                  <a:gdLst>
                    <a:gd name="T0" fmla="*/ 1336 w 1357"/>
                    <a:gd name="T1" fmla="*/ 189 h 450"/>
                    <a:gd name="T2" fmla="*/ 1322 w 1357"/>
                    <a:gd name="T3" fmla="*/ 155 h 450"/>
                    <a:gd name="T4" fmla="*/ 1307 w 1357"/>
                    <a:gd name="T5" fmla="*/ 136 h 450"/>
                    <a:gd name="T6" fmla="*/ 1297 w 1357"/>
                    <a:gd name="T7" fmla="*/ 131 h 450"/>
                    <a:gd name="T8" fmla="*/ 1284 w 1357"/>
                    <a:gd name="T9" fmla="*/ 121 h 450"/>
                    <a:gd name="T10" fmla="*/ 1272 w 1357"/>
                    <a:gd name="T11" fmla="*/ 94 h 450"/>
                    <a:gd name="T12" fmla="*/ 1255 w 1357"/>
                    <a:gd name="T13" fmla="*/ 62 h 450"/>
                    <a:gd name="T14" fmla="*/ 1238 w 1357"/>
                    <a:gd name="T15" fmla="*/ 47 h 450"/>
                    <a:gd name="T16" fmla="*/ 1212 w 1357"/>
                    <a:gd name="T17" fmla="*/ 38 h 450"/>
                    <a:gd name="T18" fmla="*/ 1137 w 1357"/>
                    <a:gd name="T19" fmla="*/ 23 h 450"/>
                    <a:gd name="T20" fmla="*/ 1032 w 1357"/>
                    <a:gd name="T21" fmla="*/ 8 h 450"/>
                    <a:gd name="T22" fmla="*/ 911 w 1357"/>
                    <a:gd name="T23" fmla="*/ 1 h 450"/>
                    <a:gd name="T24" fmla="*/ 786 w 1357"/>
                    <a:gd name="T25" fmla="*/ 2 h 450"/>
                    <a:gd name="T26" fmla="*/ 707 w 1357"/>
                    <a:gd name="T27" fmla="*/ 12 h 450"/>
                    <a:gd name="T28" fmla="*/ 571 w 1357"/>
                    <a:gd name="T29" fmla="*/ 42 h 450"/>
                    <a:gd name="T30" fmla="*/ 301 w 1357"/>
                    <a:gd name="T31" fmla="*/ 115 h 450"/>
                    <a:gd name="T32" fmla="*/ 38 w 1357"/>
                    <a:gd name="T33" fmla="*/ 192 h 450"/>
                    <a:gd name="T34" fmla="*/ 0 w 1357"/>
                    <a:gd name="T35" fmla="*/ 450 h 450"/>
                    <a:gd name="T36" fmla="*/ 130 w 1357"/>
                    <a:gd name="T37" fmla="*/ 438 h 450"/>
                    <a:gd name="T38" fmla="*/ 227 w 1357"/>
                    <a:gd name="T39" fmla="*/ 438 h 450"/>
                    <a:gd name="T40" fmla="*/ 258 w 1357"/>
                    <a:gd name="T41" fmla="*/ 429 h 450"/>
                    <a:gd name="T42" fmla="*/ 305 w 1357"/>
                    <a:gd name="T43" fmla="*/ 410 h 450"/>
                    <a:gd name="T44" fmla="*/ 351 w 1357"/>
                    <a:gd name="T45" fmla="*/ 387 h 450"/>
                    <a:gd name="T46" fmla="*/ 384 w 1357"/>
                    <a:gd name="T47" fmla="*/ 383 h 450"/>
                    <a:gd name="T48" fmla="*/ 410 w 1357"/>
                    <a:gd name="T49" fmla="*/ 384 h 450"/>
                    <a:gd name="T50" fmla="*/ 518 w 1357"/>
                    <a:gd name="T51" fmla="*/ 405 h 450"/>
                    <a:gd name="T52" fmla="*/ 600 w 1357"/>
                    <a:gd name="T53" fmla="*/ 419 h 450"/>
                    <a:gd name="T54" fmla="*/ 659 w 1357"/>
                    <a:gd name="T55" fmla="*/ 419 h 450"/>
                    <a:gd name="T56" fmla="*/ 712 w 1357"/>
                    <a:gd name="T57" fmla="*/ 405 h 450"/>
                    <a:gd name="T58" fmla="*/ 768 w 1357"/>
                    <a:gd name="T59" fmla="*/ 396 h 450"/>
                    <a:gd name="T60" fmla="*/ 964 w 1357"/>
                    <a:gd name="T61" fmla="*/ 370 h 450"/>
                    <a:gd name="T62" fmla="*/ 1008 w 1357"/>
                    <a:gd name="T63" fmla="*/ 356 h 450"/>
                    <a:gd name="T64" fmla="*/ 1023 w 1357"/>
                    <a:gd name="T65" fmla="*/ 344 h 450"/>
                    <a:gd name="T66" fmla="*/ 1025 w 1357"/>
                    <a:gd name="T67" fmla="*/ 336 h 450"/>
                    <a:gd name="T68" fmla="*/ 1031 w 1357"/>
                    <a:gd name="T69" fmla="*/ 324 h 450"/>
                    <a:gd name="T70" fmla="*/ 1067 w 1357"/>
                    <a:gd name="T71" fmla="*/ 310 h 450"/>
                    <a:gd name="T72" fmla="*/ 1165 w 1357"/>
                    <a:gd name="T73" fmla="*/ 296 h 450"/>
                    <a:gd name="T74" fmla="*/ 1273 w 1357"/>
                    <a:gd name="T75" fmla="*/ 280 h 450"/>
                    <a:gd name="T76" fmla="*/ 1333 w 1357"/>
                    <a:gd name="T77" fmla="*/ 261 h 450"/>
                    <a:gd name="T78" fmla="*/ 1345 w 1357"/>
                    <a:gd name="T79" fmla="*/ 253 h 450"/>
                    <a:gd name="T80" fmla="*/ 1356 w 1357"/>
                    <a:gd name="T81" fmla="*/ 234 h 450"/>
                    <a:gd name="T82" fmla="*/ 1357 w 1357"/>
                    <a:gd name="T83" fmla="*/ 220 h 450"/>
                    <a:gd name="T84" fmla="*/ 1343 w 1357"/>
                    <a:gd name="T85" fmla="*/ 202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57" h="450">
                      <a:moveTo>
                        <a:pt x="1337" y="198"/>
                      </a:moveTo>
                      <a:lnTo>
                        <a:pt x="1337" y="198"/>
                      </a:lnTo>
                      <a:lnTo>
                        <a:pt x="1336" y="189"/>
                      </a:lnTo>
                      <a:lnTo>
                        <a:pt x="1332" y="179"/>
                      </a:lnTo>
                      <a:lnTo>
                        <a:pt x="1328" y="167"/>
                      </a:lnTo>
                      <a:lnTo>
                        <a:pt x="1322" y="155"/>
                      </a:lnTo>
                      <a:lnTo>
                        <a:pt x="1315" y="144"/>
                      </a:lnTo>
                      <a:lnTo>
                        <a:pt x="1312" y="139"/>
                      </a:lnTo>
                      <a:lnTo>
                        <a:pt x="1307" y="136"/>
                      </a:lnTo>
                      <a:lnTo>
                        <a:pt x="1302" y="133"/>
                      </a:lnTo>
                      <a:lnTo>
                        <a:pt x="1297" y="131"/>
                      </a:lnTo>
                      <a:lnTo>
                        <a:pt x="1297" y="131"/>
                      </a:lnTo>
                      <a:lnTo>
                        <a:pt x="1292" y="129"/>
                      </a:lnTo>
                      <a:lnTo>
                        <a:pt x="1287" y="126"/>
                      </a:lnTo>
                      <a:lnTo>
                        <a:pt x="1284" y="121"/>
                      </a:lnTo>
                      <a:lnTo>
                        <a:pt x="1280" y="118"/>
                      </a:lnTo>
                      <a:lnTo>
                        <a:pt x="1275" y="107"/>
                      </a:lnTo>
                      <a:lnTo>
                        <a:pt x="1272" y="94"/>
                      </a:lnTo>
                      <a:lnTo>
                        <a:pt x="1266" y="80"/>
                      </a:lnTo>
                      <a:lnTo>
                        <a:pt x="1260" y="68"/>
                      </a:lnTo>
                      <a:lnTo>
                        <a:pt x="1255" y="62"/>
                      </a:lnTo>
                      <a:lnTo>
                        <a:pt x="1250" y="56"/>
                      </a:lnTo>
                      <a:lnTo>
                        <a:pt x="1244" y="52"/>
                      </a:lnTo>
                      <a:lnTo>
                        <a:pt x="1238" y="47"/>
                      </a:lnTo>
                      <a:lnTo>
                        <a:pt x="1238" y="47"/>
                      </a:lnTo>
                      <a:lnTo>
                        <a:pt x="1227" y="43"/>
                      </a:lnTo>
                      <a:lnTo>
                        <a:pt x="1212" y="38"/>
                      </a:lnTo>
                      <a:lnTo>
                        <a:pt x="1191" y="33"/>
                      </a:lnTo>
                      <a:lnTo>
                        <a:pt x="1166" y="27"/>
                      </a:lnTo>
                      <a:lnTo>
                        <a:pt x="1137" y="23"/>
                      </a:lnTo>
                      <a:lnTo>
                        <a:pt x="1106" y="18"/>
                      </a:lnTo>
                      <a:lnTo>
                        <a:pt x="1070" y="13"/>
                      </a:lnTo>
                      <a:lnTo>
                        <a:pt x="1032" y="8"/>
                      </a:lnTo>
                      <a:lnTo>
                        <a:pt x="994" y="5"/>
                      </a:lnTo>
                      <a:lnTo>
                        <a:pt x="953" y="2"/>
                      </a:lnTo>
                      <a:lnTo>
                        <a:pt x="911" y="1"/>
                      </a:lnTo>
                      <a:lnTo>
                        <a:pt x="870" y="0"/>
                      </a:lnTo>
                      <a:lnTo>
                        <a:pt x="828" y="1"/>
                      </a:lnTo>
                      <a:lnTo>
                        <a:pt x="786" y="2"/>
                      </a:lnTo>
                      <a:lnTo>
                        <a:pt x="746" y="7"/>
                      </a:lnTo>
                      <a:lnTo>
                        <a:pt x="707" y="12"/>
                      </a:lnTo>
                      <a:lnTo>
                        <a:pt x="707" y="12"/>
                      </a:lnTo>
                      <a:lnTo>
                        <a:pt x="666" y="20"/>
                      </a:lnTo>
                      <a:lnTo>
                        <a:pt x="621" y="30"/>
                      </a:lnTo>
                      <a:lnTo>
                        <a:pt x="571" y="42"/>
                      </a:lnTo>
                      <a:lnTo>
                        <a:pt x="518" y="55"/>
                      </a:lnTo>
                      <a:lnTo>
                        <a:pt x="410" y="85"/>
                      </a:lnTo>
                      <a:lnTo>
                        <a:pt x="301" y="115"/>
                      </a:lnTo>
                      <a:lnTo>
                        <a:pt x="119" y="169"/>
                      </a:lnTo>
                      <a:lnTo>
                        <a:pt x="62" y="186"/>
                      </a:lnTo>
                      <a:lnTo>
                        <a:pt x="38" y="192"/>
                      </a:lnTo>
                      <a:lnTo>
                        <a:pt x="38" y="192"/>
                      </a:lnTo>
                      <a:lnTo>
                        <a:pt x="0" y="198"/>
                      </a:lnTo>
                      <a:lnTo>
                        <a:pt x="0" y="450"/>
                      </a:lnTo>
                      <a:lnTo>
                        <a:pt x="0" y="450"/>
                      </a:lnTo>
                      <a:lnTo>
                        <a:pt x="66" y="443"/>
                      </a:lnTo>
                      <a:lnTo>
                        <a:pt x="130" y="438"/>
                      </a:lnTo>
                      <a:lnTo>
                        <a:pt x="185" y="437"/>
                      </a:lnTo>
                      <a:lnTo>
                        <a:pt x="208" y="437"/>
                      </a:lnTo>
                      <a:lnTo>
                        <a:pt x="227" y="438"/>
                      </a:lnTo>
                      <a:lnTo>
                        <a:pt x="227" y="438"/>
                      </a:lnTo>
                      <a:lnTo>
                        <a:pt x="244" y="434"/>
                      </a:lnTo>
                      <a:lnTo>
                        <a:pt x="258" y="429"/>
                      </a:lnTo>
                      <a:lnTo>
                        <a:pt x="273" y="425"/>
                      </a:lnTo>
                      <a:lnTo>
                        <a:pt x="285" y="420"/>
                      </a:lnTo>
                      <a:lnTo>
                        <a:pt x="305" y="410"/>
                      </a:lnTo>
                      <a:lnTo>
                        <a:pt x="323" y="399"/>
                      </a:lnTo>
                      <a:lnTo>
                        <a:pt x="341" y="391"/>
                      </a:lnTo>
                      <a:lnTo>
                        <a:pt x="351" y="387"/>
                      </a:lnTo>
                      <a:lnTo>
                        <a:pt x="361" y="385"/>
                      </a:lnTo>
                      <a:lnTo>
                        <a:pt x="372" y="384"/>
                      </a:lnTo>
                      <a:lnTo>
                        <a:pt x="384" y="383"/>
                      </a:lnTo>
                      <a:lnTo>
                        <a:pt x="396" y="383"/>
                      </a:lnTo>
                      <a:lnTo>
                        <a:pt x="410" y="384"/>
                      </a:lnTo>
                      <a:lnTo>
                        <a:pt x="410" y="384"/>
                      </a:lnTo>
                      <a:lnTo>
                        <a:pt x="443" y="390"/>
                      </a:lnTo>
                      <a:lnTo>
                        <a:pt x="480" y="397"/>
                      </a:lnTo>
                      <a:lnTo>
                        <a:pt x="518" y="405"/>
                      </a:lnTo>
                      <a:lnTo>
                        <a:pt x="559" y="413"/>
                      </a:lnTo>
                      <a:lnTo>
                        <a:pt x="580" y="416"/>
                      </a:lnTo>
                      <a:lnTo>
                        <a:pt x="600" y="419"/>
                      </a:lnTo>
                      <a:lnTo>
                        <a:pt x="621" y="420"/>
                      </a:lnTo>
                      <a:lnTo>
                        <a:pt x="640" y="420"/>
                      </a:lnTo>
                      <a:lnTo>
                        <a:pt x="659" y="419"/>
                      </a:lnTo>
                      <a:lnTo>
                        <a:pt x="677" y="416"/>
                      </a:lnTo>
                      <a:lnTo>
                        <a:pt x="695" y="411"/>
                      </a:lnTo>
                      <a:lnTo>
                        <a:pt x="712" y="405"/>
                      </a:lnTo>
                      <a:lnTo>
                        <a:pt x="712" y="405"/>
                      </a:lnTo>
                      <a:lnTo>
                        <a:pt x="740" y="401"/>
                      </a:lnTo>
                      <a:lnTo>
                        <a:pt x="768" y="396"/>
                      </a:lnTo>
                      <a:lnTo>
                        <a:pt x="823" y="389"/>
                      </a:lnTo>
                      <a:lnTo>
                        <a:pt x="923" y="377"/>
                      </a:lnTo>
                      <a:lnTo>
                        <a:pt x="964" y="370"/>
                      </a:lnTo>
                      <a:lnTo>
                        <a:pt x="982" y="366"/>
                      </a:lnTo>
                      <a:lnTo>
                        <a:pt x="996" y="362"/>
                      </a:lnTo>
                      <a:lnTo>
                        <a:pt x="1008" y="356"/>
                      </a:lnTo>
                      <a:lnTo>
                        <a:pt x="1018" y="350"/>
                      </a:lnTo>
                      <a:lnTo>
                        <a:pt x="1020" y="348"/>
                      </a:lnTo>
                      <a:lnTo>
                        <a:pt x="1023" y="344"/>
                      </a:lnTo>
                      <a:lnTo>
                        <a:pt x="1024" y="339"/>
                      </a:lnTo>
                      <a:lnTo>
                        <a:pt x="1025" y="336"/>
                      </a:lnTo>
                      <a:lnTo>
                        <a:pt x="1025" y="336"/>
                      </a:lnTo>
                      <a:lnTo>
                        <a:pt x="1025" y="331"/>
                      </a:lnTo>
                      <a:lnTo>
                        <a:pt x="1027" y="327"/>
                      </a:lnTo>
                      <a:lnTo>
                        <a:pt x="1031" y="324"/>
                      </a:lnTo>
                      <a:lnTo>
                        <a:pt x="1036" y="321"/>
                      </a:lnTo>
                      <a:lnTo>
                        <a:pt x="1049" y="315"/>
                      </a:lnTo>
                      <a:lnTo>
                        <a:pt x="1067" y="310"/>
                      </a:lnTo>
                      <a:lnTo>
                        <a:pt x="1088" y="307"/>
                      </a:lnTo>
                      <a:lnTo>
                        <a:pt x="1112" y="302"/>
                      </a:lnTo>
                      <a:lnTo>
                        <a:pt x="1165" y="296"/>
                      </a:lnTo>
                      <a:lnTo>
                        <a:pt x="1220" y="289"/>
                      </a:lnTo>
                      <a:lnTo>
                        <a:pt x="1247" y="285"/>
                      </a:lnTo>
                      <a:lnTo>
                        <a:pt x="1273" y="280"/>
                      </a:lnTo>
                      <a:lnTo>
                        <a:pt x="1296" y="274"/>
                      </a:lnTo>
                      <a:lnTo>
                        <a:pt x="1316" y="268"/>
                      </a:lnTo>
                      <a:lnTo>
                        <a:pt x="1333" y="261"/>
                      </a:lnTo>
                      <a:lnTo>
                        <a:pt x="1339" y="256"/>
                      </a:lnTo>
                      <a:lnTo>
                        <a:pt x="1345" y="253"/>
                      </a:lnTo>
                      <a:lnTo>
                        <a:pt x="1345" y="253"/>
                      </a:lnTo>
                      <a:lnTo>
                        <a:pt x="1350" y="245"/>
                      </a:lnTo>
                      <a:lnTo>
                        <a:pt x="1354" y="239"/>
                      </a:lnTo>
                      <a:lnTo>
                        <a:pt x="1356" y="234"/>
                      </a:lnTo>
                      <a:lnTo>
                        <a:pt x="1357" y="228"/>
                      </a:lnTo>
                      <a:lnTo>
                        <a:pt x="1357" y="224"/>
                      </a:lnTo>
                      <a:lnTo>
                        <a:pt x="1357" y="220"/>
                      </a:lnTo>
                      <a:lnTo>
                        <a:pt x="1354" y="212"/>
                      </a:lnTo>
                      <a:lnTo>
                        <a:pt x="1349" y="206"/>
                      </a:lnTo>
                      <a:lnTo>
                        <a:pt x="1343" y="202"/>
                      </a:lnTo>
                      <a:lnTo>
                        <a:pt x="1337" y="198"/>
                      </a:lnTo>
                      <a:lnTo>
                        <a:pt x="1337" y="19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alpha val="56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ïşľîḓê">
                  <a:extLst>
                    <a:ext uri="{FF2B5EF4-FFF2-40B4-BE49-F238E27FC236}">
                      <a16:creationId xmlns:a16="http://schemas.microsoft.com/office/drawing/2014/main" id="{D7E9877B-7385-4E2E-94B3-D7BF1E9FDDFB}"/>
                    </a:ext>
                  </a:extLst>
                </p:cNvPr>
                <p:cNvSpPr/>
                <p:nvPr/>
              </p:nvSpPr>
              <p:spPr bwMode="auto">
                <a:xfrm>
                  <a:off x="1255104" y="4333651"/>
                  <a:ext cx="211698" cy="692500"/>
                </a:xfrm>
                <a:custGeom>
                  <a:avLst/>
                  <a:gdLst>
                    <a:gd name="T0" fmla="*/ 82 w 118"/>
                    <a:gd name="T1" fmla="*/ 65 h 385"/>
                    <a:gd name="T2" fmla="*/ 82 w 118"/>
                    <a:gd name="T3" fmla="*/ 65 h 385"/>
                    <a:gd name="T4" fmla="*/ 74 w 118"/>
                    <a:gd name="T5" fmla="*/ 47 h 385"/>
                    <a:gd name="T6" fmla="*/ 65 w 118"/>
                    <a:gd name="T7" fmla="*/ 33 h 385"/>
                    <a:gd name="T8" fmla="*/ 57 w 118"/>
                    <a:gd name="T9" fmla="*/ 22 h 385"/>
                    <a:gd name="T10" fmla="*/ 48 w 118"/>
                    <a:gd name="T11" fmla="*/ 13 h 385"/>
                    <a:gd name="T12" fmla="*/ 42 w 118"/>
                    <a:gd name="T13" fmla="*/ 6 h 385"/>
                    <a:gd name="T14" fmla="*/ 36 w 118"/>
                    <a:gd name="T15" fmla="*/ 3 h 385"/>
                    <a:gd name="T16" fmla="*/ 32 w 118"/>
                    <a:gd name="T17" fmla="*/ 0 h 385"/>
                    <a:gd name="T18" fmla="*/ 32 w 118"/>
                    <a:gd name="T19" fmla="*/ 0 h 385"/>
                    <a:gd name="T20" fmla="*/ 28 w 118"/>
                    <a:gd name="T21" fmla="*/ 10 h 385"/>
                    <a:gd name="T22" fmla="*/ 18 w 118"/>
                    <a:gd name="T23" fmla="*/ 40 h 385"/>
                    <a:gd name="T24" fmla="*/ 14 w 118"/>
                    <a:gd name="T25" fmla="*/ 60 h 385"/>
                    <a:gd name="T26" fmla="*/ 9 w 118"/>
                    <a:gd name="T27" fmla="*/ 85 h 385"/>
                    <a:gd name="T28" fmla="*/ 4 w 118"/>
                    <a:gd name="T29" fmla="*/ 110 h 385"/>
                    <a:gd name="T30" fmla="*/ 1 w 118"/>
                    <a:gd name="T31" fmla="*/ 139 h 385"/>
                    <a:gd name="T32" fmla="*/ 0 w 118"/>
                    <a:gd name="T33" fmla="*/ 169 h 385"/>
                    <a:gd name="T34" fmla="*/ 0 w 118"/>
                    <a:gd name="T35" fmla="*/ 200 h 385"/>
                    <a:gd name="T36" fmla="*/ 1 w 118"/>
                    <a:gd name="T37" fmla="*/ 216 h 385"/>
                    <a:gd name="T38" fmla="*/ 4 w 118"/>
                    <a:gd name="T39" fmla="*/ 233 h 385"/>
                    <a:gd name="T40" fmla="*/ 7 w 118"/>
                    <a:gd name="T41" fmla="*/ 248 h 385"/>
                    <a:gd name="T42" fmla="*/ 11 w 118"/>
                    <a:gd name="T43" fmla="*/ 265 h 385"/>
                    <a:gd name="T44" fmla="*/ 15 w 118"/>
                    <a:gd name="T45" fmla="*/ 281 h 385"/>
                    <a:gd name="T46" fmla="*/ 21 w 118"/>
                    <a:gd name="T47" fmla="*/ 296 h 385"/>
                    <a:gd name="T48" fmla="*/ 28 w 118"/>
                    <a:gd name="T49" fmla="*/ 312 h 385"/>
                    <a:gd name="T50" fmla="*/ 35 w 118"/>
                    <a:gd name="T51" fmla="*/ 328 h 385"/>
                    <a:gd name="T52" fmla="*/ 44 w 118"/>
                    <a:gd name="T53" fmla="*/ 342 h 385"/>
                    <a:gd name="T54" fmla="*/ 54 w 118"/>
                    <a:gd name="T55" fmla="*/ 358 h 385"/>
                    <a:gd name="T56" fmla="*/ 65 w 118"/>
                    <a:gd name="T57" fmla="*/ 371 h 385"/>
                    <a:gd name="T58" fmla="*/ 78 w 118"/>
                    <a:gd name="T59" fmla="*/ 385 h 385"/>
                    <a:gd name="T60" fmla="*/ 78 w 118"/>
                    <a:gd name="T61" fmla="*/ 385 h 385"/>
                    <a:gd name="T62" fmla="*/ 83 w 118"/>
                    <a:gd name="T63" fmla="*/ 382 h 385"/>
                    <a:gd name="T64" fmla="*/ 89 w 118"/>
                    <a:gd name="T65" fmla="*/ 377 h 385"/>
                    <a:gd name="T66" fmla="*/ 93 w 118"/>
                    <a:gd name="T67" fmla="*/ 371 h 385"/>
                    <a:gd name="T68" fmla="*/ 98 w 118"/>
                    <a:gd name="T69" fmla="*/ 365 h 385"/>
                    <a:gd name="T70" fmla="*/ 105 w 118"/>
                    <a:gd name="T71" fmla="*/ 351 h 385"/>
                    <a:gd name="T72" fmla="*/ 111 w 118"/>
                    <a:gd name="T73" fmla="*/ 335 h 385"/>
                    <a:gd name="T74" fmla="*/ 115 w 118"/>
                    <a:gd name="T75" fmla="*/ 316 h 385"/>
                    <a:gd name="T76" fmla="*/ 117 w 118"/>
                    <a:gd name="T77" fmla="*/ 295 h 385"/>
                    <a:gd name="T78" fmla="*/ 118 w 118"/>
                    <a:gd name="T79" fmla="*/ 272 h 385"/>
                    <a:gd name="T80" fmla="*/ 118 w 118"/>
                    <a:gd name="T81" fmla="*/ 249 h 385"/>
                    <a:gd name="T82" fmla="*/ 117 w 118"/>
                    <a:gd name="T83" fmla="*/ 225 h 385"/>
                    <a:gd name="T84" fmla="*/ 115 w 118"/>
                    <a:gd name="T85" fmla="*/ 201 h 385"/>
                    <a:gd name="T86" fmla="*/ 112 w 118"/>
                    <a:gd name="T87" fmla="*/ 177 h 385"/>
                    <a:gd name="T88" fmla="*/ 107 w 118"/>
                    <a:gd name="T89" fmla="*/ 153 h 385"/>
                    <a:gd name="T90" fmla="*/ 103 w 118"/>
                    <a:gd name="T91" fmla="*/ 129 h 385"/>
                    <a:gd name="T92" fmla="*/ 97 w 118"/>
                    <a:gd name="T93" fmla="*/ 106 h 385"/>
                    <a:gd name="T94" fmla="*/ 89 w 118"/>
                    <a:gd name="T95" fmla="*/ 86 h 385"/>
                    <a:gd name="T96" fmla="*/ 82 w 118"/>
                    <a:gd name="T97" fmla="*/ 65 h 385"/>
                    <a:gd name="T98" fmla="*/ 82 w 118"/>
                    <a:gd name="T99" fmla="*/ 65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8" h="385">
                      <a:moveTo>
                        <a:pt x="82" y="65"/>
                      </a:moveTo>
                      <a:lnTo>
                        <a:pt x="82" y="65"/>
                      </a:lnTo>
                      <a:lnTo>
                        <a:pt x="74" y="47"/>
                      </a:lnTo>
                      <a:lnTo>
                        <a:pt x="65" y="33"/>
                      </a:lnTo>
                      <a:lnTo>
                        <a:pt x="57" y="22"/>
                      </a:lnTo>
                      <a:lnTo>
                        <a:pt x="48" y="13"/>
                      </a:lnTo>
                      <a:lnTo>
                        <a:pt x="42" y="6"/>
                      </a:lnTo>
                      <a:lnTo>
                        <a:pt x="36" y="3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8" y="10"/>
                      </a:lnTo>
                      <a:lnTo>
                        <a:pt x="18" y="40"/>
                      </a:lnTo>
                      <a:lnTo>
                        <a:pt x="14" y="60"/>
                      </a:lnTo>
                      <a:lnTo>
                        <a:pt x="9" y="85"/>
                      </a:lnTo>
                      <a:lnTo>
                        <a:pt x="4" y="110"/>
                      </a:lnTo>
                      <a:lnTo>
                        <a:pt x="1" y="139"/>
                      </a:lnTo>
                      <a:lnTo>
                        <a:pt x="0" y="169"/>
                      </a:lnTo>
                      <a:lnTo>
                        <a:pt x="0" y="200"/>
                      </a:lnTo>
                      <a:lnTo>
                        <a:pt x="1" y="216"/>
                      </a:lnTo>
                      <a:lnTo>
                        <a:pt x="4" y="233"/>
                      </a:lnTo>
                      <a:lnTo>
                        <a:pt x="7" y="248"/>
                      </a:lnTo>
                      <a:lnTo>
                        <a:pt x="11" y="265"/>
                      </a:lnTo>
                      <a:lnTo>
                        <a:pt x="15" y="281"/>
                      </a:lnTo>
                      <a:lnTo>
                        <a:pt x="21" y="296"/>
                      </a:lnTo>
                      <a:lnTo>
                        <a:pt x="28" y="312"/>
                      </a:lnTo>
                      <a:lnTo>
                        <a:pt x="35" y="328"/>
                      </a:lnTo>
                      <a:lnTo>
                        <a:pt x="44" y="342"/>
                      </a:lnTo>
                      <a:lnTo>
                        <a:pt x="54" y="358"/>
                      </a:lnTo>
                      <a:lnTo>
                        <a:pt x="65" y="371"/>
                      </a:lnTo>
                      <a:lnTo>
                        <a:pt x="78" y="385"/>
                      </a:lnTo>
                      <a:lnTo>
                        <a:pt x="78" y="385"/>
                      </a:lnTo>
                      <a:lnTo>
                        <a:pt x="83" y="382"/>
                      </a:lnTo>
                      <a:lnTo>
                        <a:pt x="89" y="377"/>
                      </a:lnTo>
                      <a:lnTo>
                        <a:pt x="93" y="371"/>
                      </a:lnTo>
                      <a:lnTo>
                        <a:pt x="98" y="365"/>
                      </a:lnTo>
                      <a:lnTo>
                        <a:pt x="105" y="351"/>
                      </a:lnTo>
                      <a:lnTo>
                        <a:pt x="111" y="335"/>
                      </a:lnTo>
                      <a:lnTo>
                        <a:pt x="115" y="316"/>
                      </a:lnTo>
                      <a:lnTo>
                        <a:pt x="117" y="295"/>
                      </a:lnTo>
                      <a:lnTo>
                        <a:pt x="118" y="272"/>
                      </a:lnTo>
                      <a:lnTo>
                        <a:pt x="118" y="249"/>
                      </a:lnTo>
                      <a:lnTo>
                        <a:pt x="117" y="225"/>
                      </a:lnTo>
                      <a:lnTo>
                        <a:pt x="115" y="201"/>
                      </a:lnTo>
                      <a:lnTo>
                        <a:pt x="112" y="177"/>
                      </a:lnTo>
                      <a:lnTo>
                        <a:pt x="107" y="153"/>
                      </a:lnTo>
                      <a:lnTo>
                        <a:pt x="103" y="129"/>
                      </a:lnTo>
                      <a:lnTo>
                        <a:pt x="97" y="106"/>
                      </a:lnTo>
                      <a:lnTo>
                        <a:pt x="89" y="86"/>
                      </a:lnTo>
                      <a:lnTo>
                        <a:pt x="82" y="65"/>
                      </a:lnTo>
                      <a:lnTo>
                        <a:pt x="82" y="65"/>
                      </a:lnTo>
                      <a:close/>
                    </a:path>
                  </a:pathLst>
                </a:custGeom>
                <a:solidFill>
                  <a:srgbClr val="1717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ïšļíďé">
                  <a:extLst>
                    <a:ext uri="{FF2B5EF4-FFF2-40B4-BE49-F238E27FC236}">
                      <a16:creationId xmlns:a16="http://schemas.microsoft.com/office/drawing/2014/main" id="{6AF3D6F4-0B71-4F3C-9D3F-F7E4773139BB}"/>
                    </a:ext>
                  </a:extLst>
                </p:cNvPr>
                <p:cNvSpPr/>
                <p:nvPr/>
              </p:nvSpPr>
              <p:spPr bwMode="auto">
                <a:xfrm>
                  <a:off x="2435580" y="4017900"/>
                  <a:ext cx="789377" cy="412630"/>
                </a:xfrm>
                <a:custGeom>
                  <a:avLst/>
                  <a:gdLst>
                    <a:gd name="T0" fmla="*/ 29 w 440"/>
                    <a:gd name="T1" fmla="*/ 65 h 231"/>
                    <a:gd name="T2" fmla="*/ 9 w 440"/>
                    <a:gd name="T3" fmla="*/ 41 h 231"/>
                    <a:gd name="T4" fmla="*/ 1 w 440"/>
                    <a:gd name="T5" fmla="*/ 26 h 231"/>
                    <a:gd name="T6" fmla="*/ 0 w 440"/>
                    <a:gd name="T7" fmla="*/ 10 h 231"/>
                    <a:gd name="T8" fmla="*/ 3 w 440"/>
                    <a:gd name="T9" fmla="*/ 3 h 231"/>
                    <a:gd name="T10" fmla="*/ 7 w 440"/>
                    <a:gd name="T11" fmla="*/ 0 h 231"/>
                    <a:gd name="T12" fmla="*/ 20 w 440"/>
                    <a:gd name="T13" fmla="*/ 3 h 231"/>
                    <a:gd name="T14" fmla="*/ 54 w 440"/>
                    <a:gd name="T15" fmla="*/ 17 h 231"/>
                    <a:gd name="T16" fmla="*/ 116 w 440"/>
                    <a:gd name="T17" fmla="*/ 46 h 231"/>
                    <a:gd name="T18" fmla="*/ 168 w 440"/>
                    <a:gd name="T19" fmla="*/ 67 h 231"/>
                    <a:gd name="T20" fmla="*/ 202 w 440"/>
                    <a:gd name="T21" fmla="*/ 74 h 231"/>
                    <a:gd name="T22" fmla="*/ 217 w 440"/>
                    <a:gd name="T23" fmla="*/ 75 h 231"/>
                    <a:gd name="T24" fmla="*/ 291 w 440"/>
                    <a:gd name="T25" fmla="*/ 77 h 231"/>
                    <a:gd name="T26" fmla="*/ 302 w 440"/>
                    <a:gd name="T27" fmla="*/ 80 h 231"/>
                    <a:gd name="T28" fmla="*/ 308 w 440"/>
                    <a:gd name="T29" fmla="*/ 85 h 231"/>
                    <a:gd name="T30" fmla="*/ 317 w 440"/>
                    <a:gd name="T31" fmla="*/ 95 h 231"/>
                    <a:gd name="T32" fmla="*/ 343 w 440"/>
                    <a:gd name="T33" fmla="*/ 122 h 231"/>
                    <a:gd name="T34" fmla="*/ 367 w 440"/>
                    <a:gd name="T35" fmla="*/ 141 h 231"/>
                    <a:gd name="T36" fmla="*/ 380 w 440"/>
                    <a:gd name="T37" fmla="*/ 150 h 231"/>
                    <a:gd name="T38" fmla="*/ 418 w 440"/>
                    <a:gd name="T39" fmla="*/ 169 h 231"/>
                    <a:gd name="T40" fmla="*/ 437 w 440"/>
                    <a:gd name="T41" fmla="*/ 175 h 231"/>
                    <a:gd name="T42" fmla="*/ 438 w 440"/>
                    <a:gd name="T43" fmla="*/ 176 h 231"/>
                    <a:gd name="T44" fmla="*/ 440 w 440"/>
                    <a:gd name="T45" fmla="*/ 187 h 231"/>
                    <a:gd name="T46" fmla="*/ 437 w 440"/>
                    <a:gd name="T47" fmla="*/ 204 h 231"/>
                    <a:gd name="T48" fmla="*/ 430 w 440"/>
                    <a:gd name="T49" fmla="*/ 215 h 231"/>
                    <a:gd name="T50" fmla="*/ 421 w 440"/>
                    <a:gd name="T51" fmla="*/ 224 h 231"/>
                    <a:gd name="T52" fmla="*/ 405 w 440"/>
                    <a:gd name="T53" fmla="*/ 230 h 231"/>
                    <a:gd name="T54" fmla="*/ 385 w 440"/>
                    <a:gd name="T55" fmla="*/ 231 h 231"/>
                    <a:gd name="T56" fmla="*/ 373 w 440"/>
                    <a:gd name="T57" fmla="*/ 229 h 231"/>
                    <a:gd name="T58" fmla="*/ 349 w 440"/>
                    <a:gd name="T59" fmla="*/ 222 h 231"/>
                    <a:gd name="T60" fmla="*/ 328 w 440"/>
                    <a:gd name="T61" fmla="*/ 213 h 231"/>
                    <a:gd name="T62" fmla="*/ 313 w 440"/>
                    <a:gd name="T63" fmla="*/ 203 h 231"/>
                    <a:gd name="T64" fmla="*/ 291 w 440"/>
                    <a:gd name="T65" fmla="*/ 178 h 231"/>
                    <a:gd name="T66" fmla="*/ 279 w 440"/>
                    <a:gd name="T67" fmla="*/ 154 h 231"/>
                    <a:gd name="T68" fmla="*/ 274 w 440"/>
                    <a:gd name="T69" fmla="*/ 145 h 231"/>
                    <a:gd name="T70" fmla="*/ 269 w 440"/>
                    <a:gd name="T71" fmla="*/ 151 h 231"/>
                    <a:gd name="T72" fmla="*/ 256 w 440"/>
                    <a:gd name="T73" fmla="*/ 157 h 231"/>
                    <a:gd name="T74" fmla="*/ 240 w 440"/>
                    <a:gd name="T75" fmla="*/ 159 h 231"/>
                    <a:gd name="T76" fmla="*/ 220 w 440"/>
                    <a:gd name="T77" fmla="*/ 159 h 231"/>
                    <a:gd name="T78" fmla="*/ 192 w 440"/>
                    <a:gd name="T79" fmla="*/ 154 h 231"/>
                    <a:gd name="T80" fmla="*/ 157 w 440"/>
                    <a:gd name="T81" fmla="*/ 144 h 231"/>
                    <a:gd name="T82" fmla="*/ 137 w 440"/>
                    <a:gd name="T83" fmla="*/ 135 h 231"/>
                    <a:gd name="T84" fmla="*/ 71 w 440"/>
                    <a:gd name="T85" fmla="*/ 105 h 231"/>
                    <a:gd name="T86" fmla="*/ 39 w 440"/>
                    <a:gd name="T87" fmla="*/ 82 h 231"/>
                    <a:gd name="T88" fmla="*/ 29 w 440"/>
                    <a:gd name="T89" fmla="*/ 70 h 231"/>
                    <a:gd name="T90" fmla="*/ 29 w 440"/>
                    <a:gd name="T91" fmla="*/ 65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40" h="231">
                      <a:moveTo>
                        <a:pt x="29" y="65"/>
                      </a:moveTo>
                      <a:lnTo>
                        <a:pt x="29" y="65"/>
                      </a:lnTo>
                      <a:lnTo>
                        <a:pt x="15" y="50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1" y="26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3"/>
                      </a:lnTo>
                      <a:lnTo>
                        <a:pt x="30" y="6"/>
                      </a:lnTo>
                      <a:lnTo>
                        <a:pt x="54" y="17"/>
                      </a:lnTo>
                      <a:lnTo>
                        <a:pt x="84" y="32"/>
                      </a:lnTo>
                      <a:lnTo>
                        <a:pt x="116" y="46"/>
                      </a:lnTo>
                      <a:lnTo>
                        <a:pt x="150" y="61"/>
                      </a:lnTo>
                      <a:lnTo>
                        <a:pt x="168" y="67"/>
                      </a:lnTo>
                      <a:lnTo>
                        <a:pt x="185" y="70"/>
                      </a:lnTo>
                      <a:lnTo>
                        <a:pt x="202" y="74"/>
                      </a:lnTo>
                      <a:lnTo>
                        <a:pt x="217" y="75"/>
                      </a:lnTo>
                      <a:lnTo>
                        <a:pt x="217" y="75"/>
                      </a:lnTo>
                      <a:lnTo>
                        <a:pt x="266" y="76"/>
                      </a:lnTo>
                      <a:lnTo>
                        <a:pt x="291" y="77"/>
                      </a:lnTo>
                      <a:lnTo>
                        <a:pt x="297" y="79"/>
                      </a:lnTo>
                      <a:lnTo>
                        <a:pt x="302" y="80"/>
                      </a:lnTo>
                      <a:lnTo>
                        <a:pt x="304" y="82"/>
                      </a:lnTo>
                      <a:lnTo>
                        <a:pt x="308" y="85"/>
                      </a:lnTo>
                      <a:lnTo>
                        <a:pt x="308" y="85"/>
                      </a:lnTo>
                      <a:lnTo>
                        <a:pt x="317" y="95"/>
                      </a:lnTo>
                      <a:lnTo>
                        <a:pt x="333" y="112"/>
                      </a:lnTo>
                      <a:lnTo>
                        <a:pt x="343" y="122"/>
                      </a:lnTo>
                      <a:lnTo>
                        <a:pt x="353" y="132"/>
                      </a:lnTo>
                      <a:lnTo>
                        <a:pt x="367" y="141"/>
                      </a:lnTo>
                      <a:lnTo>
                        <a:pt x="380" y="150"/>
                      </a:lnTo>
                      <a:lnTo>
                        <a:pt x="380" y="150"/>
                      </a:lnTo>
                      <a:lnTo>
                        <a:pt x="403" y="162"/>
                      </a:lnTo>
                      <a:lnTo>
                        <a:pt x="418" y="169"/>
                      </a:lnTo>
                      <a:lnTo>
                        <a:pt x="428" y="172"/>
                      </a:lnTo>
                      <a:lnTo>
                        <a:pt x="437" y="175"/>
                      </a:lnTo>
                      <a:lnTo>
                        <a:pt x="437" y="175"/>
                      </a:lnTo>
                      <a:lnTo>
                        <a:pt x="438" y="176"/>
                      </a:lnTo>
                      <a:lnTo>
                        <a:pt x="439" y="178"/>
                      </a:lnTo>
                      <a:lnTo>
                        <a:pt x="440" y="187"/>
                      </a:lnTo>
                      <a:lnTo>
                        <a:pt x="439" y="198"/>
                      </a:lnTo>
                      <a:lnTo>
                        <a:pt x="437" y="204"/>
                      </a:lnTo>
                      <a:lnTo>
                        <a:pt x="434" y="209"/>
                      </a:lnTo>
                      <a:lnTo>
                        <a:pt x="430" y="215"/>
                      </a:lnTo>
                      <a:lnTo>
                        <a:pt x="426" y="219"/>
                      </a:lnTo>
                      <a:lnTo>
                        <a:pt x="421" y="224"/>
                      </a:lnTo>
                      <a:lnTo>
                        <a:pt x="414" y="228"/>
                      </a:lnTo>
                      <a:lnTo>
                        <a:pt x="405" y="230"/>
                      </a:lnTo>
                      <a:lnTo>
                        <a:pt x="396" y="231"/>
                      </a:lnTo>
                      <a:lnTo>
                        <a:pt x="385" y="231"/>
                      </a:lnTo>
                      <a:lnTo>
                        <a:pt x="373" y="229"/>
                      </a:lnTo>
                      <a:lnTo>
                        <a:pt x="373" y="229"/>
                      </a:lnTo>
                      <a:lnTo>
                        <a:pt x="359" y="225"/>
                      </a:lnTo>
                      <a:lnTo>
                        <a:pt x="349" y="222"/>
                      </a:lnTo>
                      <a:lnTo>
                        <a:pt x="338" y="218"/>
                      </a:lnTo>
                      <a:lnTo>
                        <a:pt x="328" y="213"/>
                      </a:lnTo>
                      <a:lnTo>
                        <a:pt x="320" y="207"/>
                      </a:lnTo>
                      <a:lnTo>
                        <a:pt x="313" y="203"/>
                      </a:lnTo>
                      <a:lnTo>
                        <a:pt x="301" y="190"/>
                      </a:lnTo>
                      <a:lnTo>
                        <a:pt x="291" y="178"/>
                      </a:lnTo>
                      <a:lnTo>
                        <a:pt x="284" y="166"/>
                      </a:lnTo>
                      <a:lnTo>
                        <a:pt x="279" y="154"/>
                      </a:lnTo>
                      <a:lnTo>
                        <a:pt x="274" y="145"/>
                      </a:lnTo>
                      <a:lnTo>
                        <a:pt x="274" y="145"/>
                      </a:lnTo>
                      <a:lnTo>
                        <a:pt x="273" y="146"/>
                      </a:lnTo>
                      <a:lnTo>
                        <a:pt x="269" y="151"/>
                      </a:lnTo>
                      <a:lnTo>
                        <a:pt x="262" y="154"/>
                      </a:lnTo>
                      <a:lnTo>
                        <a:pt x="256" y="157"/>
                      </a:lnTo>
                      <a:lnTo>
                        <a:pt x="249" y="158"/>
                      </a:lnTo>
                      <a:lnTo>
                        <a:pt x="240" y="159"/>
                      </a:lnTo>
                      <a:lnTo>
                        <a:pt x="231" y="159"/>
                      </a:lnTo>
                      <a:lnTo>
                        <a:pt x="220" y="159"/>
                      </a:lnTo>
                      <a:lnTo>
                        <a:pt x="207" y="157"/>
                      </a:lnTo>
                      <a:lnTo>
                        <a:pt x="192" y="154"/>
                      </a:lnTo>
                      <a:lnTo>
                        <a:pt x="175" y="150"/>
                      </a:lnTo>
                      <a:lnTo>
                        <a:pt x="157" y="144"/>
                      </a:lnTo>
                      <a:lnTo>
                        <a:pt x="137" y="135"/>
                      </a:lnTo>
                      <a:lnTo>
                        <a:pt x="137" y="135"/>
                      </a:lnTo>
                      <a:lnTo>
                        <a:pt x="98" y="118"/>
                      </a:lnTo>
                      <a:lnTo>
                        <a:pt x="71" y="105"/>
                      </a:lnTo>
                      <a:lnTo>
                        <a:pt x="51" y="92"/>
                      </a:lnTo>
                      <a:lnTo>
                        <a:pt x="39" y="82"/>
                      </a:lnTo>
                      <a:lnTo>
                        <a:pt x="32" y="75"/>
                      </a:lnTo>
                      <a:lnTo>
                        <a:pt x="29" y="70"/>
                      </a:lnTo>
                      <a:lnTo>
                        <a:pt x="29" y="67"/>
                      </a:lnTo>
                      <a:lnTo>
                        <a:pt x="29" y="65"/>
                      </a:lnTo>
                      <a:lnTo>
                        <a:pt x="29" y="65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iṡļïďè">
                  <a:extLst>
                    <a:ext uri="{FF2B5EF4-FFF2-40B4-BE49-F238E27FC236}">
                      <a16:creationId xmlns:a16="http://schemas.microsoft.com/office/drawing/2014/main" id="{F7EAEAAD-368A-4DA7-9EF1-C29AB6886834}"/>
                    </a:ext>
                  </a:extLst>
                </p:cNvPr>
                <p:cNvSpPr/>
                <p:nvPr/>
              </p:nvSpPr>
              <p:spPr bwMode="auto">
                <a:xfrm>
                  <a:off x="2435580" y="4017900"/>
                  <a:ext cx="785790" cy="340868"/>
                </a:xfrm>
                <a:custGeom>
                  <a:avLst/>
                  <a:gdLst>
                    <a:gd name="T0" fmla="*/ 439 w 439"/>
                    <a:gd name="T1" fmla="*/ 178 h 192"/>
                    <a:gd name="T2" fmla="*/ 437 w 439"/>
                    <a:gd name="T3" fmla="*/ 175 h 192"/>
                    <a:gd name="T4" fmla="*/ 428 w 439"/>
                    <a:gd name="T5" fmla="*/ 172 h 192"/>
                    <a:gd name="T6" fmla="*/ 403 w 439"/>
                    <a:gd name="T7" fmla="*/ 162 h 192"/>
                    <a:gd name="T8" fmla="*/ 380 w 439"/>
                    <a:gd name="T9" fmla="*/ 150 h 192"/>
                    <a:gd name="T10" fmla="*/ 353 w 439"/>
                    <a:gd name="T11" fmla="*/ 132 h 192"/>
                    <a:gd name="T12" fmla="*/ 333 w 439"/>
                    <a:gd name="T13" fmla="*/ 112 h 192"/>
                    <a:gd name="T14" fmla="*/ 308 w 439"/>
                    <a:gd name="T15" fmla="*/ 85 h 192"/>
                    <a:gd name="T16" fmla="*/ 304 w 439"/>
                    <a:gd name="T17" fmla="*/ 82 h 192"/>
                    <a:gd name="T18" fmla="*/ 297 w 439"/>
                    <a:gd name="T19" fmla="*/ 79 h 192"/>
                    <a:gd name="T20" fmla="*/ 266 w 439"/>
                    <a:gd name="T21" fmla="*/ 76 h 192"/>
                    <a:gd name="T22" fmla="*/ 217 w 439"/>
                    <a:gd name="T23" fmla="*/ 75 h 192"/>
                    <a:gd name="T24" fmla="*/ 185 w 439"/>
                    <a:gd name="T25" fmla="*/ 70 h 192"/>
                    <a:gd name="T26" fmla="*/ 150 w 439"/>
                    <a:gd name="T27" fmla="*/ 61 h 192"/>
                    <a:gd name="T28" fmla="*/ 84 w 439"/>
                    <a:gd name="T29" fmla="*/ 32 h 192"/>
                    <a:gd name="T30" fmla="*/ 30 w 439"/>
                    <a:gd name="T31" fmla="*/ 6 h 192"/>
                    <a:gd name="T32" fmla="*/ 13 w 439"/>
                    <a:gd name="T33" fmla="*/ 0 h 192"/>
                    <a:gd name="T34" fmla="*/ 4 w 439"/>
                    <a:gd name="T35" fmla="*/ 2 h 192"/>
                    <a:gd name="T36" fmla="*/ 3 w 439"/>
                    <a:gd name="T37" fmla="*/ 3 h 192"/>
                    <a:gd name="T38" fmla="*/ 0 w 439"/>
                    <a:gd name="T39" fmla="*/ 17 h 192"/>
                    <a:gd name="T40" fmla="*/ 4 w 439"/>
                    <a:gd name="T41" fmla="*/ 33 h 192"/>
                    <a:gd name="T42" fmla="*/ 15 w 439"/>
                    <a:gd name="T43" fmla="*/ 50 h 192"/>
                    <a:gd name="T44" fmla="*/ 29 w 439"/>
                    <a:gd name="T45" fmla="*/ 65 h 192"/>
                    <a:gd name="T46" fmla="*/ 29 w 439"/>
                    <a:gd name="T47" fmla="*/ 68 h 192"/>
                    <a:gd name="T48" fmla="*/ 65 w 439"/>
                    <a:gd name="T49" fmla="*/ 85 h 192"/>
                    <a:gd name="T50" fmla="*/ 107 w 439"/>
                    <a:gd name="T51" fmla="*/ 99 h 192"/>
                    <a:gd name="T52" fmla="*/ 126 w 439"/>
                    <a:gd name="T53" fmla="*/ 103 h 192"/>
                    <a:gd name="T54" fmla="*/ 162 w 439"/>
                    <a:gd name="T55" fmla="*/ 109 h 192"/>
                    <a:gd name="T56" fmla="*/ 208 w 439"/>
                    <a:gd name="T57" fmla="*/ 111 h 192"/>
                    <a:gd name="T58" fmla="*/ 254 w 439"/>
                    <a:gd name="T59" fmla="*/ 106 h 192"/>
                    <a:gd name="T60" fmla="*/ 280 w 439"/>
                    <a:gd name="T61" fmla="*/ 100 h 192"/>
                    <a:gd name="T62" fmla="*/ 281 w 439"/>
                    <a:gd name="T63" fmla="*/ 103 h 192"/>
                    <a:gd name="T64" fmla="*/ 290 w 439"/>
                    <a:gd name="T65" fmla="*/ 113 h 192"/>
                    <a:gd name="T66" fmla="*/ 311 w 439"/>
                    <a:gd name="T67" fmla="*/ 135 h 192"/>
                    <a:gd name="T68" fmla="*/ 352 w 439"/>
                    <a:gd name="T69" fmla="*/ 168 h 192"/>
                    <a:gd name="T70" fmla="*/ 370 w 439"/>
                    <a:gd name="T71" fmla="*/ 178 h 192"/>
                    <a:gd name="T72" fmla="*/ 399 w 439"/>
                    <a:gd name="T73" fmla="*/ 190 h 192"/>
                    <a:gd name="T74" fmla="*/ 420 w 439"/>
                    <a:gd name="T75" fmla="*/ 190 h 192"/>
                    <a:gd name="T76" fmla="*/ 434 w 439"/>
                    <a:gd name="T77" fmla="*/ 183 h 192"/>
                    <a:gd name="T78" fmla="*/ 439 w 439"/>
                    <a:gd name="T79" fmla="*/ 178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9" h="192">
                      <a:moveTo>
                        <a:pt x="439" y="178"/>
                      </a:moveTo>
                      <a:lnTo>
                        <a:pt x="439" y="178"/>
                      </a:lnTo>
                      <a:lnTo>
                        <a:pt x="438" y="176"/>
                      </a:lnTo>
                      <a:lnTo>
                        <a:pt x="437" y="175"/>
                      </a:lnTo>
                      <a:lnTo>
                        <a:pt x="437" y="175"/>
                      </a:lnTo>
                      <a:lnTo>
                        <a:pt x="428" y="172"/>
                      </a:lnTo>
                      <a:lnTo>
                        <a:pt x="418" y="169"/>
                      </a:lnTo>
                      <a:lnTo>
                        <a:pt x="403" y="162"/>
                      </a:lnTo>
                      <a:lnTo>
                        <a:pt x="380" y="150"/>
                      </a:lnTo>
                      <a:lnTo>
                        <a:pt x="380" y="150"/>
                      </a:lnTo>
                      <a:lnTo>
                        <a:pt x="367" y="141"/>
                      </a:lnTo>
                      <a:lnTo>
                        <a:pt x="353" y="132"/>
                      </a:lnTo>
                      <a:lnTo>
                        <a:pt x="343" y="122"/>
                      </a:lnTo>
                      <a:lnTo>
                        <a:pt x="333" y="112"/>
                      </a:lnTo>
                      <a:lnTo>
                        <a:pt x="317" y="95"/>
                      </a:lnTo>
                      <a:lnTo>
                        <a:pt x="308" y="85"/>
                      </a:lnTo>
                      <a:lnTo>
                        <a:pt x="308" y="85"/>
                      </a:lnTo>
                      <a:lnTo>
                        <a:pt x="304" y="82"/>
                      </a:lnTo>
                      <a:lnTo>
                        <a:pt x="302" y="80"/>
                      </a:lnTo>
                      <a:lnTo>
                        <a:pt x="297" y="79"/>
                      </a:lnTo>
                      <a:lnTo>
                        <a:pt x="291" y="77"/>
                      </a:lnTo>
                      <a:lnTo>
                        <a:pt x="266" y="76"/>
                      </a:lnTo>
                      <a:lnTo>
                        <a:pt x="217" y="75"/>
                      </a:lnTo>
                      <a:lnTo>
                        <a:pt x="217" y="75"/>
                      </a:lnTo>
                      <a:lnTo>
                        <a:pt x="202" y="74"/>
                      </a:lnTo>
                      <a:lnTo>
                        <a:pt x="185" y="70"/>
                      </a:lnTo>
                      <a:lnTo>
                        <a:pt x="168" y="67"/>
                      </a:lnTo>
                      <a:lnTo>
                        <a:pt x="150" y="61"/>
                      </a:lnTo>
                      <a:lnTo>
                        <a:pt x="116" y="46"/>
                      </a:lnTo>
                      <a:lnTo>
                        <a:pt x="84" y="32"/>
                      </a:lnTo>
                      <a:lnTo>
                        <a:pt x="54" y="17"/>
                      </a:lnTo>
                      <a:lnTo>
                        <a:pt x="30" y="6"/>
                      </a:lnTo>
                      <a:lnTo>
                        <a:pt x="20" y="3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1" y="26"/>
                      </a:lnTo>
                      <a:lnTo>
                        <a:pt x="4" y="33"/>
                      </a:lnTo>
                      <a:lnTo>
                        <a:pt x="9" y="41"/>
                      </a:lnTo>
                      <a:lnTo>
                        <a:pt x="15" y="50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68"/>
                      </a:lnTo>
                      <a:lnTo>
                        <a:pt x="29" y="68"/>
                      </a:lnTo>
                      <a:lnTo>
                        <a:pt x="45" y="76"/>
                      </a:lnTo>
                      <a:lnTo>
                        <a:pt x="65" y="85"/>
                      </a:lnTo>
                      <a:lnTo>
                        <a:pt x="85" y="92"/>
                      </a:lnTo>
                      <a:lnTo>
                        <a:pt x="107" y="99"/>
                      </a:lnTo>
                      <a:lnTo>
                        <a:pt x="107" y="99"/>
                      </a:lnTo>
                      <a:lnTo>
                        <a:pt x="126" y="103"/>
                      </a:lnTo>
                      <a:lnTo>
                        <a:pt x="144" y="106"/>
                      </a:lnTo>
                      <a:lnTo>
                        <a:pt x="162" y="109"/>
                      </a:lnTo>
                      <a:lnTo>
                        <a:pt x="178" y="110"/>
                      </a:lnTo>
                      <a:lnTo>
                        <a:pt x="208" y="111"/>
                      </a:lnTo>
                      <a:lnTo>
                        <a:pt x="233" y="110"/>
                      </a:lnTo>
                      <a:lnTo>
                        <a:pt x="254" y="106"/>
                      </a:lnTo>
                      <a:lnTo>
                        <a:pt x="268" y="104"/>
                      </a:lnTo>
                      <a:lnTo>
                        <a:pt x="280" y="100"/>
                      </a:lnTo>
                      <a:lnTo>
                        <a:pt x="280" y="100"/>
                      </a:lnTo>
                      <a:lnTo>
                        <a:pt x="281" y="103"/>
                      </a:lnTo>
                      <a:lnTo>
                        <a:pt x="285" y="107"/>
                      </a:lnTo>
                      <a:lnTo>
                        <a:pt x="290" y="113"/>
                      </a:lnTo>
                      <a:lnTo>
                        <a:pt x="299" y="123"/>
                      </a:lnTo>
                      <a:lnTo>
                        <a:pt x="311" y="135"/>
                      </a:lnTo>
                      <a:lnTo>
                        <a:pt x="329" y="150"/>
                      </a:lnTo>
                      <a:lnTo>
                        <a:pt x="352" y="168"/>
                      </a:lnTo>
                      <a:lnTo>
                        <a:pt x="352" y="168"/>
                      </a:lnTo>
                      <a:lnTo>
                        <a:pt x="370" y="178"/>
                      </a:lnTo>
                      <a:lnTo>
                        <a:pt x="386" y="187"/>
                      </a:lnTo>
                      <a:lnTo>
                        <a:pt x="399" y="190"/>
                      </a:lnTo>
                      <a:lnTo>
                        <a:pt x="410" y="192"/>
                      </a:lnTo>
                      <a:lnTo>
                        <a:pt x="420" y="190"/>
                      </a:lnTo>
                      <a:lnTo>
                        <a:pt x="428" y="187"/>
                      </a:lnTo>
                      <a:lnTo>
                        <a:pt x="434" y="183"/>
                      </a:lnTo>
                      <a:lnTo>
                        <a:pt x="439" y="178"/>
                      </a:lnTo>
                      <a:lnTo>
                        <a:pt x="439" y="178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925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ïşļíḍé">
                  <a:extLst>
                    <a:ext uri="{FF2B5EF4-FFF2-40B4-BE49-F238E27FC236}">
                      <a16:creationId xmlns:a16="http://schemas.microsoft.com/office/drawing/2014/main" id="{35A4C561-EA12-4B60-BE2A-31CC982C5E0D}"/>
                    </a:ext>
                  </a:extLst>
                </p:cNvPr>
                <p:cNvSpPr/>
                <p:nvPr/>
              </p:nvSpPr>
              <p:spPr bwMode="auto">
                <a:xfrm>
                  <a:off x="3092199" y="4269066"/>
                  <a:ext cx="114818" cy="60998"/>
                </a:xfrm>
                <a:custGeom>
                  <a:avLst/>
                  <a:gdLst>
                    <a:gd name="T0" fmla="*/ 62 w 62"/>
                    <a:gd name="T1" fmla="*/ 33 h 34"/>
                    <a:gd name="T2" fmla="*/ 62 w 62"/>
                    <a:gd name="T3" fmla="*/ 33 h 34"/>
                    <a:gd name="T4" fmla="*/ 44 w 62"/>
                    <a:gd name="T5" fmla="*/ 25 h 34"/>
                    <a:gd name="T6" fmla="*/ 13 w 62"/>
                    <a:gd name="T7" fmla="*/ 9 h 34"/>
                    <a:gd name="T8" fmla="*/ 13 w 62"/>
                    <a:gd name="T9" fmla="*/ 9 h 34"/>
                    <a:gd name="T10" fmla="*/ 0 w 62"/>
                    <a:gd name="T11" fmla="*/ 0 h 34"/>
                    <a:gd name="T12" fmla="*/ 0 w 62"/>
                    <a:gd name="T13" fmla="*/ 0 h 34"/>
                    <a:gd name="T14" fmla="*/ 0 w 62"/>
                    <a:gd name="T15" fmla="*/ 4 h 34"/>
                    <a:gd name="T16" fmla="*/ 0 w 62"/>
                    <a:gd name="T17" fmla="*/ 7 h 34"/>
                    <a:gd name="T18" fmla="*/ 1 w 62"/>
                    <a:gd name="T19" fmla="*/ 11 h 34"/>
                    <a:gd name="T20" fmla="*/ 3 w 62"/>
                    <a:gd name="T21" fmla="*/ 15 h 34"/>
                    <a:gd name="T22" fmla="*/ 3 w 62"/>
                    <a:gd name="T23" fmla="*/ 15 h 34"/>
                    <a:gd name="T24" fmla="*/ 14 w 62"/>
                    <a:gd name="T25" fmla="*/ 22 h 34"/>
                    <a:gd name="T26" fmla="*/ 21 w 62"/>
                    <a:gd name="T27" fmla="*/ 25 h 34"/>
                    <a:gd name="T28" fmla="*/ 30 w 62"/>
                    <a:gd name="T29" fmla="*/ 29 h 34"/>
                    <a:gd name="T30" fmla="*/ 38 w 62"/>
                    <a:gd name="T31" fmla="*/ 33 h 34"/>
                    <a:gd name="T32" fmla="*/ 47 w 62"/>
                    <a:gd name="T33" fmla="*/ 34 h 34"/>
                    <a:gd name="T34" fmla="*/ 55 w 62"/>
                    <a:gd name="T35" fmla="*/ 34 h 34"/>
                    <a:gd name="T36" fmla="*/ 62 w 62"/>
                    <a:gd name="T37" fmla="*/ 33 h 34"/>
                    <a:gd name="T38" fmla="*/ 62 w 62"/>
                    <a:gd name="T3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2" h="34">
                      <a:moveTo>
                        <a:pt x="62" y="33"/>
                      </a:moveTo>
                      <a:lnTo>
                        <a:pt x="62" y="33"/>
                      </a:lnTo>
                      <a:lnTo>
                        <a:pt x="44" y="25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4" y="22"/>
                      </a:lnTo>
                      <a:lnTo>
                        <a:pt x="21" y="25"/>
                      </a:lnTo>
                      <a:lnTo>
                        <a:pt x="30" y="29"/>
                      </a:lnTo>
                      <a:lnTo>
                        <a:pt x="38" y="33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62" y="33"/>
                      </a:lnTo>
                      <a:lnTo>
                        <a:pt x="62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îŝlíḋe">
                  <a:extLst>
                    <a:ext uri="{FF2B5EF4-FFF2-40B4-BE49-F238E27FC236}">
                      <a16:creationId xmlns:a16="http://schemas.microsoft.com/office/drawing/2014/main" id="{FC848F6A-87D3-4477-9935-9293A979D09B}"/>
                    </a:ext>
                  </a:extLst>
                </p:cNvPr>
                <p:cNvSpPr/>
                <p:nvPr/>
              </p:nvSpPr>
              <p:spPr bwMode="auto">
                <a:xfrm>
                  <a:off x="2457108" y="4114779"/>
                  <a:ext cx="889843" cy="473626"/>
                </a:xfrm>
                <a:custGeom>
                  <a:avLst/>
                  <a:gdLst>
                    <a:gd name="T0" fmla="*/ 2 w 496"/>
                    <a:gd name="T1" fmla="*/ 4 h 265"/>
                    <a:gd name="T2" fmla="*/ 11 w 496"/>
                    <a:gd name="T3" fmla="*/ 0 h 265"/>
                    <a:gd name="T4" fmla="*/ 23 w 496"/>
                    <a:gd name="T5" fmla="*/ 0 h 265"/>
                    <a:gd name="T6" fmla="*/ 53 w 496"/>
                    <a:gd name="T7" fmla="*/ 14 h 265"/>
                    <a:gd name="T8" fmla="*/ 100 w 496"/>
                    <a:gd name="T9" fmla="*/ 34 h 265"/>
                    <a:gd name="T10" fmla="*/ 150 w 496"/>
                    <a:gd name="T11" fmla="*/ 50 h 265"/>
                    <a:gd name="T12" fmla="*/ 170 w 496"/>
                    <a:gd name="T13" fmla="*/ 53 h 265"/>
                    <a:gd name="T14" fmla="*/ 236 w 496"/>
                    <a:gd name="T15" fmla="*/ 65 h 265"/>
                    <a:gd name="T16" fmla="*/ 272 w 496"/>
                    <a:gd name="T17" fmla="*/ 69 h 265"/>
                    <a:gd name="T18" fmla="*/ 292 w 496"/>
                    <a:gd name="T19" fmla="*/ 68 h 265"/>
                    <a:gd name="T20" fmla="*/ 306 w 496"/>
                    <a:gd name="T21" fmla="*/ 65 h 265"/>
                    <a:gd name="T22" fmla="*/ 315 w 496"/>
                    <a:gd name="T23" fmla="*/ 72 h 265"/>
                    <a:gd name="T24" fmla="*/ 345 w 496"/>
                    <a:gd name="T25" fmla="*/ 105 h 265"/>
                    <a:gd name="T26" fmla="*/ 377 w 496"/>
                    <a:gd name="T27" fmla="*/ 141 h 265"/>
                    <a:gd name="T28" fmla="*/ 403 w 496"/>
                    <a:gd name="T29" fmla="*/ 164 h 265"/>
                    <a:gd name="T30" fmla="*/ 434 w 496"/>
                    <a:gd name="T31" fmla="*/ 185 h 265"/>
                    <a:gd name="T32" fmla="*/ 468 w 496"/>
                    <a:gd name="T33" fmla="*/ 198 h 265"/>
                    <a:gd name="T34" fmla="*/ 487 w 496"/>
                    <a:gd name="T35" fmla="*/ 201 h 265"/>
                    <a:gd name="T36" fmla="*/ 493 w 496"/>
                    <a:gd name="T37" fmla="*/ 210 h 265"/>
                    <a:gd name="T38" fmla="*/ 496 w 496"/>
                    <a:gd name="T39" fmla="*/ 221 h 265"/>
                    <a:gd name="T40" fmla="*/ 493 w 496"/>
                    <a:gd name="T41" fmla="*/ 234 h 265"/>
                    <a:gd name="T42" fmla="*/ 486 w 496"/>
                    <a:gd name="T43" fmla="*/ 246 h 265"/>
                    <a:gd name="T44" fmla="*/ 474 w 496"/>
                    <a:gd name="T45" fmla="*/ 256 h 265"/>
                    <a:gd name="T46" fmla="*/ 457 w 496"/>
                    <a:gd name="T47" fmla="*/ 263 h 265"/>
                    <a:gd name="T48" fmla="*/ 434 w 496"/>
                    <a:gd name="T49" fmla="*/ 265 h 265"/>
                    <a:gd name="T50" fmla="*/ 408 w 496"/>
                    <a:gd name="T51" fmla="*/ 262 h 265"/>
                    <a:gd name="T52" fmla="*/ 393 w 496"/>
                    <a:gd name="T53" fmla="*/ 257 h 265"/>
                    <a:gd name="T54" fmla="*/ 368 w 496"/>
                    <a:gd name="T55" fmla="*/ 247 h 265"/>
                    <a:gd name="T56" fmla="*/ 345 w 496"/>
                    <a:gd name="T57" fmla="*/ 236 h 265"/>
                    <a:gd name="T58" fmla="*/ 326 w 496"/>
                    <a:gd name="T59" fmla="*/ 222 h 265"/>
                    <a:gd name="T60" fmla="*/ 310 w 496"/>
                    <a:gd name="T61" fmla="*/ 208 h 265"/>
                    <a:gd name="T62" fmla="*/ 297 w 496"/>
                    <a:gd name="T63" fmla="*/ 189 h 265"/>
                    <a:gd name="T64" fmla="*/ 286 w 496"/>
                    <a:gd name="T65" fmla="*/ 171 h 265"/>
                    <a:gd name="T66" fmla="*/ 274 w 496"/>
                    <a:gd name="T67" fmla="*/ 140 h 265"/>
                    <a:gd name="T68" fmla="*/ 262 w 496"/>
                    <a:gd name="T69" fmla="*/ 144 h 265"/>
                    <a:gd name="T70" fmla="*/ 235 w 496"/>
                    <a:gd name="T71" fmla="*/ 149 h 265"/>
                    <a:gd name="T72" fmla="*/ 188 w 496"/>
                    <a:gd name="T73" fmla="*/ 152 h 265"/>
                    <a:gd name="T74" fmla="*/ 136 w 496"/>
                    <a:gd name="T75" fmla="*/ 150 h 265"/>
                    <a:gd name="T76" fmla="*/ 103 w 496"/>
                    <a:gd name="T77" fmla="*/ 144 h 265"/>
                    <a:gd name="T78" fmla="*/ 73 w 496"/>
                    <a:gd name="T79" fmla="*/ 135 h 265"/>
                    <a:gd name="T80" fmla="*/ 49 w 496"/>
                    <a:gd name="T81" fmla="*/ 123 h 265"/>
                    <a:gd name="T82" fmla="*/ 38 w 496"/>
                    <a:gd name="T83" fmla="*/ 116 h 265"/>
                    <a:gd name="T84" fmla="*/ 23 w 496"/>
                    <a:gd name="T85" fmla="*/ 100 h 265"/>
                    <a:gd name="T86" fmla="*/ 12 w 496"/>
                    <a:gd name="T87" fmla="*/ 82 h 265"/>
                    <a:gd name="T88" fmla="*/ 5 w 496"/>
                    <a:gd name="T89" fmla="*/ 64 h 265"/>
                    <a:gd name="T90" fmla="*/ 0 w 496"/>
                    <a:gd name="T91" fmla="*/ 29 h 265"/>
                    <a:gd name="T92" fmla="*/ 2 w 496"/>
                    <a:gd name="T93" fmla="*/ 4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96" h="265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6" y="5"/>
                      </a:lnTo>
                      <a:lnTo>
                        <a:pt x="53" y="14"/>
                      </a:lnTo>
                      <a:lnTo>
                        <a:pt x="74" y="23"/>
                      </a:lnTo>
                      <a:lnTo>
                        <a:pt x="100" y="34"/>
                      </a:lnTo>
                      <a:lnTo>
                        <a:pt x="131" y="44"/>
                      </a:lnTo>
                      <a:lnTo>
                        <a:pt x="150" y="50"/>
                      </a:lnTo>
                      <a:lnTo>
                        <a:pt x="170" y="53"/>
                      </a:lnTo>
                      <a:lnTo>
                        <a:pt x="170" y="53"/>
                      </a:lnTo>
                      <a:lnTo>
                        <a:pt x="207" y="61"/>
                      </a:lnTo>
                      <a:lnTo>
                        <a:pt x="236" y="65"/>
                      </a:lnTo>
                      <a:lnTo>
                        <a:pt x="256" y="68"/>
                      </a:lnTo>
                      <a:lnTo>
                        <a:pt x="272" y="69"/>
                      </a:lnTo>
                      <a:lnTo>
                        <a:pt x="284" y="68"/>
                      </a:lnTo>
                      <a:lnTo>
                        <a:pt x="292" y="68"/>
                      </a:lnTo>
                      <a:lnTo>
                        <a:pt x="306" y="65"/>
                      </a:lnTo>
                      <a:lnTo>
                        <a:pt x="306" y="65"/>
                      </a:lnTo>
                      <a:lnTo>
                        <a:pt x="310" y="68"/>
                      </a:lnTo>
                      <a:lnTo>
                        <a:pt x="315" y="72"/>
                      </a:lnTo>
                      <a:lnTo>
                        <a:pt x="328" y="86"/>
                      </a:lnTo>
                      <a:lnTo>
                        <a:pt x="345" y="105"/>
                      </a:lnTo>
                      <a:lnTo>
                        <a:pt x="366" y="129"/>
                      </a:lnTo>
                      <a:lnTo>
                        <a:pt x="377" y="141"/>
                      </a:lnTo>
                      <a:lnTo>
                        <a:pt x="390" y="153"/>
                      </a:lnTo>
                      <a:lnTo>
                        <a:pt x="403" y="164"/>
                      </a:lnTo>
                      <a:lnTo>
                        <a:pt x="419" y="175"/>
                      </a:lnTo>
                      <a:lnTo>
                        <a:pt x="434" y="185"/>
                      </a:lnTo>
                      <a:lnTo>
                        <a:pt x="451" y="192"/>
                      </a:lnTo>
                      <a:lnTo>
                        <a:pt x="468" y="198"/>
                      </a:lnTo>
                      <a:lnTo>
                        <a:pt x="487" y="201"/>
                      </a:lnTo>
                      <a:lnTo>
                        <a:pt x="487" y="201"/>
                      </a:lnTo>
                      <a:lnTo>
                        <a:pt x="491" y="205"/>
                      </a:lnTo>
                      <a:lnTo>
                        <a:pt x="493" y="210"/>
                      </a:lnTo>
                      <a:lnTo>
                        <a:pt x="496" y="216"/>
                      </a:lnTo>
                      <a:lnTo>
                        <a:pt x="496" y="221"/>
                      </a:lnTo>
                      <a:lnTo>
                        <a:pt x="495" y="228"/>
                      </a:lnTo>
                      <a:lnTo>
                        <a:pt x="493" y="234"/>
                      </a:lnTo>
                      <a:lnTo>
                        <a:pt x="490" y="240"/>
                      </a:lnTo>
                      <a:lnTo>
                        <a:pt x="486" y="246"/>
                      </a:lnTo>
                      <a:lnTo>
                        <a:pt x="480" y="251"/>
                      </a:lnTo>
                      <a:lnTo>
                        <a:pt x="474" y="256"/>
                      </a:lnTo>
                      <a:lnTo>
                        <a:pt x="466" y="259"/>
                      </a:lnTo>
                      <a:lnTo>
                        <a:pt x="457" y="263"/>
                      </a:lnTo>
                      <a:lnTo>
                        <a:pt x="446" y="264"/>
                      </a:lnTo>
                      <a:lnTo>
                        <a:pt x="434" y="265"/>
                      </a:lnTo>
                      <a:lnTo>
                        <a:pt x="422" y="264"/>
                      </a:lnTo>
                      <a:lnTo>
                        <a:pt x="408" y="262"/>
                      </a:lnTo>
                      <a:lnTo>
                        <a:pt x="408" y="262"/>
                      </a:lnTo>
                      <a:lnTo>
                        <a:pt x="393" y="257"/>
                      </a:lnTo>
                      <a:lnTo>
                        <a:pt x="380" y="252"/>
                      </a:lnTo>
                      <a:lnTo>
                        <a:pt x="368" y="247"/>
                      </a:lnTo>
                      <a:lnTo>
                        <a:pt x="356" y="242"/>
                      </a:lnTo>
                      <a:lnTo>
                        <a:pt x="345" y="236"/>
                      </a:lnTo>
                      <a:lnTo>
                        <a:pt x="336" y="229"/>
                      </a:lnTo>
                      <a:lnTo>
                        <a:pt x="326" y="222"/>
                      </a:lnTo>
                      <a:lnTo>
                        <a:pt x="318" y="215"/>
                      </a:lnTo>
                      <a:lnTo>
                        <a:pt x="310" y="208"/>
                      </a:lnTo>
                      <a:lnTo>
                        <a:pt x="303" y="199"/>
                      </a:lnTo>
                      <a:lnTo>
                        <a:pt x="297" y="189"/>
                      </a:lnTo>
                      <a:lnTo>
                        <a:pt x="291" y="181"/>
                      </a:lnTo>
                      <a:lnTo>
                        <a:pt x="286" y="171"/>
                      </a:lnTo>
                      <a:lnTo>
                        <a:pt x="281" y="161"/>
                      </a:lnTo>
                      <a:lnTo>
                        <a:pt x="274" y="140"/>
                      </a:lnTo>
                      <a:lnTo>
                        <a:pt x="274" y="140"/>
                      </a:lnTo>
                      <a:lnTo>
                        <a:pt x="262" y="144"/>
                      </a:lnTo>
                      <a:lnTo>
                        <a:pt x="249" y="146"/>
                      </a:lnTo>
                      <a:lnTo>
                        <a:pt x="235" y="149"/>
                      </a:lnTo>
                      <a:lnTo>
                        <a:pt x="220" y="151"/>
                      </a:lnTo>
                      <a:lnTo>
                        <a:pt x="188" y="152"/>
                      </a:lnTo>
                      <a:lnTo>
                        <a:pt x="153" y="151"/>
                      </a:lnTo>
                      <a:lnTo>
                        <a:pt x="136" y="150"/>
                      </a:lnTo>
                      <a:lnTo>
                        <a:pt x="120" y="147"/>
                      </a:lnTo>
                      <a:lnTo>
                        <a:pt x="103" y="144"/>
                      </a:lnTo>
                      <a:lnTo>
                        <a:pt x="88" y="140"/>
                      </a:lnTo>
                      <a:lnTo>
                        <a:pt x="73" y="135"/>
                      </a:lnTo>
                      <a:lnTo>
                        <a:pt x="60" y="129"/>
                      </a:lnTo>
                      <a:lnTo>
                        <a:pt x="49" y="123"/>
                      </a:lnTo>
                      <a:lnTo>
                        <a:pt x="38" y="116"/>
                      </a:lnTo>
                      <a:lnTo>
                        <a:pt x="38" y="116"/>
                      </a:lnTo>
                      <a:lnTo>
                        <a:pt x="30" y="109"/>
                      </a:lnTo>
                      <a:lnTo>
                        <a:pt x="23" y="100"/>
                      </a:lnTo>
                      <a:lnTo>
                        <a:pt x="17" y="92"/>
                      </a:lnTo>
                      <a:lnTo>
                        <a:pt x="12" y="82"/>
                      </a:lnTo>
                      <a:lnTo>
                        <a:pt x="7" y="73"/>
                      </a:lnTo>
                      <a:lnTo>
                        <a:pt x="5" y="64"/>
                      </a:lnTo>
                      <a:lnTo>
                        <a:pt x="1" y="46"/>
                      </a:lnTo>
                      <a:lnTo>
                        <a:pt x="0" y="29"/>
                      </a:lnTo>
                      <a:lnTo>
                        <a:pt x="1" y="16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îś1iḑé">
                  <a:extLst>
                    <a:ext uri="{FF2B5EF4-FFF2-40B4-BE49-F238E27FC236}">
                      <a16:creationId xmlns:a16="http://schemas.microsoft.com/office/drawing/2014/main" id="{9C873C74-B52C-4626-AE18-E8272E7C3649}"/>
                    </a:ext>
                  </a:extLst>
                </p:cNvPr>
                <p:cNvSpPr/>
                <p:nvPr/>
              </p:nvSpPr>
              <p:spPr bwMode="auto">
                <a:xfrm>
                  <a:off x="1172577" y="4340827"/>
                  <a:ext cx="337279" cy="627914"/>
                </a:xfrm>
                <a:custGeom>
                  <a:avLst/>
                  <a:gdLst>
                    <a:gd name="T0" fmla="*/ 58 w 186"/>
                    <a:gd name="T1" fmla="*/ 1 h 350"/>
                    <a:gd name="T2" fmla="*/ 136 w 186"/>
                    <a:gd name="T3" fmla="*/ 0 h 350"/>
                    <a:gd name="T4" fmla="*/ 136 w 186"/>
                    <a:gd name="T5" fmla="*/ 0 h 350"/>
                    <a:gd name="T6" fmla="*/ 139 w 186"/>
                    <a:gd name="T7" fmla="*/ 6 h 350"/>
                    <a:gd name="T8" fmla="*/ 148 w 186"/>
                    <a:gd name="T9" fmla="*/ 24 h 350"/>
                    <a:gd name="T10" fmla="*/ 153 w 186"/>
                    <a:gd name="T11" fmla="*/ 37 h 350"/>
                    <a:gd name="T12" fmla="*/ 159 w 186"/>
                    <a:gd name="T13" fmla="*/ 53 h 350"/>
                    <a:gd name="T14" fmla="*/ 165 w 186"/>
                    <a:gd name="T15" fmla="*/ 71 h 350"/>
                    <a:gd name="T16" fmla="*/ 171 w 186"/>
                    <a:gd name="T17" fmla="*/ 93 h 350"/>
                    <a:gd name="T18" fmla="*/ 177 w 186"/>
                    <a:gd name="T19" fmla="*/ 115 h 350"/>
                    <a:gd name="T20" fmla="*/ 180 w 186"/>
                    <a:gd name="T21" fmla="*/ 142 h 350"/>
                    <a:gd name="T22" fmla="*/ 184 w 186"/>
                    <a:gd name="T23" fmla="*/ 170 h 350"/>
                    <a:gd name="T24" fmla="*/ 186 w 186"/>
                    <a:gd name="T25" fmla="*/ 201 h 350"/>
                    <a:gd name="T26" fmla="*/ 186 w 186"/>
                    <a:gd name="T27" fmla="*/ 233 h 350"/>
                    <a:gd name="T28" fmla="*/ 184 w 186"/>
                    <a:gd name="T29" fmla="*/ 268 h 350"/>
                    <a:gd name="T30" fmla="*/ 180 w 186"/>
                    <a:gd name="T31" fmla="*/ 306 h 350"/>
                    <a:gd name="T32" fmla="*/ 173 w 186"/>
                    <a:gd name="T33" fmla="*/ 344 h 350"/>
                    <a:gd name="T34" fmla="*/ 173 w 186"/>
                    <a:gd name="T35" fmla="*/ 344 h 350"/>
                    <a:gd name="T36" fmla="*/ 132 w 186"/>
                    <a:gd name="T37" fmla="*/ 345 h 350"/>
                    <a:gd name="T38" fmla="*/ 91 w 186"/>
                    <a:gd name="T39" fmla="*/ 348 h 350"/>
                    <a:gd name="T40" fmla="*/ 48 w 186"/>
                    <a:gd name="T41" fmla="*/ 350 h 350"/>
                    <a:gd name="T42" fmla="*/ 48 w 186"/>
                    <a:gd name="T43" fmla="*/ 350 h 350"/>
                    <a:gd name="T44" fmla="*/ 45 w 186"/>
                    <a:gd name="T45" fmla="*/ 348 h 350"/>
                    <a:gd name="T46" fmla="*/ 38 w 186"/>
                    <a:gd name="T47" fmla="*/ 339 h 350"/>
                    <a:gd name="T48" fmla="*/ 30 w 186"/>
                    <a:gd name="T49" fmla="*/ 325 h 350"/>
                    <a:gd name="T50" fmla="*/ 19 w 186"/>
                    <a:gd name="T51" fmla="*/ 306 h 350"/>
                    <a:gd name="T52" fmla="*/ 14 w 186"/>
                    <a:gd name="T53" fmla="*/ 294 h 350"/>
                    <a:gd name="T54" fmla="*/ 11 w 186"/>
                    <a:gd name="T55" fmla="*/ 280 h 350"/>
                    <a:gd name="T56" fmla="*/ 6 w 186"/>
                    <a:gd name="T57" fmla="*/ 265 h 350"/>
                    <a:gd name="T58" fmla="*/ 3 w 186"/>
                    <a:gd name="T59" fmla="*/ 248 h 350"/>
                    <a:gd name="T60" fmla="*/ 1 w 186"/>
                    <a:gd name="T61" fmla="*/ 230 h 350"/>
                    <a:gd name="T62" fmla="*/ 0 w 186"/>
                    <a:gd name="T63" fmla="*/ 209 h 350"/>
                    <a:gd name="T64" fmla="*/ 0 w 186"/>
                    <a:gd name="T65" fmla="*/ 188 h 350"/>
                    <a:gd name="T66" fmla="*/ 2 w 186"/>
                    <a:gd name="T67" fmla="*/ 165 h 350"/>
                    <a:gd name="T68" fmla="*/ 2 w 186"/>
                    <a:gd name="T69" fmla="*/ 165 h 350"/>
                    <a:gd name="T70" fmla="*/ 5 w 186"/>
                    <a:gd name="T71" fmla="*/ 142 h 350"/>
                    <a:gd name="T72" fmla="*/ 8 w 186"/>
                    <a:gd name="T73" fmla="*/ 120 h 350"/>
                    <a:gd name="T74" fmla="*/ 12 w 186"/>
                    <a:gd name="T75" fmla="*/ 102 h 350"/>
                    <a:gd name="T76" fmla="*/ 17 w 186"/>
                    <a:gd name="T77" fmla="*/ 85 h 350"/>
                    <a:gd name="T78" fmla="*/ 26 w 186"/>
                    <a:gd name="T79" fmla="*/ 56 h 350"/>
                    <a:gd name="T80" fmla="*/ 35 w 186"/>
                    <a:gd name="T81" fmla="*/ 35 h 350"/>
                    <a:gd name="T82" fmla="*/ 43 w 186"/>
                    <a:gd name="T83" fmla="*/ 19 h 350"/>
                    <a:gd name="T84" fmla="*/ 50 w 186"/>
                    <a:gd name="T85" fmla="*/ 8 h 350"/>
                    <a:gd name="T86" fmla="*/ 58 w 186"/>
                    <a:gd name="T87" fmla="*/ 1 h 350"/>
                    <a:gd name="T88" fmla="*/ 58 w 186"/>
                    <a:gd name="T89" fmla="*/ 1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86" h="350">
                      <a:moveTo>
                        <a:pt x="58" y="1"/>
                      </a:moveTo>
                      <a:lnTo>
                        <a:pt x="136" y="0"/>
                      </a:lnTo>
                      <a:lnTo>
                        <a:pt x="136" y="0"/>
                      </a:lnTo>
                      <a:lnTo>
                        <a:pt x="139" y="6"/>
                      </a:lnTo>
                      <a:lnTo>
                        <a:pt x="148" y="24"/>
                      </a:lnTo>
                      <a:lnTo>
                        <a:pt x="153" y="37"/>
                      </a:lnTo>
                      <a:lnTo>
                        <a:pt x="159" y="53"/>
                      </a:lnTo>
                      <a:lnTo>
                        <a:pt x="165" y="71"/>
                      </a:lnTo>
                      <a:lnTo>
                        <a:pt x="171" y="93"/>
                      </a:lnTo>
                      <a:lnTo>
                        <a:pt x="177" y="115"/>
                      </a:lnTo>
                      <a:lnTo>
                        <a:pt x="180" y="142"/>
                      </a:lnTo>
                      <a:lnTo>
                        <a:pt x="184" y="170"/>
                      </a:lnTo>
                      <a:lnTo>
                        <a:pt x="186" y="201"/>
                      </a:lnTo>
                      <a:lnTo>
                        <a:pt x="186" y="233"/>
                      </a:lnTo>
                      <a:lnTo>
                        <a:pt x="184" y="268"/>
                      </a:lnTo>
                      <a:lnTo>
                        <a:pt x="180" y="306"/>
                      </a:lnTo>
                      <a:lnTo>
                        <a:pt x="173" y="344"/>
                      </a:lnTo>
                      <a:lnTo>
                        <a:pt x="173" y="344"/>
                      </a:lnTo>
                      <a:lnTo>
                        <a:pt x="132" y="345"/>
                      </a:lnTo>
                      <a:lnTo>
                        <a:pt x="91" y="348"/>
                      </a:lnTo>
                      <a:lnTo>
                        <a:pt x="48" y="350"/>
                      </a:lnTo>
                      <a:lnTo>
                        <a:pt x="48" y="350"/>
                      </a:lnTo>
                      <a:lnTo>
                        <a:pt x="45" y="348"/>
                      </a:lnTo>
                      <a:lnTo>
                        <a:pt x="38" y="339"/>
                      </a:lnTo>
                      <a:lnTo>
                        <a:pt x="30" y="325"/>
                      </a:lnTo>
                      <a:lnTo>
                        <a:pt x="19" y="306"/>
                      </a:lnTo>
                      <a:lnTo>
                        <a:pt x="14" y="294"/>
                      </a:lnTo>
                      <a:lnTo>
                        <a:pt x="11" y="280"/>
                      </a:lnTo>
                      <a:lnTo>
                        <a:pt x="6" y="265"/>
                      </a:lnTo>
                      <a:lnTo>
                        <a:pt x="3" y="248"/>
                      </a:lnTo>
                      <a:lnTo>
                        <a:pt x="1" y="230"/>
                      </a:lnTo>
                      <a:lnTo>
                        <a:pt x="0" y="209"/>
                      </a:lnTo>
                      <a:lnTo>
                        <a:pt x="0" y="188"/>
                      </a:lnTo>
                      <a:lnTo>
                        <a:pt x="2" y="165"/>
                      </a:lnTo>
                      <a:lnTo>
                        <a:pt x="2" y="165"/>
                      </a:lnTo>
                      <a:lnTo>
                        <a:pt x="5" y="142"/>
                      </a:lnTo>
                      <a:lnTo>
                        <a:pt x="8" y="120"/>
                      </a:lnTo>
                      <a:lnTo>
                        <a:pt x="12" y="102"/>
                      </a:lnTo>
                      <a:lnTo>
                        <a:pt x="17" y="85"/>
                      </a:lnTo>
                      <a:lnTo>
                        <a:pt x="26" y="56"/>
                      </a:lnTo>
                      <a:lnTo>
                        <a:pt x="35" y="35"/>
                      </a:lnTo>
                      <a:lnTo>
                        <a:pt x="43" y="19"/>
                      </a:lnTo>
                      <a:lnTo>
                        <a:pt x="50" y="8"/>
                      </a:lnTo>
                      <a:lnTo>
                        <a:pt x="58" y="1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C6A7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íś1idè">
                  <a:extLst>
                    <a:ext uri="{FF2B5EF4-FFF2-40B4-BE49-F238E27FC236}">
                      <a16:creationId xmlns:a16="http://schemas.microsoft.com/office/drawing/2014/main" id="{F89D772A-4B5B-46A2-A8DF-1143111FF070}"/>
                    </a:ext>
                  </a:extLst>
                </p:cNvPr>
                <p:cNvSpPr/>
                <p:nvPr/>
              </p:nvSpPr>
              <p:spPr bwMode="auto">
                <a:xfrm>
                  <a:off x="1269456" y="3978433"/>
                  <a:ext cx="1528521" cy="1015427"/>
                </a:xfrm>
                <a:custGeom>
                  <a:avLst/>
                  <a:gdLst>
                    <a:gd name="T0" fmla="*/ 783 w 852"/>
                    <a:gd name="T1" fmla="*/ 426 h 566"/>
                    <a:gd name="T2" fmla="*/ 742 w 852"/>
                    <a:gd name="T3" fmla="*/ 420 h 566"/>
                    <a:gd name="T4" fmla="*/ 686 w 852"/>
                    <a:gd name="T5" fmla="*/ 425 h 566"/>
                    <a:gd name="T6" fmla="*/ 612 w 852"/>
                    <a:gd name="T7" fmla="*/ 446 h 566"/>
                    <a:gd name="T8" fmla="*/ 588 w 852"/>
                    <a:gd name="T9" fmla="*/ 451 h 566"/>
                    <a:gd name="T10" fmla="*/ 561 w 852"/>
                    <a:gd name="T11" fmla="*/ 434 h 566"/>
                    <a:gd name="T12" fmla="*/ 535 w 852"/>
                    <a:gd name="T13" fmla="*/ 408 h 566"/>
                    <a:gd name="T14" fmla="*/ 558 w 852"/>
                    <a:gd name="T15" fmla="*/ 398 h 566"/>
                    <a:gd name="T16" fmla="*/ 618 w 852"/>
                    <a:gd name="T17" fmla="*/ 385 h 566"/>
                    <a:gd name="T18" fmla="*/ 666 w 852"/>
                    <a:gd name="T19" fmla="*/ 357 h 566"/>
                    <a:gd name="T20" fmla="*/ 686 w 852"/>
                    <a:gd name="T21" fmla="*/ 342 h 566"/>
                    <a:gd name="T22" fmla="*/ 703 w 852"/>
                    <a:gd name="T23" fmla="*/ 316 h 566"/>
                    <a:gd name="T24" fmla="*/ 707 w 852"/>
                    <a:gd name="T25" fmla="*/ 313 h 566"/>
                    <a:gd name="T26" fmla="*/ 725 w 852"/>
                    <a:gd name="T27" fmla="*/ 286 h 566"/>
                    <a:gd name="T28" fmla="*/ 745 w 852"/>
                    <a:gd name="T29" fmla="*/ 248 h 566"/>
                    <a:gd name="T30" fmla="*/ 748 w 852"/>
                    <a:gd name="T31" fmla="*/ 231 h 566"/>
                    <a:gd name="T32" fmla="*/ 747 w 852"/>
                    <a:gd name="T33" fmla="*/ 203 h 566"/>
                    <a:gd name="T34" fmla="*/ 731 w 852"/>
                    <a:gd name="T35" fmla="*/ 168 h 566"/>
                    <a:gd name="T36" fmla="*/ 717 w 852"/>
                    <a:gd name="T37" fmla="*/ 143 h 566"/>
                    <a:gd name="T38" fmla="*/ 709 w 852"/>
                    <a:gd name="T39" fmla="*/ 109 h 566"/>
                    <a:gd name="T40" fmla="*/ 697 w 852"/>
                    <a:gd name="T41" fmla="*/ 46 h 566"/>
                    <a:gd name="T42" fmla="*/ 683 w 852"/>
                    <a:gd name="T43" fmla="*/ 19 h 566"/>
                    <a:gd name="T44" fmla="*/ 660 w 852"/>
                    <a:gd name="T45" fmla="*/ 1 h 566"/>
                    <a:gd name="T46" fmla="*/ 646 w 852"/>
                    <a:gd name="T47" fmla="*/ 0 h 566"/>
                    <a:gd name="T48" fmla="*/ 627 w 852"/>
                    <a:gd name="T49" fmla="*/ 12 h 566"/>
                    <a:gd name="T50" fmla="*/ 567 w 852"/>
                    <a:gd name="T51" fmla="*/ 60 h 566"/>
                    <a:gd name="T52" fmla="*/ 508 w 852"/>
                    <a:gd name="T53" fmla="*/ 95 h 566"/>
                    <a:gd name="T54" fmla="*/ 397 w 852"/>
                    <a:gd name="T55" fmla="*/ 147 h 566"/>
                    <a:gd name="T56" fmla="*/ 262 w 852"/>
                    <a:gd name="T57" fmla="*/ 198 h 566"/>
                    <a:gd name="T58" fmla="*/ 195 w 852"/>
                    <a:gd name="T59" fmla="*/ 218 h 566"/>
                    <a:gd name="T60" fmla="*/ 141 w 852"/>
                    <a:gd name="T61" fmla="*/ 226 h 566"/>
                    <a:gd name="T62" fmla="*/ 69 w 852"/>
                    <a:gd name="T63" fmla="*/ 224 h 566"/>
                    <a:gd name="T64" fmla="*/ 53 w 852"/>
                    <a:gd name="T65" fmla="*/ 221 h 566"/>
                    <a:gd name="T66" fmla="*/ 33 w 852"/>
                    <a:gd name="T67" fmla="*/ 242 h 566"/>
                    <a:gd name="T68" fmla="*/ 18 w 852"/>
                    <a:gd name="T69" fmla="*/ 273 h 566"/>
                    <a:gd name="T70" fmla="*/ 6 w 852"/>
                    <a:gd name="T71" fmla="*/ 321 h 566"/>
                    <a:gd name="T72" fmla="*/ 0 w 852"/>
                    <a:gd name="T73" fmla="*/ 393 h 566"/>
                    <a:gd name="T74" fmla="*/ 2 w 852"/>
                    <a:gd name="T75" fmla="*/ 419 h 566"/>
                    <a:gd name="T76" fmla="*/ 13 w 852"/>
                    <a:gd name="T77" fmla="*/ 457 h 566"/>
                    <a:gd name="T78" fmla="*/ 35 w 852"/>
                    <a:gd name="T79" fmla="*/ 491 h 566"/>
                    <a:gd name="T80" fmla="*/ 43 w 852"/>
                    <a:gd name="T81" fmla="*/ 496 h 566"/>
                    <a:gd name="T82" fmla="*/ 98 w 852"/>
                    <a:gd name="T83" fmla="*/ 485 h 566"/>
                    <a:gd name="T84" fmla="*/ 202 w 852"/>
                    <a:gd name="T85" fmla="*/ 475 h 566"/>
                    <a:gd name="T86" fmla="*/ 246 w 852"/>
                    <a:gd name="T87" fmla="*/ 478 h 566"/>
                    <a:gd name="T88" fmla="*/ 267 w 852"/>
                    <a:gd name="T89" fmla="*/ 487 h 566"/>
                    <a:gd name="T90" fmla="*/ 311 w 852"/>
                    <a:gd name="T91" fmla="*/ 511 h 566"/>
                    <a:gd name="T92" fmla="*/ 372 w 852"/>
                    <a:gd name="T93" fmla="*/ 535 h 566"/>
                    <a:gd name="T94" fmla="*/ 441 w 852"/>
                    <a:gd name="T95" fmla="*/ 555 h 566"/>
                    <a:gd name="T96" fmla="*/ 510 w 852"/>
                    <a:gd name="T97" fmla="*/ 566 h 566"/>
                    <a:gd name="T98" fmla="*/ 570 w 852"/>
                    <a:gd name="T99" fmla="*/ 561 h 566"/>
                    <a:gd name="T100" fmla="*/ 603 w 852"/>
                    <a:gd name="T101" fmla="*/ 544 h 566"/>
                    <a:gd name="T102" fmla="*/ 665 w 852"/>
                    <a:gd name="T103" fmla="*/ 528 h 566"/>
                    <a:gd name="T104" fmla="*/ 775 w 852"/>
                    <a:gd name="T105" fmla="*/ 517 h 566"/>
                    <a:gd name="T106" fmla="*/ 841 w 852"/>
                    <a:gd name="T107" fmla="*/ 516 h 566"/>
                    <a:gd name="T108" fmla="*/ 851 w 852"/>
                    <a:gd name="T109" fmla="*/ 499 h 566"/>
                    <a:gd name="T110" fmla="*/ 851 w 852"/>
                    <a:gd name="T111" fmla="*/ 484 h 566"/>
                    <a:gd name="T112" fmla="*/ 842 w 852"/>
                    <a:gd name="T113" fmla="*/ 466 h 566"/>
                    <a:gd name="T114" fmla="*/ 825 w 852"/>
                    <a:gd name="T115" fmla="*/ 448 h 566"/>
                    <a:gd name="T116" fmla="*/ 795 w 852"/>
                    <a:gd name="T117" fmla="*/ 431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52" h="566">
                      <a:moveTo>
                        <a:pt x="795" y="431"/>
                      </a:moveTo>
                      <a:lnTo>
                        <a:pt x="795" y="431"/>
                      </a:lnTo>
                      <a:lnTo>
                        <a:pt x="783" y="426"/>
                      </a:lnTo>
                      <a:lnTo>
                        <a:pt x="770" y="424"/>
                      </a:lnTo>
                      <a:lnTo>
                        <a:pt x="757" y="421"/>
                      </a:lnTo>
                      <a:lnTo>
                        <a:pt x="742" y="420"/>
                      </a:lnTo>
                      <a:lnTo>
                        <a:pt x="728" y="420"/>
                      </a:lnTo>
                      <a:lnTo>
                        <a:pt x="713" y="421"/>
                      </a:lnTo>
                      <a:lnTo>
                        <a:pt x="686" y="425"/>
                      </a:lnTo>
                      <a:lnTo>
                        <a:pt x="658" y="431"/>
                      </a:lnTo>
                      <a:lnTo>
                        <a:pt x="634" y="439"/>
                      </a:lnTo>
                      <a:lnTo>
                        <a:pt x="612" y="446"/>
                      </a:lnTo>
                      <a:lnTo>
                        <a:pt x="595" y="455"/>
                      </a:lnTo>
                      <a:lnTo>
                        <a:pt x="595" y="455"/>
                      </a:lnTo>
                      <a:lnTo>
                        <a:pt x="588" y="451"/>
                      </a:lnTo>
                      <a:lnTo>
                        <a:pt x="580" y="448"/>
                      </a:lnTo>
                      <a:lnTo>
                        <a:pt x="570" y="442"/>
                      </a:lnTo>
                      <a:lnTo>
                        <a:pt x="561" y="434"/>
                      </a:lnTo>
                      <a:lnTo>
                        <a:pt x="552" y="426"/>
                      </a:lnTo>
                      <a:lnTo>
                        <a:pt x="543" y="418"/>
                      </a:lnTo>
                      <a:lnTo>
                        <a:pt x="535" y="408"/>
                      </a:lnTo>
                      <a:lnTo>
                        <a:pt x="529" y="399"/>
                      </a:lnTo>
                      <a:lnTo>
                        <a:pt x="529" y="399"/>
                      </a:lnTo>
                      <a:lnTo>
                        <a:pt x="558" y="398"/>
                      </a:lnTo>
                      <a:lnTo>
                        <a:pt x="582" y="395"/>
                      </a:lnTo>
                      <a:lnTo>
                        <a:pt x="601" y="391"/>
                      </a:lnTo>
                      <a:lnTo>
                        <a:pt x="618" y="385"/>
                      </a:lnTo>
                      <a:lnTo>
                        <a:pt x="632" y="379"/>
                      </a:lnTo>
                      <a:lnTo>
                        <a:pt x="644" y="372"/>
                      </a:lnTo>
                      <a:lnTo>
                        <a:pt x="666" y="357"/>
                      </a:lnTo>
                      <a:lnTo>
                        <a:pt x="666" y="357"/>
                      </a:lnTo>
                      <a:lnTo>
                        <a:pt x="677" y="349"/>
                      </a:lnTo>
                      <a:lnTo>
                        <a:pt x="686" y="342"/>
                      </a:lnTo>
                      <a:lnTo>
                        <a:pt x="692" y="333"/>
                      </a:lnTo>
                      <a:lnTo>
                        <a:pt x="697" y="327"/>
                      </a:lnTo>
                      <a:lnTo>
                        <a:pt x="703" y="316"/>
                      </a:lnTo>
                      <a:lnTo>
                        <a:pt x="704" y="312"/>
                      </a:lnTo>
                      <a:lnTo>
                        <a:pt x="704" y="312"/>
                      </a:lnTo>
                      <a:lnTo>
                        <a:pt x="707" y="313"/>
                      </a:lnTo>
                      <a:lnTo>
                        <a:pt x="707" y="313"/>
                      </a:lnTo>
                      <a:lnTo>
                        <a:pt x="716" y="300"/>
                      </a:lnTo>
                      <a:lnTo>
                        <a:pt x="725" y="286"/>
                      </a:lnTo>
                      <a:lnTo>
                        <a:pt x="735" y="271"/>
                      </a:lnTo>
                      <a:lnTo>
                        <a:pt x="740" y="260"/>
                      </a:lnTo>
                      <a:lnTo>
                        <a:pt x="745" y="248"/>
                      </a:lnTo>
                      <a:lnTo>
                        <a:pt x="745" y="248"/>
                      </a:lnTo>
                      <a:lnTo>
                        <a:pt x="747" y="239"/>
                      </a:lnTo>
                      <a:lnTo>
                        <a:pt x="748" y="231"/>
                      </a:lnTo>
                      <a:lnTo>
                        <a:pt x="750" y="224"/>
                      </a:lnTo>
                      <a:lnTo>
                        <a:pt x="750" y="217"/>
                      </a:lnTo>
                      <a:lnTo>
                        <a:pt x="747" y="203"/>
                      </a:lnTo>
                      <a:lnTo>
                        <a:pt x="743" y="191"/>
                      </a:lnTo>
                      <a:lnTo>
                        <a:pt x="737" y="179"/>
                      </a:lnTo>
                      <a:lnTo>
                        <a:pt x="731" y="168"/>
                      </a:lnTo>
                      <a:lnTo>
                        <a:pt x="724" y="156"/>
                      </a:lnTo>
                      <a:lnTo>
                        <a:pt x="717" y="143"/>
                      </a:lnTo>
                      <a:lnTo>
                        <a:pt x="717" y="143"/>
                      </a:lnTo>
                      <a:lnTo>
                        <a:pt x="715" y="136"/>
                      </a:lnTo>
                      <a:lnTo>
                        <a:pt x="712" y="127"/>
                      </a:lnTo>
                      <a:lnTo>
                        <a:pt x="709" y="109"/>
                      </a:lnTo>
                      <a:lnTo>
                        <a:pt x="705" y="88"/>
                      </a:lnTo>
                      <a:lnTo>
                        <a:pt x="701" y="66"/>
                      </a:lnTo>
                      <a:lnTo>
                        <a:pt x="697" y="46"/>
                      </a:lnTo>
                      <a:lnTo>
                        <a:pt x="693" y="36"/>
                      </a:lnTo>
                      <a:lnTo>
                        <a:pt x="689" y="26"/>
                      </a:lnTo>
                      <a:lnTo>
                        <a:pt x="683" y="19"/>
                      </a:lnTo>
                      <a:lnTo>
                        <a:pt x="677" y="12"/>
                      </a:lnTo>
                      <a:lnTo>
                        <a:pt x="670" y="6"/>
                      </a:lnTo>
                      <a:lnTo>
                        <a:pt x="660" y="1"/>
                      </a:lnTo>
                      <a:lnTo>
                        <a:pt x="660" y="1"/>
                      </a:lnTo>
                      <a:lnTo>
                        <a:pt x="651" y="0"/>
                      </a:lnTo>
                      <a:lnTo>
                        <a:pt x="646" y="0"/>
                      </a:lnTo>
                      <a:lnTo>
                        <a:pt x="642" y="1"/>
                      </a:lnTo>
                      <a:lnTo>
                        <a:pt x="635" y="5"/>
                      </a:lnTo>
                      <a:lnTo>
                        <a:pt x="627" y="12"/>
                      </a:lnTo>
                      <a:lnTo>
                        <a:pt x="604" y="32"/>
                      </a:lnTo>
                      <a:lnTo>
                        <a:pt x="587" y="46"/>
                      </a:lnTo>
                      <a:lnTo>
                        <a:pt x="567" y="60"/>
                      </a:lnTo>
                      <a:lnTo>
                        <a:pt x="567" y="60"/>
                      </a:lnTo>
                      <a:lnTo>
                        <a:pt x="539" y="77"/>
                      </a:lnTo>
                      <a:lnTo>
                        <a:pt x="508" y="95"/>
                      </a:lnTo>
                      <a:lnTo>
                        <a:pt x="474" y="112"/>
                      </a:lnTo>
                      <a:lnTo>
                        <a:pt x="437" y="129"/>
                      </a:lnTo>
                      <a:lnTo>
                        <a:pt x="397" y="147"/>
                      </a:lnTo>
                      <a:lnTo>
                        <a:pt x="355" y="164"/>
                      </a:lnTo>
                      <a:lnTo>
                        <a:pt x="262" y="198"/>
                      </a:lnTo>
                      <a:lnTo>
                        <a:pt x="262" y="198"/>
                      </a:lnTo>
                      <a:lnTo>
                        <a:pt x="238" y="207"/>
                      </a:lnTo>
                      <a:lnTo>
                        <a:pt x="216" y="213"/>
                      </a:lnTo>
                      <a:lnTo>
                        <a:pt x="195" y="218"/>
                      </a:lnTo>
                      <a:lnTo>
                        <a:pt x="175" y="221"/>
                      </a:lnTo>
                      <a:lnTo>
                        <a:pt x="157" y="224"/>
                      </a:lnTo>
                      <a:lnTo>
                        <a:pt x="141" y="226"/>
                      </a:lnTo>
                      <a:lnTo>
                        <a:pt x="110" y="227"/>
                      </a:lnTo>
                      <a:lnTo>
                        <a:pt x="86" y="225"/>
                      </a:lnTo>
                      <a:lnTo>
                        <a:pt x="69" y="224"/>
                      </a:lnTo>
                      <a:lnTo>
                        <a:pt x="55" y="220"/>
                      </a:lnTo>
                      <a:lnTo>
                        <a:pt x="55" y="220"/>
                      </a:lnTo>
                      <a:lnTo>
                        <a:pt x="53" y="221"/>
                      </a:lnTo>
                      <a:lnTo>
                        <a:pt x="47" y="226"/>
                      </a:lnTo>
                      <a:lnTo>
                        <a:pt x="38" y="236"/>
                      </a:lnTo>
                      <a:lnTo>
                        <a:pt x="33" y="242"/>
                      </a:lnTo>
                      <a:lnTo>
                        <a:pt x="29" y="250"/>
                      </a:lnTo>
                      <a:lnTo>
                        <a:pt x="23" y="261"/>
                      </a:lnTo>
                      <a:lnTo>
                        <a:pt x="18" y="273"/>
                      </a:lnTo>
                      <a:lnTo>
                        <a:pt x="13" y="286"/>
                      </a:lnTo>
                      <a:lnTo>
                        <a:pt x="9" y="303"/>
                      </a:lnTo>
                      <a:lnTo>
                        <a:pt x="6" y="321"/>
                      </a:lnTo>
                      <a:lnTo>
                        <a:pt x="3" y="343"/>
                      </a:lnTo>
                      <a:lnTo>
                        <a:pt x="1" y="367"/>
                      </a:lnTo>
                      <a:lnTo>
                        <a:pt x="0" y="393"/>
                      </a:lnTo>
                      <a:lnTo>
                        <a:pt x="0" y="393"/>
                      </a:lnTo>
                      <a:lnTo>
                        <a:pt x="1" y="407"/>
                      </a:lnTo>
                      <a:lnTo>
                        <a:pt x="2" y="419"/>
                      </a:lnTo>
                      <a:lnTo>
                        <a:pt x="3" y="430"/>
                      </a:lnTo>
                      <a:lnTo>
                        <a:pt x="6" y="439"/>
                      </a:lnTo>
                      <a:lnTo>
                        <a:pt x="13" y="457"/>
                      </a:lnTo>
                      <a:lnTo>
                        <a:pt x="20" y="472"/>
                      </a:lnTo>
                      <a:lnTo>
                        <a:pt x="27" y="483"/>
                      </a:lnTo>
                      <a:lnTo>
                        <a:pt x="35" y="491"/>
                      </a:lnTo>
                      <a:lnTo>
                        <a:pt x="39" y="495"/>
                      </a:lnTo>
                      <a:lnTo>
                        <a:pt x="43" y="496"/>
                      </a:lnTo>
                      <a:lnTo>
                        <a:pt x="43" y="496"/>
                      </a:lnTo>
                      <a:lnTo>
                        <a:pt x="50" y="493"/>
                      </a:lnTo>
                      <a:lnTo>
                        <a:pt x="69" y="490"/>
                      </a:lnTo>
                      <a:lnTo>
                        <a:pt x="98" y="485"/>
                      </a:lnTo>
                      <a:lnTo>
                        <a:pt x="131" y="481"/>
                      </a:lnTo>
                      <a:lnTo>
                        <a:pt x="167" y="478"/>
                      </a:lnTo>
                      <a:lnTo>
                        <a:pt x="202" y="475"/>
                      </a:lnTo>
                      <a:lnTo>
                        <a:pt x="218" y="475"/>
                      </a:lnTo>
                      <a:lnTo>
                        <a:pt x="233" y="476"/>
                      </a:lnTo>
                      <a:lnTo>
                        <a:pt x="246" y="478"/>
                      </a:lnTo>
                      <a:lnTo>
                        <a:pt x="257" y="480"/>
                      </a:lnTo>
                      <a:lnTo>
                        <a:pt x="257" y="480"/>
                      </a:lnTo>
                      <a:lnTo>
                        <a:pt x="267" y="487"/>
                      </a:lnTo>
                      <a:lnTo>
                        <a:pt x="280" y="495"/>
                      </a:lnTo>
                      <a:lnTo>
                        <a:pt x="295" y="503"/>
                      </a:lnTo>
                      <a:lnTo>
                        <a:pt x="311" y="511"/>
                      </a:lnTo>
                      <a:lnTo>
                        <a:pt x="331" y="520"/>
                      </a:lnTo>
                      <a:lnTo>
                        <a:pt x="351" y="527"/>
                      </a:lnTo>
                      <a:lnTo>
                        <a:pt x="372" y="535"/>
                      </a:lnTo>
                      <a:lnTo>
                        <a:pt x="394" y="543"/>
                      </a:lnTo>
                      <a:lnTo>
                        <a:pt x="417" y="549"/>
                      </a:lnTo>
                      <a:lnTo>
                        <a:pt x="441" y="555"/>
                      </a:lnTo>
                      <a:lnTo>
                        <a:pt x="464" y="560"/>
                      </a:lnTo>
                      <a:lnTo>
                        <a:pt x="488" y="563"/>
                      </a:lnTo>
                      <a:lnTo>
                        <a:pt x="510" y="566"/>
                      </a:lnTo>
                      <a:lnTo>
                        <a:pt x="532" y="566"/>
                      </a:lnTo>
                      <a:lnTo>
                        <a:pt x="552" y="564"/>
                      </a:lnTo>
                      <a:lnTo>
                        <a:pt x="570" y="561"/>
                      </a:lnTo>
                      <a:lnTo>
                        <a:pt x="570" y="561"/>
                      </a:lnTo>
                      <a:lnTo>
                        <a:pt x="586" y="552"/>
                      </a:lnTo>
                      <a:lnTo>
                        <a:pt x="603" y="544"/>
                      </a:lnTo>
                      <a:lnTo>
                        <a:pt x="622" y="538"/>
                      </a:lnTo>
                      <a:lnTo>
                        <a:pt x="644" y="533"/>
                      </a:lnTo>
                      <a:lnTo>
                        <a:pt x="665" y="528"/>
                      </a:lnTo>
                      <a:lnTo>
                        <a:pt x="688" y="525"/>
                      </a:lnTo>
                      <a:lnTo>
                        <a:pt x="733" y="520"/>
                      </a:lnTo>
                      <a:lnTo>
                        <a:pt x="775" y="517"/>
                      </a:lnTo>
                      <a:lnTo>
                        <a:pt x="810" y="516"/>
                      </a:lnTo>
                      <a:lnTo>
                        <a:pt x="841" y="516"/>
                      </a:lnTo>
                      <a:lnTo>
                        <a:pt x="841" y="516"/>
                      </a:lnTo>
                      <a:lnTo>
                        <a:pt x="847" y="509"/>
                      </a:lnTo>
                      <a:lnTo>
                        <a:pt x="849" y="504"/>
                      </a:lnTo>
                      <a:lnTo>
                        <a:pt x="851" y="499"/>
                      </a:lnTo>
                      <a:lnTo>
                        <a:pt x="852" y="495"/>
                      </a:lnTo>
                      <a:lnTo>
                        <a:pt x="852" y="490"/>
                      </a:lnTo>
                      <a:lnTo>
                        <a:pt x="851" y="484"/>
                      </a:lnTo>
                      <a:lnTo>
                        <a:pt x="849" y="478"/>
                      </a:lnTo>
                      <a:lnTo>
                        <a:pt x="847" y="472"/>
                      </a:lnTo>
                      <a:lnTo>
                        <a:pt x="842" y="466"/>
                      </a:lnTo>
                      <a:lnTo>
                        <a:pt x="837" y="460"/>
                      </a:lnTo>
                      <a:lnTo>
                        <a:pt x="831" y="454"/>
                      </a:lnTo>
                      <a:lnTo>
                        <a:pt x="825" y="448"/>
                      </a:lnTo>
                      <a:lnTo>
                        <a:pt x="816" y="442"/>
                      </a:lnTo>
                      <a:lnTo>
                        <a:pt x="806" y="437"/>
                      </a:lnTo>
                      <a:lnTo>
                        <a:pt x="795" y="431"/>
                      </a:lnTo>
                      <a:lnTo>
                        <a:pt x="795" y="431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íŝlïḍe">
                  <a:extLst>
                    <a:ext uri="{FF2B5EF4-FFF2-40B4-BE49-F238E27FC236}">
                      <a16:creationId xmlns:a16="http://schemas.microsoft.com/office/drawing/2014/main" id="{71A3AFA2-4DDE-4F67-8768-56E8FB9F67CC}"/>
                    </a:ext>
                  </a:extLst>
                </p:cNvPr>
                <p:cNvSpPr/>
                <p:nvPr/>
              </p:nvSpPr>
              <p:spPr bwMode="auto">
                <a:xfrm>
                  <a:off x="1269456" y="4667343"/>
                  <a:ext cx="1080012" cy="326516"/>
                </a:xfrm>
                <a:custGeom>
                  <a:avLst/>
                  <a:gdLst>
                    <a:gd name="T0" fmla="*/ 600 w 600"/>
                    <a:gd name="T1" fmla="*/ 161 h 183"/>
                    <a:gd name="T2" fmla="*/ 561 w 600"/>
                    <a:gd name="T3" fmla="*/ 166 h 183"/>
                    <a:gd name="T4" fmla="*/ 523 w 600"/>
                    <a:gd name="T5" fmla="*/ 167 h 183"/>
                    <a:gd name="T6" fmla="*/ 489 w 600"/>
                    <a:gd name="T7" fmla="*/ 162 h 183"/>
                    <a:gd name="T8" fmla="*/ 457 w 600"/>
                    <a:gd name="T9" fmla="*/ 155 h 183"/>
                    <a:gd name="T10" fmla="*/ 427 w 600"/>
                    <a:gd name="T11" fmla="*/ 144 h 183"/>
                    <a:gd name="T12" fmla="*/ 401 w 600"/>
                    <a:gd name="T13" fmla="*/ 132 h 183"/>
                    <a:gd name="T14" fmla="*/ 354 w 600"/>
                    <a:gd name="T15" fmla="*/ 102 h 183"/>
                    <a:gd name="T16" fmla="*/ 314 w 600"/>
                    <a:gd name="T17" fmla="*/ 69 h 183"/>
                    <a:gd name="T18" fmla="*/ 268 w 600"/>
                    <a:gd name="T19" fmla="*/ 29 h 183"/>
                    <a:gd name="T20" fmla="*/ 243 w 600"/>
                    <a:gd name="T21" fmla="*/ 14 h 183"/>
                    <a:gd name="T22" fmla="*/ 232 w 600"/>
                    <a:gd name="T23" fmla="*/ 12 h 183"/>
                    <a:gd name="T24" fmla="*/ 186 w 600"/>
                    <a:gd name="T25" fmla="*/ 12 h 183"/>
                    <a:gd name="T26" fmla="*/ 114 w 600"/>
                    <a:gd name="T27" fmla="*/ 8 h 183"/>
                    <a:gd name="T28" fmla="*/ 54 w 600"/>
                    <a:gd name="T29" fmla="*/ 2 h 183"/>
                    <a:gd name="T30" fmla="*/ 0 w 600"/>
                    <a:gd name="T31" fmla="*/ 20 h 183"/>
                    <a:gd name="T32" fmla="*/ 0 w 600"/>
                    <a:gd name="T33" fmla="*/ 32 h 183"/>
                    <a:gd name="T34" fmla="*/ 7 w 600"/>
                    <a:gd name="T35" fmla="*/ 62 h 183"/>
                    <a:gd name="T36" fmla="*/ 20 w 600"/>
                    <a:gd name="T37" fmla="*/ 91 h 183"/>
                    <a:gd name="T38" fmla="*/ 35 w 600"/>
                    <a:gd name="T39" fmla="*/ 108 h 183"/>
                    <a:gd name="T40" fmla="*/ 42 w 600"/>
                    <a:gd name="T41" fmla="*/ 113 h 183"/>
                    <a:gd name="T42" fmla="*/ 49 w 600"/>
                    <a:gd name="T43" fmla="*/ 110 h 183"/>
                    <a:gd name="T44" fmla="*/ 97 w 600"/>
                    <a:gd name="T45" fmla="*/ 102 h 183"/>
                    <a:gd name="T46" fmla="*/ 166 w 600"/>
                    <a:gd name="T47" fmla="*/ 95 h 183"/>
                    <a:gd name="T48" fmla="*/ 217 w 600"/>
                    <a:gd name="T49" fmla="*/ 92 h 183"/>
                    <a:gd name="T50" fmla="*/ 245 w 600"/>
                    <a:gd name="T51" fmla="*/ 95 h 183"/>
                    <a:gd name="T52" fmla="*/ 256 w 600"/>
                    <a:gd name="T53" fmla="*/ 97 h 183"/>
                    <a:gd name="T54" fmla="*/ 279 w 600"/>
                    <a:gd name="T55" fmla="*/ 112 h 183"/>
                    <a:gd name="T56" fmla="*/ 310 w 600"/>
                    <a:gd name="T57" fmla="*/ 128 h 183"/>
                    <a:gd name="T58" fmla="*/ 350 w 600"/>
                    <a:gd name="T59" fmla="*/ 144 h 183"/>
                    <a:gd name="T60" fmla="*/ 393 w 600"/>
                    <a:gd name="T61" fmla="*/ 160 h 183"/>
                    <a:gd name="T62" fmla="*/ 440 w 600"/>
                    <a:gd name="T63" fmla="*/ 172 h 183"/>
                    <a:gd name="T64" fmla="*/ 487 w 600"/>
                    <a:gd name="T65" fmla="*/ 180 h 183"/>
                    <a:gd name="T66" fmla="*/ 531 w 600"/>
                    <a:gd name="T67" fmla="*/ 183 h 183"/>
                    <a:gd name="T68" fmla="*/ 569 w 600"/>
                    <a:gd name="T69" fmla="*/ 178 h 183"/>
                    <a:gd name="T70" fmla="*/ 584 w 600"/>
                    <a:gd name="T71" fmla="*/ 169 h 183"/>
                    <a:gd name="T72" fmla="*/ 600 w 600"/>
                    <a:gd name="T73" fmla="*/ 161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00" h="183">
                      <a:moveTo>
                        <a:pt x="600" y="161"/>
                      </a:moveTo>
                      <a:lnTo>
                        <a:pt x="600" y="161"/>
                      </a:lnTo>
                      <a:lnTo>
                        <a:pt x="580" y="165"/>
                      </a:lnTo>
                      <a:lnTo>
                        <a:pt x="561" y="166"/>
                      </a:lnTo>
                      <a:lnTo>
                        <a:pt x="542" y="167"/>
                      </a:lnTo>
                      <a:lnTo>
                        <a:pt x="523" y="167"/>
                      </a:lnTo>
                      <a:lnTo>
                        <a:pt x="505" y="165"/>
                      </a:lnTo>
                      <a:lnTo>
                        <a:pt x="489" y="162"/>
                      </a:lnTo>
                      <a:lnTo>
                        <a:pt x="473" y="158"/>
                      </a:lnTo>
                      <a:lnTo>
                        <a:pt x="457" y="155"/>
                      </a:lnTo>
                      <a:lnTo>
                        <a:pt x="442" y="150"/>
                      </a:lnTo>
                      <a:lnTo>
                        <a:pt x="427" y="144"/>
                      </a:lnTo>
                      <a:lnTo>
                        <a:pt x="414" y="138"/>
                      </a:lnTo>
                      <a:lnTo>
                        <a:pt x="401" y="132"/>
                      </a:lnTo>
                      <a:lnTo>
                        <a:pt x="377" y="118"/>
                      </a:lnTo>
                      <a:lnTo>
                        <a:pt x="354" y="102"/>
                      </a:lnTo>
                      <a:lnTo>
                        <a:pt x="333" y="85"/>
                      </a:lnTo>
                      <a:lnTo>
                        <a:pt x="314" y="69"/>
                      </a:lnTo>
                      <a:lnTo>
                        <a:pt x="282" y="41"/>
                      </a:lnTo>
                      <a:lnTo>
                        <a:pt x="268" y="29"/>
                      </a:lnTo>
                      <a:lnTo>
                        <a:pt x="255" y="20"/>
                      </a:lnTo>
                      <a:lnTo>
                        <a:pt x="243" y="14"/>
                      </a:lnTo>
                      <a:lnTo>
                        <a:pt x="238" y="12"/>
                      </a:lnTo>
                      <a:lnTo>
                        <a:pt x="232" y="12"/>
                      </a:lnTo>
                      <a:lnTo>
                        <a:pt x="232" y="12"/>
                      </a:lnTo>
                      <a:lnTo>
                        <a:pt x="186" y="12"/>
                      </a:lnTo>
                      <a:lnTo>
                        <a:pt x="147" y="9"/>
                      </a:lnTo>
                      <a:lnTo>
                        <a:pt x="114" y="8"/>
                      </a:lnTo>
                      <a:lnTo>
                        <a:pt x="88" y="6"/>
                      </a:lnTo>
                      <a:lnTo>
                        <a:pt x="54" y="2"/>
                      </a:lnTo>
                      <a:lnTo>
                        <a:pt x="43" y="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2" y="43"/>
                      </a:lnTo>
                      <a:lnTo>
                        <a:pt x="7" y="62"/>
                      </a:lnTo>
                      <a:lnTo>
                        <a:pt x="13" y="79"/>
                      </a:lnTo>
                      <a:lnTo>
                        <a:pt x="20" y="91"/>
                      </a:lnTo>
                      <a:lnTo>
                        <a:pt x="28" y="101"/>
                      </a:lnTo>
                      <a:lnTo>
                        <a:pt x="35" y="108"/>
                      </a:lnTo>
                      <a:lnTo>
                        <a:pt x="40" y="112"/>
                      </a:lnTo>
                      <a:lnTo>
                        <a:pt x="42" y="113"/>
                      </a:lnTo>
                      <a:lnTo>
                        <a:pt x="42" y="113"/>
                      </a:lnTo>
                      <a:lnTo>
                        <a:pt x="49" y="110"/>
                      </a:lnTo>
                      <a:lnTo>
                        <a:pt x="68" y="107"/>
                      </a:lnTo>
                      <a:lnTo>
                        <a:pt x="97" y="102"/>
                      </a:lnTo>
                      <a:lnTo>
                        <a:pt x="130" y="98"/>
                      </a:lnTo>
                      <a:lnTo>
                        <a:pt x="166" y="95"/>
                      </a:lnTo>
                      <a:lnTo>
                        <a:pt x="201" y="92"/>
                      </a:lnTo>
                      <a:lnTo>
                        <a:pt x="217" y="92"/>
                      </a:lnTo>
                      <a:lnTo>
                        <a:pt x="232" y="93"/>
                      </a:lnTo>
                      <a:lnTo>
                        <a:pt x="245" y="95"/>
                      </a:lnTo>
                      <a:lnTo>
                        <a:pt x="256" y="97"/>
                      </a:lnTo>
                      <a:lnTo>
                        <a:pt x="256" y="97"/>
                      </a:lnTo>
                      <a:lnTo>
                        <a:pt x="266" y="104"/>
                      </a:lnTo>
                      <a:lnTo>
                        <a:pt x="279" y="112"/>
                      </a:lnTo>
                      <a:lnTo>
                        <a:pt x="294" y="120"/>
                      </a:lnTo>
                      <a:lnTo>
                        <a:pt x="310" y="128"/>
                      </a:lnTo>
                      <a:lnTo>
                        <a:pt x="330" y="137"/>
                      </a:lnTo>
                      <a:lnTo>
                        <a:pt x="350" y="144"/>
                      </a:lnTo>
                      <a:lnTo>
                        <a:pt x="371" y="152"/>
                      </a:lnTo>
                      <a:lnTo>
                        <a:pt x="393" y="160"/>
                      </a:lnTo>
                      <a:lnTo>
                        <a:pt x="416" y="166"/>
                      </a:lnTo>
                      <a:lnTo>
                        <a:pt x="440" y="172"/>
                      </a:lnTo>
                      <a:lnTo>
                        <a:pt x="463" y="177"/>
                      </a:lnTo>
                      <a:lnTo>
                        <a:pt x="487" y="180"/>
                      </a:lnTo>
                      <a:lnTo>
                        <a:pt x="509" y="183"/>
                      </a:lnTo>
                      <a:lnTo>
                        <a:pt x="531" y="183"/>
                      </a:lnTo>
                      <a:lnTo>
                        <a:pt x="551" y="181"/>
                      </a:lnTo>
                      <a:lnTo>
                        <a:pt x="569" y="178"/>
                      </a:lnTo>
                      <a:lnTo>
                        <a:pt x="569" y="178"/>
                      </a:lnTo>
                      <a:lnTo>
                        <a:pt x="584" y="169"/>
                      </a:lnTo>
                      <a:lnTo>
                        <a:pt x="600" y="162"/>
                      </a:lnTo>
                      <a:lnTo>
                        <a:pt x="600" y="161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8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iS1íḓe">
                  <a:extLst>
                    <a:ext uri="{FF2B5EF4-FFF2-40B4-BE49-F238E27FC236}">
                      <a16:creationId xmlns:a16="http://schemas.microsoft.com/office/drawing/2014/main" id="{2A120DA9-DFE3-44A8-90D9-DC400B784C50}"/>
                    </a:ext>
                  </a:extLst>
                </p:cNvPr>
                <p:cNvSpPr/>
                <p:nvPr/>
              </p:nvSpPr>
              <p:spPr bwMode="auto">
                <a:xfrm>
                  <a:off x="2546812" y="4814453"/>
                  <a:ext cx="208108" cy="104055"/>
                </a:xfrm>
                <a:custGeom>
                  <a:avLst/>
                  <a:gdLst>
                    <a:gd name="T0" fmla="*/ 16 w 117"/>
                    <a:gd name="T1" fmla="*/ 4 h 56"/>
                    <a:gd name="T2" fmla="*/ 16 w 117"/>
                    <a:gd name="T3" fmla="*/ 4 h 56"/>
                    <a:gd name="T4" fmla="*/ 11 w 117"/>
                    <a:gd name="T5" fmla="*/ 9 h 56"/>
                    <a:gd name="T6" fmla="*/ 7 w 117"/>
                    <a:gd name="T7" fmla="*/ 15 h 56"/>
                    <a:gd name="T8" fmla="*/ 4 w 117"/>
                    <a:gd name="T9" fmla="*/ 21 h 56"/>
                    <a:gd name="T10" fmla="*/ 2 w 117"/>
                    <a:gd name="T11" fmla="*/ 29 h 56"/>
                    <a:gd name="T12" fmla="*/ 0 w 117"/>
                    <a:gd name="T13" fmla="*/ 43 h 56"/>
                    <a:gd name="T14" fmla="*/ 0 w 117"/>
                    <a:gd name="T15" fmla="*/ 56 h 56"/>
                    <a:gd name="T16" fmla="*/ 0 w 117"/>
                    <a:gd name="T17" fmla="*/ 56 h 56"/>
                    <a:gd name="T18" fmla="*/ 36 w 117"/>
                    <a:gd name="T19" fmla="*/ 53 h 56"/>
                    <a:gd name="T20" fmla="*/ 69 w 117"/>
                    <a:gd name="T21" fmla="*/ 51 h 56"/>
                    <a:gd name="T22" fmla="*/ 117 w 117"/>
                    <a:gd name="T23" fmla="*/ 50 h 56"/>
                    <a:gd name="T24" fmla="*/ 117 w 117"/>
                    <a:gd name="T25" fmla="*/ 50 h 56"/>
                    <a:gd name="T26" fmla="*/ 117 w 117"/>
                    <a:gd name="T27" fmla="*/ 43 h 56"/>
                    <a:gd name="T28" fmla="*/ 116 w 117"/>
                    <a:gd name="T29" fmla="*/ 37 h 56"/>
                    <a:gd name="T30" fmla="*/ 112 w 117"/>
                    <a:gd name="T31" fmla="*/ 31 h 56"/>
                    <a:gd name="T32" fmla="*/ 108 w 117"/>
                    <a:gd name="T33" fmla="*/ 26 h 56"/>
                    <a:gd name="T34" fmla="*/ 105 w 117"/>
                    <a:gd name="T35" fmla="*/ 21 h 56"/>
                    <a:gd name="T36" fmla="*/ 99 w 117"/>
                    <a:gd name="T37" fmla="*/ 17 h 56"/>
                    <a:gd name="T38" fmla="*/ 93 w 117"/>
                    <a:gd name="T39" fmla="*/ 12 h 56"/>
                    <a:gd name="T40" fmla="*/ 87 w 117"/>
                    <a:gd name="T41" fmla="*/ 8 h 56"/>
                    <a:gd name="T42" fmla="*/ 79 w 117"/>
                    <a:gd name="T43" fmla="*/ 6 h 56"/>
                    <a:gd name="T44" fmla="*/ 71 w 117"/>
                    <a:gd name="T45" fmla="*/ 3 h 56"/>
                    <a:gd name="T46" fmla="*/ 63 w 117"/>
                    <a:gd name="T47" fmla="*/ 1 h 56"/>
                    <a:gd name="T48" fmla="*/ 54 w 117"/>
                    <a:gd name="T49" fmla="*/ 1 h 56"/>
                    <a:gd name="T50" fmla="*/ 45 w 117"/>
                    <a:gd name="T51" fmla="*/ 0 h 56"/>
                    <a:gd name="T52" fmla="*/ 35 w 117"/>
                    <a:gd name="T53" fmla="*/ 1 h 56"/>
                    <a:gd name="T54" fmla="*/ 25 w 117"/>
                    <a:gd name="T55" fmla="*/ 2 h 56"/>
                    <a:gd name="T56" fmla="*/ 16 w 117"/>
                    <a:gd name="T57" fmla="*/ 4 h 56"/>
                    <a:gd name="T58" fmla="*/ 16 w 117"/>
                    <a:gd name="T59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7" h="56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1" y="9"/>
                      </a:lnTo>
                      <a:lnTo>
                        <a:pt x="7" y="15"/>
                      </a:lnTo>
                      <a:lnTo>
                        <a:pt x="4" y="21"/>
                      </a:lnTo>
                      <a:lnTo>
                        <a:pt x="2" y="29"/>
                      </a:lnTo>
                      <a:lnTo>
                        <a:pt x="0" y="43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36" y="53"/>
                      </a:lnTo>
                      <a:lnTo>
                        <a:pt x="69" y="51"/>
                      </a:lnTo>
                      <a:lnTo>
                        <a:pt x="117" y="50"/>
                      </a:lnTo>
                      <a:lnTo>
                        <a:pt x="117" y="50"/>
                      </a:lnTo>
                      <a:lnTo>
                        <a:pt x="117" y="43"/>
                      </a:lnTo>
                      <a:lnTo>
                        <a:pt x="116" y="37"/>
                      </a:lnTo>
                      <a:lnTo>
                        <a:pt x="112" y="31"/>
                      </a:lnTo>
                      <a:lnTo>
                        <a:pt x="108" y="26"/>
                      </a:lnTo>
                      <a:lnTo>
                        <a:pt x="105" y="21"/>
                      </a:lnTo>
                      <a:lnTo>
                        <a:pt x="99" y="17"/>
                      </a:lnTo>
                      <a:lnTo>
                        <a:pt x="93" y="12"/>
                      </a:lnTo>
                      <a:lnTo>
                        <a:pt x="87" y="8"/>
                      </a:lnTo>
                      <a:lnTo>
                        <a:pt x="79" y="6"/>
                      </a:lnTo>
                      <a:lnTo>
                        <a:pt x="71" y="3"/>
                      </a:lnTo>
                      <a:lnTo>
                        <a:pt x="63" y="1"/>
                      </a:lnTo>
                      <a:lnTo>
                        <a:pt x="54" y="1"/>
                      </a:lnTo>
                      <a:lnTo>
                        <a:pt x="45" y="0"/>
                      </a:lnTo>
                      <a:lnTo>
                        <a:pt x="35" y="1"/>
                      </a:lnTo>
                      <a:lnTo>
                        <a:pt x="25" y="2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íṥļîde">
                  <a:extLst>
                    <a:ext uri="{FF2B5EF4-FFF2-40B4-BE49-F238E27FC236}">
                      <a16:creationId xmlns:a16="http://schemas.microsoft.com/office/drawing/2014/main" id="{708F1F07-8F27-4977-BF7D-423C0A79E521}"/>
                    </a:ext>
                  </a:extLst>
                </p:cNvPr>
                <p:cNvSpPr/>
                <p:nvPr/>
              </p:nvSpPr>
              <p:spPr bwMode="auto">
                <a:xfrm>
                  <a:off x="1172577" y="4340827"/>
                  <a:ext cx="312164" cy="627914"/>
                </a:xfrm>
                <a:custGeom>
                  <a:avLst/>
                  <a:gdLst>
                    <a:gd name="T0" fmla="*/ 58 w 173"/>
                    <a:gd name="T1" fmla="*/ 1 h 350"/>
                    <a:gd name="T2" fmla="*/ 136 w 173"/>
                    <a:gd name="T3" fmla="*/ 0 h 350"/>
                    <a:gd name="T4" fmla="*/ 136 w 173"/>
                    <a:gd name="T5" fmla="*/ 0 h 350"/>
                    <a:gd name="T6" fmla="*/ 133 w 173"/>
                    <a:gd name="T7" fmla="*/ 8 h 350"/>
                    <a:gd name="T8" fmla="*/ 130 w 173"/>
                    <a:gd name="T9" fmla="*/ 32 h 350"/>
                    <a:gd name="T10" fmla="*/ 125 w 173"/>
                    <a:gd name="T11" fmla="*/ 70 h 350"/>
                    <a:gd name="T12" fmla="*/ 124 w 173"/>
                    <a:gd name="T13" fmla="*/ 91 h 350"/>
                    <a:gd name="T14" fmla="*/ 122 w 173"/>
                    <a:gd name="T15" fmla="*/ 115 h 350"/>
                    <a:gd name="T16" fmla="*/ 124 w 173"/>
                    <a:gd name="T17" fmla="*/ 142 h 350"/>
                    <a:gd name="T18" fmla="*/ 125 w 173"/>
                    <a:gd name="T19" fmla="*/ 170 h 350"/>
                    <a:gd name="T20" fmla="*/ 127 w 173"/>
                    <a:gd name="T21" fmla="*/ 198 h 350"/>
                    <a:gd name="T22" fmla="*/ 132 w 173"/>
                    <a:gd name="T23" fmla="*/ 227 h 350"/>
                    <a:gd name="T24" fmla="*/ 138 w 173"/>
                    <a:gd name="T25" fmla="*/ 257 h 350"/>
                    <a:gd name="T26" fmla="*/ 148 w 173"/>
                    <a:gd name="T27" fmla="*/ 286 h 350"/>
                    <a:gd name="T28" fmla="*/ 159 w 173"/>
                    <a:gd name="T29" fmla="*/ 316 h 350"/>
                    <a:gd name="T30" fmla="*/ 166 w 173"/>
                    <a:gd name="T31" fmla="*/ 331 h 350"/>
                    <a:gd name="T32" fmla="*/ 173 w 173"/>
                    <a:gd name="T33" fmla="*/ 344 h 350"/>
                    <a:gd name="T34" fmla="*/ 173 w 173"/>
                    <a:gd name="T35" fmla="*/ 344 h 350"/>
                    <a:gd name="T36" fmla="*/ 132 w 173"/>
                    <a:gd name="T37" fmla="*/ 345 h 350"/>
                    <a:gd name="T38" fmla="*/ 91 w 173"/>
                    <a:gd name="T39" fmla="*/ 348 h 350"/>
                    <a:gd name="T40" fmla="*/ 48 w 173"/>
                    <a:gd name="T41" fmla="*/ 350 h 350"/>
                    <a:gd name="T42" fmla="*/ 48 w 173"/>
                    <a:gd name="T43" fmla="*/ 350 h 350"/>
                    <a:gd name="T44" fmla="*/ 45 w 173"/>
                    <a:gd name="T45" fmla="*/ 348 h 350"/>
                    <a:gd name="T46" fmla="*/ 38 w 173"/>
                    <a:gd name="T47" fmla="*/ 339 h 350"/>
                    <a:gd name="T48" fmla="*/ 30 w 173"/>
                    <a:gd name="T49" fmla="*/ 325 h 350"/>
                    <a:gd name="T50" fmla="*/ 19 w 173"/>
                    <a:gd name="T51" fmla="*/ 306 h 350"/>
                    <a:gd name="T52" fmla="*/ 14 w 173"/>
                    <a:gd name="T53" fmla="*/ 294 h 350"/>
                    <a:gd name="T54" fmla="*/ 11 w 173"/>
                    <a:gd name="T55" fmla="*/ 280 h 350"/>
                    <a:gd name="T56" fmla="*/ 6 w 173"/>
                    <a:gd name="T57" fmla="*/ 265 h 350"/>
                    <a:gd name="T58" fmla="*/ 3 w 173"/>
                    <a:gd name="T59" fmla="*/ 248 h 350"/>
                    <a:gd name="T60" fmla="*/ 1 w 173"/>
                    <a:gd name="T61" fmla="*/ 230 h 350"/>
                    <a:gd name="T62" fmla="*/ 0 w 173"/>
                    <a:gd name="T63" fmla="*/ 209 h 350"/>
                    <a:gd name="T64" fmla="*/ 0 w 173"/>
                    <a:gd name="T65" fmla="*/ 188 h 350"/>
                    <a:gd name="T66" fmla="*/ 2 w 173"/>
                    <a:gd name="T67" fmla="*/ 165 h 350"/>
                    <a:gd name="T68" fmla="*/ 2 w 173"/>
                    <a:gd name="T69" fmla="*/ 165 h 350"/>
                    <a:gd name="T70" fmla="*/ 5 w 173"/>
                    <a:gd name="T71" fmla="*/ 142 h 350"/>
                    <a:gd name="T72" fmla="*/ 8 w 173"/>
                    <a:gd name="T73" fmla="*/ 120 h 350"/>
                    <a:gd name="T74" fmla="*/ 12 w 173"/>
                    <a:gd name="T75" fmla="*/ 102 h 350"/>
                    <a:gd name="T76" fmla="*/ 17 w 173"/>
                    <a:gd name="T77" fmla="*/ 85 h 350"/>
                    <a:gd name="T78" fmla="*/ 26 w 173"/>
                    <a:gd name="T79" fmla="*/ 56 h 350"/>
                    <a:gd name="T80" fmla="*/ 35 w 173"/>
                    <a:gd name="T81" fmla="*/ 35 h 350"/>
                    <a:gd name="T82" fmla="*/ 43 w 173"/>
                    <a:gd name="T83" fmla="*/ 19 h 350"/>
                    <a:gd name="T84" fmla="*/ 50 w 173"/>
                    <a:gd name="T85" fmla="*/ 8 h 350"/>
                    <a:gd name="T86" fmla="*/ 58 w 173"/>
                    <a:gd name="T87" fmla="*/ 1 h 350"/>
                    <a:gd name="T88" fmla="*/ 58 w 173"/>
                    <a:gd name="T89" fmla="*/ 1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3" h="350">
                      <a:moveTo>
                        <a:pt x="58" y="1"/>
                      </a:moveTo>
                      <a:lnTo>
                        <a:pt x="136" y="0"/>
                      </a:lnTo>
                      <a:lnTo>
                        <a:pt x="136" y="0"/>
                      </a:lnTo>
                      <a:lnTo>
                        <a:pt x="133" y="8"/>
                      </a:lnTo>
                      <a:lnTo>
                        <a:pt x="130" y="32"/>
                      </a:lnTo>
                      <a:lnTo>
                        <a:pt x="125" y="70"/>
                      </a:lnTo>
                      <a:lnTo>
                        <a:pt x="124" y="91"/>
                      </a:lnTo>
                      <a:lnTo>
                        <a:pt x="122" y="115"/>
                      </a:lnTo>
                      <a:lnTo>
                        <a:pt x="124" y="142"/>
                      </a:lnTo>
                      <a:lnTo>
                        <a:pt x="125" y="170"/>
                      </a:lnTo>
                      <a:lnTo>
                        <a:pt x="127" y="198"/>
                      </a:lnTo>
                      <a:lnTo>
                        <a:pt x="132" y="227"/>
                      </a:lnTo>
                      <a:lnTo>
                        <a:pt x="138" y="257"/>
                      </a:lnTo>
                      <a:lnTo>
                        <a:pt x="148" y="286"/>
                      </a:lnTo>
                      <a:lnTo>
                        <a:pt x="159" y="316"/>
                      </a:lnTo>
                      <a:lnTo>
                        <a:pt x="166" y="331"/>
                      </a:lnTo>
                      <a:lnTo>
                        <a:pt x="173" y="344"/>
                      </a:lnTo>
                      <a:lnTo>
                        <a:pt x="173" y="344"/>
                      </a:lnTo>
                      <a:lnTo>
                        <a:pt x="132" y="345"/>
                      </a:lnTo>
                      <a:lnTo>
                        <a:pt x="91" y="348"/>
                      </a:lnTo>
                      <a:lnTo>
                        <a:pt x="48" y="350"/>
                      </a:lnTo>
                      <a:lnTo>
                        <a:pt x="48" y="350"/>
                      </a:lnTo>
                      <a:lnTo>
                        <a:pt x="45" y="348"/>
                      </a:lnTo>
                      <a:lnTo>
                        <a:pt x="38" y="339"/>
                      </a:lnTo>
                      <a:lnTo>
                        <a:pt x="30" y="325"/>
                      </a:lnTo>
                      <a:lnTo>
                        <a:pt x="19" y="306"/>
                      </a:lnTo>
                      <a:lnTo>
                        <a:pt x="14" y="294"/>
                      </a:lnTo>
                      <a:lnTo>
                        <a:pt x="11" y="280"/>
                      </a:lnTo>
                      <a:lnTo>
                        <a:pt x="6" y="265"/>
                      </a:lnTo>
                      <a:lnTo>
                        <a:pt x="3" y="248"/>
                      </a:lnTo>
                      <a:lnTo>
                        <a:pt x="1" y="230"/>
                      </a:lnTo>
                      <a:lnTo>
                        <a:pt x="0" y="209"/>
                      </a:lnTo>
                      <a:lnTo>
                        <a:pt x="0" y="188"/>
                      </a:lnTo>
                      <a:lnTo>
                        <a:pt x="2" y="165"/>
                      </a:lnTo>
                      <a:lnTo>
                        <a:pt x="2" y="165"/>
                      </a:lnTo>
                      <a:lnTo>
                        <a:pt x="5" y="142"/>
                      </a:lnTo>
                      <a:lnTo>
                        <a:pt x="8" y="120"/>
                      </a:lnTo>
                      <a:lnTo>
                        <a:pt x="12" y="102"/>
                      </a:lnTo>
                      <a:lnTo>
                        <a:pt x="17" y="85"/>
                      </a:lnTo>
                      <a:lnTo>
                        <a:pt x="26" y="56"/>
                      </a:lnTo>
                      <a:lnTo>
                        <a:pt x="35" y="35"/>
                      </a:lnTo>
                      <a:lnTo>
                        <a:pt x="43" y="19"/>
                      </a:lnTo>
                      <a:lnTo>
                        <a:pt x="50" y="8"/>
                      </a:lnTo>
                      <a:lnTo>
                        <a:pt x="58" y="1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E5CF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îṥļíḓé">
                  <a:extLst>
                    <a:ext uri="{FF2B5EF4-FFF2-40B4-BE49-F238E27FC236}">
                      <a16:creationId xmlns:a16="http://schemas.microsoft.com/office/drawing/2014/main" id="{6444734A-D130-40F6-8E0C-7525CB589137}"/>
                    </a:ext>
                  </a:extLst>
                </p:cNvPr>
                <p:cNvSpPr/>
                <p:nvPr/>
              </p:nvSpPr>
              <p:spPr bwMode="auto">
                <a:xfrm>
                  <a:off x="1172577" y="4340827"/>
                  <a:ext cx="243989" cy="405454"/>
                </a:xfrm>
                <a:custGeom>
                  <a:avLst/>
                  <a:gdLst>
                    <a:gd name="T0" fmla="*/ 132 w 136"/>
                    <a:gd name="T1" fmla="*/ 226 h 226"/>
                    <a:gd name="T2" fmla="*/ 132 w 136"/>
                    <a:gd name="T3" fmla="*/ 226 h 226"/>
                    <a:gd name="T4" fmla="*/ 129 w 136"/>
                    <a:gd name="T5" fmla="*/ 204 h 226"/>
                    <a:gd name="T6" fmla="*/ 126 w 136"/>
                    <a:gd name="T7" fmla="*/ 183 h 226"/>
                    <a:gd name="T8" fmla="*/ 124 w 136"/>
                    <a:gd name="T9" fmla="*/ 162 h 226"/>
                    <a:gd name="T10" fmla="*/ 124 w 136"/>
                    <a:gd name="T11" fmla="*/ 142 h 226"/>
                    <a:gd name="T12" fmla="*/ 124 w 136"/>
                    <a:gd name="T13" fmla="*/ 103 h 226"/>
                    <a:gd name="T14" fmla="*/ 125 w 136"/>
                    <a:gd name="T15" fmla="*/ 70 h 226"/>
                    <a:gd name="T16" fmla="*/ 129 w 136"/>
                    <a:gd name="T17" fmla="*/ 41 h 226"/>
                    <a:gd name="T18" fmla="*/ 132 w 136"/>
                    <a:gd name="T19" fmla="*/ 19 h 226"/>
                    <a:gd name="T20" fmla="*/ 136 w 136"/>
                    <a:gd name="T21" fmla="*/ 0 h 226"/>
                    <a:gd name="T22" fmla="*/ 58 w 136"/>
                    <a:gd name="T23" fmla="*/ 1 h 226"/>
                    <a:gd name="T24" fmla="*/ 58 w 136"/>
                    <a:gd name="T25" fmla="*/ 1 h 226"/>
                    <a:gd name="T26" fmla="*/ 50 w 136"/>
                    <a:gd name="T27" fmla="*/ 8 h 226"/>
                    <a:gd name="T28" fmla="*/ 43 w 136"/>
                    <a:gd name="T29" fmla="*/ 19 h 226"/>
                    <a:gd name="T30" fmla="*/ 35 w 136"/>
                    <a:gd name="T31" fmla="*/ 35 h 226"/>
                    <a:gd name="T32" fmla="*/ 26 w 136"/>
                    <a:gd name="T33" fmla="*/ 56 h 226"/>
                    <a:gd name="T34" fmla="*/ 17 w 136"/>
                    <a:gd name="T35" fmla="*/ 85 h 226"/>
                    <a:gd name="T36" fmla="*/ 12 w 136"/>
                    <a:gd name="T37" fmla="*/ 102 h 226"/>
                    <a:gd name="T38" fmla="*/ 8 w 136"/>
                    <a:gd name="T39" fmla="*/ 120 h 226"/>
                    <a:gd name="T40" fmla="*/ 5 w 136"/>
                    <a:gd name="T41" fmla="*/ 142 h 226"/>
                    <a:gd name="T42" fmla="*/ 2 w 136"/>
                    <a:gd name="T43" fmla="*/ 165 h 226"/>
                    <a:gd name="T44" fmla="*/ 2 w 136"/>
                    <a:gd name="T45" fmla="*/ 165 h 226"/>
                    <a:gd name="T46" fmla="*/ 0 w 136"/>
                    <a:gd name="T47" fmla="*/ 190 h 226"/>
                    <a:gd name="T48" fmla="*/ 0 w 136"/>
                    <a:gd name="T49" fmla="*/ 190 h 226"/>
                    <a:gd name="T50" fmla="*/ 29 w 136"/>
                    <a:gd name="T51" fmla="*/ 201 h 226"/>
                    <a:gd name="T52" fmla="*/ 61 w 136"/>
                    <a:gd name="T53" fmla="*/ 212 h 226"/>
                    <a:gd name="T54" fmla="*/ 96 w 136"/>
                    <a:gd name="T55" fmla="*/ 220 h 226"/>
                    <a:gd name="T56" fmla="*/ 114 w 136"/>
                    <a:gd name="T57" fmla="*/ 224 h 226"/>
                    <a:gd name="T58" fmla="*/ 132 w 136"/>
                    <a:gd name="T59" fmla="*/ 226 h 226"/>
                    <a:gd name="T60" fmla="*/ 132 w 136"/>
                    <a:gd name="T61" fmla="*/ 22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6" h="226">
                      <a:moveTo>
                        <a:pt x="132" y="226"/>
                      </a:moveTo>
                      <a:lnTo>
                        <a:pt x="132" y="226"/>
                      </a:lnTo>
                      <a:lnTo>
                        <a:pt x="129" y="204"/>
                      </a:lnTo>
                      <a:lnTo>
                        <a:pt x="126" y="183"/>
                      </a:lnTo>
                      <a:lnTo>
                        <a:pt x="124" y="162"/>
                      </a:lnTo>
                      <a:lnTo>
                        <a:pt x="124" y="142"/>
                      </a:lnTo>
                      <a:lnTo>
                        <a:pt x="124" y="103"/>
                      </a:lnTo>
                      <a:lnTo>
                        <a:pt x="125" y="70"/>
                      </a:lnTo>
                      <a:lnTo>
                        <a:pt x="129" y="41"/>
                      </a:lnTo>
                      <a:lnTo>
                        <a:pt x="132" y="19"/>
                      </a:lnTo>
                      <a:lnTo>
                        <a:pt x="136" y="0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50" y="8"/>
                      </a:lnTo>
                      <a:lnTo>
                        <a:pt x="43" y="19"/>
                      </a:lnTo>
                      <a:lnTo>
                        <a:pt x="35" y="35"/>
                      </a:lnTo>
                      <a:lnTo>
                        <a:pt x="26" y="56"/>
                      </a:lnTo>
                      <a:lnTo>
                        <a:pt x="17" y="85"/>
                      </a:lnTo>
                      <a:lnTo>
                        <a:pt x="12" y="102"/>
                      </a:lnTo>
                      <a:lnTo>
                        <a:pt x="8" y="120"/>
                      </a:lnTo>
                      <a:lnTo>
                        <a:pt x="5" y="142"/>
                      </a:lnTo>
                      <a:lnTo>
                        <a:pt x="2" y="165"/>
                      </a:lnTo>
                      <a:lnTo>
                        <a:pt x="2" y="165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29" y="201"/>
                      </a:lnTo>
                      <a:lnTo>
                        <a:pt x="61" y="212"/>
                      </a:lnTo>
                      <a:lnTo>
                        <a:pt x="96" y="220"/>
                      </a:lnTo>
                      <a:lnTo>
                        <a:pt x="114" y="224"/>
                      </a:lnTo>
                      <a:lnTo>
                        <a:pt x="132" y="226"/>
                      </a:lnTo>
                      <a:lnTo>
                        <a:pt x="132" y="226"/>
                      </a:lnTo>
                      <a:close/>
                    </a:path>
                  </a:pathLst>
                </a:custGeom>
                <a:solidFill>
                  <a:srgbClr val="F7E8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íSḷiḍé">
                  <a:extLst>
                    <a:ext uri="{FF2B5EF4-FFF2-40B4-BE49-F238E27FC236}">
                      <a16:creationId xmlns:a16="http://schemas.microsoft.com/office/drawing/2014/main" id="{F764A2D3-D0DE-4D78-B964-F36233213345}"/>
                    </a:ext>
                  </a:extLst>
                </p:cNvPr>
                <p:cNvSpPr/>
                <p:nvPr/>
              </p:nvSpPr>
              <p:spPr bwMode="auto">
                <a:xfrm>
                  <a:off x="993173" y="4333651"/>
                  <a:ext cx="401865" cy="692500"/>
                </a:xfrm>
                <a:custGeom>
                  <a:avLst/>
                  <a:gdLst>
                    <a:gd name="connsiteX0" fmla="*/ 318969 w 401865"/>
                    <a:gd name="connsiteY0" fmla="*/ 0 h 692500"/>
                    <a:gd name="connsiteX1" fmla="*/ 311761 w 401865"/>
                    <a:gd name="connsiteY1" fmla="*/ 17987 h 692500"/>
                    <a:gd name="connsiteX2" fmla="*/ 293740 w 401865"/>
                    <a:gd name="connsiteY2" fmla="*/ 71948 h 692500"/>
                    <a:gd name="connsiteX3" fmla="*/ 286532 w 401865"/>
                    <a:gd name="connsiteY3" fmla="*/ 107922 h 692500"/>
                    <a:gd name="connsiteX4" fmla="*/ 277521 w 401865"/>
                    <a:gd name="connsiteY4" fmla="*/ 152890 h 692500"/>
                    <a:gd name="connsiteX5" fmla="*/ 268511 w 401865"/>
                    <a:gd name="connsiteY5" fmla="*/ 197857 h 692500"/>
                    <a:gd name="connsiteX6" fmla="*/ 263105 w 401865"/>
                    <a:gd name="connsiteY6" fmla="*/ 250020 h 692500"/>
                    <a:gd name="connsiteX7" fmla="*/ 261302 w 401865"/>
                    <a:gd name="connsiteY7" fmla="*/ 303981 h 692500"/>
                    <a:gd name="connsiteX8" fmla="*/ 261302 w 401865"/>
                    <a:gd name="connsiteY8" fmla="*/ 359740 h 692500"/>
                    <a:gd name="connsiteX9" fmla="*/ 263105 w 401865"/>
                    <a:gd name="connsiteY9" fmla="*/ 388520 h 692500"/>
                    <a:gd name="connsiteX10" fmla="*/ 268511 w 401865"/>
                    <a:gd name="connsiteY10" fmla="*/ 419098 h 692500"/>
                    <a:gd name="connsiteX11" fmla="*/ 273917 w 401865"/>
                    <a:gd name="connsiteY11" fmla="*/ 446078 h 692500"/>
                    <a:gd name="connsiteX12" fmla="*/ 281125 w 401865"/>
                    <a:gd name="connsiteY12" fmla="*/ 476656 h 692500"/>
                    <a:gd name="connsiteX13" fmla="*/ 288334 w 401865"/>
                    <a:gd name="connsiteY13" fmla="*/ 505435 h 692500"/>
                    <a:gd name="connsiteX14" fmla="*/ 299146 w 401865"/>
                    <a:gd name="connsiteY14" fmla="*/ 532416 h 692500"/>
                    <a:gd name="connsiteX15" fmla="*/ 311761 w 401865"/>
                    <a:gd name="connsiteY15" fmla="*/ 561195 h 692500"/>
                    <a:gd name="connsiteX16" fmla="*/ 324375 w 401865"/>
                    <a:gd name="connsiteY16" fmla="*/ 589974 h 692500"/>
                    <a:gd name="connsiteX17" fmla="*/ 340594 w 401865"/>
                    <a:gd name="connsiteY17" fmla="*/ 615156 h 692500"/>
                    <a:gd name="connsiteX18" fmla="*/ 358615 w 401865"/>
                    <a:gd name="connsiteY18" fmla="*/ 643935 h 692500"/>
                    <a:gd name="connsiteX19" fmla="*/ 378438 w 401865"/>
                    <a:gd name="connsiteY19" fmla="*/ 667318 h 692500"/>
                    <a:gd name="connsiteX20" fmla="*/ 401865 w 401865"/>
                    <a:gd name="connsiteY20" fmla="*/ 692500 h 692500"/>
                    <a:gd name="connsiteX21" fmla="*/ 320771 w 401865"/>
                    <a:gd name="connsiteY21" fmla="*/ 688903 h 692500"/>
                    <a:gd name="connsiteX22" fmla="*/ 223459 w 401865"/>
                    <a:gd name="connsiteY22" fmla="*/ 687104 h 692500"/>
                    <a:gd name="connsiteX23" fmla="*/ 0 w 401865"/>
                    <a:gd name="connsiteY23" fmla="*/ 685305 h 692500"/>
                    <a:gd name="connsiteX24" fmla="*/ 0 w 401865"/>
                    <a:gd name="connsiteY24" fmla="*/ 554000 h 692500"/>
                    <a:gd name="connsiteX25" fmla="*/ 0 w 401865"/>
                    <a:gd name="connsiteY25" fmla="*/ 17987 h 69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01865" h="692500">
                      <a:moveTo>
                        <a:pt x="318969" y="0"/>
                      </a:moveTo>
                      <a:lnTo>
                        <a:pt x="311761" y="17987"/>
                      </a:lnTo>
                      <a:lnTo>
                        <a:pt x="293740" y="71948"/>
                      </a:lnTo>
                      <a:lnTo>
                        <a:pt x="286532" y="107922"/>
                      </a:lnTo>
                      <a:lnTo>
                        <a:pt x="277521" y="152890"/>
                      </a:lnTo>
                      <a:lnTo>
                        <a:pt x="268511" y="197857"/>
                      </a:lnTo>
                      <a:lnTo>
                        <a:pt x="263105" y="250020"/>
                      </a:lnTo>
                      <a:lnTo>
                        <a:pt x="261302" y="303981"/>
                      </a:lnTo>
                      <a:lnTo>
                        <a:pt x="261302" y="359740"/>
                      </a:lnTo>
                      <a:lnTo>
                        <a:pt x="263105" y="388520"/>
                      </a:lnTo>
                      <a:lnTo>
                        <a:pt x="268511" y="419098"/>
                      </a:lnTo>
                      <a:lnTo>
                        <a:pt x="273917" y="446078"/>
                      </a:lnTo>
                      <a:lnTo>
                        <a:pt x="281125" y="476656"/>
                      </a:lnTo>
                      <a:lnTo>
                        <a:pt x="288334" y="505435"/>
                      </a:lnTo>
                      <a:lnTo>
                        <a:pt x="299146" y="532416"/>
                      </a:lnTo>
                      <a:lnTo>
                        <a:pt x="311761" y="561195"/>
                      </a:lnTo>
                      <a:lnTo>
                        <a:pt x="324375" y="589974"/>
                      </a:lnTo>
                      <a:lnTo>
                        <a:pt x="340594" y="615156"/>
                      </a:lnTo>
                      <a:lnTo>
                        <a:pt x="358615" y="643935"/>
                      </a:lnTo>
                      <a:lnTo>
                        <a:pt x="378438" y="667318"/>
                      </a:lnTo>
                      <a:lnTo>
                        <a:pt x="401865" y="692500"/>
                      </a:lnTo>
                      <a:lnTo>
                        <a:pt x="320771" y="688903"/>
                      </a:lnTo>
                      <a:lnTo>
                        <a:pt x="223459" y="687104"/>
                      </a:lnTo>
                      <a:lnTo>
                        <a:pt x="0" y="685305"/>
                      </a:lnTo>
                      <a:lnTo>
                        <a:pt x="0" y="554000"/>
                      </a:lnTo>
                      <a:lnTo>
                        <a:pt x="0" y="179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íŝḻidé">
                  <a:extLst>
                    <a:ext uri="{FF2B5EF4-FFF2-40B4-BE49-F238E27FC236}">
                      <a16:creationId xmlns:a16="http://schemas.microsoft.com/office/drawing/2014/main" id="{02AED7F9-0228-47FD-BFBE-B56AAA670762}"/>
                    </a:ext>
                  </a:extLst>
                </p:cNvPr>
                <p:cNvSpPr/>
                <p:nvPr/>
              </p:nvSpPr>
              <p:spPr bwMode="auto">
                <a:xfrm>
                  <a:off x="2485813" y="4222422"/>
                  <a:ext cx="932900" cy="527448"/>
                </a:xfrm>
                <a:custGeom>
                  <a:avLst/>
                  <a:gdLst>
                    <a:gd name="T0" fmla="*/ 441 w 521"/>
                    <a:gd name="T1" fmla="*/ 190 h 294"/>
                    <a:gd name="T2" fmla="*/ 428 w 521"/>
                    <a:gd name="T3" fmla="*/ 183 h 294"/>
                    <a:gd name="T4" fmla="*/ 402 w 521"/>
                    <a:gd name="T5" fmla="*/ 167 h 294"/>
                    <a:gd name="T6" fmla="*/ 371 w 521"/>
                    <a:gd name="T7" fmla="*/ 142 h 294"/>
                    <a:gd name="T8" fmla="*/ 339 w 521"/>
                    <a:gd name="T9" fmla="*/ 106 h 294"/>
                    <a:gd name="T10" fmla="*/ 306 w 521"/>
                    <a:gd name="T11" fmla="*/ 64 h 294"/>
                    <a:gd name="T12" fmla="*/ 301 w 521"/>
                    <a:gd name="T13" fmla="*/ 58 h 294"/>
                    <a:gd name="T14" fmla="*/ 289 w 521"/>
                    <a:gd name="T15" fmla="*/ 50 h 294"/>
                    <a:gd name="T16" fmla="*/ 276 w 521"/>
                    <a:gd name="T17" fmla="*/ 47 h 294"/>
                    <a:gd name="T18" fmla="*/ 254 w 521"/>
                    <a:gd name="T19" fmla="*/ 49 h 294"/>
                    <a:gd name="T20" fmla="*/ 218 w 521"/>
                    <a:gd name="T21" fmla="*/ 56 h 294"/>
                    <a:gd name="T22" fmla="*/ 183 w 521"/>
                    <a:gd name="T23" fmla="*/ 59 h 294"/>
                    <a:gd name="T24" fmla="*/ 171 w 521"/>
                    <a:gd name="T25" fmla="*/ 59 h 294"/>
                    <a:gd name="T26" fmla="*/ 145 w 521"/>
                    <a:gd name="T27" fmla="*/ 54 h 294"/>
                    <a:gd name="T28" fmla="*/ 121 w 521"/>
                    <a:gd name="T29" fmla="*/ 47 h 294"/>
                    <a:gd name="T30" fmla="*/ 80 w 521"/>
                    <a:gd name="T31" fmla="*/ 28 h 294"/>
                    <a:gd name="T32" fmla="*/ 52 w 521"/>
                    <a:gd name="T33" fmla="*/ 8 h 294"/>
                    <a:gd name="T34" fmla="*/ 41 w 521"/>
                    <a:gd name="T35" fmla="*/ 0 h 294"/>
                    <a:gd name="T36" fmla="*/ 30 w 521"/>
                    <a:gd name="T37" fmla="*/ 2 h 294"/>
                    <a:gd name="T38" fmla="*/ 21 w 521"/>
                    <a:gd name="T39" fmla="*/ 7 h 294"/>
                    <a:gd name="T40" fmla="*/ 11 w 521"/>
                    <a:gd name="T41" fmla="*/ 16 h 294"/>
                    <a:gd name="T42" fmla="*/ 3 w 521"/>
                    <a:gd name="T43" fmla="*/ 30 h 294"/>
                    <a:gd name="T44" fmla="*/ 0 w 521"/>
                    <a:gd name="T45" fmla="*/ 52 h 294"/>
                    <a:gd name="T46" fmla="*/ 3 w 521"/>
                    <a:gd name="T47" fmla="*/ 82 h 294"/>
                    <a:gd name="T48" fmla="*/ 15 w 521"/>
                    <a:gd name="T49" fmla="*/ 121 h 294"/>
                    <a:gd name="T50" fmla="*/ 18 w 521"/>
                    <a:gd name="T51" fmla="*/ 130 h 294"/>
                    <a:gd name="T52" fmla="*/ 22 w 521"/>
                    <a:gd name="T53" fmla="*/ 158 h 294"/>
                    <a:gd name="T54" fmla="*/ 24 w 521"/>
                    <a:gd name="T55" fmla="*/ 171 h 294"/>
                    <a:gd name="T56" fmla="*/ 28 w 521"/>
                    <a:gd name="T57" fmla="*/ 177 h 294"/>
                    <a:gd name="T58" fmla="*/ 30 w 521"/>
                    <a:gd name="T59" fmla="*/ 177 h 294"/>
                    <a:gd name="T60" fmla="*/ 50 w 521"/>
                    <a:gd name="T61" fmla="*/ 179 h 294"/>
                    <a:gd name="T62" fmla="*/ 68 w 521"/>
                    <a:gd name="T63" fmla="*/ 174 h 294"/>
                    <a:gd name="T64" fmla="*/ 87 w 521"/>
                    <a:gd name="T65" fmla="*/ 161 h 294"/>
                    <a:gd name="T66" fmla="*/ 95 w 521"/>
                    <a:gd name="T67" fmla="*/ 149 h 294"/>
                    <a:gd name="T68" fmla="*/ 98 w 521"/>
                    <a:gd name="T69" fmla="*/ 154 h 294"/>
                    <a:gd name="T70" fmla="*/ 117 w 521"/>
                    <a:gd name="T71" fmla="*/ 165 h 294"/>
                    <a:gd name="T72" fmla="*/ 154 w 521"/>
                    <a:gd name="T73" fmla="*/ 177 h 294"/>
                    <a:gd name="T74" fmla="*/ 189 w 521"/>
                    <a:gd name="T75" fmla="*/ 180 h 294"/>
                    <a:gd name="T76" fmla="*/ 212 w 521"/>
                    <a:gd name="T77" fmla="*/ 180 h 294"/>
                    <a:gd name="T78" fmla="*/ 235 w 521"/>
                    <a:gd name="T79" fmla="*/ 176 h 294"/>
                    <a:gd name="T80" fmla="*/ 246 w 521"/>
                    <a:gd name="T81" fmla="*/ 172 h 294"/>
                    <a:gd name="T82" fmla="*/ 260 w 521"/>
                    <a:gd name="T83" fmla="*/ 200 h 294"/>
                    <a:gd name="T84" fmla="*/ 280 w 521"/>
                    <a:gd name="T85" fmla="*/ 225 h 294"/>
                    <a:gd name="T86" fmla="*/ 302 w 521"/>
                    <a:gd name="T87" fmla="*/ 247 h 294"/>
                    <a:gd name="T88" fmla="*/ 329 w 521"/>
                    <a:gd name="T89" fmla="*/ 266 h 294"/>
                    <a:gd name="T90" fmla="*/ 358 w 521"/>
                    <a:gd name="T91" fmla="*/ 279 h 294"/>
                    <a:gd name="T92" fmla="*/ 389 w 521"/>
                    <a:gd name="T93" fmla="*/ 289 h 294"/>
                    <a:gd name="T94" fmla="*/ 422 w 521"/>
                    <a:gd name="T95" fmla="*/ 294 h 294"/>
                    <a:gd name="T96" fmla="*/ 454 w 521"/>
                    <a:gd name="T97" fmla="*/ 292 h 294"/>
                    <a:gd name="T98" fmla="*/ 470 w 521"/>
                    <a:gd name="T99" fmla="*/ 290 h 294"/>
                    <a:gd name="T100" fmla="*/ 493 w 521"/>
                    <a:gd name="T101" fmla="*/ 282 h 294"/>
                    <a:gd name="T102" fmla="*/ 508 w 521"/>
                    <a:gd name="T103" fmla="*/ 271 h 294"/>
                    <a:gd name="T104" fmla="*/ 517 w 521"/>
                    <a:gd name="T105" fmla="*/ 257 h 294"/>
                    <a:gd name="T106" fmla="*/ 520 w 521"/>
                    <a:gd name="T107" fmla="*/ 244 h 294"/>
                    <a:gd name="T108" fmla="*/ 520 w 521"/>
                    <a:gd name="T109" fmla="*/ 227 h 294"/>
                    <a:gd name="T110" fmla="*/ 518 w 521"/>
                    <a:gd name="T111" fmla="*/ 217 h 294"/>
                    <a:gd name="T112" fmla="*/ 503 w 521"/>
                    <a:gd name="T113" fmla="*/ 215 h 294"/>
                    <a:gd name="T114" fmla="*/ 476 w 521"/>
                    <a:gd name="T115" fmla="*/ 207 h 294"/>
                    <a:gd name="T116" fmla="*/ 448 w 521"/>
                    <a:gd name="T117" fmla="*/ 195 h 294"/>
                    <a:gd name="T118" fmla="*/ 442 w 521"/>
                    <a:gd name="T119" fmla="*/ 191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1" h="294">
                      <a:moveTo>
                        <a:pt x="442" y="191"/>
                      </a:moveTo>
                      <a:lnTo>
                        <a:pt x="441" y="190"/>
                      </a:lnTo>
                      <a:lnTo>
                        <a:pt x="441" y="190"/>
                      </a:lnTo>
                      <a:lnTo>
                        <a:pt x="428" y="183"/>
                      </a:lnTo>
                      <a:lnTo>
                        <a:pt x="414" y="176"/>
                      </a:lnTo>
                      <a:lnTo>
                        <a:pt x="402" y="167"/>
                      </a:lnTo>
                      <a:lnTo>
                        <a:pt x="391" y="159"/>
                      </a:lnTo>
                      <a:lnTo>
                        <a:pt x="371" y="142"/>
                      </a:lnTo>
                      <a:lnTo>
                        <a:pt x="354" y="124"/>
                      </a:lnTo>
                      <a:lnTo>
                        <a:pt x="339" y="106"/>
                      </a:lnTo>
                      <a:lnTo>
                        <a:pt x="326" y="90"/>
                      </a:lnTo>
                      <a:lnTo>
                        <a:pt x="306" y="64"/>
                      </a:lnTo>
                      <a:lnTo>
                        <a:pt x="306" y="64"/>
                      </a:lnTo>
                      <a:lnTo>
                        <a:pt x="301" y="58"/>
                      </a:lnTo>
                      <a:lnTo>
                        <a:pt x="295" y="53"/>
                      </a:lnTo>
                      <a:lnTo>
                        <a:pt x="289" y="50"/>
                      </a:lnTo>
                      <a:lnTo>
                        <a:pt x="283" y="48"/>
                      </a:lnTo>
                      <a:lnTo>
                        <a:pt x="276" y="47"/>
                      </a:lnTo>
                      <a:lnTo>
                        <a:pt x="270" y="48"/>
                      </a:lnTo>
                      <a:lnTo>
                        <a:pt x="254" y="49"/>
                      </a:lnTo>
                      <a:lnTo>
                        <a:pt x="237" y="53"/>
                      </a:lnTo>
                      <a:lnTo>
                        <a:pt x="218" y="56"/>
                      </a:lnTo>
                      <a:lnTo>
                        <a:pt x="195" y="59"/>
                      </a:lnTo>
                      <a:lnTo>
                        <a:pt x="183" y="59"/>
                      </a:lnTo>
                      <a:lnTo>
                        <a:pt x="171" y="59"/>
                      </a:lnTo>
                      <a:lnTo>
                        <a:pt x="171" y="59"/>
                      </a:lnTo>
                      <a:lnTo>
                        <a:pt x="158" y="56"/>
                      </a:lnTo>
                      <a:lnTo>
                        <a:pt x="145" y="54"/>
                      </a:lnTo>
                      <a:lnTo>
                        <a:pt x="133" y="50"/>
                      </a:lnTo>
                      <a:lnTo>
                        <a:pt x="121" y="47"/>
                      </a:lnTo>
                      <a:lnTo>
                        <a:pt x="99" y="37"/>
                      </a:lnTo>
                      <a:lnTo>
                        <a:pt x="80" y="28"/>
                      </a:lnTo>
                      <a:lnTo>
                        <a:pt x="64" y="17"/>
                      </a:lnTo>
                      <a:lnTo>
                        <a:pt x="52" y="8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0" y="2"/>
                      </a:lnTo>
                      <a:lnTo>
                        <a:pt x="26" y="5"/>
                      </a:lnTo>
                      <a:lnTo>
                        <a:pt x="21" y="7"/>
                      </a:lnTo>
                      <a:lnTo>
                        <a:pt x="16" y="11"/>
                      </a:lnTo>
                      <a:lnTo>
                        <a:pt x="11" y="16"/>
                      </a:lnTo>
                      <a:lnTo>
                        <a:pt x="6" y="23"/>
                      </a:lnTo>
                      <a:lnTo>
                        <a:pt x="3" y="30"/>
                      </a:lnTo>
                      <a:lnTo>
                        <a:pt x="0" y="41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3" y="82"/>
                      </a:lnTo>
                      <a:lnTo>
                        <a:pt x="8" y="100"/>
                      </a:lnTo>
                      <a:lnTo>
                        <a:pt x="15" y="121"/>
                      </a:lnTo>
                      <a:lnTo>
                        <a:pt x="15" y="121"/>
                      </a:lnTo>
                      <a:lnTo>
                        <a:pt x="18" y="130"/>
                      </a:lnTo>
                      <a:lnTo>
                        <a:pt x="20" y="139"/>
                      </a:lnTo>
                      <a:lnTo>
                        <a:pt x="22" y="158"/>
                      </a:lnTo>
                      <a:lnTo>
                        <a:pt x="22" y="165"/>
                      </a:lnTo>
                      <a:lnTo>
                        <a:pt x="24" y="171"/>
                      </a:lnTo>
                      <a:lnTo>
                        <a:pt x="27" y="176"/>
                      </a:lnTo>
                      <a:lnTo>
                        <a:pt x="28" y="177"/>
                      </a:lnTo>
                      <a:lnTo>
                        <a:pt x="30" y="177"/>
                      </a:lnTo>
                      <a:lnTo>
                        <a:pt x="30" y="177"/>
                      </a:lnTo>
                      <a:lnTo>
                        <a:pt x="41" y="179"/>
                      </a:lnTo>
                      <a:lnTo>
                        <a:pt x="50" y="179"/>
                      </a:lnTo>
                      <a:lnTo>
                        <a:pt x="58" y="178"/>
                      </a:lnTo>
                      <a:lnTo>
                        <a:pt x="68" y="174"/>
                      </a:lnTo>
                      <a:lnTo>
                        <a:pt x="77" y="170"/>
                      </a:lnTo>
                      <a:lnTo>
                        <a:pt x="87" y="161"/>
                      </a:lnTo>
                      <a:lnTo>
                        <a:pt x="91" y="156"/>
                      </a:lnTo>
                      <a:lnTo>
                        <a:pt x="95" y="149"/>
                      </a:lnTo>
                      <a:lnTo>
                        <a:pt x="95" y="149"/>
                      </a:lnTo>
                      <a:lnTo>
                        <a:pt x="98" y="154"/>
                      </a:lnTo>
                      <a:lnTo>
                        <a:pt x="103" y="158"/>
                      </a:lnTo>
                      <a:lnTo>
                        <a:pt x="117" y="165"/>
                      </a:lnTo>
                      <a:lnTo>
                        <a:pt x="134" y="172"/>
                      </a:lnTo>
                      <a:lnTo>
                        <a:pt x="154" y="177"/>
                      </a:lnTo>
                      <a:lnTo>
                        <a:pt x="177" y="180"/>
                      </a:lnTo>
                      <a:lnTo>
                        <a:pt x="189" y="180"/>
                      </a:lnTo>
                      <a:lnTo>
                        <a:pt x="201" y="180"/>
                      </a:lnTo>
                      <a:lnTo>
                        <a:pt x="212" y="180"/>
                      </a:lnTo>
                      <a:lnTo>
                        <a:pt x="224" y="178"/>
                      </a:lnTo>
                      <a:lnTo>
                        <a:pt x="235" y="176"/>
                      </a:lnTo>
                      <a:lnTo>
                        <a:pt x="246" y="172"/>
                      </a:lnTo>
                      <a:lnTo>
                        <a:pt x="246" y="172"/>
                      </a:lnTo>
                      <a:lnTo>
                        <a:pt x="252" y="186"/>
                      </a:lnTo>
                      <a:lnTo>
                        <a:pt x="260" y="200"/>
                      </a:lnTo>
                      <a:lnTo>
                        <a:pt x="269" y="213"/>
                      </a:lnTo>
                      <a:lnTo>
                        <a:pt x="280" y="225"/>
                      </a:lnTo>
                      <a:lnTo>
                        <a:pt x="290" y="237"/>
                      </a:lnTo>
                      <a:lnTo>
                        <a:pt x="302" y="247"/>
                      </a:lnTo>
                      <a:lnTo>
                        <a:pt x="316" y="256"/>
                      </a:lnTo>
                      <a:lnTo>
                        <a:pt x="329" y="266"/>
                      </a:lnTo>
                      <a:lnTo>
                        <a:pt x="343" y="273"/>
                      </a:lnTo>
                      <a:lnTo>
                        <a:pt x="358" y="279"/>
                      </a:lnTo>
                      <a:lnTo>
                        <a:pt x="373" y="285"/>
                      </a:lnTo>
                      <a:lnTo>
                        <a:pt x="389" y="289"/>
                      </a:lnTo>
                      <a:lnTo>
                        <a:pt x="406" y="292"/>
                      </a:lnTo>
                      <a:lnTo>
                        <a:pt x="422" y="294"/>
                      </a:lnTo>
                      <a:lnTo>
                        <a:pt x="438" y="294"/>
                      </a:lnTo>
                      <a:lnTo>
                        <a:pt x="454" y="292"/>
                      </a:lnTo>
                      <a:lnTo>
                        <a:pt x="454" y="292"/>
                      </a:lnTo>
                      <a:lnTo>
                        <a:pt x="470" y="290"/>
                      </a:lnTo>
                      <a:lnTo>
                        <a:pt x="482" y="286"/>
                      </a:lnTo>
                      <a:lnTo>
                        <a:pt x="493" y="282"/>
                      </a:lnTo>
                      <a:lnTo>
                        <a:pt x="501" y="277"/>
                      </a:lnTo>
                      <a:lnTo>
                        <a:pt x="508" y="271"/>
                      </a:lnTo>
                      <a:lnTo>
                        <a:pt x="513" y="263"/>
                      </a:lnTo>
                      <a:lnTo>
                        <a:pt x="517" y="257"/>
                      </a:lnTo>
                      <a:lnTo>
                        <a:pt x="519" y="250"/>
                      </a:lnTo>
                      <a:lnTo>
                        <a:pt x="520" y="244"/>
                      </a:lnTo>
                      <a:lnTo>
                        <a:pt x="521" y="238"/>
                      </a:lnTo>
                      <a:lnTo>
                        <a:pt x="520" y="227"/>
                      </a:lnTo>
                      <a:lnTo>
                        <a:pt x="519" y="220"/>
                      </a:lnTo>
                      <a:lnTo>
                        <a:pt x="518" y="217"/>
                      </a:lnTo>
                      <a:lnTo>
                        <a:pt x="518" y="217"/>
                      </a:lnTo>
                      <a:lnTo>
                        <a:pt x="503" y="215"/>
                      </a:lnTo>
                      <a:lnTo>
                        <a:pt x="489" y="212"/>
                      </a:lnTo>
                      <a:lnTo>
                        <a:pt x="476" y="207"/>
                      </a:lnTo>
                      <a:lnTo>
                        <a:pt x="465" y="203"/>
                      </a:lnTo>
                      <a:lnTo>
                        <a:pt x="448" y="195"/>
                      </a:lnTo>
                      <a:lnTo>
                        <a:pt x="442" y="191"/>
                      </a:lnTo>
                      <a:lnTo>
                        <a:pt x="442" y="191"/>
                      </a:lnTo>
                      <a:close/>
                    </a:path>
                  </a:pathLst>
                </a:custGeom>
                <a:solidFill>
                  <a:srgbClr val="E8AD8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íṣlide">
                  <a:extLst>
                    <a:ext uri="{FF2B5EF4-FFF2-40B4-BE49-F238E27FC236}">
                      <a16:creationId xmlns:a16="http://schemas.microsoft.com/office/drawing/2014/main" id="{32070BE0-71F5-4752-B30D-D545E1F55534}"/>
                    </a:ext>
                  </a:extLst>
                </p:cNvPr>
                <p:cNvSpPr/>
                <p:nvPr/>
              </p:nvSpPr>
              <p:spPr bwMode="auto">
                <a:xfrm>
                  <a:off x="3210605" y="4545349"/>
                  <a:ext cx="182993" cy="100466"/>
                </a:xfrm>
                <a:custGeom>
                  <a:avLst/>
                  <a:gdLst>
                    <a:gd name="T0" fmla="*/ 37 w 102"/>
                    <a:gd name="T1" fmla="*/ 12 h 57"/>
                    <a:gd name="T2" fmla="*/ 36 w 102"/>
                    <a:gd name="T3" fmla="*/ 11 h 57"/>
                    <a:gd name="T4" fmla="*/ 36 w 102"/>
                    <a:gd name="T5" fmla="*/ 11 h 57"/>
                    <a:gd name="T6" fmla="*/ 14 w 102"/>
                    <a:gd name="T7" fmla="*/ 0 h 57"/>
                    <a:gd name="T8" fmla="*/ 14 w 102"/>
                    <a:gd name="T9" fmla="*/ 0 h 57"/>
                    <a:gd name="T10" fmla="*/ 7 w 102"/>
                    <a:gd name="T11" fmla="*/ 6 h 57"/>
                    <a:gd name="T12" fmla="*/ 2 w 102"/>
                    <a:gd name="T13" fmla="*/ 13 h 57"/>
                    <a:gd name="T14" fmla="*/ 0 w 102"/>
                    <a:gd name="T15" fmla="*/ 17 h 57"/>
                    <a:gd name="T16" fmla="*/ 0 w 102"/>
                    <a:gd name="T17" fmla="*/ 22 h 57"/>
                    <a:gd name="T18" fmla="*/ 0 w 102"/>
                    <a:gd name="T19" fmla="*/ 25 h 57"/>
                    <a:gd name="T20" fmla="*/ 1 w 102"/>
                    <a:gd name="T21" fmla="*/ 30 h 57"/>
                    <a:gd name="T22" fmla="*/ 1 w 102"/>
                    <a:gd name="T23" fmla="*/ 30 h 57"/>
                    <a:gd name="T24" fmla="*/ 8 w 102"/>
                    <a:gd name="T25" fmla="*/ 36 h 57"/>
                    <a:gd name="T26" fmla="*/ 18 w 102"/>
                    <a:gd name="T27" fmla="*/ 44 h 57"/>
                    <a:gd name="T28" fmla="*/ 29 w 102"/>
                    <a:gd name="T29" fmla="*/ 48 h 57"/>
                    <a:gd name="T30" fmla="*/ 42 w 102"/>
                    <a:gd name="T31" fmla="*/ 53 h 57"/>
                    <a:gd name="T32" fmla="*/ 54 w 102"/>
                    <a:gd name="T33" fmla="*/ 56 h 57"/>
                    <a:gd name="T34" fmla="*/ 66 w 102"/>
                    <a:gd name="T35" fmla="*/ 57 h 57"/>
                    <a:gd name="T36" fmla="*/ 77 w 102"/>
                    <a:gd name="T37" fmla="*/ 57 h 57"/>
                    <a:gd name="T38" fmla="*/ 82 w 102"/>
                    <a:gd name="T39" fmla="*/ 56 h 57"/>
                    <a:gd name="T40" fmla="*/ 86 w 102"/>
                    <a:gd name="T41" fmla="*/ 53 h 57"/>
                    <a:gd name="T42" fmla="*/ 86 w 102"/>
                    <a:gd name="T43" fmla="*/ 53 h 57"/>
                    <a:gd name="T44" fmla="*/ 94 w 102"/>
                    <a:gd name="T45" fmla="*/ 48 h 57"/>
                    <a:gd name="T46" fmla="*/ 98 w 102"/>
                    <a:gd name="T47" fmla="*/ 45 h 57"/>
                    <a:gd name="T48" fmla="*/ 101 w 102"/>
                    <a:gd name="T49" fmla="*/ 41 h 57"/>
                    <a:gd name="T50" fmla="*/ 102 w 102"/>
                    <a:gd name="T51" fmla="*/ 36 h 57"/>
                    <a:gd name="T52" fmla="*/ 102 w 102"/>
                    <a:gd name="T53" fmla="*/ 36 h 57"/>
                    <a:gd name="T54" fmla="*/ 89 w 102"/>
                    <a:gd name="T55" fmla="*/ 34 h 57"/>
                    <a:gd name="T56" fmla="*/ 77 w 102"/>
                    <a:gd name="T57" fmla="*/ 30 h 57"/>
                    <a:gd name="T58" fmla="*/ 56 w 102"/>
                    <a:gd name="T59" fmla="*/ 22 h 57"/>
                    <a:gd name="T60" fmla="*/ 42 w 102"/>
                    <a:gd name="T61" fmla="*/ 15 h 57"/>
                    <a:gd name="T62" fmla="*/ 37 w 102"/>
                    <a:gd name="T63" fmla="*/ 12 h 57"/>
                    <a:gd name="T64" fmla="*/ 37 w 102"/>
                    <a:gd name="T65" fmla="*/ 1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2" h="57">
                      <a:moveTo>
                        <a:pt x="37" y="12"/>
                      </a:moveTo>
                      <a:lnTo>
                        <a:pt x="36" y="11"/>
                      </a:lnTo>
                      <a:lnTo>
                        <a:pt x="36" y="11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7" y="6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8" y="36"/>
                      </a:lnTo>
                      <a:lnTo>
                        <a:pt x="18" y="44"/>
                      </a:lnTo>
                      <a:lnTo>
                        <a:pt x="29" y="48"/>
                      </a:lnTo>
                      <a:lnTo>
                        <a:pt x="42" y="53"/>
                      </a:lnTo>
                      <a:lnTo>
                        <a:pt x="54" y="56"/>
                      </a:lnTo>
                      <a:lnTo>
                        <a:pt x="66" y="57"/>
                      </a:lnTo>
                      <a:lnTo>
                        <a:pt x="77" y="57"/>
                      </a:lnTo>
                      <a:lnTo>
                        <a:pt x="82" y="56"/>
                      </a:lnTo>
                      <a:lnTo>
                        <a:pt x="86" y="53"/>
                      </a:lnTo>
                      <a:lnTo>
                        <a:pt x="86" y="53"/>
                      </a:lnTo>
                      <a:lnTo>
                        <a:pt x="94" y="48"/>
                      </a:lnTo>
                      <a:lnTo>
                        <a:pt x="98" y="45"/>
                      </a:lnTo>
                      <a:lnTo>
                        <a:pt x="101" y="41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89" y="34"/>
                      </a:lnTo>
                      <a:lnTo>
                        <a:pt x="77" y="30"/>
                      </a:lnTo>
                      <a:lnTo>
                        <a:pt x="56" y="22"/>
                      </a:lnTo>
                      <a:lnTo>
                        <a:pt x="42" y="15"/>
                      </a:lnTo>
                      <a:lnTo>
                        <a:pt x="37" y="12"/>
                      </a:ln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i$ļiḓe">
                  <a:extLst>
                    <a:ext uri="{FF2B5EF4-FFF2-40B4-BE49-F238E27FC236}">
                      <a16:creationId xmlns:a16="http://schemas.microsoft.com/office/drawing/2014/main" id="{14009AAA-0338-4E6A-94AD-1FEF34F72190}"/>
                    </a:ext>
                  </a:extLst>
                </p:cNvPr>
                <p:cNvSpPr/>
                <p:nvPr/>
              </p:nvSpPr>
              <p:spPr bwMode="auto">
                <a:xfrm>
                  <a:off x="3196252" y="4423354"/>
                  <a:ext cx="125584" cy="60998"/>
                </a:xfrm>
                <a:custGeom>
                  <a:avLst/>
                  <a:gdLst>
                    <a:gd name="T0" fmla="*/ 70 w 70"/>
                    <a:gd name="T1" fmla="*/ 26 h 34"/>
                    <a:gd name="T2" fmla="*/ 70 w 70"/>
                    <a:gd name="T3" fmla="*/ 26 h 34"/>
                    <a:gd name="T4" fmla="*/ 53 w 70"/>
                    <a:gd name="T5" fmla="*/ 23 h 34"/>
                    <a:gd name="T6" fmla="*/ 36 w 70"/>
                    <a:gd name="T7" fmla="*/ 17 h 34"/>
                    <a:gd name="T8" fmla="*/ 21 w 70"/>
                    <a:gd name="T9" fmla="*/ 8 h 34"/>
                    <a:gd name="T10" fmla="*/ 6 w 70"/>
                    <a:gd name="T11" fmla="*/ 0 h 34"/>
                    <a:gd name="T12" fmla="*/ 6 w 70"/>
                    <a:gd name="T13" fmla="*/ 0 h 34"/>
                    <a:gd name="T14" fmla="*/ 3 w 70"/>
                    <a:gd name="T15" fmla="*/ 3 h 34"/>
                    <a:gd name="T16" fmla="*/ 0 w 70"/>
                    <a:gd name="T17" fmla="*/ 8 h 34"/>
                    <a:gd name="T18" fmla="*/ 0 w 70"/>
                    <a:gd name="T19" fmla="*/ 12 h 34"/>
                    <a:gd name="T20" fmla="*/ 1 w 70"/>
                    <a:gd name="T21" fmla="*/ 17 h 34"/>
                    <a:gd name="T22" fmla="*/ 1 w 70"/>
                    <a:gd name="T23" fmla="*/ 17 h 34"/>
                    <a:gd name="T24" fmla="*/ 5 w 70"/>
                    <a:gd name="T25" fmla="*/ 20 h 34"/>
                    <a:gd name="T26" fmla="*/ 11 w 70"/>
                    <a:gd name="T27" fmla="*/ 24 h 34"/>
                    <a:gd name="T28" fmla="*/ 20 w 70"/>
                    <a:gd name="T29" fmla="*/ 27 h 34"/>
                    <a:gd name="T30" fmla="*/ 29 w 70"/>
                    <a:gd name="T31" fmla="*/ 31 h 34"/>
                    <a:gd name="T32" fmla="*/ 40 w 70"/>
                    <a:gd name="T33" fmla="*/ 32 h 34"/>
                    <a:gd name="T34" fmla="*/ 51 w 70"/>
                    <a:gd name="T35" fmla="*/ 34 h 34"/>
                    <a:gd name="T36" fmla="*/ 60 w 70"/>
                    <a:gd name="T37" fmla="*/ 31 h 34"/>
                    <a:gd name="T38" fmla="*/ 65 w 70"/>
                    <a:gd name="T39" fmla="*/ 29 h 34"/>
                    <a:gd name="T40" fmla="*/ 70 w 70"/>
                    <a:gd name="T41" fmla="*/ 26 h 34"/>
                    <a:gd name="T42" fmla="*/ 70 w 70"/>
                    <a:gd name="T43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0" h="34">
                      <a:moveTo>
                        <a:pt x="70" y="26"/>
                      </a:moveTo>
                      <a:lnTo>
                        <a:pt x="70" y="26"/>
                      </a:lnTo>
                      <a:lnTo>
                        <a:pt x="53" y="23"/>
                      </a:lnTo>
                      <a:lnTo>
                        <a:pt x="36" y="17"/>
                      </a:lnTo>
                      <a:lnTo>
                        <a:pt x="21" y="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5" y="20"/>
                      </a:lnTo>
                      <a:lnTo>
                        <a:pt x="11" y="24"/>
                      </a:lnTo>
                      <a:lnTo>
                        <a:pt x="20" y="27"/>
                      </a:lnTo>
                      <a:lnTo>
                        <a:pt x="29" y="31"/>
                      </a:lnTo>
                      <a:lnTo>
                        <a:pt x="40" y="32"/>
                      </a:lnTo>
                      <a:lnTo>
                        <a:pt x="51" y="34"/>
                      </a:lnTo>
                      <a:lnTo>
                        <a:pt x="60" y="31"/>
                      </a:lnTo>
                      <a:lnTo>
                        <a:pt x="65" y="29"/>
                      </a:lnTo>
                      <a:lnTo>
                        <a:pt x="70" y="26"/>
                      </a:lnTo>
                      <a:lnTo>
                        <a:pt x="70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iṧlïḍè">
                  <a:extLst>
                    <a:ext uri="{FF2B5EF4-FFF2-40B4-BE49-F238E27FC236}">
                      <a16:creationId xmlns:a16="http://schemas.microsoft.com/office/drawing/2014/main" id="{1BBA5EE7-B8FA-4172-B6F3-EFE94C3FA3BD}"/>
                    </a:ext>
                  </a:extLst>
                </p:cNvPr>
                <p:cNvSpPr/>
                <p:nvPr/>
              </p:nvSpPr>
              <p:spPr bwMode="auto">
                <a:xfrm>
                  <a:off x="1029054" y="5216318"/>
                  <a:ext cx="0" cy="10765"/>
                </a:xfrm>
                <a:custGeom>
                  <a:avLst/>
                  <a:gdLst>
                    <a:gd name="T0" fmla="*/ 0 h 8"/>
                    <a:gd name="T1" fmla="*/ 8 h 8"/>
                    <a:gd name="T2" fmla="*/ 8 h 8"/>
                    <a:gd name="T3" fmla="*/ 0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" name="ïşḻîḑè">
                <a:extLst>
                  <a:ext uri="{FF2B5EF4-FFF2-40B4-BE49-F238E27FC236}">
                    <a16:creationId xmlns:a16="http://schemas.microsoft.com/office/drawing/2014/main" id="{7A5D0C2A-4D70-4437-9181-EEA68A8DED4A}"/>
                  </a:ext>
                </a:extLst>
              </p:cNvPr>
              <p:cNvSpPr/>
              <p:nvPr/>
            </p:nvSpPr>
            <p:spPr>
              <a:xfrm>
                <a:off x="854092" y="2253830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altLang="zh-CN" sz="1200" dirty="0"/>
                  <a:t>Text</a:t>
                </a:r>
                <a:endParaRPr lang="en-US" sz="1200" dirty="0"/>
              </a:p>
            </p:txBody>
          </p:sp>
          <p:sp>
            <p:nvSpPr>
              <p:cNvPr id="37" name="í$ļîďe">
                <a:extLst>
                  <a:ext uri="{FF2B5EF4-FFF2-40B4-BE49-F238E27FC236}">
                    <a16:creationId xmlns:a16="http://schemas.microsoft.com/office/drawing/2014/main" id="{C4E2ACCF-D49B-4FBE-AAB6-9F6A27754F75}"/>
                  </a:ext>
                </a:extLst>
              </p:cNvPr>
              <p:cNvSpPr/>
              <p:nvPr/>
            </p:nvSpPr>
            <p:spPr>
              <a:xfrm>
                <a:off x="854092" y="2695882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altLang="zh-CN" sz="1200" dirty="0"/>
                  <a:t>Text</a:t>
                </a:r>
              </a:p>
            </p:txBody>
          </p:sp>
          <p:sp>
            <p:nvSpPr>
              <p:cNvPr id="38" name="iśļïḋè">
                <a:extLst>
                  <a:ext uri="{FF2B5EF4-FFF2-40B4-BE49-F238E27FC236}">
                    <a16:creationId xmlns:a16="http://schemas.microsoft.com/office/drawing/2014/main" id="{0ED22D36-14F7-4205-A4B2-2241841D2A7C}"/>
                  </a:ext>
                </a:extLst>
              </p:cNvPr>
              <p:cNvSpPr/>
              <p:nvPr/>
            </p:nvSpPr>
            <p:spPr>
              <a:xfrm>
                <a:off x="854092" y="3137933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altLang="zh-CN" sz="1200" dirty="0"/>
                  <a:t>Text</a:t>
                </a:r>
              </a:p>
            </p:txBody>
          </p:sp>
          <p:sp>
            <p:nvSpPr>
              <p:cNvPr id="39" name="îṩļíḋé">
                <a:extLst>
                  <a:ext uri="{FF2B5EF4-FFF2-40B4-BE49-F238E27FC236}">
                    <a16:creationId xmlns:a16="http://schemas.microsoft.com/office/drawing/2014/main" id="{6C032E09-8A70-4B6D-A0BE-A9A325C65F4C}"/>
                  </a:ext>
                </a:extLst>
              </p:cNvPr>
              <p:cNvSpPr/>
              <p:nvPr/>
            </p:nvSpPr>
            <p:spPr>
              <a:xfrm>
                <a:off x="854092" y="3579986"/>
                <a:ext cx="1374643" cy="276999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ts val="450"/>
                  </a:spcBef>
                  <a:buClr>
                    <a:srgbClr val="E24848"/>
                  </a:buClr>
                </a:pPr>
                <a:r>
                  <a:rPr lang="en-US" altLang="zh-CN" sz="1200" dirty="0"/>
                  <a:t>Text</a:t>
                </a:r>
              </a:p>
            </p:txBody>
          </p:sp>
        </p:grpSp>
        <p:sp>
          <p:nvSpPr>
            <p:cNvPr id="8" name="iślîďé">
              <a:extLst>
                <a:ext uri="{FF2B5EF4-FFF2-40B4-BE49-F238E27FC236}">
                  <a16:creationId xmlns:a16="http://schemas.microsoft.com/office/drawing/2014/main" id="{D53E1238-69B6-4290-9F3D-3AA2C4E9DC17}"/>
                </a:ext>
              </a:extLst>
            </p:cNvPr>
            <p:cNvSpPr/>
            <p:nvPr/>
          </p:nvSpPr>
          <p:spPr>
            <a:xfrm>
              <a:off x="958643" y="1328455"/>
              <a:ext cx="1995682" cy="50364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US" altLang="zh-CN" i="1" dirty="0"/>
                <a:t>Text here</a:t>
              </a:r>
              <a:endParaRPr lang="zh-CN" altLang="en-US" i="1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A609816-47A6-4996-98B5-F6319EA5F708}"/>
                </a:ext>
              </a:extLst>
            </p:cNvPr>
            <p:cNvCxnSpPr/>
            <p:nvPr/>
          </p:nvCxnSpPr>
          <p:spPr>
            <a:xfrm>
              <a:off x="5078045" y="1328455"/>
              <a:ext cx="0" cy="3733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íṩlîḋe">
              <a:extLst>
                <a:ext uri="{FF2B5EF4-FFF2-40B4-BE49-F238E27FC236}">
                  <a16:creationId xmlns:a16="http://schemas.microsoft.com/office/drawing/2014/main" id="{031BCAE0-2116-4CEB-B2A3-9D79F93476F1}"/>
                </a:ext>
              </a:extLst>
            </p:cNvPr>
            <p:cNvSpPr/>
            <p:nvPr/>
          </p:nvSpPr>
          <p:spPr>
            <a:xfrm>
              <a:off x="5621387" y="1704418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îṧ1ïďê">
              <a:extLst>
                <a:ext uri="{FF2B5EF4-FFF2-40B4-BE49-F238E27FC236}">
                  <a16:creationId xmlns:a16="http://schemas.microsoft.com/office/drawing/2014/main" id="{ED65626A-9E07-4262-8F35-D0143BCB8C16}"/>
                </a:ext>
              </a:extLst>
            </p:cNvPr>
            <p:cNvSpPr/>
            <p:nvPr/>
          </p:nvSpPr>
          <p:spPr bwMode="auto">
            <a:xfrm>
              <a:off x="6096679" y="1433065"/>
              <a:ext cx="5536754" cy="96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Goal</a:t>
              </a:r>
              <a:r>
                <a:rPr lang="en-US" altLang="zh-CN" sz="1600" dirty="0" smtClean="0">
                  <a:latin typeface="Arial" panose="020B0604020202020204" pitchFamily="34" charset="0"/>
                </a:rPr>
                <a:t>: maximum requirement.  </a:t>
              </a:r>
              <a:r>
                <a:rPr lang="en-US" altLang="zh-CN" sz="1600" dirty="0">
                  <a:latin typeface="Arial" panose="020B0604020202020204" pitchFamily="34" charset="0"/>
                </a:rPr>
                <a:t>The cost of improving </a:t>
              </a:r>
              <a:r>
                <a:rPr lang="en-US" altLang="zh-CN" sz="1600" dirty="0" smtClean="0">
                  <a:latin typeface="Arial" panose="020B0604020202020204" pitchFamily="34" charset="0"/>
                </a:rPr>
                <a:t>the observations </a:t>
              </a:r>
              <a:r>
                <a:rPr lang="en-US" altLang="zh-CN" sz="1600" dirty="0">
                  <a:latin typeface="Arial" panose="020B0604020202020204" pitchFamily="34" charset="0"/>
                </a:rPr>
                <a:t>beyond the goal would not be matched by a corresponding benefit</a:t>
              </a:r>
              <a:r>
                <a:rPr lang="en-US" altLang="zh-CN" sz="1600" dirty="0" smtClean="0">
                  <a:latin typeface="Arial" panose="020B0604020202020204" pitchFamily="34" charset="0"/>
                </a:rPr>
                <a:t>.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12" name="îṩlídè">
              <a:extLst>
                <a:ext uri="{FF2B5EF4-FFF2-40B4-BE49-F238E27FC236}">
                  <a16:creationId xmlns:a16="http://schemas.microsoft.com/office/drawing/2014/main" id="{7DDD5DE8-85D4-4664-B33B-71387476A643}"/>
                </a:ext>
              </a:extLst>
            </p:cNvPr>
            <p:cNvSpPr/>
            <p:nvPr/>
          </p:nvSpPr>
          <p:spPr bwMode="auto">
            <a:xfrm>
              <a:off x="5642773" y="1688444"/>
              <a:ext cx="339373" cy="269461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77500" lnSpcReduction="20000"/>
            </a:bodyPr>
            <a:lstStyle/>
            <a:p>
              <a:pPr defTabSz="913765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îśļïḋe">
              <a:extLst>
                <a:ext uri="{FF2B5EF4-FFF2-40B4-BE49-F238E27FC236}">
                  <a16:creationId xmlns:a16="http://schemas.microsoft.com/office/drawing/2014/main" id="{6BA82458-AC22-46BF-A00E-9E29AF56CEE2}"/>
                </a:ext>
              </a:extLst>
            </p:cNvPr>
            <p:cNvSpPr/>
            <p:nvPr/>
          </p:nvSpPr>
          <p:spPr>
            <a:xfrm>
              <a:off x="5559217" y="2870972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ïṡļíḑè">
              <a:extLst>
                <a:ext uri="{FF2B5EF4-FFF2-40B4-BE49-F238E27FC236}">
                  <a16:creationId xmlns:a16="http://schemas.microsoft.com/office/drawing/2014/main" id="{98F7DAD0-C896-467B-A421-84F9C64AD7CA}"/>
                </a:ext>
              </a:extLst>
            </p:cNvPr>
            <p:cNvSpPr/>
            <p:nvPr/>
          </p:nvSpPr>
          <p:spPr bwMode="auto">
            <a:xfrm>
              <a:off x="5982146" y="2538845"/>
              <a:ext cx="5536754" cy="96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 smtClean="0">
                  <a:solidFill>
                    <a:srgbClr val="FF0000"/>
                  </a:solidFill>
                </a:rPr>
                <a:t>B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reakthrough</a:t>
              </a:r>
              <a:r>
                <a:rPr lang="en-US" altLang="zh-CN" dirty="0" smtClean="0"/>
                <a:t>: </a:t>
              </a:r>
              <a:r>
                <a:rPr lang="zh-CN" altLang="en-US" dirty="0" smtClean="0"/>
                <a:t> </a:t>
              </a:r>
              <a:r>
                <a:rPr lang="zh-CN" altLang="en-US" dirty="0"/>
                <a:t>if achieved, would result in a significant improvement for the targeted application. 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iṥlïḋè">
              <a:extLst>
                <a:ext uri="{FF2B5EF4-FFF2-40B4-BE49-F238E27FC236}">
                  <a16:creationId xmlns:a16="http://schemas.microsoft.com/office/drawing/2014/main" id="{6C98AE74-4994-488D-A736-E3A08EE06D04}"/>
                </a:ext>
              </a:extLst>
            </p:cNvPr>
            <p:cNvSpPr/>
            <p:nvPr/>
          </p:nvSpPr>
          <p:spPr>
            <a:xfrm>
              <a:off x="5559217" y="4279517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8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ïṣḻídè">
              <a:extLst>
                <a:ext uri="{FF2B5EF4-FFF2-40B4-BE49-F238E27FC236}">
                  <a16:creationId xmlns:a16="http://schemas.microsoft.com/office/drawing/2014/main" id="{BEEB3E6E-AA88-4B91-B6B8-AB89957CB8AD}"/>
                </a:ext>
              </a:extLst>
            </p:cNvPr>
            <p:cNvSpPr/>
            <p:nvPr/>
          </p:nvSpPr>
          <p:spPr bwMode="auto">
            <a:xfrm>
              <a:off x="5982146" y="3947390"/>
              <a:ext cx="5536754" cy="96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Threshold: </a:t>
              </a:r>
              <a:r>
                <a:rPr lang="en-US" altLang="zh-CN" sz="1600" dirty="0" smtClean="0">
                  <a:latin typeface="Arial" panose="020B0604020202020204" pitchFamily="34" charset="0"/>
                </a:rPr>
                <a:t>minimum requirement. Below </a:t>
              </a:r>
              <a:r>
                <a:rPr lang="en-US" altLang="zh-CN" sz="1600" dirty="0">
                  <a:latin typeface="Arial" panose="020B0604020202020204" pitchFamily="34" charset="0"/>
                </a:rPr>
                <a:t>this minimum, the benefit derived does </a:t>
              </a:r>
              <a:r>
                <a:rPr lang="en-US" altLang="zh-CN" sz="1600" dirty="0" smtClean="0">
                  <a:latin typeface="Arial" panose="020B0604020202020204" pitchFamily="34" charset="0"/>
                </a:rPr>
                <a:t>not compensate </a:t>
              </a:r>
              <a:r>
                <a:rPr lang="en-US" altLang="zh-CN" sz="1600" dirty="0">
                  <a:latin typeface="Arial" panose="020B0604020202020204" pitchFamily="34" charset="0"/>
                </a:rPr>
                <a:t>for the additional cost involved in using the observation. </a:t>
              </a:r>
              <a:endParaRPr lang="zh-CN" altLang="en-US" sz="1600" dirty="0"/>
            </a:p>
          </p:txBody>
        </p:sp>
        <p:sp>
          <p:nvSpPr>
            <p:cNvPr id="17" name="íšļîḓê">
              <a:extLst>
                <a:ext uri="{FF2B5EF4-FFF2-40B4-BE49-F238E27FC236}">
                  <a16:creationId xmlns:a16="http://schemas.microsoft.com/office/drawing/2014/main" id="{687C8FB9-68B0-4002-A3FB-0841C504B1D5}"/>
                </a:ext>
              </a:extLst>
            </p:cNvPr>
            <p:cNvSpPr/>
            <p:nvPr/>
          </p:nvSpPr>
          <p:spPr bwMode="auto">
            <a:xfrm>
              <a:off x="5591538" y="2777087"/>
              <a:ext cx="339373" cy="312754"/>
            </a:xfrm>
            <a:custGeom>
              <a:avLst/>
              <a:gdLst>
                <a:gd name="T0" fmla="*/ 602 w 611"/>
                <a:gd name="T1" fmla="*/ 5 h 562"/>
                <a:gd name="T2" fmla="*/ 599 w 611"/>
                <a:gd name="T3" fmla="*/ 2 h 562"/>
                <a:gd name="T4" fmla="*/ 594 w 611"/>
                <a:gd name="T5" fmla="*/ 1 h 562"/>
                <a:gd name="T6" fmla="*/ 590 w 611"/>
                <a:gd name="T7" fmla="*/ 0 h 562"/>
                <a:gd name="T8" fmla="*/ 585 w 611"/>
                <a:gd name="T9" fmla="*/ 0 h 562"/>
                <a:gd name="T10" fmla="*/ 580 w 611"/>
                <a:gd name="T11" fmla="*/ 1 h 562"/>
                <a:gd name="T12" fmla="*/ 576 w 611"/>
                <a:gd name="T13" fmla="*/ 2 h 562"/>
                <a:gd name="T14" fmla="*/ 572 w 611"/>
                <a:gd name="T15" fmla="*/ 5 h 562"/>
                <a:gd name="T16" fmla="*/ 569 w 611"/>
                <a:gd name="T17" fmla="*/ 8 h 562"/>
                <a:gd name="T18" fmla="*/ 166 w 611"/>
                <a:gd name="T19" fmla="*/ 503 h 562"/>
                <a:gd name="T20" fmla="*/ 41 w 611"/>
                <a:gd name="T21" fmla="*/ 377 h 562"/>
                <a:gd name="T22" fmla="*/ 38 w 611"/>
                <a:gd name="T23" fmla="*/ 374 h 562"/>
                <a:gd name="T24" fmla="*/ 33 w 611"/>
                <a:gd name="T25" fmla="*/ 372 h 562"/>
                <a:gd name="T26" fmla="*/ 29 w 611"/>
                <a:gd name="T27" fmla="*/ 371 h 562"/>
                <a:gd name="T28" fmla="*/ 24 w 611"/>
                <a:gd name="T29" fmla="*/ 371 h 562"/>
                <a:gd name="T30" fmla="*/ 20 w 611"/>
                <a:gd name="T31" fmla="*/ 371 h 562"/>
                <a:gd name="T32" fmla="*/ 16 w 611"/>
                <a:gd name="T33" fmla="*/ 372 h 562"/>
                <a:gd name="T34" fmla="*/ 11 w 611"/>
                <a:gd name="T35" fmla="*/ 374 h 562"/>
                <a:gd name="T36" fmla="*/ 8 w 611"/>
                <a:gd name="T37" fmla="*/ 377 h 562"/>
                <a:gd name="T38" fmla="*/ 4 w 611"/>
                <a:gd name="T39" fmla="*/ 382 h 562"/>
                <a:gd name="T40" fmla="*/ 2 w 611"/>
                <a:gd name="T41" fmla="*/ 386 h 562"/>
                <a:gd name="T42" fmla="*/ 1 w 611"/>
                <a:gd name="T43" fmla="*/ 390 h 562"/>
                <a:gd name="T44" fmla="*/ 0 w 611"/>
                <a:gd name="T45" fmla="*/ 395 h 562"/>
                <a:gd name="T46" fmla="*/ 1 w 611"/>
                <a:gd name="T47" fmla="*/ 399 h 562"/>
                <a:gd name="T48" fmla="*/ 2 w 611"/>
                <a:gd name="T49" fmla="*/ 404 h 562"/>
                <a:gd name="T50" fmla="*/ 4 w 611"/>
                <a:gd name="T51" fmla="*/ 408 h 562"/>
                <a:gd name="T52" fmla="*/ 8 w 611"/>
                <a:gd name="T53" fmla="*/ 412 h 562"/>
                <a:gd name="T54" fmla="*/ 151 w 611"/>
                <a:gd name="T55" fmla="*/ 556 h 562"/>
                <a:gd name="T56" fmla="*/ 155 w 611"/>
                <a:gd name="T57" fmla="*/ 558 h 562"/>
                <a:gd name="T58" fmla="*/ 159 w 611"/>
                <a:gd name="T59" fmla="*/ 560 h 562"/>
                <a:gd name="T60" fmla="*/ 164 w 611"/>
                <a:gd name="T61" fmla="*/ 562 h 562"/>
                <a:gd name="T62" fmla="*/ 168 w 611"/>
                <a:gd name="T63" fmla="*/ 562 h 562"/>
                <a:gd name="T64" fmla="*/ 169 w 611"/>
                <a:gd name="T65" fmla="*/ 562 h 562"/>
                <a:gd name="T66" fmla="*/ 169 w 611"/>
                <a:gd name="T67" fmla="*/ 562 h 562"/>
                <a:gd name="T68" fmla="*/ 175 w 611"/>
                <a:gd name="T69" fmla="*/ 562 h 562"/>
                <a:gd name="T70" fmla="*/ 179 w 611"/>
                <a:gd name="T71" fmla="*/ 559 h 562"/>
                <a:gd name="T72" fmla="*/ 183 w 611"/>
                <a:gd name="T73" fmla="*/ 557 h 562"/>
                <a:gd name="T74" fmla="*/ 187 w 611"/>
                <a:gd name="T75" fmla="*/ 554 h 562"/>
                <a:gd name="T76" fmla="*/ 606 w 611"/>
                <a:gd name="T77" fmla="*/ 38 h 562"/>
                <a:gd name="T78" fmla="*/ 609 w 611"/>
                <a:gd name="T79" fmla="*/ 34 h 562"/>
                <a:gd name="T80" fmla="*/ 611 w 611"/>
                <a:gd name="T81" fmla="*/ 29 h 562"/>
                <a:gd name="T82" fmla="*/ 611 w 611"/>
                <a:gd name="T83" fmla="*/ 25 h 562"/>
                <a:gd name="T84" fmla="*/ 611 w 611"/>
                <a:gd name="T85" fmla="*/ 20 h 562"/>
                <a:gd name="T86" fmla="*/ 611 w 611"/>
                <a:gd name="T87" fmla="*/ 16 h 562"/>
                <a:gd name="T88" fmla="*/ 609 w 611"/>
                <a:gd name="T89" fmla="*/ 12 h 562"/>
                <a:gd name="T90" fmla="*/ 606 w 611"/>
                <a:gd name="T91" fmla="*/ 8 h 562"/>
                <a:gd name="T92" fmla="*/ 602 w 611"/>
                <a:gd name="T93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1" h="562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9" y="1224560"/>
            <a:ext cx="4811130" cy="4252328"/>
          </a:xfrm>
          <a:prstGeom prst="rect">
            <a:avLst/>
          </a:prstGeom>
        </p:spPr>
      </p:pic>
      <p:sp>
        <p:nvSpPr>
          <p:cNvPr id="107" name="îṩlídè">
            <a:extLst>
              <a:ext uri="{FF2B5EF4-FFF2-40B4-BE49-F238E27FC236}">
                <a16:creationId xmlns:a16="http://schemas.microsoft.com/office/drawing/2014/main" id="{7DDD5DE8-85D4-4664-B33B-71387476A643}"/>
              </a:ext>
            </a:extLst>
          </p:cNvPr>
          <p:cNvSpPr/>
          <p:nvPr/>
        </p:nvSpPr>
        <p:spPr bwMode="auto">
          <a:xfrm>
            <a:off x="5635710" y="4319794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defTabSz="913765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21164" y="5718771"/>
            <a:ext cx="730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Terminology:  Marginal,   Acceptable,   Good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94958" y="3984170"/>
            <a:ext cx="6203864" cy="930729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ym typeface="+mn-lt"/>
              </a:rPr>
              <a:t>T</a:t>
            </a:r>
            <a:r>
              <a:rPr lang="en-US" altLang="zh-CN" sz="3200" dirty="0"/>
              <a:t>he Practices of RRR Process by CMA 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104407" y="2086384"/>
            <a:ext cx="1619744" cy="1408307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</a:t>
            </a:r>
            <a:r>
              <a:rPr lang="en-US" altLang="zh-CN" spc="100" dirty="0" smtClean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Practices of RRR Process by CMA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5" name="1865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0853" y="1408083"/>
            <a:ext cx="10286887" cy="4896727"/>
            <a:chOff x="1320853" y="1408082"/>
            <a:chExt cx="10286887" cy="4896727"/>
          </a:xfrm>
        </p:grpSpPr>
        <p:grpSp>
          <p:nvGrpSpPr>
            <p:cNvPr id="6" name="iśḷiḋé">
              <a:extLst>
                <a:ext uri="{FF2B5EF4-FFF2-40B4-BE49-F238E27FC236}">
                  <a16:creationId xmlns:a16="http://schemas.microsoft.com/office/drawing/2014/main" id="{414CDCAF-4CE8-4F4E-95B4-29F98EC30542}"/>
                </a:ext>
              </a:extLst>
            </p:cNvPr>
            <p:cNvGrpSpPr/>
            <p:nvPr/>
          </p:nvGrpSpPr>
          <p:grpSpPr>
            <a:xfrm>
              <a:off x="1320853" y="1408082"/>
              <a:ext cx="4248476" cy="4631163"/>
              <a:chOff x="0" y="0"/>
              <a:chExt cx="8646155" cy="9424966"/>
            </a:xfrm>
          </p:grpSpPr>
          <p:sp>
            <p:nvSpPr>
              <p:cNvPr id="22" name="iSḷîḓé">
                <a:extLst>
                  <a:ext uri="{FF2B5EF4-FFF2-40B4-BE49-F238E27FC236}">
                    <a16:creationId xmlns:a16="http://schemas.microsoft.com/office/drawing/2014/main" id="{FE304119-2DC3-402E-B9A2-90877C806BE5}"/>
                  </a:ext>
                </a:extLst>
              </p:cNvPr>
              <p:cNvSpPr/>
              <p:nvPr/>
            </p:nvSpPr>
            <p:spPr>
              <a:xfrm>
                <a:off x="991777" y="2576577"/>
                <a:ext cx="1204752" cy="978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2" y="19598"/>
                    </a:moveTo>
                    <a:cubicBezTo>
                      <a:pt x="16872" y="19598"/>
                      <a:pt x="17025" y="19232"/>
                      <a:pt x="17253" y="18684"/>
                    </a:cubicBezTo>
                    <a:cubicBezTo>
                      <a:pt x="17504" y="18150"/>
                      <a:pt x="17837" y="17437"/>
                      <a:pt x="18171" y="16724"/>
                    </a:cubicBezTo>
                    <a:cubicBezTo>
                      <a:pt x="18492" y="16003"/>
                      <a:pt x="18888" y="15335"/>
                      <a:pt x="19147" y="14807"/>
                    </a:cubicBezTo>
                    <a:cubicBezTo>
                      <a:pt x="19416" y="14286"/>
                      <a:pt x="19595" y="13938"/>
                      <a:pt x="19595" y="13938"/>
                    </a:cubicBezTo>
                    <a:lnTo>
                      <a:pt x="18405" y="12951"/>
                    </a:lnTo>
                    <a:cubicBezTo>
                      <a:pt x="18405" y="12951"/>
                      <a:pt x="18221" y="13309"/>
                      <a:pt x="17944" y="13846"/>
                    </a:cubicBezTo>
                    <a:cubicBezTo>
                      <a:pt x="17677" y="14389"/>
                      <a:pt x="17270" y="15077"/>
                      <a:pt x="16939" y="15820"/>
                    </a:cubicBezTo>
                    <a:cubicBezTo>
                      <a:pt x="16595" y="16554"/>
                      <a:pt x="16252" y="17287"/>
                      <a:pt x="15994" y="17838"/>
                    </a:cubicBezTo>
                    <a:cubicBezTo>
                      <a:pt x="15759" y="18402"/>
                      <a:pt x="15602" y="18779"/>
                      <a:pt x="15602" y="18779"/>
                    </a:cubicBezTo>
                    <a:cubicBezTo>
                      <a:pt x="15602" y="18779"/>
                      <a:pt x="16872" y="19598"/>
                      <a:pt x="16872" y="19598"/>
                    </a:cubicBezTo>
                    <a:close/>
                    <a:moveTo>
                      <a:pt x="14631" y="18153"/>
                    </a:moveTo>
                    <a:cubicBezTo>
                      <a:pt x="14631" y="18153"/>
                      <a:pt x="14792" y="17769"/>
                      <a:pt x="15033" y="17192"/>
                    </a:cubicBezTo>
                    <a:cubicBezTo>
                      <a:pt x="15296" y="16629"/>
                      <a:pt x="15647" y="15879"/>
                      <a:pt x="15998" y="15129"/>
                    </a:cubicBezTo>
                    <a:cubicBezTo>
                      <a:pt x="16337" y="14370"/>
                      <a:pt x="16752" y="13666"/>
                      <a:pt x="17026" y="13111"/>
                    </a:cubicBezTo>
                    <a:cubicBezTo>
                      <a:pt x="17308" y="12563"/>
                      <a:pt x="17497" y="12197"/>
                      <a:pt x="17497" y="12197"/>
                    </a:cubicBezTo>
                    <a:lnTo>
                      <a:pt x="16307" y="11211"/>
                    </a:lnTo>
                    <a:cubicBezTo>
                      <a:pt x="16307" y="11211"/>
                      <a:pt x="16113" y="11586"/>
                      <a:pt x="15822" y="12151"/>
                    </a:cubicBezTo>
                    <a:cubicBezTo>
                      <a:pt x="15541" y="12721"/>
                      <a:pt x="15115" y="13445"/>
                      <a:pt x="14766" y="14225"/>
                    </a:cubicBezTo>
                    <a:cubicBezTo>
                      <a:pt x="14405" y="14996"/>
                      <a:pt x="14044" y="15767"/>
                      <a:pt x="13774" y="16346"/>
                    </a:cubicBezTo>
                    <a:cubicBezTo>
                      <a:pt x="13526" y="16939"/>
                      <a:pt x="13360" y="17335"/>
                      <a:pt x="13360" y="17335"/>
                    </a:cubicBezTo>
                    <a:cubicBezTo>
                      <a:pt x="13360" y="17335"/>
                      <a:pt x="14631" y="18153"/>
                      <a:pt x="14631" y="18153"/>
                    </a:cubicBezTo>
                    <a:close/>
                    <a:moveTo>
                      <a:pt x="12389" y="16709"/>
                    </a:moveTo>
                    <a:cubicBezTo>
                      <a:pt x="12389" y="16709"/>
                      <a:pt x="12558" y="16305"/>
                      <a:pt x="12811" y="15699"/>
                    </a:cubicBezTo>
                    <a:cubicBezTo>
                      <a:pt x="13088" y="15108"/>
                      <a:pt x="13456" y="14321"/>
                      <a:pt x="13824" y="13533"/>
                    </a:cubicBezTo>
                    <a:cubicBezTo>
                      <a:pt x="14181" y="12737"/>
                      <a:pt x="14615" y="11998"/>
                      <a:pt x="14902" y="11415"/>
                    </a:cubicBezTo>
                    <a:cubicBezTo>
                      <a:pt x="15200" y="10840"/>
                      <a:pt x="15398" y="10456"/>
                      <a:pt x="15398" y="10456"/>
                    </a:cubicBezTo>
                    <a:lnTo>
                      <a:pt x="14209" y="9471"/>
                    </a:lnTo>
                    <a:cubicBezTo>
                      <a:pt x="14209" y="9471"/>
                      <a:pt x="14006" y="9864"/>
                      <a:pt x="13700" y="10455"/>
                    </a:cubicBezTo>
                    <a:cubicBezTo>
                      <a:pt x="13404" y="11052"/>
                      <a:pt x="12960" y="11813"/>
                      <a:pt x="12593" y="12630"/>
                    </a:cubicBezTo>
                    <a:cubicBezTo>
                      <a:pt x="12215" y="13438"/>
                      <a:pt x="11837" y="14247"/>
                      <a:pt x="11553" y="14854"/>
                    </a:cubicBezTo>
                    <a:cubicBezTo>
                      <a:pt x="11293" y="15476"/>
                      <a:pt x="11119" y="15890"/>
                      <a:pt x="11119" y="15890"/>
                    </a:cubicBezTo>
                    <a:cubicBezTo>
                      <a:pt x="11119" y="15890"/>
                      <a:pt x="12389" y="16709"/>
                      <a:pt x="12389" y="16709"/>
                    </a:cubicBezTo>
                    <a:close/>
                    <a:moveTo>
                      <a:pt x="10149" y="15265"/>
                    </a:moveTo>
                    <a:cubicBezTo>
                      <a:pt x="10149" y="15265"/>
                      <a:pt x="10326" y="14842"/>
                      <a:pt x="10591" y="14208"/>
                    </a:cubicBezTo>
                    <a:cubicBezTo>
                      <a:pt x="10881" y="13589"/>
                      <a:pt x="11266" y="12764"/>
                      <a:pt x="11652" y="11939"/>
                    </a:cubicBezTo>
                    <a:cubicBezTo>
                      <a:pt x="12027" y="11106"/>
                      <a:pt x="12479" y="10330"/>
                      <a:pt x="12781" y="9721"/>
                    </a:cubicBezTo>
                    <a:cubicBezTo>
                      <a:pt x="13093" y="9118"/>
                      <a:pt x="13301" y="8717"/>
                      <a:pt x="13301" y="8717"/>
                    </a:cubicBezTo>
                    <a:lnTo>
                      <a:pt x="12111" y="7730"/>
                    </a:lnTo>
                    <a:cubicBezTo>
                      <a:pt x="12111" y="7730"/>
                      <a:pt x="11898" y="8142"/>
                      <a:pt x="11578" y="8759"/>
                    </a:cubicBezTo>
                    <a:cubicBezTo>
                      <a:pt x="11268" y="9384"/>
                      <a:pt x="10805" y="10181"/>
                      <a:pt x="10420" y="11035"/>
                    </a:cubicBezTo>
                    <a:cubicBezTo>
                      <a:pt x="10025" y="11881"/>
                      <a:pt x="9629" y="12727"/>
                      <a:pt x="9332" y="13362"/>
                    </a:cubicBezTo>
                    <a:cubicBezTo>
                      <a:pt x="9060" y="14012"/>
                      <a:pt x="8878" y="14446"/>
                      <a:pt x="8878" y="14446"/>
                    </a:cubicBezTo>
                    <a:cubicBezTo>
                      <a:pt x="8878" y="14446"/>
                      <a:pt x="10149" y="15265"/>
                      <a:pt x="10149" y="15265"/>
                    </a:cubicBezTo>
                    <a:close/>
                    <a:moveTo>
                      <a:pt x="7906" y="13820"/>
                    </a:moveTo>
                    <a:cubicBezTo>
                      <a:pt x="7906" y="13820"/>
                      <a:pt x="8092" y="13378"/>
                      <a:pt x="8370" y="12715"/>
                    </a:cubicBezTo>
                    <a:cubicBezTo>
                      <a:pt x="8672" y="12069"/>
                      <a:pt x="9075" y="11205"/>
                      <a:pt x="9478" y="10343"/>
                    </a:cubicBezTo>
                    <a:cubicBezTo>
                      <a:pt x="9871" y="9473"/>
                      <a:pt x="10342" y="8661"/>
                      <a:pt x="10658" y="8024"/>
                    </a:cubicBezTo>
                    <a:cubicBezTo>
                      <a:pt x="10984" y="7395"/>
                      <a:pt x="11202" y="6976"/>
                      <a:pt x="11202" y="6976"/>
                    </a:cubicBezTo>
                    <a:lnTo>
                      <a:pt x="10013" y="5989"/>
                    </a:lnTo>
                    <a:cubicBezTo>
                      <a:pt x="10013" y="5989"/>
                      <a:pt x="9790" y="6420"/>
                      <a:pt x="9456" y="7064"/>
                    </a:cubicBezTo>
                    <a:cubicBezTo>
                      <a:pt x="9131" y="7715"/>
                      <a:pt x="8650" y="8549"/>
                      <a:pt x="8247" y="9440"/>
                    </a:cubicBezTo>
                    <a:cubicBezTo>
                      <a:pt x="7834" y="10323"/>
                      <a:pt x="7421" y="11207"/>
                      <a:pt x="7112" y="11870"/>
                    </a:cubicBezTo>
                    <a:cubicBezTo>
                      <a:pt x="6827" y="12549"/>
                      <a:pt x="6636" y="13002"/>
                      <a:pt x="6636" y="13002"/>
                    </a:cubicBezTo>
                    <a:cubicBezTo>
                      <a:pt x="6636" y="13002"/>
                      <a:pt x="7906" y="13820"/>
                      <a:pt x="7906" y="13820"/>
                    </a:cubicBezTo>
                    <a:close/>
                    <a:moveTo>
                      <a:pt x="5666" y="12376"/>
                    </a:moveTo>
                    <a:cubicBezTo>
                      <a:pt x="5666" y="12376"/>
                      <a:pt x="5860" y="11915"/>
                      <a:pt x="6150" y="11224"/>
                    </a:cubicBezTo>
                    <a:cubicBezTo>
                      <a:pt x="6465" y="10549"/>
                      <a:pt x="6886" y="9649"/>
                      <a:pt x="7306" y="8749"/>
                    </a:cubicBezTo>
                    <a:cubicBezTo>
                      <a:pt x="7717" y="7842"/>
                      <a:pt x="8206" y="6993"/>
                      <a:pt x="8537" y="6329"/>
                    </a:cubicBezTo>
                    <a:cubicBezTo>
                      <a:pt x="8878" y="5674"/>
                      <a:pt x="9105" y="5236"/>
                      <a:pt x="9105" y="5236"/>
                    </a:cubicBezTo>
                    <a:lnTo>
                      <a:pt x="7915" y="4249"/>
                    </a:lnTo>
                    <a:cubicBezTo>
                      <a:pt x="7915" y="4249"/>
                      <a:pt x="7682" y="4697"/>
                      <a:pt x="7334" y="5368"/>
                    </a:cubicBezTo>
                    <a:cubicBezTo>
                      <a:pt x="6994" y="6047"/>
                      <a:pt x="6495" y="6917"/>
                      <a:pt x="6074" y="7845"/>
                    </a:cubicBezTo>
                    <a:cubicBezTo>
                      <a:pt x="5644" y="8766"/>
                      <a:pt x="5214" y="9687"/>
                      <a:pt x="4891" y="10378"/>
                    </a:cubicBezTo>
                    <a:cubicBezTo>
                      <a:pt x="4594" y="11085"/>
                      <a:pt x="4395" y="11557"/>
                      <a:pt x="4395" y="11557"/>
                    </a:cubicBezTo>
                    <a:cubicBezTo>
                      <a:pt x="4395" y="11557"/>
                      <a:pt x="5666" y="12376"/>
                      <a:pt x="5666" y="12376"/>
                    </a:cubicBezTo>
                    <a:close/>
                    <a:moveTo>
                      <a:pt x="3424" y="10931"/>
                    </a:moveTo>
                    <a:cubicBezTo>
                      <a:pt x="3424" y="10931"/>
                      <a:pt x="3626" y="10451"/>
                      <a:pt x="3928" y="9731"/>
                    </a:cubicBezTo>
                    <a:cubicBezTo>
                      <a:pt x="4257" y="9028"/>
                      <a:pt x="4694" y="8091"/>
                      <a:pt x="5132" y="7153"/>
                    </a:cubicBezTo>
                    <a:cubicBezTo>
                      <a:pt x="5561" y="6209"/>
                      <a:pt x="6069" y="5324"/>
                      <a:pt x="6414" y="4633"/>
                    </a:cubicBezTo>
                    <a:cubicBezTo>
                      <a:pt x="6769" y="3950"/>
                      <a:pt x="7006" y="3495"/>
                      <a:pt x="7006" y="3495"/>
                    </a:cubicBezTo>
                    <a:lnTo>
                      <a:pt x="5817" y="2509"/>
                    </a:lnTo>
                    <a:cubicBezTo>
                      <a:pt x="5817" y="2509"/>
                      <a:pt x="5575" y="2974"/>
                      <a:pt x="5211" y="3673"/>
                    </a:cubicBezTo>
                    <a:cubicBezTo>
                      <a:pt x="4858" y="4379"/>
                      <a:pt x="4340" y="5285"/>
                      <a:pt x="3901" y="6250"/>
                    </a:cubicBezTo>
                    <a:cubicBezTo>
                      <a:pt x="3454" y="7208"/>
                      <a:pt x="3006" y="8167"/>
                      <a:pt x="2670" y="8886"/>
                    </a:cubicBezTo>
                    <a:cubicBezTo>
                      <a:pt x="2361" y="9622"/>
                      <a:pt x="2154" y="10112"/>
                      <a:pt x="2154" y="10112"/>
                    </a:cubicBezTo>
                    <a:cubicBezTo>
                      <a:pt x="2154" y="10112"/>
                      <a:pt x="3424" y="10931"/>
                      <a:pt x="3424" y="10931"/>
                    </a:cubicBezTo>
                    <a:close/>
                    <a:moveTo>
                      <a:pt x="18050" y="21600"/>
                    </a:moveTo>
                    <a:lnTo>
                      <a:pt x="0" y="10508"/>
                    </a:lnTo>
                    <a:cubicBezTo>
                      <a:pt x="0" y="10508"/>
                      <a:pt x="174" y="8934"/>
                      <a:pt x="381" y="7333"/>
                    </a:cubicBezTo>
                    <a:cubicBezTo>
                      <a:pt x="636" y="5746"/>
                      <a:pt x="890" y="4158"/>
                      <a:pt x="890" y="4158"/>
                    </a:cubicBezTo>
                    <a:cubicBezTo>
                      <a:pt x="890" y="4158"/>
                      <a:pt x="1137" y="3874"/>
                      <a:pt x="1525" y="3468"/>
                    </a:cubicBezTo>
                    <a:cubicBezTo>
                      <a:pt x="1919" y="3072"/>
                      <a:pt x="2444" y="2543"/>
                      <a:pt x="2969" y="2016"/>
                    </a:cubicBezTo>
                    <a:cubicBezTo>
                      <a:pt x="3995" y="953"/>
                      <a:pt x="5088" y="0"/>
                      <a:pt x="5088" y="0"/>
                    </a:cubicBezTo>
                    <a:lnTo>
                      <a:pt x="21600" y="14271"/>
                    </a:lnTo>
                    <a:cubicBezTo>
                      <a:pt x="21600" y="14271"/>
                      <a:pt x="21537" y="14379"/>
                      <a:pt x="21426" y="14570"/>
                    </a:cubicBezTo>
                    <a:cubicBezTo>
                      <a:pt x="21320" y="14763"/>
                      <a:pt x="21144" y="15021"/>
                      <a:pt x="20979" y="15367"/>
                    </a:cubicBezTo>
                    <a:cubicBezTo>
                      <a:pt x="20642" y="16052"/>
                      <a:pt x="20140" y="16927"/>
                      <a:pt x="19708" y="17853"/>
                    </a:cubicBezTo>
                    <a:cubicBezTo>
                      <a:pt x="19493" y="18316"/>
                      <a:pt x="19277" y="18779"/>
                      <a:pt x="19074" y="19213"/>
                    </a:cubicBezTo>
                    <a:cubicBezTo>
                      <a:pt x="18972" y="19429"/>
                      <a:pt x="18873" y="19638"/>
                      <a:pt x="18779" y="19836"/>
                    </a:cubicBezTo>
                    <a:cubicBezTo>
                      <a:pt x="18695" y="20040"/>
                      <a:pt x="18616" y="20234"/>
                      <a:pt x="18544" y="20413"/>
                    </a:cubicBezTo>
                    <a:cubicBezTo>
                      <a:pt x="18248" y="21125"/>
                      <a:pt x="18050" y="21600"/>
                      <a:pt x="18050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3" name="ïSlîdê">
                <a:extLst>
                  <a:ext uri="{FF2B5EF4-FFF2-40B4-BE49-F238E27FC236}">
                    <a16:creationId xmlns:a16="http://schemas.microsoft.com/office/drawing/2014/main" id="{E6F10BA6-2A0F-4877-B1DA-53B13FA99105}"/>
                  </a:ext>
                </a:extLst>
              </p:cNvPr>
              <p:cNvSpPr/>
              <p:nvPr/>
            </p:nvSpPr>
            <p:spPr>
              <a:xfrm>
                <a:off x="1247390" y="1380309"/>
                <a:ext cx="1396066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1" y="18174"/>
                    </a:moveTo>
                    <a:cubicBezTo>
                      <a:pt x="16881" y="18174"/>
                      <a:pt x="17174" y="17915"/>
                      <a:pt x="17467" y="17656"/>
                    </a:cubicBezTo>
                    <a:cubicBezTo>
                      <a:pt x="17610" y="17524"/>
                      <a:pt x="17763" y="17401"/>
                      <a:pt x="17880" y="17311"/>
                    </a:cubicBezTo>
                    <a:cubicBezTo>
                      <a:pt x="17996" y="17220"/>
                      <a:pt x="18073" y="17160"/>
                      <a:pt x="18073" y="17160"/>
                    </a:cubicBezTo>
                    <a:lnTo>
                      <a:pt x="16312" y="15295"/>
                    </a:lnTo>
                    <a:cubicBezTo>
                      <a:pt x="16312" y="15295"/>
                      <a:pt x="16230" y="15359"/>
                      <a:pt x="16108" y="15456"/>
                    </a:cubicBezTo>
                    <a:cubicBezTo>
                      <a:pt x="15985" y="15552"/>
                      <a:pt x="15822" y="15681"/>
                      <a:pt x="15670" y="15821"/>
                    </a:cubicBezTo>
                    <a:cubicBezTo>
                      <a:pt x="15360" y="16095"/>
                      <a:pt x="15049" y="16368"/>
                      <a:pt x="15049" y="16368"/>
                    </a:cubicBezTo>
                    <a:cubicBezTo>
                      <a:pt x="15049" y="16368"/>
                      <a:pt x="16881" y="18174"/>
                      <a:pt x="16881" y="18174"/>
                    </a:cubicBezTo>
                    <a:close/>
                    <a:moveTo>
                      <a:pt x="14241" y="15572"/>
                    </a:moveTo>
                    <a:cubicBezTo>
                      <a:pt x="14241" y="15572"/>
                      <a:pt x="14559" y="15292"/>
                      <a:pt x="14878" y="15011"/>
                    </a:cubicBezTo>
                    <a:cubicBezTo>
                      <a:pt x="15034" y="14868"/>
                      <a:pt x="15201" y="14735"/>
                      <a:pt x="15327" y="14637"/>
                    </a:cubicBezTo>
                    <a:cubicBezTo>
                      <a:pt x="15452" y="14538"/>
                      <a:pt x="15535" y="14472"/>
                      <a:pt x="15535" y="14472"/>
                    </a:cubicBezTo>
                    <a:lnTo>
                      <a:pt x="13776" y="12606"/>
                    </a:lnTo>
                    <a:cubicBezTo>
                      <a:pt x="13776" y="12606"/>
                      <a:pt x="13688" y="12676"/>
                      <a:pt x="13556" y="12780"/>
                    </a:cubicBezTo>
                    <a:cubicBezTo>
                      <a:pt x="13423" y="12885"/>
                      <a:pt x="13247" y="13023"/>
                      <a:pt x="13082" y="13175"/>
                    </a:cubicBezTo>
                    <a:cubicBezTo>
                      <a:pt x="12746" y="13471"/>
                      <a:pt x="12410" y="13766"/>
                      <a:pt x="12410" y="13766"/>
                    </a:cubicBezTo>
                    <a:cubicBezTo>
                      <a:pt x="12410" y="13766"/>
                      <a:pt x="14241" y="15572"/>
                      <a:pt x="14241" y="15572"/>
                    </a:cubicBezTo>
                    <a:close/>
                    <a:moveTo>
                      <a:pt x="11603" y="12970"/>
                    </a:moveTo>
                    <a:cubicBezTo>
                      <a:pt x="11603" y="12970"/>
                      <a:pt x="11947" y="12667"/>
                      <a:pt x="12290" y="12364"/>
                    </a:cubicBezTo>
                    <a:cubicBezTo>
                      <a:pt x="12459" y="12209"/>
                      <a:pt x="12640" y="12068"/>
                      <a:pt x="12775" y="11961"/>
                    </a:cubicBezTo>
                    <a:cubicBezTo>
                      <a:pt x="12910" y="11854"/>
                      <a:pt x="13000" y="11782"/>
                      <a:pt x="13000" y="11782"/>
                    </a:cubicBezTo>
                    <a:lnTo>
                      <a:pt x="11242" y="9915"/>
                    </a:lnTo>
                    <a:cubicBezTo>
                      <a:pt x="11242" y="9915"/>
                      <a:pt x="11147" y="9991"/>
                      <a:pt x="11006" y="10103"/>
                    </a:cubicBezTo>
                    <a:cubicBezTo>
                      <a:pt x="10864" y="10216"/>
                      <a:pt x="10674" y="10365"/>
                      <a:pt x="10496" y="10527"/>
                    </a:cubicBezTo>
                    <a:cubicBezTo>
                      <a:pt x="10135" y="10845"/>
                      <a:pt x="9774" y="11162"/>
                      <a:pt x="9774" y="11162"/>
                    </a:cubicBezTo>
                    <a:cubicBezTo>
                      <a:pt x="9774" y="11162"/>
                      <a:pt x="11603" y="12970"/>
                      <a:pt x="11603" y="12970"/>
                    </a:cubicBezTo>
                    <a:close/>
                    <a:moveTo>
                      <a:pt x="8967" y="10365"/>
                    </a:moveTo>
                    <a:cubicBezTo>
                      <a:pt x="8967" y="10365"/>
                      <a:pt x="9336" y="10040"/>
                      <a:pt x="9705" y="9716"/>
                    </a:cubicBezTo>
                    <a:cubicBezTo>
                      <a:pt x="9886" y="9550"/>
                      <a:pt x="10081" y="9399"/>
                      <a:pt x="10225" y="9284"/>
                    </a:cubicBezTo>
                    <a:cubicBezTo>
                      <a:pt x="10370" y="9168"/>
                      <a:pt x="10466" y="9091"/>
                      <a:pt x="10466" y="9091"/>
                    </a:cubicBezTo>
                    <a:lnTo>
                      <a:pt x="8709" y="7223"/>
                    </a:lnTo>
                    <a:cubicBezTo>
                      <a:pt x="8709" y="7223"/>
                      <a:pt x="8608" y="7304"/>
                      <a:pt x="8457" y="7425"/>
                    </a:cubicBezTo>
                    <a:cubicBezTo>
                      <a:pt x="8306" y="7546"/>
                      <a:pt x="8101" y="7705"/>
                      <a:pt x="7911" y="7878"/>
                    </a:cubicBezTo>
                    <a:cubicBezTo>
                      <a:pt x="7525" y="8218"/>
                      <a:pt x="7138" y="8558"/>
                      <a:pt x="7138" y="8558"/>
                    </a:cubicBezTo>
                    <a:cubicBezTo>
                      <a:pt x="7138" y="8558"/>
                      <a:pt x="8967" y="10365"/>
                      <a:pt x="8967" y="10365"/>
                    </a:cubicBezTo>
                    <a:close/>
                    <a:moveTo>
                      <a:pt x="6332" y="7760"/>
                    </a:moveTo>
                    <a:cubicBezTo>
                      <a:pt x="6332" y="7760"/>
                      <a:pt x="6726" y="7413"/>
                      <a:pt x="7120" y="7067"/>
                    </a:cubicBezTo>
                    <a:cubicBezTo>
                      <a:pt x="7314" y="6890"/>
                      <a:pt x="7523" y="6729"/>
                      <a:pt x="7677" y="6605"/>
                    </a:cubicBezTo>
                    <a:cubicBezTo>
                      <a:pt x="7831" y="6481"/>
                      <a:pt x="7934" y="6399"/>
                      <a:pt x="7934" y="6399"/>
                    </a:cubicBezTo>
                    <a:lnTo>
                      <a:pt x="6178" y="4530"/>
                    </a:lnTo>
                    <a:cubicBezTo>
                      <a:pt x="6178" y="4530"/>
                      <a:pt x="6070" y="4616"/>
                      <a:pt x="5910" y="4745"/>
                    </a:cubicBezTo>
                    <a:cubicBezTo>
                      <a:pt x="5750" y="4875"/>
                      <a:pt x="5531" y="5043"/>
                      <a:pt x="5329" y="5227"/>
                    </a:cubicBezTo>
                    <a:cubicBezTo>
                      <a:pt x="4917" y="5590"/>
                      <a:pt x="4506" y="5951"/>
                      <a:pt x="4506" y="5951"/>
                    </a:cubicBezTo>
                    <a:cubicBezTo>
                      <a:pt x="4506" y="5951"/>
                      <a:pt x="6332" y="7760"/>
                      <a:pt x="6332" y="7760"/>
                    </a:cubicBezTo>
                    <a:close/>
                    <a:moveTo>
                      <a:pt x="3699" y="5153"/>
                    </a:moveTo>
                    <a:cubicBezTo>
                      <a:pt x="3699" y="5153"/>
                      <a:pt x="4119" y="4784"/>
                      <a:pt x="4538" y="4415"/>
                    </a:cubicBezTo>
                    <a:cubicBezTo>
                      <a:pt x="4745" y="4227"/>
                      <a:pt x="4968" y="4057"/>
                      <a:pt x="5130" y="3924"/>
                    </a:cubicBezTo>
                    <a:cubicBezTo>
                      <a:pt x="5294" y="3793"/>
                      <a:pt x="5403" y="3705"/>
                      <a:pt x="5403" y="3705"/>
                    </a:cubicBezTo>
                    <a:lnTo>
                      <a:pt x="3649" y="1835"/>
                    </a:lnTo>
                    <a:cubicBezTo>
                      <a:pt x="3649" y="1835"/>
                      <a:pt x="3535" y="1927"/>
                      <a:pt x="3364" y="2064"/>
                    </a:cubicBezTo>
                    <a:cubicBezTo>
                      <a:pt x="3195" y="2202"/>
                      <a:pt x="2963" y="2379"/>
                      <a:pt x="2747" y="2575"/>
                    </a:cubicBezTo>
                    <a:cubicBezTo>
                      <a:pt x="2310" y="2959"/>
                      <a:pt x="1874" y="3343"/>
                      <a:pt x="1874" y="3343"/>
                    </a:cubicBezTo>
                    <a:cubicBezTo>
                      <a:pt x="1874" y="3343"/>
                      <a:pt x="3699" y="5153"/>
                      <a:pt x="3699" y="5153"/>
                    </a:cubicBezTo>
                    <a:close/>
                    <a:moveTo>
                      <a:pt x="19213" y="21600"/>
                    </a:moveTo>
                    <a:lnTo>
                      <a:pt x="0" y="3388"/>
                    </a:lnTo>
                    <a:cubicBezTo>
                      <a:pt x="0" y="3388"/>
                      <a:pt x="984" y="2521"/>
                      <a:pt x="1969" y="1653"/>
                    </a:cubicBezTo>
                    <a:cubicBezTo>
                      <a:pt x="2982" y="815"/>
                      <a:pt x="4017" y="0"/>
                      <a:pt x="4017" y="0"/>
                    </a:cubicBezTo>
                    <a:lnTo>
                      <a:pt x="21600" y="19568"/>
                    </a:lnTo>
                    <a:cubicBezTo>
                      <a:pt x="21600" y="19568"/>
                      <a:pt x="21448" y="19692"/>
                      <a:pt x="21219" y="19877"/>
                    </a:cubicBezTo>
                    <a:cubicBezTo>
                      <a:pt x="20994" y="20066"/>
                      <a:pt x="20674" y="20298"/>
                      <a:pt x="20384" y="20560"/>
                    </a:cubicBezTo>
                    <a:cubicBezTo>
                      <a:pt x="19799" y="21080"/>
                      <a:pt x="19213" y="21600"/>
                      <a:pt x="19213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4" name="ïsļíḍè">
                <a:extLst>
                  <a:ext uri="{FF2B5EF4-FFF2-40B4-BE49-F238E27FC236}">
                    <a16:creationId xmlns:a16="http://schemas.microsoft.com/office/drawing/2014/main" id="{B06ADEB4-8220-4DA9-BAAA-D55CE8664CD8}"/>
                  </a:ext>
                </a:extLst>
              </p:cNvPr>
              <p:cNvSpPr/>
              <p:nvPr/>
            </p:nvSpPr>
            <p:spPr>
              <a:xfrm>
                <a:off x="0" y="2770843"/>
                <a:ext cx="1959328" cy="130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25" y="10816"/>
                    </a:moveTo>
                    <a:cubicBezTo>
                      <a:pt x="4425" y="10816"/>
                      <a:pt x="4383" y="11011"/>
                      <a:pt x="4319" y="11305"/>
                    </a:cubicBezTo>
                    <a:cubicBezTo>
                      <a:pt x="4252" y="11597"/>
                      <a:pt x="4174" y="11991"/>
                      <a:pt x="4105" y="12389"/>
                    </a:cubicBezTo>
                    <a:cubicBezTo>
                      <a:pt x="3961" y="13183"/>
                      <a:pt x="3816" y="13976"/>
                      <a:pt x="3816" y="13976"/>
                    </a:cubicBezTo>
                    <a:lnTo>
                      <a:pt x="5687" y="14710"/>
                    </a:lnTo>
                    <a:cubicBezTo>
                      <a:pt x="5687" y="14710"/>
                      <a:pt x="5825" y="13950"/>
                      <a:pt x="5963" y="13191"/>
                    </a:cubicBezTo>
                    <a:cubicBezTo>
                      <a:pt x="6028" y="12809"/>
                      <a:pt x="6104" y="12433"/>
                      <a:pt x="6168" y="12153"/>
                    </a:cubicBezTo>
                    <a:cubicBezTo>
                      <a:pt x="6229" y="11872"/>
                      <a:pt x="6270" y="11685"/>
                      <a:pt x="6270" y="11685"/>
                    </a:cubicBezTo>
                    <a:cubicBezTo>
                      <a:pt x="6270" y="11685"/>
                      <a:pt x="4425" y="10816"/>
                      <a:pt x="4425" y="10816"/>
                    </a:cubicBezTo>
                    <a:close/>
                    <a:moveTo>
                      <a:pt x="7263" y="12155"/>
                    </a:moveTo>
                    <a:cubicBezTo>
                      <a:pt x="7263" y="12155"/>
                      <a:pt x="7223" y="12337"/>
                      <a:pt x="7164" y="12611"/>
                    </a:cubicBezTo>
                    <a:cubicBezTo>
                      <a:pt x="7102" y="12884"/>
                      <a:pt x="7026" y="13251"/>
                      <a:pt x="6963" y="13624"/>
                    </a:cubicBezTo>
                    <a:cubicBezTo>
                      <a:pt x="6828" y="14365"/>
                      <a:pt x="6694" y="15107"/>
                      <a:pt x="6694" y="15107"/>
                    </a:cubicBezTo>
                    <a:lnTo>
                      <a:pt x="8564" y="15845"/>
                    </a:lnTo>
                    <a:cubicBezTo>
                      <a:pt x="8564" y="15845"/>
                      <a:pt x="8692" y="15137"/>
                      <a:pt x="8820" y="14430"/>
                    </a:cubicBezTo>
                    <a:cubicBezTo>
                      <a:pt x="8879" y="14074"/>
                      <a:pt x="8953" y="13725"/>
                      <a:pt x="9012" y="13464"/>
                    </a:cubicBezTo>
                    <a:cubicBezTo>
                      <a:pt x="9069" y="13202"/>
                      <a:pt x="9106" y="13028"/>
                      <a:pt x="9106" y="13028"/>
                    </a:cubicBezTo>
                    <a:cubicBezTo>
                      <a:pt x="9106" y="13028"/>
                      <a:pt x="7263" y="12155"/>
                      <a:pt x="7263" y="12155"/>
                    </a:cubicBezTo>
                    <a:close/>
                    <a:moveTo>
                      <a:pt x="10099" y="13500"/>
                    </a:moveTo>
                    <a:cubicBezTo>
                      <a:pt x="10099" y="13500"/>
                      <a:pt x="10062" y="13670"/>
                      <a:pt x="10007" y="13924"/>
                    </a:cubicBezTo>
                    <a:cubicBezTo>
                      <a:pt x="9950" y="14178"/>
                      <a:pt x="9877" y="14518"/>
                      <a:pt x="9819" y="14865"/>
                    </a:cubicBezTo>
                    <a:cubicBezTo>
                      <a:pt x="9695" y="15555"/>
                      <a:pt x="9570" y="16243"/>
                      <a:pt x="9570" y="16243"/>
                    </a:cubicBezTo>
                    <a:lnTo>
                      <a:pt x="11439" y="16987"/>
                    </a:lnTo>
                    <a:cubicBezTo>
                      <a:pt x="11439" y="16987"/>
                      <a:pt x="11557" y="16331"/>
                      <a:pt x="11675" y="15676"/>
                    </a:cubicBezTo>
                    <a:cubicBezTo>
                      <a:pt x="11729" y="15346"/>
                      <a:pt x="11801" y="15023"/>
                      <a:pt x="11854" y="14782"/>
                    </a:cubicBezTo>
                    <a:cubicBezTo>
                      <a:pt x="11907" y="14539"/>
                      <a:pt x="11942" y="14378"/>
                      <a:pt x="11942" y="14378"/>
                    </a:cubicBezTo>
                    <a:cubicBezTo>
                      <a:pt x="11942" y="14378"/>
                      <a:pt x="10099" y="13500"/>
                      <a:pt x="10099" y="13500"/>
                    </a:cubicBezTo>
                    <a:close/>
                    <a:moveTo>
                      <a:pt x="12934" y="14853"/>
                    </a:moveTo>
                    <a:cubicBezTo>
                      <a:pt x="12934" y="14853"/>
                      <a:pt x="12900" y="15009"/>
                      <a:pt x="12849" y="15244"/>
                    </a:cubicBezTo>
                    <a:cubicBezTo>
                      <a:pt x="12798" y="15480"/>
                      <a:pt x="12726" y="15792"/>
                      <a:pt x="12674" y="16113"/>
                    </a:cubicBezTo>
                    <a:cubicBezTo>
                      <a:pt x="12560" y="16751"/>
                      <a:pt x="12446" y="17388"/>
                      <a:pt x="12446" y="17388"/>
                    </a:cubicBezTo>
                    <a:lnTo>
                      <a:pt x="14313" y="18135"/>
                    </a:lnTo>
                    <a:cubicBezTo>
                      <a:pt x="14313" y="18135"/>
                      <a:pt x="14421" y="17532"/>
                      <a:pt x="14529" y="16928"/>
                    </a:cubicBezTo>
                    <a:cubicBezTo>
                      <a:pt x="14577" y="16624"/>
                      <a:pt x="14647" y="16330"/>
                      <a:pt x="14695" y="16106"/>
                    </a:cubicBezTo>
                    <a:cubicBezTo>
                      <a:pt x="14743" y="15884"/>
                      <a:pt x="14775" y="15735"/>
                      <a:pt x="14775" y="15735"/>
                    </a:cubicBezTo>
                    <a:cubicBezTo>
                      <a:pt x="14775" y="15735"/>
                      <a:pt x="12934" y="14853"/>
                      <a:pt x="12934" y="14853"/>
                    </a:cubicBezTo>
                    <a:close/>
                    <a:moveTo>
                      <a:pt x="15767" y="16211"/>
                    </a:moveTo>
                    <a:cubicBezTo>
                      <a:pt x="15767" y="16211"/>
                      <a:pt x="15736" y="16356"/>
                      <a:pt x="15689" y="16572"/>
                    </a:cubicBezTo>
                    <a:cubicBezTo>
                      <a:pt x="15644" y="16788"/>
                      <a:pt x="15574" y="17073"/>
                      <a:pt x="15528" y="17368"/>
                    </a:cubicBezTo>
                    <a:cubicBezTo>
                      <a:pt x="15424" y="17954"/>
                      <a:pt x="15319" y="18539"/>
                      <a:pt x="15319" y="18539"/>
                    </a:cubicBezTo>
                    <a:lnTo>
                      <a:pt x="17186" y="19291"/>
                    </a:lnTo>
                    <a:cubicBezTo>
                      <a:pt x="17186" y="19291"/>
                      <a:pt x="17284" y="18739"/>
                      <a:pt x="17381" y="18188"/>
                    </a:cubicBezTo>
                    <a:cubicBezTo>
                      <a:pt x="17424" y="17909"/>
                      <a:pt x="17492" y="17642"/>
                      <a:pt x="17534" y="17438"/>
                    </a:cubicBezTo>
                    <a:cubicBezTo>
                      <a:pt x="17578" y="17234"/>
                      <a:pt x="17607" y="17098"/>
                      <a:pt x="17607" y="17098"/>
                    </a:cubicBezTo>
                    <a:cubicBezTo>
                      <a:pt x="17607" y="17098"/>
                      <a:pt x="15767" y="16211"/>
                      <a:pt x="15767" y="16211"/>
                    </a:cubicBezTo>
                    <a:close/>
                    <a:moveTo>
                      <a:pt x="4815" y="9028"/>
                    </a:moveTo>
                    <a:lnTo>
                      <a:pt x="6642" y="9974"/>
                    </a:lnTo>
                    <a:cubicBezTo>
                      <a:pt x="6642" y="9974"/>
                      <a:pt x="6680" y="9785"/>
                      <a:pt x="6748" y="9507"/>
                    </a:cubicBezTo>
                    <a:cubicBezTo>
                      <a:pt x="6818" y="9231"/>
                      <a:pt x="6911" y="8863"/>
                      <a:pt x="7004" y="8495"/>
                    </a:cubicBezTo>
                    <a:cubicBezTo>
                      <a:pt x="7192" y="7758"/>
                      <a:pt x="7380" y="7022"/>
                      <a:pt x="7380" y="7022"/>
                    </a:cubicBezTo>
                    <a:lnTo>
                      <a:pt x="5585" y="5945"/>
                    </a:lnTo>
                    <a:cubicBezTo>
                      <a:pt x="5585" y="5945"/>
                      <a:pt x="5389" y="6714"/>
                      <a:pt x="5192" y="7483"/>
                    </a:cubicBezTo>
                    <a:cubicBezTo>
                      <a:pt x="5095" y="7867"/>
                      <a:pt x="4997" y="8252"/>
                      <a:pt x="4924" y="8540"/>
                    </a:cubicBezTo>
                    <a:cubicBezTo>
                      <a:pt x="4859" y="8833"/>
                      <a:pt x="4815" y="9028"/>
                      <a:pt x="4815" y="9028"/>
                    </a:cubicBezTo>
                    <a:close/>
                    <a:moveTo>
                      <a:pt x="8345" y="7603"/>
                    </a:moveTo>
                    <a:cubicBezTo>
                      <a:pt x="8345" y="7603"/>
                      <a:pt x="8163" y="8322"/>
                      <a:pt x="7980" y="9040"/>
                    </a:cubicBezTo>
                    <a:cubicBezTo>
                      <a:pt x="7889" y="9400"/>
                      <a:pt x="7798" y="9759"/>
                      <a:pt x="7729" y="10029"/>
                    </a:cubicBezTo>
                    <a:cubicBezTo>
                      <a:pt x="7663" y="10299"/>
                      <a:pt x="7626" y="10484"/>
                      <a:pt x="7626" y="10484"/>
                    </a:cubicBezTo>
                    <a:lnTo>
                      <a:pt x="9452" y="11434"/>
                    </a:lnTo>
                    <a:cubicBezTo>
                      <a:pt x="9452" y="11434"/>
                      <a:pt x="9486" y="11257"/>
                      <a:pt x="9551" y="11000"/>
                    </a:cubicBezTo>
                    <a:cubicBezTo>
                      <a:pt x="9617" y="10743"/>
                      <a:pt x="9704" y="10400"/>
                      <a:pt x="9790" y="10057"/>
                    </a:cubicBezTo>
                    <a:cubicBezTo>
                      <a:pt x="9965" y="9371"/>
                      <a:pt x="10139" y="8685"/>
                      <a:pt x="10139" y="8685"/>
                    </a:cubicBezTo>
                    <a:cubicBezTo>
                      <a:pt x="10139" y="8685"/>
                      <a:pt x="8345" y="7603"/>
                      <a:pt x="8345" y="7603"/>
                    </a:cubicBezTo>
                    <a:close/>
                    <a:moveTo>
                      <a:pt x="11104" y="9268"/>
                    </a:moveTo>
                    <a:cubicBezTo>
                      <a:pt x="11104" y="9268"/>
                      <a:pt x="10935" y="9936"/>
                      <a:pt x="10765" y="10605"/>
                    </a:cubicBezTo>
                    <a:cubicBezTo>
                      <a:pt x="10680" y="10939"/>
                      <a:pt x="10596" y="11273"/>
                      <a:pt x="10532" y="11524"/>
                    </a:cubicBezTo>
                    <a:cubicBezTo>
                      <a:pt x="10467" y="11773"/>
                      <a:pt x="10435" y="11946"/>
                      <a:pt x="10435" y="11946"/>
                    </a:cubicBezTo>
                    <a:lnTo>
                      <a:pt x="12261" y="12900"/>
                    </a:lnTo>
                    <a:cubicBezTo>
                      <a:pt x="12260" y="12900"/>
                      <a:pt x="12290" y="12735"/>
                      <a:pt x="12353" y="12499"/>
                    </a:cubicBezTo>
                    <a:cubicBezTo>
                      <a:pt x="12414" y="12261"/>
                      <a:pt x="12494" y="11943"/>
                      <a:pt x="12575" y="11626"/>
                    </a:cubicBezTo>
                    <a:cubicBezTo>
                      <a:pt x="12736" y="10990"/>
                      <a:pt x="12896" y="10355"/>
                      <a:pt x="12896" y="10355"/>
                    </a:cubicBezTo>
                    <a:cubicBezTo>
                      <a:pt x="12896" y="10355"/>
                      <a:pt x="11104" y="9268"/>
                      <a:pt x="11104" y="9268"/>
                    </a:cubicBezTo>
                    <a:close/>
                    <a:moveTo>
                      <a:pt x="13861" y="10941"/>
                    </a:moveTo>
                    <a:cubicBezTo>
                      <a:pt x="13861" y="10941"/>
                      <a:pt x="13705" y="11558"/>
                      <a:pt x="13549" y="12177"/>
                    </a:cubicBezTo>
                    <a:cubicBezTo>
                      <a:pt x="13470" y="12486"/>
                      <a:pt x="13392" y="12794"/>
                      <a:pt x="13333" y="13026"/>
                    </a:cubicBezTo>
                    <a:cubicBezTo>
                      <a:pt x="13271" y="13256"/>
                      <a:pt x="13243" y="13416"/>
                      <a:pt x="13243" y="13416"/>
                    </a:cubicBezTo>
                    <a:lnTo>
                      <a:pt x="15067" y="14374"/>
                    </a:lnTo>
                    <a:cubicBezTo>
                      <a:pt x="15067" y="14374"/>
                      <a:pt x="15095" y="14223"/>
                      <a:pt x="15153" y="14006"/>
                    </a:cubicBezTo>
                    <a:cubicBezTo>
                      <a:pt x="15209" y="13786"/>
                      <a:pt x="15283" y="13494"/>
                      <a:pt x="15358" y="13202"/>
                    </a:cubicBezTo>
                    <a:cubicBezTo>
                      <a:pt x="15504" y="12616"/>
                      <a:pt x="15652" y="12031"/>
                      <a:pt x="15652" y="12031"/>
                    </a:cubicBezTo>
                    <a:cubicBezTo>
                      <a:pt x="15652" y="12031"/>
                      <a:pt x="13861" y="10941"/>
                      <a:pt x="13861" y="10941"/>
                    </a:cubicBezTo>
                    <a:close/>
                    <a:moveTo>
                      <a:pt x="16615" y="12619"/>
                    </a:moveTo>
                    <a:cubicBezTo>
                      <a:pt x="16615" y="12619"/>
                      <a:pt x="16473" y="13187"/>
                      <a:pt x="16331" y="13755"/>
                    </a:cubicBezTo>
                    <a:cubicBezTo>
                      <a:pt x="16259" y="14039"/>
                      <a:pt x="16187" y="14322"/>
                      <a:pt x="16133" y="14534"/>
                    </a:cubicBezTo>
                    <a:cubicBezTo>
                      <a:pt x="16076" y="14745"/>
                      <a:pt x="16049" y="14891"/>
                      <a:pt x="16049" y="14891"/>
                    </a:cubicBezTo>
                    <a:lnTo>
                      <a:pt x="17872" y="15855"/>
                    </a:lnTo>
                    <a:cubicBezTo>
                      <a:pt x="17872" y="15855"/>
                      <a:pt x="17899" y="15717"/>
                      <a:pt x="17952" y="15519"/>
                    </a:cubicBezTo>
                    <a:cubicBezTo>
                      <a:pt x="18003" y="15319"/>
                      <a:pt x="18071" y="15051"/>
                      <a:pt x="18138" y="14785"/>
                    </a:cubicBezTo>
                    <a:cubicBezTo>
                      <a:pt x="18272" y="14249"/>
                      <a:pt x="18405" y="13713"/>
                      <a:pt x="18405" y="13713"/>
                    </a:cubicBezTo>
                    <a:cubicBezTo>
                      <a:pt x="18405" y="13713"/>
                      <a:pt x="16615" y="12619"/>
                      <a:pt x="16615" y="12619"/>
                    </a:cubicBezTo>
                    <a:close/>
                    <a:moveTo>
                      <a:pt x="19874" y="21600"/>
                    </a:moveTo>
                    <a:cubicBezTo>
                      <a:pt x="19874" y="21600"/>
                      <a:pt x="15568" y="20059"/>
                      <a:pt x="11263" y="18518"/>
                    </a:cubicBezTo>
                    <a:cubicBezTo>
                      <a:pt x="6953" y="17007"/>
                      <a:pt x="2643" y="15497"/>
                      <a:pt x="2643" y="15497"/>
                    </a:cubicBezTo>
                    <a:cubicBezTo>
                      <a:pt x="2643" y="15497"/>
                      <a:pt x="2392" y="14603"/>
                      <a:pt x="2087" y="13230"/>
                    </a:cubicBezTo>
                    <a:cubicBezTo>
                      <a:pt x="1930" y="12541"/>
                      <a:pt x="1750" y="11727"/>
                      <a:pt x="1562" y="10838"/>
                    </a:cubicBezTo>
                    <a:cubicBezTo>
                      <a:pt x="1379" y="9952"/>
                      <a:pt x="1215" y="9003"/>
                      <a:pt x="1043" y="8029"/>
                    </a:cubicBezTo>
                    <a:cubicBezTo>
                      <a:pt x="685" y="6077"/>
                      <a:pt x="452" y="4098"/>
                      <a:pt x="256" y="2560"/>
                    </a:cubicBezTo>
                    <a:cubicBezTo>
                      <a:pt x="157" y="1790"/>
                      <a:pt x="111" y="1161"/>
                      <a:pt x="65" y="708"/>
                    </a:cubicBezTo>
                    <a:cubicBezTo>
                      <a:pt x="23" y="258"/>
                      <a:pt x="0" y="0"/>
                      <a:pt x="0" y="0"/>
                    </a:cubicBezTo>
                    <a:cubicBezTo>
                      <a:pt x="0" y="0"/>
                      <a:pt x="5408" y="3535"/>
                      <a:pt x="10815" y="7069"/>
                    </a:cubicBezTo>
                    <a:cubicBezTo>
                      <a:pt x="16208" y="10655"/>
                      <a:pt x="21600" y="14241"/>
                      <a:pt x="21600" y="14241"/>
                    </a:cubicBezTo>
                    <a:cubicBezTo>
                      <a:pt x="21600" y="14241"/>
                      <a:pt x="21446" y="14745"/>
                      <a:pt x="21293" y="15248"/>
                    </a:cubicBezTo>
                    <a:cubicBezTo>
                      <a:pt x="21157" y="15761"/>
                      <a:pt x="21022" y="16276"/>
                      <a:pt x="21022" y="16276"/>
                    </a:cubicBezTo>
                    <a:lnTo>
                      <a:pt x="19425" y="15352"/>
                    </a:lnTo>
                    <a:cubicBezTo>
                      <a:pt x="19425" y="15352"/>
                      <a:pt x="19375" y="15553"/>
                      <a:pt x="19299" y="15855"/>
                    </a:cubicBezTo>
                    <a:cubicBezTo>
                      <a:pt x="19219" y="16154"/>
                      <a:pt x="19120" y="16557"/>
                      <a:pt x="19040" y="16970"/>
                    </a:cubicBezTo>
                    <a:cubicBezTo>
                      <a:pt x="18952" y="17379"/>
                      <a:pt x="18865" y="17788"/>
                      <a:pt x="18799" y="18094"/>
                    </a:cubicBezTo>
                    <a:cubicBezTo>
                      <a:pt x="18732" y="18400"/>
                      <a:pt x="18691" y="18605"/>
                      <a:pt x="18691" y="18605"/>
                    </a:cubicBezTo>
                    <a:lnTo>
                      <a:pt x="20293" y="19327"/>
                    </a:lnTo>
                    <a:cubicBezTo>
                      <a:pt x="20293" y="19327"/>
                      <a:pt x="20187" y="19895"/>
                      <a:pt x="20081" y="20463"/>
                    </a:cubicBezTo>
                    <a:cubicBezTo>
                      <a:pt x="20026" y="20746"/>
                      <a:pt x="19971" y="21029"/>
                      <a:pt x="19930" y="21241"/>
                    </a:cubicBezTo>
                    <a:cubicBezTo>
                      <a:pt x="19892" y="21455"/>
                      <a:pt x="19874" y="21600"/>
                      <a:pt x="19874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5" name="işļïḑê">
                <a:extLst>
                  <a:ext uri="{FF2B5EF4-FFF2-40B4-BE49-F238E27FC236}">
                    <a16:creationId xmlns:a16="http://schemas.microsoft.com/office/drawing/2014/main" id="{5E7069D1-6B82-4AC5-AE22-5F38B480FE63}"/>
                  </a:ext>
                </a:extLst>
              </p:cNvPr>
              <p:cNvSpPr/>
              <p:nvPr/>
            </p:nvSpPr>
            <p:spPr>
              <a:xfrm>
                <a:off x="1237166" y="2280066"/>
                <a:ext cx="1184946" cy="878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6" y="18137"/>
                    </a:moveTo>
                    <a:cubicBezTo>
                      <a:pt x="16476" y="18137"/>
                      <a:pt x="16706" y="17760"/>
                      <a:pt x="16937" y="17385"/>
                    </a:cubicBezTo>
                    <a:cubicBezTo>
                      <a:pt x="17051" y="17196"/>
                      <a:pt x="17166" y="17008"/>
                      <a:pt x="17251" y="16866"/>
                    </a:cubicBezTo>
                    <a:cubicBezTo>
                      <a:pt x="17335" y="16722"/>
                      <a:pt x="17400" y="16637"/>
                      <a:pt x="17401" y="16638"/>
                    </a:cubicBezTo>
                    <a:lnTo>
                      <a:pt x="15955" y="14975"/>
                    </a:lnTo>
                    <a:cubicBezTo>
                      <a:pt x="15955" y="14975"/>
                      <a:pt x="15888" y="15064"/>
                      <a:pt x="15800" y="15211"/>
                    </a:cubicBezTo>
                    <a:cubicBezTo>
                      <a:pt x="15711" y="15358"/>
                      <a:pt x="15592" y="15554"/>
                      <a:pt x="15473" y="15750"/>
                    </a:cubicBezTo>
                    <a:cubicBezTo>
                      <a:pt x="15235" y="16140"/>
                      <a:pt x="14996" y="16531"/>
                      <a:pt x="14996" y="16531"/>
                    </a:cubicBezTo>
                    <a:cubicBezTo>
                      <a:pt x="14996" y="16531"/>
                      <a:pt x="16476" y="18137"/>
                      <a:pt x="16476" y="18137"/>
                    </a:cubicBezTo>
                    <a:close/>
                    <a:moveTo>
                      <a:pt x="14200" y="15665"/>
                    </a:moveTo>
                    <a:cubicBezTo>
                      <a:pt x="14200" y="15665"/>
                      <a:pt x="14443" y="15266"/>
                      <a:pt x="14686" y="14868"/>
                    </a:cubicBezTo>
                    <a:cubicBezTo>
                      <a:pt x="14807" y="14669"/>
                      <a:pt x="14928" y="14469"/>
                      <a:pt x="15019" y="14320"/>
                    </a:cubicBezTo>
                    <a:cubicBezTo>
                      <a:pt x="15111" y="14172"/>
                      <a:pt x="15178" y="14079"/>
                      <a:pt x="15178" y="14080"/>
                    </a:cubicBezTo>
                    <a:lnTo>
                      <a:pt x="13735" y="12414"/>
                    </a:lnTo>
                    <a:cubicBezTo>
                      <a:pt x="13735" y="12414"/>
                      <a:pt x="13668" y="12514"/>
                      <a:pt x="13569" y="12662"/>
                    </a:cubicBezTo>
                    <a:cubicBezTo>
                      <a:pt x="13475" y="12817"/>
                      <a:pt x="13350" y="13023"/>
                      <a:pt x="13225" y="13230"/>
                    </a:cubicBezTo>
                    <a:cubicBezTo>
                      <a:pt x="12973" y="13642"/>
                      <a:pt x="12722" y="14055"/>
                      <a:pt x="12722" y="14055"/>
                    </a:cubicBezTo>
                    <a:cubicBezTo>
                      <a:pt x="12722" y="14055"/>
                      <a:pt x="14200" y="15665"/>
                      <a:pt x="14200" y="15665"/>
                    </a:cubicBezTo>
                    <a:close/>
                    <a:moveTo>
                      <a:pt x="11926" y="13188"/>
                    </a:moveTo>
                    <a:cubicBezTo>
                      <a:pt x="11926" y="13188"/>
                      <a:pt x="12182" y="12768"/>
                      <a:pt x="12438" y="12347"/>
                    </a:cubicBezTo>
                    <a:cubicBezTo>
                      <a:pt x="12565" y="12136"/>
                      <a:pt x="12693" y="11927"/>
                      <a:pt x="12788" y="11769"/>
                    </a:cubicBezTo>
                    <a:cubicBezTo>
                      <a:pt x="12889" y="11617"/>
                      <a:pt x="12957" y="11517"/>
                      <a:pt x="12957" y="11517"/>
                    </a:cubicBezTo>
                    <a:lnTo>
                      <a:pt x="11516" y="9848"/>
                    </a:lnTo>
                    <a:cubicBezTo>
                      <a:pt x="11516" y="9848"/>
                      <a:pt x="11446" y="9952"/>
                      <a:pt x="11341" y="10108"/>
                    </a:cubicBezTo>
                    <a:cubicBezTo>
                      <a:pt x="11242" y="10272"/>
                      <a:pt x="11110" y="10489"/>
                      <a:pt x="10978" y="10706"/>
                    </a:cubicBezTo>
                    <a:cubicBezTo>
                      <a:pt x="10714" y="11141"/>
                      <a:pt x="10450" y="11576"/>
                      <a:pt x="10450" y="11576"/>
                    </a:cubicBezTo>
                    <a:cubicBezTo>
                      <a:pt x="10450" y="11576"/>
                      <a:pt x="11926" y="13188"/>
                      <a:pt x="11926" y="13188"/>
                    </a:cubicBezTo>
                    <a:close/>
                    <a:moveTo>
                      <a:pt x="9654" y="10706"/>
                    </a:moveTo>
                    <a:cubicBezTo>
                      <a:pt x="9654" y="10706"/>
                      <a:pt x="9923" y="10263"/>
                      <a:pt x="10192" y="9821"/>
                    </a:cubicBezTo>
                    <a:cubicBezTo>
                      <a:pt x="10327" y="9600"/>
                      <a:pt x="10461" y="9380"/>
                      <a:pt x="10562" y="9214"/>
                    </a:cubicBezTo>
                    <a:cubicBezTo>
                      <a:pt x="10669" y="9055"/>
                      <a:pt x="10740" y="8949"/>
                      <a:pt x="10740" y="8949"/>
                    </a:cubicBezTo>
                    <a:lnTo>
                      <a:pt x="9301" y="7278"/>
                    </a:lnTo>
                    <a:cubicBezTo>
                      <a:pt x="9301" y="7278"/>
                      <a:pt x="9227" y="7388"/>
                      <a:pt x="9117" y="7551"/>
                    </a:cubicBezTo>
                    <a:cubicBezTo>
                      <a:pt x="9013" y="7722"/>
                      <a:pt x="8873" y="7950"/>
                      <a:pt x="8734" y="8178"/>
                    </a:cubicBezTo>
                    <a:cubicBezTo>
                      <a:pt x="8457" y="8634"/>
                      <a:pt x="8179" y="9090"/>
                      <a:pt x="8179" y="9090"/>
                    </a:cubicBezTo>
                    <a:cubicBezTo>
                      <a:pt x="8179" y="9090"/>
                      <a:pt x="9654" y="10706"/>
                      <a:pt x="9654" y="10706"/>
                    </a:cubicBezTo>
                    <a:close/>
                    <a:moveTo>
                      <a:pt x="7386" y="8220"/>
                    </a:moveTo>
                    <a:cubicBezTo>
                      <a:pt x="7386" y="8220"/>
                      <a:pt x="7667" y="7756"/>
                      <a:pt x="7950" y="7291"/>
                    </a:cubicBezTo>
                    <a:cubicBezTo>
                      <a:pt x="8225" y="6820"/>
                      <a:pt x="8527" y="6378"/>
                      <a:pt x="8526" y="6378"/>
                    </a:cubicBezTo>
                    <a:lnTo>
                      <a:pt x="7088" y="4704"/>
                    </a:lnTo>
                    <a:cubicBezTo>
                      <a:pt x="7088" y="4704"/>
                      <a:pt x="6776" y="5158"/>
                      <a:pt x="6493" y="5644"/>
                    </a:cubicBezTo>
                    <a:cubicBezTo>
                      <a:pt x="6203" y="6123"/>
                      <a:pt x="5913" y="6601"/>
                      <a:pt x="5913" y="6601"/>
                    </a:cubicBezTo>
                    <a:cubicBezTo>
                      <a:pt x="5913" y="6601"/>
                      <a:pt x="7386" y="8220"/>
                      <a:pt x="7386" y="8220"/>
                    </a:cubicBezTo>
                    <a:close/>
                    <a:moveTo>
                      <a:pt x="17960" y="15817"/>
                    </a:moveTo>
                    <a:lnTo>
                      <a:pt x="18930" y="14372"/>
                    </a:lnTo>
                    <a:lnTo>
                      <a:pt x="17541" y="12625"/>
                    </a:lnTo>
                    <a:lnTo>
                      <a:pt x="16535" y="14123"/>
                    </a:lnTo>
                    <a:cubicBezTo>
                      <a:pt x="16535" y="14123"/>
                      <a:pt x="17960" y="15817"/>
                      <a:pt x="17960" y="15817"/>
                    </a:cubicBezTo>
                    <a:close/>
                    <a:moveTo>
                      <a:pt x="15767" y="13209"/>
                    </a:moveTo>
                    <a:lnTo>
                      <a:pt x="16793" y="11683"/>
                    </a:lnTo>
                    <a:lnTo>
                      <a:pt x="15407" y="9931"/>
                    </a:lnTo>
                    <a:lnTo>
                      <a:pt x="14344" y="11512"/>
                    </a:lnTo>
                    <a:cubicBezTo>
                      <a:pt x="14344" y="11512"/>
                      <a:pt x="15767" y="13209"/>
                      <a:pt x="15767" y="13209"/>
                    </a:cubicBezTo>
                    <a:close/>
                    <a:moveTo>
                      <a:pt x="13579" y="10597"/>
                    </a:moveTo>
                    <a:lnTo>
                      <a:pt x="14662" y="8989"/>
                    </a:lnTo>
                    <a:lnTo>
                      <a:pt x="13276" y="7234"/>
                    </a:lnTo>
                    <a:cubicBezTo>
                      <a:pt x="13276" y="7234"/>
                      <a:pt x="13201" y="7331"/>
                      <a:pt x="13098" y="7490"/>
                    </a:cubicBezTo>
                    <a:cubicBezTo>
                      <a:pt x="12994" y="7647"/>
                      <a:pt x="12855" y="7855"/>
                      <a:pt x="12715" y="8064"/>
                    </a:cubicBezTo>
                    <a:cubicBezTo>
                      <a:pt x="12436" y="8480"/>
                      <a:pt x="12157" y="8897"/>
                      <a:pt x="12157" y="8897"/>
                    </a:cubicBezTo>
                    <a:cubicBezTo>
                      <a:pt x="12157" y="8897"/>
                      <a:pt x="13579" y="10597"/>
                      <a:pt x="13579" y="10597"/>
                    </a:cubicBezTo>
                    <a:close/>
                    <a:moveTo>
                      <a:pt x="11392" y="7981"/>
                    </a:moveTo>
                    <a:cubicBezTo>
                      <a:pt x="11392" y="7981"/>
                      <a:pt x="11676" y="7557"/>
                      <a:pt x="11960" y="7133"/>
                    </a:cubicBezTo>
                    <a:cubicBezTo>
                      <a:pt x="12102" y="6921"/>
                      <a:pt x="12243" y="6709"/>
                      <a:pt x="12349" y="6549"/>
                    </a:cubicBezTo>
                    <a:cubicBezTo>
                      <a:pt x="12454" y="6388"/>
                      <a:pt x="12531" y="6289"/>
                      <a:pt x="12531" y="6289"/>
                    </a:cubicBezTo>
                    <a:lnTo>
                      <a:pt x="11149" y="4533"/>
                    </a:lnTo>
                    <a:cubicBezTo>
                      <a:pt x="11149" y="4533"/>
                      <a:pt x="11068" y="4633"/>
                      <a:pt x="10960" y="4800"/>
                    </a:cubicBezTo>
                    <a:cubicBezTo>
                      <a:pt x="10850" y="4964"/>
                      <a:pt x="10704" y="5183"/>
                      <a:pt x="10558" y="5403"/>
                    </a:cubicBezTo>
                    <a:cubicBezTo>
                      <a:pt x="10265" y="5840"/>
                      <a:pt x="9971" y="6278"/>
                      <a:pt x="9971" y="6278"/>
                    </a:cubicBezTo>
                    <a:cubicBezTo>
                      <a:pt x="9971" y="6278"/>
                      <a:pt x="11392" y="7981"/>
                      <a:pt x="11392" y="7981"/>
                    </a:cubicBezTo>
                    <a:close/>
                    <a:moveTo>
                      <a:pt x="9208" y="5360"/>
                    </a:moveTo>
                    <a:cubicBezTo>
                      <a:pt x="9208" y="5360"/>
                      <a:pt x="9506" y="4914"/>
                      <a:pt x="9803" y="4469"/>
                    </a:cubicBezTo>
                    <a:cubicBezTo>
                      <a:pt x="9952" y="4247"/>
                      <a:pt x="10101" y="4024"/>
                      <a:pt x="10213" y="3857"/>
                    </a:cubicBezTo>
                    <a:cubicBezTo>
                      <a:pt x="10322" y="3688"/>
                      <a:pt x="10405" y="3587"/>
                      <a:pt x="10405" y="3587"/>
                    </a:cubicBezTo>
                    <a:lnTo>
                      <a:pt x="9024" y="1828"/>
                    </a:lnTo>
                    <a:cubicBezTo>
                      <a:pt x="9024" y="1827"/>
                      <a:pt x="8940" y="1933"/>
                      <a:pt x="8825" y="2105"/>
                    </a:cubicBezTo>
                    <a:cubicBezTo>
                      <a:pt x="8710" y="2278"/>
                      <a:pt x="8557" y="2507"/>
                      <a:pt x="8404" y="2737"/>
                    </a:cubicBezTo>
                    <a:cubicBezTo>
                      <a:pt x="8097" y="3196"/>
                      <a:pt x="7790" y="3654"/>
                      <a:pt x="7790" y="3654"/>
                    </a:cubicBezTo>
                    <a:cubicBezTo>
                      <a:pt x="7790" y="3654"/>
                      <a:pt x="9208" y="5360"/>
                      <a:pt x="9208" y="5360"/>
                    </a:cubicBezTo>
                    <a:close/>
                    <a:moveTo>
                      <a:pt x="18278" y="21600"/>
                    </a:moveTo>
                    <a:cubicBezTo>
                      <a:pt x="18278" y="21600"/>
                      <a:pt x="13698" y="16804"/>
                      <a:pt x="9118" y="12009"/>
                    </a:cubicBezTo>
                    <a:cubicBezTo>
                      <a:pt x="4559" y="7177"/>
                      <a:pt x="0" y="2344"/>
                      <a:pt x="0" y="2344"/>
                    </a:cubicBezTo>
                    <a:cubicBezTo>
                      <a:pt x="0" y="2344"/>
                      <a:pt x="578" y="2148"/>
                      <a:pt x="1446" y="1853"/>
                    </a:cubicBezTo>
                    <a:cubicBezTo>
                      <a:pt x="2309" y="1570"/>
                      <a:pt x="3433" y="1197"/>
                      <a:pt x="4596" y="928"/>
                    </a:cubicBezTo>
                    <a:cubicBezTo>
                      <a:pt x="5748" y="646"/>
                      <a:pt x="6865" y="381"/>
                      <a:pt x="7714" y="226"/>
                    </a:cubicBezTo>
                    <a:cubicBezTo>
                      <a:pt x="8566" y="91"/>
                      <a:pt x="9135" y="0"/>
                      <a:pt x="9135" y="0"/>
                    </a:cubicBezTo>
                    <a:cubicBezTo>
                      <a:pt x="9135" y="0"/>
                      <a:pt x="12244" y="4082"/>
                      <a:pt x="15354" y="8165"/>
                    </a:cubicBezTo>
                    <a:cubicBezTo>
                      <a:pt x="18477" y="12228"/>
                      <a:pt x="21600" y="16292"/>
                      <a:pt x="21600" y="16292"/>
                    </a:cubicBezTo>
                    <a:cubicBezTo>
                      <a:pt x="21600" y="16292"/>
                      <a:pt x="21331" y="16671"/>
                      <a:pt x="21062" y="17050"/>
                    </a:cubicBezTo>
                    <a:cubicBezTo>
                      <a:pt x="20809" y="17449"/>
                      <a:pt x="20556" y="17848"/>
                      <a:pt x="20556" y="17848"/>
                    </a:cubicBezTo>
                    <a:lnTo>
                      <a:pt x="19354" y="16388"/>
                    </a:lnTo>
                    <a:cubicBezTo>
                      <a:pt x="19354" y="16388"/>
                      <a:pt x="18980" y="16938"/>
                      <a:pt x="18607" y="17488"/>
                    </a:cubicBezTo>
                    <a:cubicBezTo>
                      <a:pt x="18415" y="17758"/>
                      <a:pt x="18233" y="18039"/>
                      <a:pt x="18106" y="18260"/>
                    </a:cubicBezTo>
                    <a:cubicBezTo>
                      <a:pt x="17975" y="18477"/>
                      <a:pt x="17887" y="18621"/>
                      <a:pt x="17887" y="18621"/>
                    </a:cubicBezTo>
                    <a:lnTo>
                      <a:pt x="19181" y="20056"/>
                    </a:lnTo>
                    <a:cubicBezTo>
                      <a:pt x="19181" y="20056"/>
                      <a:pt x="18278" y="21600"/>
                      <a:pt x="18278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6" name="îṥḷíḍe">
                <a:extLst>
                  <a:ext uri="{FF2B5EF4-FFF2-40B4-BE49-F238E27FC236}">
                    <a16:creationId xmlns:a16="http://schemas.microsoft.com/office/drawing/2014/main" id="{A5E2F35E-CCF5-4179-ADFF-11F8DB9536ED}"/>
                  </a:ext>
                </a:extLst>
              </p:cNvPr>
              <p:cNvSpPr/>
              <p:nvPr/>
            </p:nvSpPr>
            <p:spPr>
              <a:xfrm>
                <a:off x="449878" y="3946662"/>
                <a:ext cx="1331768" cy="7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8" y="20109"/>
                    </a:moveTo>
                    <a:lnTo>
                      <a:pt x="18040" y="17886"/>
                    </a:lnTo>
                    <a:lnTo>
                      <a:pt x="16353" y="17710"/>
                    </a:lnTo>
                    <a:lnTo>
                      <a:pt x="16289" y="20016"/>
                    </a:lnTo>
                    <a:cubicBezTo>
                      <a:pt x="16289" y="20016"/>
                      <a:pt x="17978" y="20109"/>
                      <a:pt x="17978" y="20109"/>
                    </a:cubicBezTo>
                    <a:close/>
                    <a:moveTo>
                      <a:pt x="15380" y="19963"/>
                    </a:moveTo>
                    <a:cubicBezTo>
                      <a:pt x="15380" y="19963"/>
                      <a:pt x="15391" y="19271"/>
                      <a:pt x="15409" y="18233"/>
                    </a:cubicBezTo>
                    <a:cubicBezTo>
                      <a:pt x="15402" y="17192"/>
                      <a:pt x="15514" y="15821"/>
                      <a:pt x="15563" y="14442"/>
                    </a:cubicBezTo>
                    <a:cubicBezTo>
                      <a:pt x="15603" y="13060"/>
                      <a:pt x="15749" y="11703"/>
                      <a:pt x="15817" y="10674"/>
                    </a:cubicBezTo>
                    <a:cubicBezTo>
                      <a:pt x="15855" y="10162"/>
                      <a:pt x="15887" y="9735"/>
                      <a:pt x="15909" y="9435"/>
                    </a:cubicBezTo>
                    <a:cubicBezTo>
                      <a:pt x="15928" y="9136"/>
                      <a:pt x="15950" y="8967"/>
                      <a:pt x="15949" y="8967"/>
                    </a:cubicBezTo>
                    <a:lnTo>
                      <a:pt x="14284" y="8481"/>
                    </a:lnTo>
                    <a:cubicBezTo>
                      <a:pt x="14284" y="8481"/>
                      <a:pt x="14260" y="8655"/>
                      <a:pt x="14240" y="8965"/>
                    </a:cubicBezTo>
                    <a:cubicBezTo>
                      <a:pt x="14217" y="9275"/>
                      <a:pt x="14184" y="9718"/>
                      <a:pt x="14145" y="10249"/>
                    </a:cubicBezTo>
                    <a:cubicBezTo>
                      <a:pt x="14076" y="11313"/>
                      <a:pt x="13923" y="12719"/>
                      <a:pt x="13881" y="14150"/>
                    </a:cubicBezTo>
                    <a:cubicBezTo>
                      <a:pt x="13848" y="14863"/>
                      <a:pt x="13814" y="15576"/>
                      <a:pt x="13783" y="16244"/>
                    </a:cubicBezTo>
                    <a:cubicBezTo>
                      <a:pt x="13766" y="16578"/>
                      <a:pt x="13750" y="16901"/>
                      <a:pt x="13735" y="17207"/>
                    </a:cubicBezTo>
                    <a:cubicBezTo>
                      <a:pt x="13730" y="17515"/>
                      <a:pt x="13725" y="17806"/>
                      <a:pt x="13721" y="18075"/>
                    </a:cubicBezTo>
                    <a:cubicBezTo>
                      <a:pt x="13703" y="19149"/>
                      <a:pt x="13691" y="19866"/>
                      <a:pt x="13691" y="19866"/>
                    </a:cubicBezTo>
                    <a:cubicBezTo>
                      <a:pt x="13691" y="19866"/>
                      <a:pt x="15380" y="19963"/>
                      <a:pt x="15380" y="19963"/>
                    </a:cubicBezTo>
                    <a:close/>
                    <a:moveTo>
                      <a:pt x="12781" y="19812"/>
                    </a:moveTo>
                    <a:cubicBezTo>
                      <a:pt x="12782" y="19812"/>
                      <a:pt x="12804" y="16891"/>
                      <a:pt x="12975" y="13991"/>
                    </a:cubicBezTo>
                    <a:cubicBezTo>
                      <a:pt x="13018" y="12535"/>
                      <a:pt x="13174" y="11102"/>
                      <a:pt x="13243" y="10018"/>
                    </a:cubicBezTo>
                    <a:cubicBezTo>
                      <a:pt x="13284" y="9477"/>
                      <a:pt x="13318" y="9027"/>
                      <a:pt x="13341" y="8711"/>
                    </a:cubicBezTo>
                    <a:cubicBezTo>
                      <a:pt x="13361" y="8395"/>
                      <a:pt x="13386" y="8218"/>
                      <a:pt x="13386" y="8218"/>
                    </a:cubicBezTo>
                    <a:lnTo>
                      <a:pt x="11721" y="7727"/>
                    </a:lnTo>
                    <a:cubicBezTo>
                      <a:pt x="11721" y="7727"/>
                      <a:pt x="11694" y="7910"/>
                      <a:pt x="11673" y="8237"/>
                    </a:cubicBezTo>
                    <a:cubicBezTo>
                      <a:pt x="11649" y="8563"/>
                      <a:pt x="11614" y="9029"/>
                      <a:pt x="11572" y="9588"/>
                    </a:cubicBezTo>
                    <a:cubicBezTo>
                      <a:pt x="11501" y="10709"/>
                      <a:pt x="11339" y="12190"/>
                      <a:pt x="11294" y="13695"/>
                    </a:cubicBezTo>
                    <a:cubicBezTo>
                      <a:pt x="11238" y="15198"/>
                      <a:pt x="11125" y="16693"/>
                      <a:pt x="11124" y="17826"/>
                    </a:cubicBezTo>
                    <a:cubicBezTo>
                      <a:pt x="11106" y="18956"/>
                      <a:pt x="11093" y="19709"/>
                      <a:pt x="11093" y="19709"/>
                    </a:cubicBezTo>
                    <a:cubicBezTo>
                      <a:pt x="11093" y="19709"/>
                      <a:pt x="12781" y="19812"/>
                      <a:pt x="12781" y="19812"/>
                    </a:cubicBezTo>
                    <a:close/>
                    <a:moveTo>
                      <a:pt x="10182" y="19653"/>
                    </a:moveTo>
                    <a:cubicBezTo>
                      <a:pt x="10182" y="19653"/>
                      <a:pt x="10195" y="18886"/>
                      <a:pt x="10215" y="17736"/>
                    </a:cubicBezTo>
                    <a:cubicBezTo>
                      <a:pt x="10218" y="16584"/>
                      <a:pt x="10330" y="15063"/>
                      <a:pt x="10388" y="13534"/>
                    </a:cubicBezTo>
                    <a:cubicBezTo>
                      <a:pt x="10417" y="12769"/>
                      <a:pt x="10459" y="12008"/>
                      <a:pt x="10523" y="11298"/>
                    </a:cubicBezTo>
                    <a:cubicBezTo>
                      <a:pt x="10577" y="10588"/>
                      <a:pt x="10628" y="9924"/>
                      <a:pt x="10672" y="9355"/>
                    </a:cubicBezTo>
                    <a:cubicBezTo>
                      <a:pt x="10714" y="8786"/>
                      <a:pt x="10750" y="8312"/>
                      <a:pt x="10775" y="7981"/>
                    </a:cubicBezTo>
                    <a:cubicBezTo>
                      <a:pt x="10798" y="7648"/>
                      <a:pt x="10824" y="7462"/>
                      <a:pt x="10825" y="7462"/>
                    </a:cubicBezTo>
                    <a:lnTo>
                      <a:pt x="9160" y="6967"/>
                    </a:lnTo>
                    <a:cubicBezTo>
                      <a:pt x="9160" y="6967"/>
                      <a:pt x="9134" y="7160"/>
                      <a:pt x="9108" y="7502"/>
                    </a:cubicBezTo>
                    <a:cubicBezTo>
                      <a:pt x="9082" y="7844"/>
                      <a:pt x="9045" y="8334"/>
                      <a:pt x="9000" y="8921"/>
                    </a:cubicBezTo>
                    <a:cubicBezTo>
                      <a:pt x="8956" y="9508"/>
                      <a:pt x="8903" y="10192"/>
                      <a:pt x="8847" y="10927"/>
                    </a:cubicBezTo>
                    <a:cubicBezTo>
                      <a:pt x="8819" y="11294"/>
                      <a:pt x="8790" y="11673"/>
                      <a:pt x="8760" y="12058"/>
                    </a:cubicBezTo>
                    <a:cubicBezTo>
                      <a:pt x="8743" y="12446"/>
                      <a:pt x="8725" y="12840"/>
                      <a:pt x="8707" y="13233"/>
                    </a:cubicBezTo>
                    <a:cubicBezTo>
                      <a:pt x="8646" y="14810"/>
                      <a:pt x="8534" y="16381"/>
                      <a:pt x="8527" y="17569"/>
                    </a:cubicBezTo>
                    <a:cubicBezTo>
                      <a:pt x="8507" y="18755"/>
                      <a:pt x="8494" y="19546"/>
                      <a:pt x="8494" y="19546"/>
                    </a:cubicBezTo>
                    <a:cubicBezTo>
                      <a:pt x="8494" y="19546"/>
                      <a:pt x="10182" y="19653"/>
                      <a:pt x="10182" y="19653"/>
                    </a:cubicBezTo>
                    <a:close/>
                    <a:moveTo>
                      <a:pt x="7585" y="19488"/>
                    </a:moveTo>
                    <a:cubicBezTo>
                      <a:pt x="7585" y="19488"/>
                      <a:pt x="7598" y="18684"/>
                      <a:pt x="7618" y="17478"/>
                    </a:cubicBezTo>
                    <a:cubicBezTo>
                      <a:pt x="7627" y="16272"/>
                      <a:pt x="7739" y="14674"/>
                      <a:pt x="7802" y="13071"/>
                    </a:cubicBezTo>
                    <a:cubicBezTo>
                      <a:pt x="7820" y="12671"/>
                      <a:pt x="7838" y="12270"/>
                      <a:pt x="7856" y="11875"/>
                    </a:cubicBezTo>
                    <a:cubicBezTo>
                      <a:pt x="7886" y="11485"/>
                      <a:pt x="7916" y="11098"/>
                      <a:pt x="7945" y="10725"/>
                    </a:cubicBezTo>
                    <a:cubicBezTo>
                      <a:pt x="8002" y="9979"/>
                      <a:pt x="8055" y="9282"/>
                      <a:pt x="8100" y="8685"/>
                    </a:cubicBezTo>
                    <a:cubicBezTo>
                      <a:pt x="8146" y="8088"/>
                      <a:pt x="8183" y="7591"/>
                      <a:pt x="8210" y="7243"/>
                    </a:cubicBezTo>
                    <a:cubicBezTo>
                      <a:pt x="8238" y="6895"/>
                      <a:pt x="8263" y="6699"/>
                      <a:pt x="8263" y="6699"/>
                    </a:cubicBezTo>
                    <a:lnTo>
                      <a:pt x="6598" y="6200"/>
                    </a:lnTo>
                    <a:cubicBezTo>
                      <a:pt x="6598" y="6200"/>
                      <a:pt x="6577" y="6403"/>
                      <a:pt x="6542" y="6759"/>
                    </a:cubicBezTo>
                    <a:cubicBezTo>
                      <a:pt x="6514" y="7119"/>
                      <a:pt x="6475" y="7631"/>
                      <a:pt x="6429" y="8247"/>
                    </a:cubicBezTo>
                    <a:cubicBezTo>
                      <a:pt x="6382" y="8862"/>
                      <a:pt x="6327" y="9580"/>
                      <a:pt x="6268" y="10349"/>
                    </a:cubicBezTo>
                    <a:cubicBezTo>
                      <a:pt x="6239" y="10733"/>
                      <a:pt x="6209" y="11131"/>
                      <a:pt x="6178" y="11535"/>
                    </a:cubicBezTo>
                    <a:cubicBezTo>
                      <a:pt x="6159" y="11941"/>
                      <a:pt x="6139" y="12354"/>
                      <a:pt x="6120" y="12766"/>
                    </a:cubicBezTo>
                    <a:cubicBezTo>
                      <a:pt x="6054" y="14417"/>
                      <a:pt x="5943" y="16064"/>
                      <a:pt x="5931" y="17307"/>
                    </a:cubicBezTo>
                    <a:cubicBezTo>
                      <a:pt x="5910" y="18550"/>
                      <a:pt x="5896" y="19377"/>
                      <a:pt x="5896" y="19377"/>
                    </a:cubicBezTo>
                    <a:cubicBezTo>
                      <a:pt x="5896" y="19377"/>
                      <a:pt x="7585" y="19488"/>
                      <a:pt x="7585" y="19488"/>
                    </a:cubicBezTo>
                    <a:close/>
                    <a:moveTo>
                      <a:pt x="18664" y="8473"/>
                    </a:moveTo>
                    <a:lnTo>
                      <a:pt x="18918" y="6308"/>
                    </a:lnTo>
                    <a:lnTo>
                      <a:pt x="17265" y="5696"/>
                    </a:lnTo>
                    <a:lnTo>
                      <a:pt x="17002" y="7943"/>
                    </a:lnTo>
                    <a:cubicBezTo>
                      <a:pt x="17002" y="7943"/>
                      <a:pt x="18664" y="8473"/>
                      <a:pt x="18664" y="8473"/>
                    </a:cubicBezTo>
                    <a:close/>
                    <a:moveTo>
                      <a:pt x="16106" y="7657"/>
                    </a:moveTo>
                    <a:lnTo>
                      <a:pt x="16375" y="5365"/>
                    </a:lnTo>
                    <a:lnTo>
                      <a:pt x="14723" y="4749"/>
                    </a:lnTo>
                    <a:lnTo>
                      <a:pt x="14445" y="7124"/>
                    </a:lnTo>
                    <a:cubicBezTo>
                      <a:pt x="14445" y="7124"/>
                      <a:pt x="16106" y="7657"/>
                      <a:pt x="16106" y="7657"/>
                    </a:cubicBezTo>
                    <a:close/>
                    <a:moveTo>
                      <a:pt x="13551" y="6835"/>
                    </a:moveTo>
                    <a:lnTo>
                      <a:pt x="13833" y="4416"/>
                    </a:lnTo>
                    <a:lnTo>
                      <a:pt x="12180" y="3795"/>
                    </a:lnTo>
                    <a:lnTo>
                      <a:pt x="11890" y="6297"/>
                    </a:lnTo>
                    <a:cubicBezTo>
                      <a:pt x="11890" y="6297"/>
                      <a:pt x="13551" y="6835"/>
                      <a:pt x="13551" y="6835"/>
                    </a:cubicBezTo>
                    <a:close/>
                    <a:moveTo>
                      <a:pt x="10996" y="6006"/>
                    </a:moveTo>
                    <a:lnTo>
                      <a:pt x="11291" y="3460"/>
                    </a:lnTo>
                    <a:lnTo>
                      <a:pt x="9639" y="2836"/>
                    </a:lnTo>
                    <a:lnTo>
                      <a:pt x="9335" y="5464"/>
                    </a:lnTo>
                    <a:cubicBezTo>
                      <a:pt x="9335" y="5464"/>
                      <a:pt x="10996" y="6006"/>
                      <a:pt x="10996" y="6006"/>
                    </a:cubicBezTo>
                    <a:close/>
                    <a:moveTo>
                      <a:pt x="8441" y="5171"/>
                    </a:moveTo>
                    <a:lnTo>
                      <a:pt x="8751" y="2498"/>
                    </a:lnTo>
                    <a:lnTo>
                      <a:pt x="7100" y="1870"/>
                    </a:lnTo>
                    <a:lnTo>
                      <a:pt x="6781" y="4624"/>
                    </a:lnTo>
                    <a:cubicBezTo>
                      <a:pt x="6781" y="4624"/>
                      <a:pt x="8441" y="5171"/>
                      <a:pt x="8441" y="5171"/>
                    </a:cubicBezTo>
                    <a:close/>
                    <a:moveTo>
                      <a:pt x="16839" y="9300"/>
                    </a:moveTo>
                    <a:lnTo>
                      <a:pt x="16639" y="11573"/>
                    </a:lnTo>
                    <a:lnTo>
                      <a:pt x="18313" y="11970"/>
                    </a:lnTo>
                    <a:lnTo>
                      <a:pt x="18505" y="9779"/>
                    </a:lnTo>
                    <a:cubicBezTo>
                      <a:pt x="18505" y="9779"/>
                      <a:pt x="16839" y="9300"/>
                      <a:pt x="16839" y="9300"/>
                    </a:cubicBezTo>
                    <a:close/>
                    <a:moveTo>
                      <a:pt x="16532" y="13470"/>
                    </a:moveTo>
                    <a:lnTo>
                      <a:pt x="16401" y="15762"/>
                    </a:lnTo>
                    <a:lnTo>
                      <a:pt x="18085" y="16008"/>
                    </a:lnTo>
                    <a:lnTo>
                      <a:pt x="18212" y="13799"/>
                    </a:lnTo>
                    <a:cubicBezTo>
                      <a:pt x="18212" y="13799"/>
                      <a:pt x="16532" y="13470"/>
                      <a:pt x="16532" y="13470"/>
                    </a:cubicBezTo>
                    <a:close/>
                    <a:moveTo>
                      <a:pt x="20627" y="21600"/>
                    </a:moveTo>
                    <a:cubicBezTo>
                      <a:pt x="20627" y="21600"/>
                      <a:pt x="15470" y="21467"/>
                      <a:pt x="10313" y="21334"/>
                    </a:cubicBezTo>
                    <a:cubicBezTo>
                      <a:pt x="5157" y="21148"/>
                      <a:pt x="0" y="20963"/>
                      <a:pt x="0" y="20963"/>
                    </a:cubicBezTo>
                    <a:cubicBezTo>
                      <a:pt x="0" y="20963"/>
                      <a:pt x="345" y="19542"/>
                      <a:pt x="864" y="17411"/>
                    </a:cubicBezTo>
                    <a:cubicBezTo>
                      <a:pt x="1109" y="16359"/>
                      <a:pt x="1452" y="15148"/>
                      <a:pt x="1815" y="13872"/>
                    </a:cubicBezTo>
                    <a:cubicBezTo>
                      <a:pt x="2190" y="12598"/>
                      <a:pt x="2533" y="11250"/>
                      <a:pt x="2977" y="9943"/>
                    </a:cubicBezTo>
                    <a:cubicBezTo>
                      <a:pt x="3399" y="8655"/>
                      <a:pt x="3821" y="7365"/>
                      <a:pt x="4217" y="6157"/>
                    </a:cubicBezTo>
                    <a:cubicBezTo>
                      <a:pt x="4645" y="4996"/>
                      <a:pt x="5045" y="3913"/>
                      <a:pt x="5387" y="2984"/>
                    </a:cubicBezTo>
                    <a:cubicBezTo>
                      <a:pt x="5729" y="2070"/>
                      <a:pt x="6007" y="1319"/>
                      <a:pt x="6232" y="806"/>
                    </a:cubicBezTo>
                    <a:cubicBezTo>
                      <a:pt x="6447" y="293"/>
                      <a:pt x="6569" y="0"/>
                      <a:pt x="6569" y="0"/>
                    </a:cubicBezTo>
                    <a:cubicBezTo>
                      <a:pt x="6569" y="0"/>
                      <a:pt x="10325" y="1534"/>
                      <a:pt x="14081" y="3069"/>
                    </a:cubicBezTo>
                    <a:cubicBezTo>
                      <a:pt x="17840" y="4575"/>
                      <a:pt x="21600" y="6080"/>
                      <a:pt x="21600" y="6080"/>
                    </a:cubicBezTo>
                    <a:cubicBezTo>
                      <a:pt x="21600" y="6080"/>
                      <a:pt x="21580" y="6226"/>
                      <a:pt x="21550" y="6442"/>
                    </a:cubicBezTo>
                    <a:cubicBezTo>
                      <a:pt x="21521" y="6658"/>
                      <a:pt x="21476" y="6946"/>
                      <a:pt x="21452" y="7240"/>
                    </a:cubicBezTo>
                    <a:cubicBezTo>
                      <a:pt x="21393" y="7826"/>
                      <a:pt x="21334" y="8412"/>
                      <a:pt x="21334" y="8412"/>
                    </a:cubicBezTo>
                    <a:lnTo>
                      <a:pt x="19922" y="7934"/>
                    </a:lnTo>
                    <a:cubicBezTo>
                      <a:pt x="19922" y="7934"/>
                      <a:pt x="19845" y="8632"/>
                      <a:pt x="19731" y="9678"/>
                    </a:cubicBezTo>
                    <a:cubicBezTo>
                      <a:pt x="19620" y="10726"/>
                      <a:pt x="19539" y="12144"/>
                      <a:pt x="19414" y="13551"/>
                    </a:cubicBezTo>
                    <a:cubicBezTo>
                      <a:pt x="19328" y="14966"/>
                      <a:pt x="19277" y="16393"/>
                      <a:pt x="19214" y="17457"/>
                    </a:cubicBezTo>
                    <a:cubicBezTo>
                      <a:pt x="19187" y="17991"/>
                      <a:pt x="19194" y="18440"/>
                      <a:pt x="19184" y="18752"/>
                    </a:cubicBezTo>
                    <a:cubicBezTo>
                      <a:pt x="19179" y="19065"/>
                      <a:pt x="19176" y="19244"/>
                      <a:pt x="19176" y="19244"/>
                    </a:cubicBezTo>
                    <a:lnTo>
                      <a:pt x="20665" y="19353"/>
                    </a:lnTo>
                    <a:cubicBezTo>
                      <a:pt x="20665" y="19353"/>
                      <a:pt x="20627" y="21600"/>
                      <a:pt x="2062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endParaRPr sz="2000"/>
              </a:p>
            </p:txBody>
          </p:sp>
          <p:sp>
            <p:nvSpPr>
              <p:cNvPr id="27" name="îṩ1iḍê">
                <a:extLst>
                  <a:ext uri="{FF2B5EF4-FFF2-40B4-BE49-F238E27FC236}">
                    <a16:creationId xmlns:a16="http://schemas.microsoft.com/office/drawing/2014/main" id="{2928EDC4-4627-447B-A2DE-4520E9B1BF3B}"/>
                  </a:ext>
                </a:extLst>
              </p:cNvPr>
              <p:cNvSpPr/>
              <p:nvPr/>
            </p:nvSpPr>
            <p:spPr>
              <a:xfrm>
                <a:off x="2372087" y="2004004"/>
                <a:ext cx="652343" cy="67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3" y="3634"/>
                    </a:moveTo>
                    <a:cubicBezTo>
                      <a:pt x="12713" y="3634"/>
                      <a:pt x="12558" y="3710"/>
                      <a:pt x="12306" y="3873"/>
                    </a:cubicBezTo>
                    <a:cubicBezTo>
                      <a:pt x="12051" y="4031"/>
                      <a:pt x="11687" y="4256"/>
                      <a:pt x="11249" y="4527"/>
                    </a:cubicBezTo>
                    <a:cubicBezTo>
                      <a:pt x="10381" y="5078"/>
                      <a:pt x="9189" y="5762"/>
                      <a:pt x="8048" y="6519"/>
                    </a:cubicBezTo>
                    <a:cubicBezTo>
                      <a:pt x="6917" y="7292"/>
                      <a:pt x="5785" y="8063"/>
                      <a:pt x="4936" y="8643"/>
                    </a:cubicBezTo>
                    <a:cubicBezTo>
                      <a:pt x="4504" y="8922"/>
                      <a:pt x="4172" y="9191"/>
                      <a:pt x="3932" y="9370"/>
                    </a:cubicBezTo>
                    <a:cubicBezTo>
                      <a:pt x="3694" y="9551"/>
                      <a:pt x="3558" y="9654"/>
                      <a:pt x="3558" y="9654"/>
                    </a:cubicBezTo>
                    <a:lnTo>
                      <a:pt x="5168" y="11669"/>
                    </a:lnTo>
                    <a:cubicBezTo>
                      <a:pt x="5168" y="11669"/>
                      <a:pt x="5301" y="11568"/>
                      <a:pt x="5533" y="11393"/>
                    </a:cubicBezTo>
                    <a:cubicBezTo>
                      <a:pt x="5766" y="11218"/>
                      <a:pt x="6090" y="10956"/>
                      <a:pt x="6510" y="10684"/>
                    </a:cubicBezTo>
                    <a:cubicBezTo>
                      <a:pt x="7337" y="10120"/>
                      <a:pt x="8438" y="9368"/>
                      <a:pt x="9540" y="8616"/>
                    </a:cubicBezTo>
                    <a:cubicBezTo>
                      <a:pt x="10651" y="7880"/>
                      <a:pt x="11813" y="7214"/>
                      <a:pt x="12657" y="6678"/>
                    </a:cubicBezTo>
                    <a:cubicBezTo>
                      <a:pt x="13083" y="6414"/>
                      <a:pt x="13438" y="6193"/>
                      <a:pt x="13686" y="6040"/>
                    </a:cubicBezTo>
                    <a:cubicBezTo>
                      <a:pt x="13931" y="5881"/>
                      <a:pt x="14083" y="5808"/>
                      <a:pt x="14083" y="5808"/>
                    </a:cubicBezTo>
                    <a:cubicBezTo>
                      <a:pt x="14083" y="5808"/>
                      <a:pt x="12713" y="3634"/>
                      <a:pt x="12713" y="3634"/>
                    </a:cubicBezTo>
                    <a:close/>
                    <a:moveTo>
                      <a:pt x="15130" y="7470"/>
                    </a:moveTo>
                    <a:cubicBezTo>
                      <a:pt x="15130" y="7470"/>
                      <a:pt x="14982" y="7542"/>
                      <a:pt x="14742" y="7698"/>
                    </a:cubicBezTo>
                    <a:cubicBezTo>
                      <a:pt x="14499" y="7848"/>
                      <a:pt x="14152" y="8064"/>
                      <a:pt x="13735" y="8322"/>
                    </a:cubicBezTo>
                    <a:cubicBezTo>
                      <a:pt x="12908" y="8848"/>
                      <a:pt x="11770" y="9499"/>
                      <a:pt x="10682" y="10222"/>
                    </a:cubicBezTo>
                    <a:cubicBezTo>
                      <a:pt x="9603" y="10958"/>
                      <a:pt x="8524" y="11693"/>
                      <a:pt x="7715" y="12246"/>
                    </a:cubicBezTo>
                    <a:cubicBezTo>
                      <a:pt x="7302" y="12512"/>
                      <a:pt x="6985" y="12768"/>
                      <a:pt x="6757" y="12940"/>
                    </a:cubicBezTo>
                    <a:cubicBezTo>
                      <a:pt x="6530" y="13112"/>
                      <a:pt x="6400" y="13211"/>
                      <a:pt x="6400" y="13211"/>
                    </a:cubicBezTo>
                    <a:lnTo>
                      <a:pt x="8011" y="15226"/>
                    </a:lnTo>
                    <a:cubicBezTo>
                      <a:pt x="8011" y="15226"/>
                      <a:pt x="8137" y="15130"/>
                      <a:pt x="8357" y="14962"/>
                    </a:cubicBezTo>
                    <a:cubicBezTo>
                      <a:pt x="8579" y="14796"/>
                      <a:pt x="8887" y="14545"/>
                      <a:pt x="9288" y="14287"/>
                    </a:cubicBezTo>
                    <a:cubicBezTo>
                      <a:pt x="10075" y="13751"/>
                      <a:pt x="11125" y="13034"/>
                      <a:pt x="12174" y="12319"/>
                    </a:cubicBezTo>
                    <a:cubicBezTo>
                      <a:pt x="13232" y="11616"/>
                      <a:pt x="14339" y="10985"/>
                      <a:pt x="15143" y="10472"/>
                    </a:cubicBezTo>
                    <a:cubicBezTo>
                      <a:pt x="15548" y="10221"/>
                      <a:pt x="15886" y="10011"/>
                      <a:pt x="16122" y="9864"/>
                    </a:cubicBezTo>
                    <a:cubicBezTo>
                      <a:pt x="16355" y="9712"/>
                      <a:pt x="16499" y="9643"/>
                      <a:pt x="16499" y="9643"/>
                    </a:cubicBezTo>
                    <a:cubicBezTo>
                      <a:pt x="16499" y="9643"/>
                      <a:pt x="15130" y="7470"/>
                      <a:pt x="15130" y="7470"/>
                    </a:cubicBezTo>
                    <a:close/>
                    <a:moveTo>
                      <a:pt x="17547" y="11305"/>
                    </a:moveTo>
                    <a:cubicBezTo>
                      <a:pt x="17547" y="11305"/>
                      <a:pt x="17406" y="11374"/>
                      <a:pt x="17178" y="11522"/>
                    </a:cubicBezTo>
                    <a:cubicBezTo>
                      <a:pt x="16947" y="11666"/>
                      <a:pt x="16617" y="11871"/>
                      <a:pt x="16220" y="12117"/>
                    </a:cubicBezTo>
                    <a:cubicBezTo>
                      <a:pt x="15435" y="12619"/>
                      <a:pt x="14351" y="13236"/>
                      <a:pt x="13315" y="13923"/>
                    </a:cubicBezTo>
                    <a:cubicBezTo>
                      <a:pt x="12290" y="14624"/>
                      <a:pt x="11262" y="15324"/>
                      <a:pt x="10493" y="15849"/>
                    </a:cubicBezTo>
                    <a:cubicBezTo>
                      <a:pt x="10100" y="16101"/>
                      <a:pt x="9799" y="16346"/>
                      <a:pt x="9582" y="16509"/>
                    </a:cubicBezTo>
                    <a:cubicBezTo>
                      <a:pt x="9366" y="16674"/>
                      <a:pt x="9243" y="16768"/>
                      <a:pt x="9243" y="16768"/>
                    </a:cubicBezTo>
                    <a:lnTo>
                      <a:pt x="10854" y="18783"/>
                    </a:lnTo>
                    <a:cubicBezTo>
                      <a:pt x="10854" y="18783"/>
                      <a:pt x="10972" y="18692"/>
                      <a:pt x="11183" y="18532"/>
                    </a:cubicBezTo>
                    <a:cubicBezTo>
                      <a:pt x="11393" y="18374"/>
                      <a:pt x="11685" y="18134"/>
                      <a:pt x="12067" y="17891"/>
                    </a:cubicBezTo>
                    <a:cubicBezTo>
                      <a:pt x="12815" y="17381"/>
                      <a:pt x="13811" y="16700"/>
                      <a:pt x="14808" y="16021"/>
                    </a:cubicBezTo>
                    <a:cubicBezTo>
                      <a:pt x="15813" y="15353"/>
                      <a:pt x="16865" y="14755"/>
                      <a:pt x="17629" y="14267"/>
                    </a:cubicBezTo>
                    <a:cubicBezTo>
                      <a:pt x="18013" y="14028"/>
                      <a:pt x="18334" y="13828"/>
                      <a:pt x="18558" y="13689"/>
                    </a:cubicBezTo>
                    <a:cubicBezTo>
                      <a:pt x="18779" y="13544"/>
                      <a:pt x="18916" y="13479"/>
                      <a:pt x="18916" y="13479"/>
                    </a:cubicBezTo>
                    <a:cubicBezTo>
                      <a:pt x="18916" y="13479"/>
                      <a:pt x="17547" y="11305"/>
                      <a:pt x="17547" y="11305"/>
                    </a:cubicBezTo>
                    <a:close/>
                    <a:moveTo>
                      <a:pt x="5619" y="4655"/>
                    </a:moveTo>
                    <a:cubicBezTo>
                      <a:pt x="5969" y="5136"/>
                      <a:pt x="6568" y="5306"/>
                      <a:pt x="6958" y="5038"/>
                    </a:cubicBezTo>
                    <a:cubicBezTo>
                      <a:pt x="7343" y="4763"/>
                      <a:pt x="7400" y="4174"/>
                      <a:pt x="7062" y="3687"/>
                    </a:cubicBezTo>
                    <a:cubicBezTo>
                      <a:pt x="6724" y="3202"/>
                      <a:pt x="6108" y="3009"/>
                      <a:pt x="5713" y="3290"/>
                    </a:cubicBezTo>
                    <a:cubicBezTo>
                      <a:pt x="5313" y="3565"/>
                      <a:pt x="5271" y="4177"/>
                      <a:pt x="5619" y="4655"/>
                    </a:cubicBezTo>
                    <a:close/>
                    <a:moveTo>
                      <a:pt x="12751" y="0"/>
                    </a:moveTo>
                    <a:lnTo>
                      <a:pt x="21600" y="14673"/>
                    </a:lnTo>
                    <a:lnTo>
                      <a:pt x="20162" y="15457"/>
                    </a:lnTo>
                    <a:lnTo>
                      <a:pt x="19964" y="15142"/>
                    </a:lnTo>
                    <a:cubicBezTo>
                      <a:pt x="19964" y="15142"/>
                      <a:pt x="19831" y="15205"/>
                      <a:pt x="19614" y="15346"/>
                    </a:cubicBezTo>
                    <a:cubicBezTo>
                      <a:pt x="19394" y="15483"/>
                      <a:pt x="19081" y="15678"/>
                      <a:pt x="18706" y="15913"/>
                    </a:cubicBezTo>
                    <a:cubicBezTo>
                      <a:pt x="17961" y="16389"/>
                      <a:pt x="16932" y="16973"/>
                      <a:pt x="15950" y="17625"/>
                    </a:cubicBezTo>
                    <a:cubicBezTo>
                      <a:pt x="14976" y="18290"/>
                      <a:pt x="14002" y="18954"/>
                      <a:pt x="13271" y="19453"/>
                    </a:cubicBezTo>
                    <a:cubicBezTo>
                      <a:pt x="12897" y="19691"/>
                      <a:pt x="12613" y="19924"/>
                      <a:pt x="12407" y="20079"/>
                    </a:cubicBezTo>
                    <a:cubicBezTo>
                      <a:pt x="12203" y="20235"/>
                      <a:pt x="12085" y="20325"/>
                      <a:pt x="12085" y="20325"/>
                    </a:cubicBezTo>
                    <a:lnTo>
                      <a:pt x="12319" y="20617"/>
                    </a:lnTo>
                    <a:lnTo>
                      <a:pt x="11017" y="21600"/>
                    </a:lnTo>
                    <a:lnTo>
                      <a:pt x="0" y="8347"/>
                    </a:lnTo>
                    <a:cubicBezTo>
                      <a:pt x="0" y="8347"/>
                      <a:pt x="254" y="7918"/>
                      <a:pt x="635" y="7275"/>
                    </a:cubicBezTo>
                    <a:cubicBezTo>
                      <a:pt x="1027" y="6639"/>
                      <a:pt x="1516" y="5738"/>
                      <a:pt x="2078" y="4910"/>
                    </a:cubicBezTo>
                    <a:cubicBezTo>
                      <a:pt x="3211" y="3221"/>
                      <a:pt x="4343" y="1533"/>
                      <a:pt x="4343" y="1533"/>
                    </a:cubicBezTo>
                    <a:cubicBezTo>
                      <a:pt x="4343" y="1532"/>
                      <a:pt x="4853" y="1386"/>
                      <a:pt x="5660" y="1242"/>
                    </a:cubicBezTo>
                    <a:cubicBezTo>
                      <a:pt x="6451" y="1088"/>
                      <a:pt x="7506" y="883"/>
                      <a:pt x="8561" y="679"/>
                    </a:cubicBezTo>
                    <a:cubicBezTo>
                      <a:pt x="9604" y="474"/>
                      <a:pt x="10637" y="278"/>
                      <a:pt x="11438" y="183"/>
                    </a:cubicBezTo>
                    <a:cubicBezTo>
                      <a:pt x="12226" y="73"/>
                      <a:pt x="12751" y="0"/>
                      <a:pt x="12751" y="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28" name="í$ļïďê">
                <a:extLst>
                  <a:ext uri="{FF2B5EF4-FFF2-40B4-BE49-F238E27FC236}">
                    <a16:creationId xmlns:a16="http://schemas.microsoft.com/office/drawing/2014/main" id="{38C5C7A5-E60C-401C-82F6-CF3ADA041763}"/>
                  </a:ext>
                </a:extLst>
              </p:cNvPr>
              <p:cNvSpPr/>
              <p:nvPr/>
            </p:nvSpPr>
            <p:spPr>
              <a:xfrm>
                <a:off x="4089805" y="899757"/>
                <a:ext cx="554002" cy="1228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9" y="19710"/>
                    </a:moveTo>
                    <a:cubicBezTo>
                      <a:pt x="4449" y="19710"/>
                      <a:pt x="5180" y="19702"/>
                      <a:pt x="6276" y="19691"/>
                    </a:cubicBezTo>
                    <a:cubicBezTo>
                      <a:pt x="7371" y="19686"/>
                      <a:pt x="8833" y="19636"/>
                      <a:pt x="10294" y="19675"/>
                    </a:cubicBezTo>
                    <a:cubicBezTo>
                      <a:pt x="11755" y="19691"/>
                      <a:pt x="13217" y="19706"/>
                      <a:pt x="14313" y="19717"/>
                    </a:cubicBezTo>
                    <a:cubicBezTo>
                      <a:pt x="15402" y="19756"/>
                      <a:pt x="16128" y="19783"/>
                      <a:pt x="16128" y="19783"/>
                    </a:cubicBezTo>
                    <a:lnTo>
                      <a:pt x="16339" y="18380"/>
                    </a:lnTo>
                    <a:cubicBezTo>
                      <a:pt x="16339" y="18380"/>
                      <a:pt x="15590" y="18353"/>
                      <a:pt x="14470" y="18313"/>
                    </a:cubicBezTo>
                    <a:cubicBezTo>
                      <a:pt x="13342" y="18301"/>
                      <a:pt x="11837" y="18285"/>
                      <a:pt x="10334" y="18269"/>
                    </a:cubicBezTo>
                    <a:cubicBezTo>
                      <a:pt x="8831" y="18229"/>
                      <a:pt x="7327" y="18280"/>
                      <a:pt x="6199" y="18286"/>
                    </a:cubicBezTo>
                    <a:cubicBezTo>
                      <a:pt x="5071" y="18297"/>
                      <a:pt x="4319" y="18305"/>
                      <a:pt x="4319" y="18305"/>
                    </a:cubicBezTo>
                    <a:cubicBezTo>
                      <a:pt x="4319" y="18305"/>
                      <a:pt x="4449" y="19710"/>
                      <a:pt x="4449" y="19710"/>
                    </a:cubicBezTo>
                    <a:close/>
                    <a:moveTo>
                      <a:pt x="4220" y="17232"/>
                    </a:moveTo>
                    <a:cubicBezTo>
                      <a:pt x="4220" y="17232"/>
                      <a:pt x="4988" y="17224"/>
                      <a:pt x="6140" y="17212"/>
                    </a:cubicBezTo>
                    <a:cubicBezTo>
                      <a:pt x="7292" y="17206"/>
                      <a:pt x="8829" y="17155"/>
                      <a:pt x="10365" y="17196"/>
                    </a:cubicBezTo>
                    <a:cubicBezTo>
                      <a:pt x="11900" y="17212"/>
                      <a:pt x="13436" y="17228"/>
                      <a:pt x="14588" y="17240"/>
                    </a:cubicBezTo>
                    <a:cubicBezTo>
                      <a:pt x="15734" y="17281"/>
                      <a:pt x="16499" y="17308"/>
                      <a:pt x="16499" y="17308"/>
                    </a:cubicBezTo>
                    <a:lnTo>
                      <a:pt x="16708" y="15906"/>
                    </a:lnTo>
                    <a:cubicBezTo>
                      <a:pt x="16708" y="15906"/>
                      <a:pt x="15923" y="15878"/>
                      <a:pt x="14745" y="15836"/>
                    </a:cubicBezTo>
                    <a:cubicBezTo>
                      <a:pt x="13561" y="15823"/>
                      <a:pt x="11983" y="15807"/>
                      <a:pt x="10404" y="15790"/>
                    </a:cubicBezTo>
                    <a:cubicBezTo>
                      <a:pt x="8825" y="15749"/>
                      <a:pt x="7247" y="15800"/>
                      <a:pt x="6064" y="15806"/>
                    </a:cubicBezTo>
                    <a:cubicBezTo>
                      <a:pt x="4880" y="15819"/>
                      <a:pt x="4090" y="15827"/>
                      <a:pt x="4090" y="15827"/>
                    </a:cubicBezTo>
                    <a:cubicBezTo>
                      <a:pt x="4090" y="15827"/>
                      <a:pt x="4220" y="17232"/>
                      <a:pt x="4220" y="17232"/>
                    </a:cubicBezTo>
                    <a:close/>
                    <a:moveTo>
                      <a:pt x="3991" y="14753"/>
                    </a:moveTo>
                    <a:cubicBezTo>
                      <a:pt x="3991" y="14753"/>
                      <a:pt x="4796" y="14744"/>
                      <a:pt x="6005" y="14732"/>
                    </a:cubicBezTo>
                    <a:cubicBezTo>
                      <a:pt x="7213" y="14725"/>
                      <a:pt x="8824" y="14674"/>
                      <a:pt x="10435" y="14715"/>
                    </a:cubicBezTo>
                    <a:cubicBezTo>
                      <a:pt x="12046" y="14732"/>
                      <a:pt x="13656" y="14749"/>
                      <a:pt x="14864" y="14762"/>
                    </a:cubicBezTo>
                    <a:cubicBezTo>
                      <a:pt x="16067" y="14805"/>
                      <a:pt x="16868" y="14833"/>
                      <a:pt x="16868" y="14833"/>
                    </a:cubicBezTo>
                    <a:lnTo>
                      <a:pt x="17080" y="13431"/>
                    </a:lnTo>
                    <a:cubicBezTo>
                      <a:pt x="17080" y="13431"/>
                      <a:pt x="16256" y="13402"/>
                      <a:pt x="15021" y="13359"/>
                    </a:cubicBezTo>
                    <a:cubicBezTo>
                      <a:pt x="13781" y="13345"/>
                      <a:pt x="12128" y="13328"/>
                      <a:pt x="10475" y="13310"/>
                    </a:cubicBezTo>
                    <a:cubicBezTo>
                      <a:pt x="8822" y="13269"/>
                      <a:pt x="7168" y="13320"/>
                      <a:pt x="5928" y="13327"/>
                    </a:cubicBezTo>
                    <a:cubicBezTo>
                      <a:pt x="4688" y="13340"/>
                      <a:pt x="3861" y="13350"/>
                      <a:pt x="3861" y="13350"/>
                    </a:cubicBezTo>
                    <a:cubicBezTo>
                      <a:pt x="3861" y="13350"/>
                      <a:pt x="3991" y="14753"/>
                      <a:pt x="3991" y="14753"/>
                    </a:cubicBezTo>
                    <a:close/>
                    <a:moveTo>
                      <a:pt x="3763" y="12276"/>
                    </a:moveTo>
                    <a:cubicBezTo>
                      <a:pt x="3763" y="12276"/>
                      <a:pt x="4605" y="12267"/>
                      <a:pt x="5869" y="12254"/>
                    </a:cubicBezTo>
                    <a:cubicBezTo>
                      <a:pt x="7132" y="12246"/>
                      <a:pt x="8819" y="12195"/>
                      <a:pt x="10505" y="12236"/>
                    </a:cubicBezTo>
                    <a:cubicBezTo>
                      <a:pt x="12191" y="12255"/>
                      <a:pt x="13876" y="12273"/>
                      <a:pt x="15140" y="12287"/>
                    </a:cubicBezTo>
                    <a:cubicBezTo>
                      <a:pt x="16399" y="12330"/>
                      <a:pt x="17238" y="12360"/>
                      <a:pt x="17238" y="12360"/>
                    </a:cubicBezTo>
                    <a:lnTo>
                      <a:pt x="17448" y="10957"/>
                    </a:lnTo>
                    <a:cubicBezTo>
                      <a:pt x="17448" y="10957"/>
                      <a:pt x="16587" y="10927"/>
                      <a:pt x="15296" y="10882"/>
                    </a:cubicBezTo>
                    <a:cubicBezTo>
                      <a:pt x="14002" y="10868"/>
                      <a:pt x="12273" y="10849"/>
                      <a:pt x="10545" y="10830"/>
                    </a:cubicBezTo>
                    <a:cubicBezTo>
                      <a:pt x="8817" y="10789"/>
                      <a:pt x="7089" y="10841"/>
                      <a:pt x="5792" y="10848"/>
                    </a:cubicBezTo>
                    <a:cubicBezTo>
                      <a:pt x="4497" y="10862"/>
                      <a:pt x="3633" y="10872"/>
                      <a:pt x="3633" y="10872"/>
                    </a:cubicBezTo>
                    <a:cubicBezTo>
                      <a:pt x="3633" y="10872"/>
                      <a:pt x="3763" y="12276"/>
                      <a:pt x="3763" y="12276"/>
                    </a:cubicBezTo>
                    <a:close/>
                    <a:moveTo>
                      <a:pt x="3534" y="9798"/>
                    </a:moveTo>
                    <a:cubicBezTo>
                      <a:pt x="3534" y="9798"/>
                      <a:pt x="4415" y="9788"/>
                      <a:pt x="5734" y="9773"/>
                    </a:cubicBezTo>
                    <a:cubicBezTo>
                      <a:pt x="7054" y="9766"/>
                      <a:pt x="8815" y="9714"/>
                      <a:pt x="10575" y="9755"/>
                    </a:cubicBezTo>
                    <a:cubicBezTo>
                      <a:pt x="12336" y="9775"/>
                      <a:pt x="14096" y="9794"/>
                      <a:pt x="15417" y="9809"/>
                    </a:cubicBezTo>
                    <a:cubicBezTo>
                      <a:pt x="16732" y="9854"/>
                      <a:pt x="17609" y="9885"/>
                      <a:pt x="17609" y="9885"/>
                    </a:cubicBezTo>
                    <a:lnTo>
                      <a:pt x="17819" y="8483"/>
                    </a:lnTo>
                    <a:cubicBezTo>
                      <a:pt x="17819" y="8483"/>
                      <a:pt x="16920" y="8452"/>
                      <a:pt x="15572" y="8405"/>
                    </a:cubicBezTo>
                    <a:cubicBezTo>
                      <a:pt x="14220" y="8391"/>
                      <a:pt x="12418" y="8371"/>
                      <a:pt x="10615" y="8350"/>
                    </a:cubicBezTo>
                    <a:cubicBezTo>
                      <a:pt x="8813" y="8309"/>
                      <a:pt x="7009" y="8361"/>
                      <a:pt x="5658" y="8369"/>
                    </a:cubicBezTo>
                    <a:cubicBezTo>
                      <a:pt x="4305" y="8384"/>
                      <a:pt x="3404" y="8394"/>
                      <a:pt x="3404" y="8394"/>
                    </a:cubicBezTo>
                    <a:cubicBezTo>
                      <a:pt x="3404" y="8394"/>
                      <a:pt x="3534" y="9798"/>
                      <a:pt x="3534" y="9798"/>
                    </a:cubicBezTo>
                    <a:close/>
                    <a:moveTo>
                      <a:pt x="3305" y="7321"/>
                    </a:moveTo>
                    <a:cubicBezTo>
                      <a:pt x="3305" y="7321"/>
                      <a:pt x="4222" y="7311"/>
                      <a:pt x="5599" y="7295"/>
                    </a:cubicBezTo>
                    <a:cubicBezTo>
                      <a:pt x="6975" y="7287"/>
                      <a:pt x="8810" y="7235"/>
                      <a:pt x="10645" y="7276"/>
                    </a:cubicBezTo>
                    <a:cubicBezTo>
                      <a:pt x="12480" y="7297"/>
                      <a:pt x="14315" y="7318"/>
                      <a:pt x="15693" y="7333"/>
                    </a:cubicBezTo>
                    <a:cubicBezTo>
                      <a:pt x="17064" y="7380"/>
                      <a:pt x="17980" y="7411"/>
                      <a:pt x="17980" y="7411"/>
                    </a:cubicBezTo>
                    <a:lnTo>
                      <a:pt x="18189" y="6008"/>
                    </a:lnTo>
                    <a:cubicBezTo>
                      <a:pt x="18189" y="6008"/>
                      <a:pt x="17252" y="5977"/>
                      <a:pt x="15848" y="5928"/>
                    </a:cubicBezTo>
                    <a:cubicBezTo>
                      <a:pt x="14441" y="5913"/>
                      <a:pt x="12563" y="5892"/>
                      <a:pt x="10686" y="5870"/>
                    </a:cubicBezTo>
                    <a:cubicBezTo>
                      <a:pt x="8808" y="5829"/>
                      <a:pt x="6930" y="5881"/>
                      <a:pt x="5522" y="5890"/>
                    </a:cubicBezTo>
                    <a:cubicBezTo>
                      <a:pt x="4114" y="5906"/>
                      <a:pt x="3175" y="5916"/>
                      <a:pt x="3175" y="5916"/>
                    </a:cubicBezTo>
                    <a:cubicBezTo>
                      <a:pt x="3175" y="5916"/>
                      <a:pt x="3305" y="7321"/>
                      <a:pt x="3305" y="7321"/>
                    </a:cubicBezTo>
                    <a:close/>
                    <a:moveTo>
                      <a:pt x="3076" y="4842"/>
                    </a:moveTo>
                    <a:cubicBezTo>
                      <a:pt x="3076" y="4842"/>
                      <a:pt x="4030" y="4831"/>
                      <a:pt x="5464" y="4815"/>
                    </a:cubicBezTo>
                    <a:cubicBezTo>
                      <a:pt x="6895" y="4806"/>
                      <a:pt x="8806" y="4753"/>
                      <a:pt x="10716" y="4796"/>
                    </a:cubicBezTo>
                    <a:cubicBezTo>
                      <a:pt x="12626" y="4817"/>
                      <a:pt x="14535" y="4839"/>
                      <a:pt x="15968" y="4856"/>
                    </a:cubicBezTo>
                    <a:cubicBezTo>
                      <a:pt x="17397" y="4904"/>
                      <a:pt x="18349" y="4936"/>
                      <a:pt x="18349" y="4936"/>
                    </a:cubicBezTo>
                    <a:lnTo>
                      <a:pt x="18560" y="3534"/>
                    </a:lnTo>
                    <a:cubicBezTo>
                      <a:pt x="18560" y="3534"/>
                      <a:pt x="17585" y="3501"/>
                      <a:pt x="16124" y="3452"/>
                    </a:cubicBezTo>
                    <a:cubicBezTo>
                      <a:pt x="14661" y="3435"/>
                      <a:pt x="12708" y="3413"/>
                      <a:pt x="10756" y="3391"/>
                    </a:cubicBezTo>
                    <a:cubicBezTo>
                      <a:pt x="8802" y="3348"/>
                      <a:pt x="6851" y="3401"/>
                      <a:pt x="5386" y="3410"/>
                    </a:cubicBezTo>
                    <a:cubicBezTo>
                      <a:pt x="3923" y="3427"/>
                      <a:pt x="2947" y="3438"/>
                      <a:pt x="2947" y="3438"/>
                    </a:cubicBezTo>
                    <a:cubicBezTo>
                      <a:pt x="2947" y="3438"/>
                      <a:pt x="3076" y="4842"/>
                      <a:pt x="3076" y="4842"/>
                    </a:cubicBezTo>
                    <a:close/>
                    <a:moveTo>
                      <a:pt x="2658" y="21508"/>
                    </a:moveTo>
                    <a:lnTo>
                      <a:pt x="0" y="1768"/>
                    </a:lnTo>
                    <a:cubicBezTo>
                      <a:pt x="0" y="1768"/>
                      <a:pt x="652" y="1645"/>
                      <a:pt x="1630" y="1458"/>
                    </a:cubicBezTo>
                    <a:cubicBezTo>
                      <a:pt x="2622" y="1292"/>
                      <a:pt x="3946" y="1070"/>
                      <a:pt x="5268" y="848"/>
                    </a:cubicBezTo>
                    <a:cubicBezTo>
                      <a:pt x="6614" y="627"/>
                      <a:pt x="7960" y="406"/>
                      <a:pt x="8970" y="239"/>
                    </a:cubicBezTo>
                    <a:cubicBezTo>
                      <a:pt x="9991" y="95"/>
                      <a:pt x="10672" y="0"/>
                      <a:pt x="10672" y="0"/>
                    </a:cubicBezTo>
                    <a:cubicBezTo>
                      <a:pt x="10672" y="0"/>
                      <a:pt x="13442" y="445"/>
                      <a:pt x="16210" y="890"/>
                    </a:cubicBezTo>
                    <a:cubicBezTo>
                      <a:pt x="18944" y="1385"/>
                      <a:pt x="21600" y="1898"/>
                      <a:pt x="21600" y="1898"/>
                    </a:cubicBezTo>
                    <a:lnTo>
                      <a:pt x="17813" y="21600"/>
                    </a:lnTo>
                    <a:cubicBezTo>
                      <a:pt x="17813" y="21600"/>
                      <a:pt x="16870" y="21568"/>
                      <a:pt x="15456" y="21519"/>
                    </a:cubicBezTo>
                    <a:cubicBezTo>
                      <a:pt x="14047" y="21440"/>
                      <a:pt x="12139" y="21468"/>
                      <a:pt x="10244" y="21430"/>
                    </a:cubicBezTo>
                    <a:cubicBezTo>
                      <a:pt x="9770" y="21424"/>
                      <a:pt x="9295" y="21418"/>
                      <a:pt x="8828" y="21412"/>
                    </a:cubicBezTo>
                    <a:cubicBezTo>
                      <a:pt x="8361" y="21418"/>
                      <a:pt x="7902" y="21425"/>
                      <a:pt x="7456" y="21432"/>
                    </a:cubicBezTo>
                    <a:cubicBezTo>
                      <a:pt x="6567" y="21442"/>
                      <a:pt x="5736" y="21451"/>
                      <a:pt x="5025" y="21459"/>
                    </a:cubicBezTo>
                    <a:cubicBezTo>
                      <a:pt x="3598" y="21458"/>
                      <a:pt x="2658" y="21508"/>
                      <a:pt x="2658" y="2150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29" name="îṩlíḑè">
                <a:extLst>
                  <a:ext uri="{FF2B5EF4-FFF2-40B4-BE49-F238E27FC236}">
                    <a16:creationId xmlns:a16="http://schemas.microsoft.com/office/drawing/2014/main" id="{57645BA3-8C31-4793-99C4-0759CC4E9952}"/>
                  </a:ext>
                </a:extLst>
              </p:cNvPr>
              <p:cNvSpPr/>
              <p:nvPr/>
            </p:nvSpPr>
            <p:spPr>
              <a:xfrm>
                <a:off x="4999786" y="501001"/>
                <a:ext cx="805581" cy="1768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0" y="17790"/>
                    </a:moveTo>
                    <a:cubicBezTo>
                      <a:pt x="3490" y="17790"/>
                      <a:pt x="4157" y="17879"/>
                      <a:pt x="4826" y="17968"/>
                    </a:cubicBezTo>
                    <a:cubicBezTo>
                      <a:pt x="5484" y="18073"/>
                      <a:pt x="6141" y="18178"/>
                      <a:pt x="6141" y="18178"/>
                    </a:cubicBezTo>
                    <a:lnTo>
                      <a:pt x="7617" y="16186"/>
                    </a:lnTo>
                    <a:cubicBezTo>
                      <a:pt x="7617" y="16186"/>
                      <a:pt x="6920" y="16075"/>
                      <a:pt x="6223" y="15964"/>
                    </a:cubicBezTo>
                    <a:cubicBezTo>
                      <a:pt x="5518" y="15863"/>
                      <a:pt x="4806" y="15774"/>
                      <a:pt x="4806" y="15774"/>
                    </a:cubicBezTo>
                    <a:cubicBezTo>
                      <a:pt x="4806" y="15774"/>
                      <a:pt x="3490" y="17790"/>
                      <a:pt x="3490" y="17790"/>
                    </a:cubicBezTo>
                    <a:close/>
                    <a:moveTo>
                      <a:pt x="5387" y="14885"/>
                    </a:moveTo>
                    <a:cubicBezTo>
                      <a:pt x="5387" y="14885"/>
                      <a:pt x="6118" y="14976"/>
                      <a:pt x="6840" y="15080"/>
                    </a:cubicBezTo>
                    <a:cubicBezTo>
                      <a:pt x="7555" y="15193"/>
                      <a:pt x="8269" y="15307"/>
                      <a:pt x="8269" y="15307"/>
                    </a:cubicBezTo>
                    <a:lnTo>
                      <a:pt x="9750" y="13314"/>
                    </a:lnTo>
                    <a:cubicBezTo>
                      <a:pt x="9750" y="13314"/>
                      <a:pt x="8994" y="13195"/>
                      <a:pt x="8239" y="13076"/>
                    </a:cubicBezTo>
                    <a:cubicBezTo>
                      <a:pt x="7477" y="12965"/>
                      <a:pt x="6705" y="12869"/>
                      <a:pt x="6705" y="12869"/>
                    </a:cubicBezTo>
                    <a:cubicBezTo>
                      <a:pt x="6705" y="12869"/>
                      <a:pt x="5387" y="14885"/>
                      <a:pt x="5387" y="14885"/>
                    </a:cubicBezTo>
                    <a:close/>
                    <a:moveTo>
                      <a:pt x="7288" y="11979"/>
                    </a:moveTo>
                    <a:cubicBezTo>
                      <a:pt x="7288" y="11979"/>
                      <a:pt x="8078" y="12078"/>
                      <a:pt x="8856" y="12191"/>
                    </a:cubicBezTo>
                    <a:cubicBezTo>
                      <a:pt x="9630" y="12313"/>
                      <a:pt x="10402" y="12435"/>
                      <a:pt x="10402" y="12435"/>
                    </a:cubicBezTo>
                    <a:lnTo>
                      <a:pt x="11885" y="10443"/>
                    </a:lnTo>
                    <a:cubicBezTo>
                      <a:pt x="11885" y="10443"/>
                      <a:pt x="11073" y="10315"/>
                      <a:pt x="10259" y="10188"/>
                    </a:cubicBezTo>
                    <a:cubicBezTo>
                      <a:pt x="9441" y="10067"/>
                      <a:pt x="8610" y="9964"/>
                      <a:pt x="8610" y="9964"/>
                    </a:cubicBezTo>
                    <a:cubicBezTo>
                      <a:pt x="8610" y="9964"/>
                      <a:pt x="7288" y="11979"/>
                      <a:pt x="7288" y="11979"/>
                    </a:cubicBezTo>
                    <a:close/>
                    <a:moveTo>
                      <a:pt x="9194" y="9075"/>
                    </a:moveTo>
                    <a:cubicBezTo>
                      <a:pt x="9194" y="9075"/>
                      <a:pt x="10042" y="9181"/>
                      <a:pt x="10878" y="9304"/>
                    </a:cubicBezTo>
                    <a:cubicBezTo>
                      <a:pt x="11709" y="9434"/>
                      <a:pt x="12540" y="9565"/>
                      <a:pt x="12540" y="9565"/>
                    </a:cubicBezTo>
                    <a:lnTo>
                      <a:pt x="14025" y="7573"/>
                    </a:lnTo>
                    <a:cubicBezTo>
                      <a:pt x="14025" y="7573"/>
                      <a:pt x="13154" y="7437"/>
                      <a:pt x="12283" y="7301"/>
                    </a:cubicBezTo>
                    <a:cubicBezTo>
                      <a:pt x="11407" y="7171"/>
                      <a:pt x="10518" y="7060"/>
                      <a:pt x="10518" y="7060"/>
                    </a:cubicBezTo>
                    <a:cubicBezTo>
                      <a:pt x="10518" y="7060"/>
                      <a:pt x="9194" y="9075"/>
                      <a:pt x="9194" y="9075"/>
                    </a:cubicBezTo>
                    <a:close/>
                    <a:moveTo>
                      <a:pt x="11103" y="6171"/>
                    </a:moveTo>
                    <a:cubicBezTo>
                      <a:pt x="11103" y="6171"/>
                      <a:pt x="12010" y="6284"/>
                      <a:pt x="12903" y="6417"/>
                    </a:cubicBezTo>
                    <a:cubicBezTo>
                      <a:pt x="13792" y="6555"/>
                      <a:pt x="14680" y="6695"/>
                      <a:pt x="14680" y="6695"/>
                    </a:cubicBezTo>
                    <a:lnTo>
                      <a:pt x="16169" y="4704"/>
                    </a:lnTo>
                    <a:cubicBezTo>
                      <a:pt x="16169" y="4704"/>
                      <a:pt x="15239" y="4559"/>
                      <a:pt x="14310" y="4414"/>
                    </a:cubicBezTo>
                    <a:cubicBezTo>
                      <a:pt x="13849" y="4337"/>
                      <a:pt x="13371" y="4285"/>
                      <a:pt x="13019" y="4235"/>
                    </a:cubicBezTo>
                    <a:cubicBezTo>
                      <a:pt x="12666" y="4189"/>
                      <a:pt x="12430" y="4158"/>
                      <a:pt x="12430" y="4158"/>
                    </a:cubicBezTo>
                    <a:cubicBezTo>
                      <a:pt x="12430" y="4158"/>
                      <a:pt x="11103" y="6171"/>
                      <a:pt x="11103" y="6171"/>
                    </a:cubicBezTo>
                    <a:close/>
                    <a:moveTo>
                      <a:pt x="13016" y="3269"/>
                    </a:moveTo>
                    <a:cubicBezTo>
                      <a:pt x="13016" y="3269"/>
                      <a:pt x="13256" y="3301"/>
                      <a:pt x="13616" y="3348"/>
                    </a:cubicBezTo>
                    <a:cubicBezTo>
                      <a:pt x="13974" y="3399"/>
                      <a:pt x="14462" y="3453"/>
                      <a:pt x="14932" y="3531"/>
                    </a:cubicBezTo>
                    <a:cubicBezTo>
                      <a:pt x="15879" y="3678"/>
                      <a:pt x="16826" y="3825"/>
                      <a:pt x="16826" y="3825"/>
                    </a:cubicBezTo>
                    <a:lnTo>
                      <a:pt x="18316" y="1835"/>
                    </a:lnTo>
                    <a:cubicBezTo>
                      <a:pt x="18316" y="1835"/>
                      <a:pt x="17329" y="1681"/>
                      <a:pt x="16343" y="1528"/>
                    </a:cubicBezTo>
                    <a:cubicBezTo>
                      <a:pt x="15852" y="1447"/>
                      <a:pt x="15346" y="1389"/>
                      <a:pt x="14972" y="1337"/>
                    </a:cubicBezTo>
                    <a:cubicBezTo>
                      <a:pt x="14597" y="1287"/>
                      <a:pt x="14347" y="1254"/>
                      <a:pt x="14347" y="1254"/>
                    </a:cubicBezTo>
                    <a:cubicBezTo>
                      <a:pt x="14347" y="1254"/>
                      <a:pt x="13016" y="3269"/>
                      <a:pt x="13016" y="3269"/>
                    </a:cubicBezTo>
                    <a:close/>
                    <a:moveTo>
                      <a:pt x="0" y="20844"/>
                    </a:moveTo>
                    <a:lnTo>
                      <a:pt x="12640" y="0"/>
                    </a:lnTo>
                    <a:cubicBezTo>
                      <a:pt x="12640" y="0"/>
                      <a:pt x="13205" y="74"/>
                      <a:pt x="14053" y="185"/>
                    </a:cubicBezTo>
                    <a:cubicBezTo>
                      <a:pt x="14898" y="301"/>
                      <a:pt x="16037" y="436"/>
                      <a:pt x="17151" y="608"/>
                    </a:cubicBezTo>
                    <a:cubicBezTo>
                      <a:pt x="19376" y="956"/>
                      <a:pt x="21600" y="1304"/>
                      <a:pt x="21600" y="1304"/>
                    </a:cubicBezTo>
                    <a:lnTo>
                      <a:pt x="5316" y="21600"/>
                    </a:lnTo>
                    <a:cubicBezTo>
                      <a:pt x="5316" y="21600"/>
                      <a:pt x="3997" y="21396"/>
                      <a:pt x="2678" y="21193"/>
                    </a:cubicBezTo>
                    <a:cubicBezTo>
                      <a:pt x="1339" y="21018"/>
                      <a:pt x="0" y="20844"/>
                      <a:pt x="0" y="20844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0" name="î$lïḋè">
                <a:extLst>
                  <a:ext uri="{FF2B5EF4-FFF2-40B4-BE49-F238E27FC236}">
                    <a16:creationId xmlns:a16="http://schemas.microsoft.com/office/drawing/2014/main" id="{17B71F39-A9A1-43CC-9CBF-1B986960D21A}"/>
                  </a:ext>
                </a:extLst>
              </p:cNvPr>
              <p:cNvSpPr/>
              <p:nvPr/>
            </p:nvSpPr>
            <p:spPr>
              <a:xfrm>
                <a:off x="3149150" y="0"/>
                <a:ext cx="924471" cy="2216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2" y="6579"/>
                    </a:moveTo>
                    <a:cubicBezTo>
                      <a:pt x="7622" y="6579"/>
                      <a:pt x="6490" y="6693"/>
                      <a:pt x="5358" y="6807"/>
                    </a:cubicBezTo>
                    <a:cubicBezTo>
                      <a:pt x="4793" y="6865"/>
                      <a:pt x="4228" y="6922"/>
                      <a:pt x="3803" y="6965"/>
                    </a:cubicBezTo>
                    <a:cubicBezTo>
                      <a:pt x="3378" y="7007"/>
                      <a:pt x="3100" y="7042"/>
                      <a:pt x="3100" y="7042"/>
                    </a:cubicBezTo>
                    <a:lnTo>
                      <a:pt x="4179" y="8691"/>
                    </a:lnTo>
                    <a:cubicBezTo>
                      <a:pt x="4179" y="8691"/>
                      <a:pt x="4445" y="8658"/>
                      <a:pt x="4853" y="8618"/>
                    </a:cubicBezTo>
                    <a:cubicBezTo>
                      <a:pt x="5258" y="8577"/>
                      <a:pt x="5799" y="8522"/>
                      <a:pt x="6340" y="8467"/>
                    </a:cubicBezTo>
                    <a:cubicBezTo>
                      <a:pt x="7422" y="8357"/>
                      <a:pt x="8505" y="8248"/>
                      <a:pt x="8505" y="8248"/>
                    </a:cubicBezTo>
                    <a:cubicBezTo>
                      <a:pt x="8505" y="8248"/>
                      <a:pt x="7622" y="6579"/>
                      <a:pt x="7622" y="6579"/>
                    </a:cubicBezTo>
                    <a:close/>
                    <a:moveTo>
                      <a:pt x="8980" y="9147"/>
                    </a:moveTo>
                    <a:cubicBezTo>
                      <a:pt x="8980" y="9147"/>
                      <a:pt x="7923" y="9253"/>
                      <a:pt x="6866" y="9361"/>
                    </a:cubicBezTo>
                    <a:cubicBezTo>
                      <a:pt x="6339" y="9414"/>
                      <a:pt x="5810" y="9468"/>
                      <a:pt x="5415" y="9508"/>
                    </a:cubicBezTo>
                    <a:cubicBezTo>
                      <a:pt x="5018" y="9547"/>
                      <a:pt x="4756" y="9578"/>
                      <a:pt x="4756" y="9578"/>
                    </a:cubicBezTo>
                    <a:lnTo>
                      <a:pt x="5828" y="11228"/>
                    </a:lnTo>
                    <a:lnTo>
                      <a:pt x="9858" y="10815"/>
                    </a:lnTo>
                    <a:cubicBezTo>
                      <a:pt x="9858" y="10815"/>
                      <a:pt x="8980" y="9147"/>
                      <a:pt x="8980" y="9147"/>
                    </a:cubicBezTo>
                    <a:close/>
                    <a:moveTo>
                      <a:pt x="10329" y="11715"/>
                    </a:moveTo>
                    <a:lnTo>
                      <a:pt x="6403" y="12116"/>
                    </a:lnTo>
                    <a:lnTo>
                      <a:pt x="7467" y="13766"/>
                    </a:lnTo>
                    <a:lnTo>
                      <a:pt x="11200" y="13384"/>
                    </a:lnTo>
                    <a:cubicBezTo>
                      <a:pt x="11200" y="13384"/>
                      <a:pt x="10329" y="11715"/>
                      <a:pt x="10329" y="11715"/>
                    </a:cubicBezTo>
                    <a:close/>
                    <a:moveTo>
                      <a:pt x="11668" y="14283"/>
                    </a:moveTo>
                    <a:lnTo>
                      <a:pt x="8040" y="14655"/>
                    </a:lnTo>
                    <a:lnTo>
                      <a:pt x="9097" y="16305"/>
                    </a:lnTo>
                    <a:lnTo>
                      <a:pt x="12532" y="15953"/>
                    </a:lnTo>
                    <a:cubicBezTo>
                      <a:pt x="12532" y="15953"/>
                      <a:pt x="11668" y="14283"/>
                      <a:pt x="11668" y="14283"/>
                    </a:cubicBezTo>
                    <a:close/>
                    <a:moveTo>
                      <a:pt x="12997" y="16853"/>
                    </a:moveTo>
                    <a:lnTo>
                      <a:pt x="9666" y="17195"/>
                    </a:lnTo>
                    <a:lnTo>
                      <a:pt x="10718" y="18847"/>
                    </a:lnTo>
                    <a:lnTo>
                      <a:pt x="13856" y="18523"/>
                    </a:lnTo>
                    <a:cubicBezTo>
                      <a:pt x="13856" y="18523"/>
                      <a:pt x="12997" y="16853"/>
                      <a:pt x="12997" y="16853"/>
                    </a:cubicBezTo>
                    <a:close/>
                    <a:moveTo>
                      <a:pt x="10230" y="6363"/>
                    </a:moveTo>
                    <a:lnTo>
                      <a:pt x="11004" y="8042"/>
                    </a:lnTo>
                    <a:cubicBezTo>
                      <a:pt x="11004" y="8042"/>
                      <a:pt x="12099" y="7955"/>
                      <a:pt x="13194" y="7869"/>
                    </a:cubicBezTo>
                    <a:cubicBezTo>
                      <a:pt x="14297" y="7803"/>
                      <a:pt x="15400" y="7737"/>
                      <a:pt x="15400" y="7737"/>
                    </a:cubicBezTo>
                    <a:lnTo>
                      <a:pt x="14822" y="6045"/>
                    </a:lnTo>
                    <a:cubicBezTo>
                      <a:pt x="14822" y="6045"/>
                      <a:pt x="13668" y="6107"/>
                      <a:pt x="12519" y="6183"/>
                    </a:cubicBezTo>
                    <a:cubicBezTo>
                      <a:pt x="11374" y="6273"/>
                      <a:pt x="10230" y="6363"/>
                      <a:pt x="10230" y="6363"/>
                    </a:cubicBezTo>
                    <a:close/>
                    <a:moveTo>
                      <a:pt x="15710" y="8648"/>
                    </a:moveTo>
                    <a:cubicBezTo>
                      <a:pt x="15710" y="8648"/>
                      <a:pt x="14633" y="8712"/>
                      <a:pt x="13556" y="8777"/>
                    </a:cubicBezTo>
                    <a:cubicBezTo>
                      <a:pt x="12488" y="8862"/>
                      <a:pt x="11419" y="8946"/>
                      <a:pt x="11419" y="8946"/>
                    </a:cubicBezTo>
                    <a:lnTo>
                      <a:pt x="12185" y="10625"/>
                    </a:lnTo>
                    <a:cubicBezTo>
                      <a:pt x="12185" y="10625"/>
                      <a:pt x="13206" y="10544"/>
                      <a:pt x="14225" y="10462"/>
                    </a:cubicBezTo>
                    <a:cubicBezTo>
                      <a:pt x="15253" y="10402"/>
                      <a:pt x="16282" y="10341"/>
                      <a:pt x="16282" y="10341"/>
                    </a:cubicBezTo>
                    <a:cubicBezTo>
                      <a:pt x="16282" y="10341"/>
                      <a:pt x="15710" y="8648"/>
                      <a:pt x="15710" y="8648"/>
                    </a:cubicBezTo>
                    <a:close/>
                    <a:moveTo>
                      <a:pt x="16587" y="11252"/>
                    </a:moveTo>
                    <a:cubicBezTo>
                      <a:pt x="16587" y="11252"/>
                      <a:pt x="15585" y="11311"/>
                      <a:pt x="14583" y="11370"/>
                    </a:cubicBezTo>
                    <a:cubicBezTo>
                      <a:pt x="13590" y="11450"/>
                      <a:pt x="12596" y="11529"/>
                      <a:pt x="12596" y="11529"/>
                    </a:cubicBezTo>
                    <a:lnTo>
                      <a:pt x="13358" y="13209"/>
                    </a:lnTo>
                    <a:cubicBezTo>
                      <a:pt x="13358" y="13209"/>
                      <a:pt x="14302" y="13132"/>
                      <a:pt x="15246" y="13056"/>
                    </a:cubicBezTo>
                    <a:cubicBezTo>
                      <a:pt x="16199" y="13000"/>
                      <a:pt x="17152" y="12945"/>
                      <a:pt x="17152" y="12945"/>
                    </a:cubicBezTo>
                    <a:cubicBezTo>
                      <a:pt x="17152" y="12945"/>
                      <a:pt x="16587" y="11252"/>
                      <a:pt x="16587" y="11252"/>
                    </a:cubicBezTo>
                    <a:close/>
                    <a:moveTo>
                      <a:pt x="17455" y="13856"/>
                    </a:moveTo>
                    <a:cubicBezTo>
                      <a:pt x="17455" y="13856"/>
                      <a:pt x="16528" y="13910"/>
                      <a:pt x="15601" y="13964"/>
                    </a:cubicBezTo>
                    <a:cubicBezTo>
                      <a:pt x="14683" y="14039"/>
                      <a:pt x="13764" y="14113"/>
                      <a:pt x="13764" y="14113"/>
                    </a:cubicBezTo>
                    <a:lnTo>
                      <a:pt x="14519" y="15793"/>
                    </a:lnTo>
                    <a:cubicBezTo>
                      <a:pt x="14519" y="15793"/>
                      <a:pt x="15388" y="15722"/>
                      <a:pt x="16258" y="15652"/>
                    </a:cubicBezTo>
                    <a:cubicBezTo>
                      <a:pt x="17135" y="15601"/>
                      <a:pt x="18013" y="15550"/>
                      <a:pt x="18013" y="15550"/>
                    </a:cubicBezTo>
                    <a:cubicBezTo>
                      <a:pt x="18013" y="15550"/>
                      <a:pt x="17455" y="13856"/>
                      <a:pt x="17455" y="13856"/>
                    </a:cubicBezTo>
                    <a:close/>
                    <a:moveTo>
                      <a:pt x="18312" y="16461"/>
                    </a:moveTo>
                    <a:cubicBezTo>
                      <a:pt x="18312" y="16461"/>
                      <a:pt x="17460" y="16511"/>
                      <a:pt x="16609" y="16561"/>
                    </a:cubicBezTo>
                    <a:cubicBezTo>
                      <a:pt x="15766" y="16629"/>
                      <a:pt x="14922" y="16697"/>
                      <a:pt x="14922" y="16697"/>
                    </a:cubicBezTo>
                    <a:lnTo>
                      <a:pt x="15670" y="18378"/>
                    </a:lnTo>
                    <a:cubicBezTo>
                      <a:pt x="15670" y="18378"/>
                      <a:pt x="16465" y="18313"/>
                      <a:pt x="17259" y="18249"/>
                    </a:cubicBezTo>
                    <a:cubicBezTo>
                      <a:pt x="18062" y="18202"/>
                      <a:pt x="18864" y="18155"/>
                      <a:pt x="18864" y="18155"/>
                    </a:cubicBezTo>
                    <a:cubicBezTo>
                      <a:pt x="18864" y="18155"/>
                      <a:pt x="18312" y="16461"/>
                      <a:pt x="18312" y="16461"/>
                    </a:cubicBezTo>
                    <a:close/>
                    <a:moveTo>
                      <a:pt x="10737" y="21600"/>
                    </a:moveTo>
                    <a:cubicBezTo>
                      <a:pt x="10737" y="21600"/>
                      <a:pt x="8075" y="17848"/>
                      <a:pt x="5412" y="14095"/>
                    </a:cubicBezTo>
                    <a:cubicBezTo>
                      <a:pt x="2706" y="10348"/>
                      <a:pt x="0" y="6601"/>
                      <a:pt x="0" y="6601"/>
                    </a:cubicBezTo>
                    <a:cubicBezTo>
                      <a:pt x="0" y="6601"/>
                      <a:pt x="843" y="6162"/>
                      <a:pt x="2188" y="5497"/>
                    </a:cubicBezTo>
                    <a:cubicBezTo>
                      <a:pt x="2864" y="5173"/>
                      <a:pt x="3679" y="4806"/>
                      <a:pt x="4573" y="4406"/>
                    </a:cubicBezTo>
                    <a:cubicBezTo>
                      <a:pt x="5469" y="4010"/>
                      <a:pt x="6441" y="3569"/>
                      <a:pt x="7462" y="3171"/>
                    </a:cubicBezTo>
                    <a:cubicBezTo>
                      <a:pt x="8477" y="2763"/>
                      <a:pt x="9522" y="2355"/>
                      <a:pt x="10524" y="1972"/>
                    </a:cubicBezTo>
                    <a:cubicBezTo>
                      <a:pt x="11525" y="1586"/>
                      <a:pt x="12495" y="1263"/>
                      <a:pt x="13334" y="967"/>
                    </a:cubicBezTo>
                    <a:cubicBezTo>
                      <a:pt x="15017" y="386"/>
                      <a:pt x="16192" y="0"/>
                      <a:pt x="16192" y="0"/>
                    </a:cubicBezTo>
                    <a:cubicBezTo>
                      <a:pt x="16192" y="0"/>
                      <a:pt x="17584" y="5184"/>
                      <a:pt x="18975" y="10369"/>
                    </a:cubicBezTo>
                    <a:cubicBezTo>
                      <a:pt x="20287" y="15556"/>
                      <a:pt x="21600" y="20744"/>
                      <a:pt x="21600" y="20744"/>
                    </a:cubicBezTo>
                    <a:cubicBezTo>
                      <a:pt x="21600" y="20744"/>
                      <a:pt x="21404" y="20750"/>
                      <a:pt x="21110" y="20759"/>
                    </a:cubicBezTo>
                    <a:cubicBezTo>
                      <a:pt x="20818" y="20776"/>
                      <a:pt x="20429" y="20797"/>
                      <a:pt x="20040" y="20819"/>
                    </a:cubicBezTo>
                    <a:cubicBezTo>
                      <a:pt x="19262" y="20859"/>
                      <a:pt x="18482" y="20900"/>
                      <a:pt x="18482" y="20900"/>
                    </a:cubicBezTo>
                    <a:lnTo>
                      <a:pt x="17926" y="19405"/>
                    </a:lnTo>
                    <a:cubicBezTo>
                      <a:pt x="17926" y="19405"/>
                      <a:pt x="17621" y="19417"/>
                      <a:pt x="17176" y="19459"/>
                    </a:cubicBezTo>
                    <a:cubicBezTo>
                      <a:pt x="16728" y="19496"/>
                      <a:pt x="16131" y="19545"/>
                      <a:pt x="15534" y="19594"/>
                    </a:cubicBezTo>
                    <a:cubicBezTo>
                      <a:pt x="14936" y="19642"/>
                      <a:pt x="14337" y="19685"/>
                      <a:pt x="13898" y="19739"/>
                    </a:cubicBezTo>
                    <a:cubicBezTo>
                      <a:pt x="13456" y="19785"/>
                      <a:pt x="13162" y="19816"/>
                      <a:pt x="13162" y="19816"/>
                    </a:cubicBezTo>
                    <a:lnTo>
                      <a:pt x="13970" y="21256"/>
                    </a:lnTo>
                    <a:cubicBezTo>
                      <a:pt x="13970" y="21256"/>
                      <a:pt x="13156" y="21333"/>
                      <a:pt x="12342" y="21410"/>
                    </a:cubicBezTo>
                    <a:cubicBezTo>
                      <a:pt x="11540" y="21505"/>
                      <a:pt x="10737" y="21600"/>
                      <a:pt x="10737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1" name="ïśľïde">
                <a:extLst>
                  <a:ext uri="{FF2B5EF4-FFF2-40B4-BE49-F238E27FC236}">
                    <a16:creationId xmlns:a16="http://schemas.microsoft.com/office/drawing/2014/main" id="{6C686269-535F-44BC-A0E2-3F18927A7148}"/>
                  </a:ext>
                </a:extLst>
              </p:cNvPr>
              <p:cNvSpPr/>
              <p:nvPr/>
            </p:nvSpPr>
            <p:spPr>
              <a:xfrm>
                <a:off x="4631704" y="879308"/>
                <a:ext cx="507862" cy="1309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3" y="18204"/>
                    </a:moveTo>
                    <a:cubicBezTo>
                      <a:pt x="3073" y="18204"/>
                      <a:pt x="3906" y="18254"/>
                      <a:pt x="4738" y="18303"/>
                    </a:cubicBezTo>
                    <a:cubicBezTo>
                      <a:pt x="5560" y="18371"/>
                      <a:pt x="6384" y="18438"/>
                      <a:pt x="6384" y="18438"/>
                    </a:cubicBezTo>
                    <a:lnTo>
                      <a:pt x="7179" y="16747"/>
                    </a:lnTo>
                    <a:cubicBezTo>
                      <a:pt x="7179" y="16747"/>
                      <a:pt x="6325" y="16678"/>
                      <a:pt x="5471" y="16608"/>
                    </a:cubicBezTo>
                    <a:cubicBezTo>
                      <a:pt x="4611" y="16549"/>
                      <a:pt x="3743" y="16504"/>
                      <a:pt x="3743" y="16504"/>
                    </a:cubicBezTo>
                    <a:cubicBezTo>
                      <a:pt x="3743" y="16504"/>
                      <a:pt x="3073" y="18204"/>
                      <a:pt x="3073" y="18204"/>
                    </a:cubicBezTo>
                    <a:close/>
                    <a:moveTo>
                      <a:pt x="4107" y="15590"/>
                    </a:moveTo>
                    <a:cubicBezTo>
                      <a:pt x="4107" y="15589"/>
                      <a:pt x="4990" y="15635"/>
                      <a:pt x="5867" y="15696"/>
                    </a:cubicBezTo>
                    <a:cubicBezTo>
                      <a:pt x="6739" y="15766"/>
                      <a:pt x="7611" y="15837"/>
                      <a:pt x="7611" y="15837"/>
                    </a:cubicBezTo>
                    <a:lnTo>
                      <a:pt x="8412" y="14146"/>
                    </a:lnTo>
                    <a:cubicBezTo>
                      <a:pt x="8412" y="14146"/>
                      <a:pt x="7509" y="14074"/>
                      <a:pt x="6606" y="14001"/>
                    </a:cubicBezTo>
                    <a:cubicBezTo>
                      <a:pt x="5700" y="13935"/>
                      <a:pt x="4784" y="13890"/>
                      <a:pt x="4784" y="13890"/>
                    </a:cubicBezTo>
                    <a:cubicBezTo>
                      <a:pt x="4784" y="13890"/>
                      <a:pt x="4107" y="15590"/>
                      <a:pt x="4107" y="15590"/>
                    </a:cubicBezTo>
                    <a:close/>
                    <a:moveTo>
                      <a:pt x="5150" y="12975"/>
                    </a:moveTo>
                    <a:cubicBezTo>
                      <a:pt x="5150" y="12975"/>
                      <a:pt x="6083" y="13020"/>
                      <a:pt x="7006" y="13089"/>
                    </a:cubicBezTo>
                    <a:cubicBezTo>
                      <a:pt x="7926" y="13162"/>
                      <a:pt x="8846" y="13235"/>
                      <a:pt x="8846" y="13235"/>
                    </a:cubicBezTo>
                    <a:lnTo>
                      <a:pt x="9655" y="11545"/>
                    </a:lnTo>
                    <a:cubicBezTo>
                      <a:pt x="9655" y="11545"/>
                      <a:pt x="8703" y="11470"/>
                      <a:pt x="7751" y="11394"/>
                    </a:cubicBezTo>
                    <a:cubicBezTo>
                      <a:pt x="7278" y="11351"/>
                      <a:pt x="6794" y="11333"/>
                      <a:pt x="6435" y="11310"/>
                    </a:cubicBezTo>
                    <a:cubicBezTo>
                      <a:pt x="6074" y="11289"/>
                      <a:pt x="5833" y="11276"/>
                      <a:pt x="5833" y="11276"/>
                    </a:cubicBezTo>
                    <a:cubicBezTo>
                      <a:pt x="5833" y="11276"/>
                      <a:pt x="5150" y="12975"/>
                      <a:pt x="5150" y="12975"/>
                    </a:cubicBezTo>
                    <a:close/>
                    <a:moveTo>
                      <a:pt x="6204" y="10360"/>
                    </a:moveTo>
                    <a:cubicBezTo>
                      <a:pt x="6204" y="10360"/>
                      <a:pt x="6449" y="10375"/>
                      <a:pt x="6815" y="10395"/>
                    </a:cubicBezTo>
                    <a:cubicBezTo>
                      <a:pt x="7181" y="10417"/>
                      <a:pt x="7673" y="10439"/>
                      <a:pt x="8156" y="10482"/>
                    </a:cubicBezTo>
                    <a:cubicBezTo>
                      <a:pt x="9123" y="10558"/>
                      <a:pt x="10092" y="10635"/>
                      <a:pt x="10092" y="10635"/>
                    </a:cubicBezTo>
                    <a:lnTo>
                      <a:pt x="10908" y="8945"/>
                    </a:lnTo>
                    <a:cubicBezTo>
                      <a:pt x="10908" y="8945"/>
                      <a:pt x="9908" y="8867"/>
                      <a:pt x="8908" y="8788"/>
                    </a:cubicBezTo>
                    <a:cubicBezTo>
                      <a:pt x="8410" y="8745"/>
                      <a:pt x="7904" y="8719"/>
                      <a:pt x="7525" y="8697"/>
                    </a:cubicBezTo>
                    <a:cubicBezTo>
                      <a:pt x="7146" y="8676"/>
                      <a:pt x="6894" y="8661"/>
                      <a:pt x="6894" y="8661"/>
                    </a:cubicBezTo>
                    <a:cubicBezTo>
                      <a:pt x="6894" y="8661"/>
                      <a:pt x="6204" y="10360"/>
                      <a:pt x="6204" y="10360"/>
                    </a:cubicBezTo>
                    <a:close/>
                    <a:moveTo>
                      <a:pt x="7267" y="7747"/>
                    </a:moveTo>
                    <a:cubicBezTo>
                      <a:pt x="7267" y="7747"/>
                      <a:pt x="7523" y="7762"/>
                      <a:pt x="7908" y="7783"/>
                    </a:cubicBezTo>
                    <a:cubicBezTo>
                      <a:pt x="8293" y="7804"/>
                      <a:pt x="8807" y="7832"/>
                      <a:pt x="9313" y="7876"/>
                    </a:cubicBezTo>
                    <a:cubicBezTo>
                      <a:pt x="10331" y="7956"/>
                      <a:pt x="11347" y="8036"/>
                      <a:pt x="11347" y="8036"/>
                    </a:cubicBezTo>
                    <a:lnTo>
                      <a:pt x="12170" y="6345"/>
                    </a:lnTo>
                    <a:cubicBezTo>
                      <a:pt x="12170" y="6345"/>
                      <a:pt x="11121" y="6264"/>
                      <a:pt x="10074" y="6183"/>
                    </a:cubicBezTo>
                    <a:cubicBezTo>
                      <a:pt x="9550" y="6138"/>
                      <a:pt x="9022" y="6107"/>
                      <a:pt x="8625" y="6086"/>
                    </a:cubicBezTo>
                    <a:cubicBezTo>
                      <a:pt x="8228" y="6063"/>
                      <a:pt x="7965" y="6048"/>
                      <a:pt x="7965" y="6048"/>
                    </a:cubicBezTo>
                    <a:cubicBezTo>
                      <a:pt x="7965" y="6048"/>
                      <a:pt x="7267" y="7747"/>
                      <a:pt x="7267" y="7747"/>
                    </a:cubicBezTo>
                    <a:close/>
                    <a:moveTo>
                      <a:pt x="8267" y="18589"/>
                    </a:moveTo>
                    <a:cubicBezTo>
                      <a:pt x="8267" y="18589"/>
                      <a:pt x="9089" y="18652"/>
                      <a:pt x="9914" y="18716"/>
                    </a:cubicBezTo>
                    <a:cubicBezTo>
                      <a:pt x="10328" y="18743"/>
                      <a:pt x="10731" y="18790"/>
                      <a:pt x="11036" y="18821"/>
                    </a:cubicBezTo>
                    <a:cubicBezTo>
                      <a:pt x="11340" y="18852"/>
                      <a:pt x="11543" y="18872"/>
                      <a:pt x="11543" y="18872"/>
                    </a:cubicBezTo>
                    <a:lnTo>
                      <a:pt x="12533" y="17197"/>
                    </a:lnTo>
                    <a:cubicBezTo>
                      <a:pt x="12533" y="17197"/>
                      <a:pt x="12323" y="17176"/>
                      <a:pt x="12007" y="17143"/>
                    </a:cubicBezTo>
                    <a:cubicBezTo>
                      <a:pt x="11690" y="17114"/>
                      <a:pt x="11273" y="17062"/>
                      <a:pt x="10843" y="17035"/>
                    </a:cubicBezTo>
                    <a:cubicBezTo>
                      <a:pt x="9988" y="16969"/>
                      <a:pt x="9133" y="16902"/>
                      <a:pt x="9133" y="16902"/>
                    </a:cubicBezTo>
                    <a:cubicBezTo>
                      <a:pt x="9133" y="16902"/>
                      <a:pt x="8267" y="18589"/>
                      <a:pt x="8267" y="18589"/>
                    </a:cubicBezTo>
                    <a:close/>
                    <a:moveTo>
                      <a:pt x="9602" y="15993"/>
                    </a:moveTo>
                    <a:cubicBezTo>
                      <a:pt x="9602" y="15993"/>
                      <a:pt x="10474" y="16061"/>
                      <a:pt x="11346" y="16129"/>
                    </a:cubicBezTo>
                    <a:cubicBezTo>
                      <a:pt x="12215" y="16200"/>
                      <a:pt x="13070" y="16295"/>
                      <a:pt x="13070" y="16296"/>
                    </a:cubicBezTo>
                    <a:lnTo>
                      <a:pt x="14070" y="14621"/>
                    </a:lnTo>
                    <a:cubicBezTo>
                      <a:pt x="14070" y="14621"/>
                      <a:pt x="13182" y="14524"/>
                      <a:pt x="12283" y="14448"/>
                    </a:cubicBezTo>
                    <a:cubicBezTo>
                      <a:pt x="11380" y="14378"/>
                      <a:pt x="10477" y="14308"/>
                      <a:pt x="10477" y="14308"/>
                    </a:cubicBezTo>
                    <a:cubicBezTo>
                      <a:pt x="10477" y="14308"/>
                      <a:pt x="9602" y="15993"/>
                      <a:pt x="9602" y="15993"/>
                    </a:cubicBezTo>
                    <a:close/>
                    <a:moveTo>
                      <a:pt x="10949" y="13400"/>
                    </a:moveTo>
                    <a:cubicBezTo>
                      <a:pt x="10949" y="13400"/>
                      <a:pt x="11870" y="13472"/>
                      <a:pt x="12789" y="13543"/>
                    </a:cubicBezTo>
                    <a:cubicBezTo>
                      <a:pt x="13704" y="13622"/>
                      <a:pt x="14609" y="13719"/>
                      <a:pt x="14609" y="13719"/>
                    </a:cubicBezTo>
                    <a:lnTo>
                      <a:pt x="15613" y="12044"/>
                    </a:lnTo>
                    <a:cubicBezTo>
                      <a:pt x="15613" y="12044"/>
                      <a:pt x="14677" y="11946"/>
                      <a:pt x="13732" y="11862"/>
                    </a:cubicBezTo>
                    <a:cubicBezTo>
                      <a:pt x="12781" y="11789"/>
                      <a:pt x="11829" y="11715"/>
                      <a:pt x="11829" y="11715"/>
                    </a:cubicBezTo>
                    <a:cubicBezTo>
                      <a:pt x="11829" y="11715"/>
                      <a:pt x="10949" y="13400"/>
                      <a:pt x="10949" y="13400"/>
                    </a:cubicBezTo>
                    <a:close/>
                    <a:moveTo>
                      <a:pt x="12305" y="10808"/>
                    </a:moveTo>
                    <a:cubicBezTo>
                      <a:pt x="12305" y="10808"/>
                      <a:pt x="13273" y="10882"/>
                      <a:pt x="14240" y="10957"/>
                    </a:cubicBezTo>
                    <a:cubicBezTo>
                      <a:pt x="15197" y="11050"/>
                      <a:pt x="16155" y="11143"/>
                      <a:pt x="16155" y="11143"/>
                    </a:cubicBezTo>
                    <a:lnTo>
                      <a:pt x="17166" y="9469"/>
                    </a:lnTo>
                    <a:cubicBezTo>
                      <a:pt x="17166" y="9469"/>
                      <a:pt x="16180" y="9373"/>
                      <a:pt x="15191" y="9276"/>
                    </a:cubicBezTo>
                    <a:cubicBezTo>
                      <a:pt x="14192" y="9199"/>
                      <a:pt x="13192" y="9122"/>
                      <a:pt x="13192" y="9122"/>
                    </a:cubicBezTo>
                    <a:cubicBezTo>
                      <a:pt x="13192" y="9122"/>
                      <a:pt x="12305" y="10808"/>
                      <a:pt x="12305" y="10808"/>
                    </a:cubicBezTo>
                    <a:close/>
                    <a:moveTo>
                      <a:pt x="13672" y="8215"/>
                    </a:moveTo>
                    <a:cubicBezTo>
                      <a:pt x="13672" y="8215"/>
                      <a:pt x="14688" y="8293"/>
                      <a:pt x="15704" y="8372"/>
                    </a:cubicBezTo>
                    <a:cubicBezTo>
                      <a:pt x="16709" y="8470"/>
                      <a:pt x="17714" y="8568"/>
                      <a:pt x="17714" y="8568"/>
                    </a:cubicBezTo>
                    <a:lnTo>
                      <a:pt x="18731" y="6895"/>
                    </a:lnTo>
                    <a:cubicBezTo>
                      <a:pt x="18731" y="6895"/>
                      <a:pt x="17696" y="6794"/>
                      <a:pt x="16660" y="6692"/>
                    </a:cubicBezTo>
                    <a:cubicBezTo>
                      <a:pt x="15612" y="6612"/>
                      <a:pt x="14564" y="6531"/>
                      <a:pt x="14564" y="6531"/>
                    </a:cubicBezTo>
                    <a:cubicBezTo>
                      <a:pt x="14564" y="6531"/>
                      <a:pt x="13672" y="8215"/>
                      <a:pt x="13672" y="8215"/>
                    </a:cubicBezTo>
                    <a:close/>
                    <a:moveTo>
                      <a:pt x="0" y="20797"/>
                    </a:moveTo>
                    <a:cubicBezTo>
                      <a:pt x="0" y="20797"/>
                      <a:pt x="1812" y="15596"/>
                      <a:pt x="3625" y="10395"/>
                    </a:cubicBezTo>
                    <a:cubicBezTo>
                      <a:pt x="5515" y="5198"/>
                      <a:pt x="7407" y="0"/>
                      <a:pt x="7407" y="0"/>
                    </a:cubicBezTo>
                    <a:cubicBezTo>
                      <a:pt x="7407" y="0"/>
                      <a:pt x="8378" y="381"/>
                      <a:pt x="9836" y="952"/>
                    </a:cubicBezTo>
                    <a:cubicBezTo>
                      <a:pt x="11283" y="1506"/>
                      <a:pt x="13127" y="2331"/>
                      <a:pt x="14904" y="3118"/>
                    </a:cubicBezTo>
                    <a:cubicBezTo>
                      <a:pt x="16684" y="3908"/>
                      <a:pt x="18383" y="4698"/>
                      <a:pt x="19597" y="5331"/>
                    </a:cubicBezTo>
                    <a:cubicBezTo>
                      <a:pt x="20800" y="5947"/>
                      <a:pt x="21600" y="6358"/>
                      <a:pt x="21600" y="6358"/>
                    </a:cubicBezTo>
                    <a:cubicBezTo>
                      <a:pt x="21600" y="6358"/>
                      <a:pt x="19126" y="10167"/>
                      <a:pt x="16651" y="13975"/>
                    </a:cubicBezTo>
                    <a:cubicBezTo>
                      <a:pt x="14219" y="17788"/>
                      <a:pt x="11788" y="21600"/>
                      <a:pt x="11788" y="21600"/>
                    </a:cubicBezTo>
                    <a:cubicBezTo>
                      <a:pt x="11788" y="21600"/>
                      <a:pt x="10909" y="21520"/>
                      <a:pt x="10030" y="21441"/>
                    </a:cubicBezTo>
                    <a:cubicBezTo>
                      <a:pt x="9157" y="21351"/>
                      <a:pt x="8263" y="21296"/>
                      <a:pt x="8263" y="21296"/>
                    </a:cubicBezTo>
                    <a:lnTo>
                      <a:pt x="9042" y="19863"/>
                    </a:lnTo>
                    <a:lnTo>
                      <a:pt x="4002" y="19461"/>
                    </a:lnTo>
                    <a:lnTo>
                      <a:pt x="3370" y="20959"/>
                    </a:lnTo>
                    <a:cubicBezTo>
                      <a:pt x="3370" y="20959"/>
                      <a:pt x="0" y="20797"/>
                      <a:pt x="0" y="207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2" name="ïṩļiďé">
                <a:extLst>
                  <a:ext uri="{FF2B5EF4-FFF2-40B4-BE49-F238E27FC236}">
                    <a16:creationId xmlns:a16="http://schemas.microsoft.com/office/drawing/2014/main" id="{DE324461-E2A6-429B-96CF-05F29B82FDC8}"/>
                  </a:ext>
                </a:extLst>
              </p:cNvPr>
              <p:cNvSpPr/>
              <p:nvPr/>
            </p:nvSpPr>
            <p:spPr>
              <a:xfrm>
                <a:off x="2402760" y="1308737"/>
                <a:ext cx="1125357" cy="115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1146" y="18403"/>
                    </a:moveTo>
                    <a:cubicBezTo>
                      <a:pt x="11146" y="18403"/>
                      <a:pt x="11473" y="18215"/>
                      <a:pt x="11821" y="18066"/>
                    </a:cubicBezTo>
                    <a:cubicBezTo>
                      <a:pt x="12164" y="17907"/>
                      <a:pt x="12507" y="17748"/>
                      <a:pt x="12507" y="17748"/>
                    </a:cubicBezTo>
                    <a:lnTo>
                      <a:pt x="11613" y="16003"/>
                    </a:lnTo>
                    <a:cubicBezTo>
                      <a:pt x="11613" y="16003"/>
                      <a:pt x="11258" y="16169"/>
                      <a:pt x="10902" y="16335"/>
                    </a:cubicBezTo>
                    <a:cubicBezTo>
                      <a:pt x="10541" y="16491"/>
                      <a:pt x="10201" y="16684"/>
                      <a:pt x="10201" y="16684"/>
                    </a:cubicBezTo>
                    <a:cubicBezTo>
                      <a:pt x="10201" y="16684"/>
                      <a:pt x="11146" y="18403"/>
                      <a:pt x="11146" y="18403"/>
                    </a:cubicBezTo>
                    <a:close/>
                    <a:moveTo>
                      <a:pt x="9692" y="15758"/>
                    </a:moveTo>
                    <a:cubicBezTo>
                      <a:pt x="9692" y="15758"/>
                      <a:pt x="9795" y="15700"/>
                      <a:pt x="9974" y="15600"/>
                    </a:cubicBezTo>
                    <a:cubicBezTo>
                      <a:pt x="10159" y="15509"/>
                      <a:pt x="10423" y="15379"/>
                      <a:pt x="10740" y="15223"/>
                    </a:cubicBezTo>
                    <a:cubicBezTo>
                      <a:pt x="11055" y="15067"/>
                      <a:pt x="11425" y="14885"/>
                      <a:pt x="11820" y="14690"/>
                    </a:cubicBezTo>
                    <a:cubicBezTo>
                      <a:pt x="12018" y="14592"/>
                      <a:pt x="12221" y="14490"/>
                      <a:pt x="12428" y="14387"/>
                    </a:cubicBezTo>
                    <a:cubicBezTo>
                      <a:pt x="12641" y="14295"/>
                      <a:pt x="12857" y="14202"/>
                      <a:pt x="13073" y="14109"/>
                    </a:cubicBezTo>
                    <a:cubicBezTo>
                      <a:pt x="13944" y="13750"/>
                      <a:pt x="14786" y="13327"/>
                      <a:pt x="15456" y="13102"/>
                    </a:cubicBezTo>
                    <a:cubicBezTo>
                      <a:pt x="16117" y="12853"/>
                      <a:pt x="16557" y="12686"/>
                      <a:pt x="16557" y="12686"/>
                    </a:cubicBezTo>
                    <a:lnTo>
                      <a:pt x="15862" y="10858"/>
                    </a:lnTo>
                    <a:cubicBezTo>
                      <a:pt x="15862" y="10858"/>
                      <a:pt x="15406" y="11030"/>
                      <a:pt x="14722" y="11289"/>
                    </a:cubicBezTo>
                    <a:cubicBezTo>
                      <a:pt x="14027" y="11522"/>
                      <a:pt x="13153" y="11958"/>
                      <a:pt x="12253" y="12331"/>
                    </a:cubicBezTo>
                    <a:cubicBezTo>
                      <a:pt x="12029" y="12428"/>
                      <a:pt x="11805" y="12524"/>
                      <a:pt x="11585" y="12619"/>
                    </a:cubicBezTo>
                    <a:cubicBezTo>
                      <a:pt x="11370" y="12725"/>
                      <a:pt x="11159" y="12831"/>
                      <a:pt x="10954" y="12932"/>
                    </a:cubicBezTo>
                    <a:cubicBezTo>
                      <a:pt x="10545" y="13134"/>
                      <a:pt x="10163" y="13323"/>
                      <a:pt x="9835" y="13484"/>
                    </a:cubicBezTo>
                    <a:cubicBezTo>
                      <a:pt x="9507" y="13646"/>
                      <a:pt x="9233" y="13780"/>
                      <a:pt x="9042" y="13874"/>
                    </a:cubicBezTo>
                    <a:cubicBezTo>
                      <a:pt x="8856" y="13978"/>
                      <a:pt x="8750" y="14038"/>
                      <a:pt x="8750" y="14038"/>
                    </a:cubicBezTo>
                    <a:cubicBezTo>
                      <a:pt x="8750" y="14038"/>
                      <a:pt x="9692" y="15758"/>
                      <a:pt x="9692" y="15758"/>
                    </a:cubicBezTo>
                    <a:close/>
                    <a:moveTo>
                      <a:pt x="8243" y="13111"/>
                    </a:moveTo>
                    <a:cubicBezTo>
                      <a:pt x="8243" y="13111"/>
                      <a:pt x="8351" y="13051"/>
                      <a:pt x="8541" y="12945"/>
                    </a:cubicBezTo>
                    <a:cubicBezTo>
                      <a:pt x="8736" y="12849"/>
                      <a:pt x="9014" y="12712"/>
                      <a:pt x="9348" y="12548"/>
                    </a:cubicBezTo>
                    <a:cubicBezTo>
                      <a:pt x="9682" y="12384"/>
                      <a:pt x="10071" y="12191"/>
                      <a:pt x="10488" y="11985"/>
                    </a:cubicBezTo>
                    <a:cubicBezTo>
                      <a:pt x="10697" y="11882"/>
                      <a:pt x="10912" y="11775"/>
                      <a:pt x="11131" y="11666"/>
                    </a:cubicBezTo>
                    <a:cubicBezTo>
                      <a:pt x="11355" y="11570"/>
                      <a:pt x="11583" y="11472"/>
                      <a:pt x="11812" y="11373"/>
                    </a:cubicBezTo>
                    <a:cubicBezTo>
                      <a:pt x="12728" y="10992"/>
                      <a:pt x="13619" y="10550"/>
                      <a:pt x="14327" y="10312"/>
                    </a:cubicBezTo>
                    <a:cubicBezTo>
                      <a:pt x="15023" y="10048"/>
                      <a:pt x="15488" y="9872"/>
                      <a:pt x="15488" y="9872"/>
                    </a:cubicBezTo>
                    <a:lnTo>
                      <a:pt x="14795" y="8043"/>
                    </a:lnTo>
                    <a:cubicBezTo>
                      <a:pt x="14795" y="8043"/>
                      <a:pt x="14315" y="8224"/>
                      <a:pt x="13595" y="8497"/>
                    </a:cubicBezTo>
                    <a:cubicBezTo>
                      <a:pt x="12864" y="8746"/>
                      <a:pt x="11941" y="9198"/>
                      <a:pt x="10994" y="9594"/>
                    </a:cubicBezTo>
                    <a:cubicBezTo>
                      <a:pt x="10040" y="9978"/>
                      <a:pt x="9145" y="10483"/>
                      <a:pt x="8447" y="10808"/>
                    </a:cubicBezTo>
                    <a:cubicBezTo>
                      <a:pt x="8101" y="10978"/>
                      <a:pt x="7813" y="11119"/>
                      <a:pt x="7612" y="11218"/>
                    </a:cubicBezTo>
                    <a:cubicBezTo>
                      <a:pt x="7415" y="11327"/>
                      <a:pt x="7304" y="11389"/>
                      <a:pt x="7304" y="11389"/>
                    </a:cubicBezTo>
                    <a:cubicBezTo>
                      <a:pt x="7304" y="11389"/>
                      <a:pt x="8243" y="13111"/>
                      <a:pt x="8243" y="13111"/>
                    </a:cubicBezTo>
                    <a:close/>
                    <a:moveTo>
                      <a:pt x="6798" y="10461"/>
                    </a:moveTo>
                    <a:cubicBezTo>
                      <a:pt x="6798" y="10461"/>
                      <a:pt x="6912" y="10398"/>
                      <a:pt x="7112" y="10287"/>
                    </a:cubicBezTo>
                    <a:cubicBezTo>
                      <a:pt x="7317" y="10187"/>
                      <a:pt x="7610" y="10042"/>
                      <a:pt x="7961" y="9870"/>
                    </a:cubicBezTo>
                    <a:cubicBezTo>
                      <a:pt x="8671" y="9538"/>
                      <a:pt x="9584" y="9027"/>
                      <a:pt x="10554" y="8635"/>
                    </a:cubicBezTo>
                    <a:cubicBezTo>
                      <a:pt x="11518" y="8231"/>
                      <a:pt x="12458" y="7773"/>
                      <a:pt x="13202" y="7520"/>
                    </a:cubicBezTo>
                    <a:cubicBezTo>
                      <a:pt x="13935" y="7242"/>
                      <a:pt x="14424" y="7057"/>
                      <a:pt x="14424" y="7057"/>
                    </a:cubicBezTo>
                    <a:lnTo>
                      <a:pt x="13734" y="5227"/>
                    </a:lnTo>
                    <a:cubicBezTo>
                      <a:pt x="13734" y="5227"/>
                      <a:pt x="13230" y="5418"/>
                      <a:pt x="12473" y="5705"/>
                    </a:cubicBezTo>
                    <a:cubicBezTo>
                      <a:pt x="11706" y="5968"/>
                      <a:pt x="10733" y="6435"/>
                      <a:pt x="9739" y="6855"/>
                    </a:cubicBezTo>
                    <a:cubicBezTo>
                      <a:pt x="8738" y="7261"/>
                      <a:pt x="7794" y="7784"/>
                      <a:pt x="7062" y="8128"/>
                    </a:cubicBezTo>
                    <a:cubicBezTo>
                      <a:pt x="6699" y="8307"/>
                      <a:pt x="6397" y="8456"/>
                      <a:pt x="6185" y="8560"/>
                    </a:cubicBezTo>
                    <a:cubicBezTo>
                      <a:pt x="5978" y="8673"/>
                      <a:pt x="5861" y="8738"/>
                      <a:pt x="5861" y="8738"/>
                    </a:cubicBezTo>
                    <a:cubicBezTo>
                      <a:pt x="5861" y="8738"/>
                      <a:pt x="6798" y="10461"/>
                      <a:pt x="6798" y="10461"/>
                    </a:cubicBezTo>
                    <a:close/>
                    <a:moveTo>
                      <a:pt x="5357" y="7810"/>
                    </a:moveTo>
                    <a:cubicBezTo>
                      <a:pt x="5357" y="7810"/>
                      <a:pt x="5477" y="7744"/>
                      <a:pt x="5687" y="7629"/>
                    </a:cubicBezTo>
                    <a:cubicBezTo>
                      <a:pt x="5902" y="7524"/>
                      <a:pt x="6210" y="7372"/>
                      <a:pt x="6579" y="7191"/>
                    </a:cubicBezTo>
                    <a:cubicBezTo>
                      <a:pt x="7322" y="6839"/>
                      <a:pt x="8283" y="6309"/>
                      <a:pt x="9301" y="5896"/>
                    </a:cubicBezTo>
                    <a:cubicBezTo>
                      <a:pt x="10311" y="5468"/>
                      <a:pt x="11302" y="4995"/>
                      <a:pt x="12081" y="4727"/>
                    </a:cubicBezTo>
                    <a:cubicBezTo>
                      <a:pt x="12851" y="4435"/>
                      <a:pt x="13364" y="4241"/>
                      <a:pt x="13364" y="4241"/>
                    </a:cubicBezTo>
                    <a:lnTo>
                      <a:pt x="12677" y="2408"/>
                    </a:lnTo>
                    <a:cubicBezTo>
                      <a:pt x="12677" y="2408"/>
                      <a:pt x="12148" y="2609"/>
                      <a:pt x="11355" y="2910"/>
                    </a:cubicBezTo>
                    <a:cubicBezTo>
                      <a:pt x="10551" y="3188"/>
                      <a:pt x="9528" y="3670"/>
                      <a:pt x="8489" y="4114"/>
                    </a:cubicBezTo>
                    <a:cubicBezTo>
                      <a:pt x="7440" y="4543"/>
                      <a:pt x="6447" y="5084"/>
                      <a:pt x="5682" y="5448"/>
                    </a:cubicBezTo>
                    <a:cubicBezTo>
                      <a:pt x="5302" y="5635"/>
                      <a:pt x="4985" y="5792"/>
                      <a:pt x="4763" y="5901"/>
                    </a:cubicBezTo>
                    <a:cubicBezTo>
                      <a:pt x="4542" y="6012"/>
                      <a:pt x="4421" y="6085"/>
                      <a:pt x="4422" y="6085"/>
                    </a:cubicBezTo>
                    <a:cubicBezTo>
                      <a:pt x="4422" y="6085"/>
                      <a:pt x="5357" y="7810"/>
                      <a:pt x="5357" y="7810"/>
                    </a:cubicBezTo>
                    <a:close/>
                    <a:moveTo>
                      <a:pt x="18442" y="15206"/>
                    </a:moveTo>
                    <a:cubicBezTo>
                      <a:pt x="18442" y="15206"/>
                      <a:pt x="18529" y="15169"/>
                      <a:pt x="18666" y="15132"/>
                    </a:cubicBezTo>
                    <a:cubicBezTo>
                      <a:pt x="18802" y="15091"/>
                      <a:pt x="18984" y="15038"/>
                      <a:pt x="19165" y="14984"/>
                    </a:cubicBezTo>
                    <a:cubicBezTo>
                      <a:pt x="19526" y="14876"/>
                      <a:pt x="19888" y="14766"/>
                      <a:pt x="19888" y="14766"/>
                    </a:cubicBezTo>
                    <a:lnTo>
                      <a:pt x="19276" y="12911"/>
                    </a:lnTo>
                    <a:cubicBezTo>
                      <a:pt x="19276" y="12911"/>
                      <a:pt x="18901" y="13024"/>
                      <a:pt x="18525" y="13137"/>
                    </a:cubicBezTo>
                    <a:cubicBezTo>
                      <a:pt x="18337" y="13193"/>
                      <a:pt x="18149" y="13249"/>
                      <a:pt x="18008" y="13292"/>
                    </a:cubicBezTo>
                    <a:cubicBezTo>
                      <a:pt x="17866" y="13331"/>
                      <a:pt x="17775" y="13367"/>
                      <a:pt x="17775" y="13367"/>
                    </a:cubicBezTo>
                    <a:cubicBezTo>
                      <a:pt x="17775" y="13367"/>
                      <a:pt x="18442" y="15206"/>
                      <a:pt x="18442" y="15206"/>
                    </a:cubicBezTo>
                    <a:close/>
                    <a:moveTo>
                      <a:pt x="17416" y="12375"/>
                    </a:moveTo>
                    <a:lnTo>
                      <a:pt x="18947" y="11911"/>
                    </a:lnTo>
                    <a:lnTo>
                      <a:pt x="18338" y="10053"/>
                    </a:lnTo>
                    <a:lnTo>
                      <a:pt x="16752" y="10535"/>
                    </a:lnTo>
                    <a:cubicBezTo>
                      <a:pt x="16752" y="10535"/>
                      <a:pt x="17416" y="12375"/>
                      <a:pt x="17416" y="12375"/>
                    </a:cubicBezTo>
                    <a:close/>
                    <a:moveTo>
                      <a:pt x="16395" y="9544"/>
                    </a:moveTo>
                    <a:lnTo>
                      <a:pt x="18011" y="9053"/>
                    </a:lnTo>
                    <a:lnTo>
                      <a:pt x="17404" y="7194"/>
                    </a:lnTo>
                    <a:lnTo>
                      <a:pt x="15733" y="7703"/>
                    </a:lnTo>
                    <a:cubicBezTo>
                      <a:pt x="15733" y="7703"/>
                      <a:pt x="16395" y="9544"/>
                      <a:pt x="16395" y="9544"/>
                    </a:cubicBezTo>
                    <a:close/>
                    <a:moveTo>
                      <a:pt x="15378" y="6712"/>
                    </a:moveTo>
                    <a:lnTo>
                      <a:pt x="17078" y="6193"/>
                    </a:lnTo>
                    <a:lnTo>
                      <a:pt x="16475" y="4334"/>
                    </a:lnTo>
                    <a:lnTo>
                      <a:pt x="14720" y="4871"/>
                    </a:lnTo>
                    <a:cubicBezTo>
                      <a:pt x="14720" y="4871"/>
                      <a:pt x="15378" y="6712"/>
                      <a:pt x="15378" y="6712"/>
                    </a:cubicBezTo>
                    <a:close/>
                    <a:moveTo>
                      <a:pt x="14366" y="3880"/>
                    </a:moveTo>
                    <a:lnTo>
                      <a:pt x="16150" y="3333"/>
                    </a:lnTo>
                    <a:lnTo>
                      <a:pt x="15550" y="1473"/>
                    </a:lnTo>
                    <a:lnTo>
                      <a:pt x="13711" y="2038"/>
                    </a:lnTo>
                    <a:cubicBezTo>
                      <a:pt x="13711" y="2038"/>
                      <a:pt x="14366" y="3880"/>
                      <a:pt x="14366" y="3880"/>
                    </a:cubicBezTo>
                    <a:close/>
                    <a:moveTo>
                      <a:pt x="16885" y="13689"/>
                    </a:moveTo>
                    <a:lnTo>
                      <a:pt x="15404" y="14212"/>
                    </a:lnTo>
                    <a:lnTo>
                      <a:pt x="16158" y="16018"/>
                    </a:lnTo>
                    <a:lnTo>
                      <a:pt x="17585" y="15516"/>
                    </a:lnTo>
                    <a:cubicBezTo>
                      <a:pt x="17585" y="15516"/>
                      <a:pt x="16885" y="13689"/>
                      <a:pt x="16885" y="13689"/>
                    </a:cubicBezTo>
                    <a:close/>
                    <a:moveTo>
                      <a:pt x="14231" y="14773"/>
                    </a:moveTo>
                    <a:cubicBezTo>
                      <a:pt x="14231" y="14773"/>
                      <a:pt x="13868" y="14921"/>
                      <a:pt x="13505" y="15071"/>
                    </a:cubicBezTo>
                    <a:cubicBezTo>
                      <a:pt x="13323" y="15144"/>
                      <a:pt x="13142" y="15218"/>
                      <a:pt x="13005" y="15273"/>
                    </a:cubicBezTo>
                    <a:cubicBezTo>
                      <a:pt x="12867" y="15326"/>
                      <a:pt x="12781" y="15374"/>
                      <a:pt x="12781" y="15374"/>
                    </a:cubicBezTo>
                    <a:lnTo>
                      <a:pt x="13631" y="17139"/>
                    </a:lnTo>
                    <a:cubicBezTo>
                      <a:pt x="13631" y="17139"/>
                      <a:pt x="13715" y="17095"/>
                      <a:pt x="13846" y="17042"/>
                    </a:cubicBezTo>
                    <a:cubicBezTo>
                      <a:pt x="13977" y="16988"/>
                      <a:pt x="14153" y="16917"/>
                      <a:pt x="14328" y="16847"/>
                    </a:cubicBezTo>
                    <a:cubicBezTo>
                      <a:pt x="14678" y="16704"/>
                      <a:pt x="15028" y="16561"/>
                      <a:pt x="15028" y="16561"/>
                    </a:cubicBezTo>
                    <a:cubicBezTo>
                      <a:pt x="15028" y="16561"/>
                      <a:pt x="14231" y="14773"/>
                      <a:pt x="14231" y="14773"/>
                    </a:cubicBezTo>
                    <a:close/>
                    <a:moveTo>
                      <a:pt x="11850" y="21571"/>
                    </a:moveTo>
                    <a:cubicBezTo>
                      <a:pt x="11850" y="21571"/>
                      <a:pt x="8872" y="16375"/>
                      <a:pt x="5894" y="11178"/>
                    </a:cubicBezTo>
                    <a:cubicBezTo>
                      <a:pt x="2947" y="5964"/>
                      <a:pt x="0" y="750"/>
                      <a:pt x="0" y="750"/>
                    </a:cubicBezTo>
                    <a:cubicBezTo>
                      <a:pt x="0" y="750"/>
                      <a:pt x="262" y="712"/>
                      <a:pt x="720" y="645"/>
                    </a:cubicBezTo>
                    <a:cubicBezTo>
                      <a:pt x="1173" y="573"/>
                      <a:pt x="1824" y="482"/>
                      <a:pt x="2617" y="413"/>
                    </a:cubicBezTo>
                    <a:cubicBezTo>
                      <a:pt x="3395" y="341"/>
                      <a:pt x="4304" y="256"/>
                      <a:pt x="5277" y="164"/>
                    </a:cubicBezTo>
                    <a:cubicBezTo>
                      <a:pt x="6252" y="105"/>
                      <a:pt x="7290" y="69"/>
                      <a:pt x="8308" y="29"/>
                    </a:cubicBezTo>
                    <a:cubicBezTo>
                      <a:pt x="9319" y="-29"/>
                      <a:pt x="10357" y="17"/>
                      <a:pt x="11299" y="21"/>
                    </a:cubicBezTo>
                    <a:cubicBezTo>
                      <a:pt x="12243" y="30"/>
                      <a:pt x="13113" y="49"/>
                      <a:pt x="13868" y="112"/>
                    </a:cubicBezTo>
                    <a:cubicBezTo>
                      <a:pt x="15350" y="216"/>
                      <a:pt x="16338" y="285"/>
                      <a:pt x="16338" y="285"/>
                    </a:cubicBezTo>
                    <a:cubicBezTo>
                      <a:pt x="16338" y="285"/>
                      <a:pt x="17643" y="4556"/>
                      <a:pt x="18949" y="8825"/>
                    </a:cubicBezTo>
                    <a:cubicBezTo>
                      <a:pt x="20274" y="13090"/>
                      <a:pt x="21600" y="17353"/>
                      <a:pt x="21600" y="17353"/>
                    </a:cubicBezTo>
                    <a:lnTo>
                      <a:pt x="20057" y="17863"/>
                    </a:lnTo>
                    <a:lnTo>
                      <a:pt x="19507" y="16293"/>
                    </a:lnTo>
                    <a:cubicBezTo>
                      <a:pt x="19507" y="16293"/>
                      <a:pt x="19039" y="16425"/>
                      <a:pt x="18364" y="16697"/>
                    </a:cubicBezTo>
                    <a:cubicBezTo>
                      <a:pt x="17689" y="16967"/>
                      <a:pt x="16762" y="17261"/>
                      <a:pt x="15883" y="17675"/>
                    </a:cubicBezTo>
                    <a:cubicBezTo>
                      <a:pt x="15437" y="17866"/>
                      <a:pt x="14991" y="18057"/>
                      <a:pt x="14573" y="18236"/>
                    </a:cubicBezTo>
                    <a:cubicBezTo>
                      <a:pt x="14156" y="18417"/>
                      <a:pt x="13783" y="18622"/>
                      <a:pt x="13455" y="18778"/>
                    </a:cubicBezTo>
                    <a:cubicBezTo>
                      <a:pt x="12800" y="19096"/>
                      <a:pt x="12363" y="19308"/>
                      <a:pt x="12363" y="19308"/>
                    </a:cubicBezTo>
                    <a:lnTo>
                      <a:pt x="13179" y="20832"/>
                    </a:lnTo>
                    <a:cubicBezTo>
                      <a:pt x="13179" y="20832"/>
                      <a:pt x="13094" y="20874"/>
                      <a:pt x="12967" y="20939"/>
                    </a:cubicBezTo>
                    <a:cubicBezTo>
                      <a:pt x="12843" y="21009"/>
                      <a:pt x="12678" y="21103"/>
                      <a:pt x="12512" y="21198"/>
                    </a:cubicBezTo>
                    <a:cubicBezTo>
                      <a:pt x="12181" y="21384"/>
                      <a:pt x="11850" y="21571"/>
                      <a:pt x="11850" y="21571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3" name="ïšḷîdè">
                <a:extLst>
                  <a:ext uri="{FF2B5EF4-FFF2-40B4-BE49-F238E27FC236}">
                    <a16:creationId xmlns:a16="http://schemas.microsoft.com/office/drawing/2014/main" id="{7025C463-378F-45E6-8AE7-F164C20BD132}"/>
                  </a:ext>
                </a:extLst>
              </p:cNvPr>
              <p:cNvSpPr/>
              <p:nvPr/>
            </p:nvSpPr>
            <p:spPr>
              <a:xfrm>
                <a:off x="5265624" y="1799514"/>
                <a:ext cx="614771" cy="66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18088" y="8425"/>
                    </a:moveTo>
                    <a:cubicBezTo>
                      <a:pt x="18088" y="8425"/>
                      <a:pt x="17462" y="8066"/>
                      <a:pt x="16469" y="7620"/>
                    </a:cubicBezTo>
                    <a:cubicBezTo>
                      <a:pt x="15488" y="7154"/>
                      <a:pt x="14179" y="6534"/>
                      <a:pt x="12870" y="5913"/>
                    </a:cubicBezTo>
                    <a:cubicBezTo>
                      <a:pt x="11529" y="5353"/>
                      <a:pt x="10190" y="4795"/>
                      <a:pt x="9184" y="4374"/>
                    </a:cubicBezTo>
                    <a:cubicBezTo>
                      <a:pt x="8187" y="3937"/>
                      <a:pt x="7498" y="3700"/>
                      <a:pt x="7498" y="3700"/>
                    </a:cubicBezTo>
                    <a:lnTo>
                      <a:pt x="6419" y="6096"/>
                    </a:lnTo>
                    <a:cubicBezTo>
                      <a:pt x="6419" y="6096"/>
                      <a:pt x="7091" y="6326"/>
                      <a:pt x="8061" y="6753"/>
                    </a:cubicBezTo>
                    <a:cubicBezTo>
                      <a:pt x="9040" y="7160"/>
                      <a:pt x="10344" y="7705"/>
                      <a:pt x="11649" y="8249"/>
                    </a:cubicBezTo>
                    <a:cubicBezTo>
                      <a:pt x="12923" y="8854"/>
                      <a:pt x="14197" y="9458"/>
                      <a:pt x="15153" y="9911"/>
                    </a:cubicBezTo>
                    <a:cubicBezTo>
                      <a:pt x="16120" y="10344"/>
                      <a:pt x="16729" y="10696"/>
                      <a:pt x="16729" y="10695"/>
                    </a:cubicBezTo>
                    <a:cubicBezTo>
                      <a:pt x="16729" y="10695"/>
                      <a:pt x="18088" y="8425"/>
                      <a:pt x="18088" y="8425"/>
                    </a:cubicBezTo>
                    <a:close/>
                    <a:moveTo>
                      <a:pt x="15689" y="12432"/>
                    </a:moveTo>
                    <a:cubicBezTo>
                      <a:pt x="15689" y="12432"/>
                      <a:pt x="15093" y="12087"/>
                      <a:pt x="14145" y="11664"/>
                    </a:cubicBezTo>
                    <a:cubicBezTo>
                      <a:pt x="13210" y="11220"/>
                      <a:pt x="11962" y="10628"/>
                      <a:pt x="10714" y="10036"/>
                    </a:cubicBezTo>
                    <a:cubicBezTo>
                      <a:pt x="9437" y="9503"/>
                      <a:pt x="8160" y="8971"/>
                      <a:pt x="7201" y="8571"/>
                    </a:cubicBezTo>
                    <a:cubicBezTo>
                      <a:pt x="6252" y="8152"/>
                      <a:pt x="5595" y="7928"/>
                      <a:pt x="5595" y="7927"/>
                    </a:cubicBezTo>
                    <a:lnTo>
                      <a:pt x="4515" y="10322"/>
                    </a:lnTo>
                    <a:cubicBezTo>
                      <a:pt x="4515" y="10322"/>
                      <a:pt x="5155" y="10540"/>
                      <a:pt x="6078" y="10948"/>
                    </a:cubicBezTo>
                    <a:cubicBezTo>
                      <a:pt x="7009" y="11337"/>
                      <a:pt x="8252" y="11854"/>
                      <a:pt x="9494" y="12372"/>
                    </a:cubicBezTo>
                    <a:cubicBezTo>
                      <a:pt x="10706" y="12948"/>
                      <a:pt x="11919" y="13524"/>
                      <a:pt x="12829" y="13955"/>
                    </a:cubicBezTo>
                    <a:cubicBezTo>
                      <a:pt x="13751" y="14366"/>
                      <a:pt x="14329" y="14702"/>
                      <a:pt x="14329" y="14701"/>
                    </a:cubicBezTo>
                    <a:cubicBezTo>
                      <a:pt x="14329" y="14701"/>
                      <a:pt x="15689" y="12432"/>
                      <a:pt x="15689" y="12432"/>
                    </a:cubicBezTo>
                    <a:close/>
                    <a:moveTo>
                      <a:pt x="13290" y="16438"/>
                    </a:moveTo>
                    <a:cubicBezTo>
                      <a:pt x="13290" y="16438"/>
                      <a:pt x="12724" y="16109"/>
                      <a:pt x="11821" y="15708"/>
                    </a:cubicBezTo>
                    <a:cubicBezTo>
                      <a:pt x="10932" y="15286"/>
                      <a:pt x="9746" y="14722"/>
                      <a:pt x="8559" y="14160"/>
                    </a:cubicBezTo>
                    <a:cubicBezTo>
                      <a:pt x="7344" y="13653"/>
                      <a:pt x="6130" y="13147"/>
                      <a:pt x="5218" y="12767"/>
                    </a:cubicBezTo>
                    <a:cubicBezTo>
                      <a:pt x="4316" y="12368"/>
                      <a:pt x="3691" y="12155"/>
                      <a:pt x="3691" y="12155"/>
                    </a:cubicBezTo>
                    <a:lnTo>
                      <a:pt x="2612" y="14549"/>
                    </a:lnTo>
                    <a:cubicBezTo>
                      <a:pt x="2612" y="14550"/>
                      <a:pt x="3220" y="14755"/>
                      <a:pt x="4095" y="15144"/>
                    </a:cubicBezTo>
                    <a:cubicBezTo>
                      <a:pt x="4979" y="15513"/>
                      <a:pt x="6159" y="16004"/>
                      <a:pt x="7339" y="16495"/>
                    </a:cubicBezTo>
                    <a:cubicBezTo>
                      <a:pt x="8489" y="17042"/>
                      <a:pt x="9642" y="17589"/>
                      <a:pt x="10505" y="17999"/>
                    </a:cubicBezTo>
                    <a:cubicBezTo>
                      <a:pt x="11381" y="18388"/>
                      <a:pt x="11929" y="18708"/>
                      <a:pt x="11929" y="18708"/>
                    </a:cubicBezTo>
                    <a:cubicBezTo>
                      <a:pt x="11929" y="18708"/>
                      <a:pt x="13290" y="16438"/>
                      <a:pt x="13290" y="16438"/>
                    </a:cubicBezTo>
                    <a:close/>
                    <a:moveTo>
                      <a:pt x="13373" y="2903"/>
                    </a:moveTo>
                    <a:cubicBezTo>
                      <a:pt x="13097" y="3446"/>
                      <a:pt x="13253" y="4036"/>
                      <a:pt x="13715" y="4231"/>
                    </a:cubicBezTo>
                    <a:cubicBezTo>
                      <a:pt x="14166" y="4447"/>
                      <a:pt x="14765" y="4189"/>
                      <a:pt x="15052" y="3653"/>
                    </a:cubicBezTo>
                    <a:cubicBezTo>
                      <a:pt x="15338" y="3119"/>
                      <a:pt x="15194" y="2506"/>
                      <a:pt x="14732" y="2284"/>
                    </a:cubicBezTo>
                    <a:cubicBezTo>
                      <a:pt x="14258" y="2083"/>
                      <a:pt x="13647" y="2365"/>
                      <a:pt x="13373" y="2903"/>
                    </a:cubicBezTo>
                    <a:close/>
                    <a:moveTo>
                      <a:pt x="21600" y="6597"/>
                    </a:moveTo>
                    <a:lnTo>
                      <a:pt x="12211" y="21585"/>
                    </a:lnTo>
                    <a:lnTo>
                      <a:pt x="10693" y="20774"/>
                    </a:lnTo>
                    <a:lnTo>
                      <a:pt x="10890" y="20445"/>
                    </a:lnTo>
                    <a:cubicBezTo>
                      <a:pt x="10890" y="20445"/>
                      <a:pt x="10354" y="20131"/>
                      <a:pt x="9498" y="19752"/>
                    </a:cubicBezTo>
                    <a:cubicBezTo>
                      <a:pt x="8654" y="19351"/>
                      <a:pt x="7529" y="18816"/>
                      <a:pt x="6405" y="18282"/>
                    </a:cubicBezTo>
                    <a:cubicBezTo>
                      <a:pt x="5251" y="17802"/>
                      <a:pt x="4099" y="17323"/>
                      <a:pt x="3236" y="16963"/>
                    </a:cubicBezTo>
                    <a:cubicBezTo>
                      <a:pt x="2380" y="16583"/>
                      <a:pt x="1787" y="16382"/>
                      <a:pt x="1787" y="16382"/>
                    </a:cubicBezTo>
                    <a:lnTo>
                      <a:pt x="1631" y="16729"/>
                    </a:lnTo>
                    <a:lnTo>
                      <a:pt x="0" y="16142"/>
                    </a:lnTo>
                    <a:lnTo>
                      <a:pt x="6864" y="28"/>
                    </a:lnTo>
                    <a:cubicBezTo>
                      <a:pt x="6864" y="28"/>
                      <a:pt x="7411" y="21"/>
                      <a:pt x="8231" y="12"/>
                    </a:cubicBezTo>
                    <a:cubicBezTo>
                      <a:pt x="9055" y="-3"/>
                      <a:pt x="10162" y="-15"/>
                      <a:pt x="11249" y="45"/>
                    </a:cubicBezTo>
                    <a:cubicBezTo>
                      <a:pt x="13471" y="135"/>
                      <a:pt x="15693" y="223"/>
                      <a:pt x="15693" y="223"/>
                    </a:cubicBezTo>
                    <a:cubicBezTo>
                      <a:pt x="15693" y="223"/>
                      <a:pt x="17215" y="1800"/>
                      <a:pt x="18737" y="3377"/>
                    </a:cubicBezTo>
                    <a:cubicBezTo>
                      <a:pt x="19497" y="4139"/>
                      <a:pt x="20200" y="4969"/>
                      <a:pt x="20725" y="5582"/>
                    </a:cubicBezTo>
                    <a:cubicBezTo>
                      <a:pt x="21251" y="6190"/>
                      <a:pt x="21600" y="6597"/>
                      <a:pt x="21600" y="6597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34" name="ï$ḻîḋe">
                <a:extLst>
                  <a:ext uri="{FF2B5EF4-FFF2-40B4-BE49-F238E27FC236}">
                    <a16:creationId xmlns:a16="http://schemas.microsoft.com/office/drawing/2014/main" id="{75ABEAB2-C55A-42A8-9FEB-874415BA2B9E}"/>
                  </a:ext>
                </a:extLst>
              </p:cNvPr>
              <p:cNvSpPr/>
              <p:nvPr/>
            </p:nvSpPr>
            <p:spPr>
              <a:xfrm>
                <a:off x="6482341" y="2658373"/>
                <a:ext cx="1208420" cy="959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" y="13754"/>
                    </a:moveTo>
                    <a:cubicBezTo>
                      <a:pt x="1986" y="13754"/>
                      <a:pt x="2166" y="14106"/>
                      <a:pt x="2438" y="14634"/>
                    </a:cubicBezTo>
                    <a:cubicBezTo>
                      <a:pt x="2702" y="15169"/>
                      <a:pt x="3016" y="15909"/>
                      <a:pt x="3355" y="16631"/>
                    </a:cubicBezTo>
                    <a:cubicBezTo>
                      <a:pt x="3707" y="17345"/>
                      <a:pt x="3985" y="18108"/>
                      <a:pt x="4217" y="18664"/>
                    </a:cubicBezTo>
                    <a:cubicBezTo>
                      <a:pt x="4446" y="19223"/>
                      <a:pt x="4599" y="19595"/>
                      <a:pt x="4599" y="19595"/>
                    </a:cubicBezTo>
                    <a:lnTo>
                      <a:pt x="5882" y="18802"/>
                    </a:lnTo>
                    <a:cubicBezTo>
                      <a:pt x="5882" y="18802"/>
                      <a:pt x="5725" y="18419"/>
                      <a:pt x="5490" y="17843"/>
                    </a:cubicBezTo>
                    <a:cubicBezTo>
                      <a:pt x="5251" y="17270"/>
                      <a:pt x="4963" y="16486"/>
                      <a:pt x="4602" y="15750"/>
                    </a:cubicBezTo>
                    <a:cubicBezTo>
                      <a:pt x="4254" y="15005"/>
                      <a:pt x="3929" y="14244"/>
                      <a:pt x="3657" y="13694"/>
                    </a:cubicBezTo>
                    <a:cubicBezTo>
                      <a:pt x="3377" y="13149"/>
                      <a:pt x="3191" y="12786"/>
                      <a:pt x="3191" y="12786"/>
                    </a:cubicBezTo>
                    <a:cubicBezTo>
                      <a:pt x="3191" y="12786"/>
                      <a:pt x="1986" y="13754"/>
                      <a:pt x="1986" y="13754"/>
                    </a:cubicBezTo>
                    <a:close/>
                    <a:moveTo>
                      <a:pt x="4113" y="12048"/>
                    </a:moveTo>
                    <a:cubicBezTo>
                      <a:pt x="4113" y="12048"/>
                      <a:pt x="4303" y="12419"/>
                      <a:pt x="4588" y="12975"/>
                    </a:cubicBezTo>
                    <a:cubicBezTo>
                      <a:pt x="4866" y="13538"/>
                      <a:pt x="5198" y="14315"/>
                      <a:pt x="5554" y="15076"/>
                    </a:cubicBezTo>
                    <a:cubicBezTo>
                      <a:pt x="5922" y="15829"/>
                      <a:pt x="6218" y="16630"/>
                      <a:pt x="6462" y="17216"/>
                    </a:cubicBezTo>
                    <a:cubicBezTo>
                      <a:pt x="6703" y="17804"/>
                      <a:pt x="6863" y="18196"/>
                      <a:pt x="6863" y="18196"/>
                    </a:cubicBezTo>
                    <a:lnTo>
                      <a:pt x="8147" y="17403"/>
                    </a:lnTo>
                    <a:cubicBezTo>
                      <a:pt x="8147" y="17403"/>
                      <a:pt x="7981" y="17000"/>
                      <a:pt x="7734" y="16395"/>
                    </a:cubicBezTo>
                    <a:cubicBezTo>
                      <a:pt x="7484" y="15792"/>
                      <a:pt x="7178" y="14969"/>
                      <a:pt x="6801" y="14194"/>
                    </a:cubicBezTo>
                    <a:cubicBezTo>
                      <a:pt x="6436" y="13412"/>
                      <a:pt x="6093" y="12613"/>
                      <a:pt x="5808" y="12035"/>
                    </a:cubicBezTo>
                    <a:cubicBezTo>
                      <a:pt x="5514" y="11462"/>
                      <a:pt x="5319" y="11080"/>
                      <a:pt x="5319" y="11080"/>
                    </a:cubicBezTo>
                    <a:cubicBezTo>
                      <a:pt x="5319" y="11080"/>
                      <a:pt x="4113" y="12048"/>
                      <a:pt x="4113" y="12048"/>
                    </a:cubicBezTo>
                    <a:close/>
                    <a:moveTo>
                      <a:pt x="6241" y="10340"/>
                    </a:moveTo>
                    <a:cubicBezTo>
                      <a:pt x="6241" y="10340"/>
                      <a:pt x="6440" y="10730"/>
                      <a:pt x="6740" y="11315"/>
                    </a:cubicBezTo>
                    <a:cubicBezTo>
                      <a:pt x="7031" y="11906"/>
                      <a:pt x="7382" y="12721"/>
                      <a:pt x="7754" y="13520"/>
                    </a:cubicBezTo>
                    <a:cubicBezTo>
                      <a:pt x="8140" y="14312"/>
                      <a:pt x="8452" y="15151"/>
                      <a:pt x="8707" y="15767"/>
                    </a:cubicBezTo>
                    <a:cubicBezTo>
                      <a:pt x="8960" y="16384"/>
                      <a:pt x="9128" y="16797"/>
                      <a:pt x="9128" y="16797"/>
                    </a:cubicBezTo>
                    <a:lnTo>
                      <a:pt x="10411" y="16004"/>
                    </a:lnTo>
                    <a:cubicBezTo>
                      <a:pt x="10411" y="16004"/>
                      <a:pt x="10238" y="15581"/>
                      <a:pt x="9979" y="14946"/>
                    </a:cubicBezTo>
                    <a:cubicBezTo>
                      <a:pt x="9717" y="14314"/>
                      <a:pt x="9395" y="13452"/>
                      <a:pt x="9001" y="12639"/>
                    </a:cubicBezTo>
                    <a:cubicBezTo>
                      <a:pt x="8618" y="11818"/>
                      <a:pt x="8257" y="10981"/>
                      <a:pt x="7958" y="10375"/>
                    </a:cubicBezTo>
                    <a:cubicBezTo>
                      <a:pt x="7651" y="9775"/>
                      <a:pt x="7447" y="9374"/>
                      <a:pt x="7447" y="9374"/>
                    </a:cubicBezTo>
                    <a:cubicBezTo>
                      <a:pt x="7447" y="9374"/>
                      <a:pt x="6241" y="10340"/>
                      <a:pt x="6241" y="10340"/>
                    </a:cubicBezTo>
                    <a:close/>
                    <a:moveTo>
                      <a:pt x="8368" y="8636"/>
                    </a:moveTo>
                    <a:cubicBezTo>
                      <a:pt x="8368" y="8636"/>
                      <a:pt x="8577" y="9044"/>
                      <a:pt x="8889" y="9657"/>
                    </a:cubicBezTo>
                    <a:cubicBezTo>
                      <a:pt x="9194" y="10275"/>
                      <a:pt x="9563" y="11128"/>
                      <a:pt x="9953" y="11965"/>
                    </a:cubicBezTo>
                    <a:cubicBezTo>
                      <a:pt x="10355" y="12795"/>
                      <a:pt x="10683" y="13674"/>
                      <a:pt x="10951" y="14319"/>
                    </a:cubicBezTo>
                    <a:cubicBezTo>
                      <a:pt x="11216" y="14966"/>
                      <a:pt x="11391" y="15398"/>
                      <a:pt x="11391" y="15398"/>
                    </a:cubicBezTo>
                    <a:lnTo>
                      <a:pt x="12675" y="14604"/>
                    </a:lnTo>
                    <a:cubicBezTo>
                      <a:pt x="12675" y="14604"/>
                      <a:pt x="12495" y="14162"/>
                      <a:pt x="12224" y="13498"/>
                    </a:cubicBezTo>
                    <a:cubicBezTo>
                      <a:pt x="11949" y="12836"/>
                      <a:pt x="11612" y="11935"/>
                      <a:pt x="11200" y="11084"/>
                    </a:cubicBezTo>
                    <a:cubicBezTo>
                      <a:pt x="10800" y="10225"/>
                      <a:pt x="10421" y="9350"/>
                      <a:pt x="10109" y="8716"/>
                    </a:cubicBezTo>
                    <a:cubicBezTo>
                      <a:pt x="9788" y="8088"/>
                      <a:pt x="9574" y="7669"/>
                      <a:pt x="9574" y="7669"/>
                    </a:cubicBezTo>
                    <a:cubicBezTo>
                      <a:pt x="9574" y="7669"/>
                      <a:pt x="8368" y="8636"/>
                      <a:pt x="8368" y="8636"/>
                    </a:cubicBezTo>
                    <a:close/>
                    <a:moveTo>
                      <a:pt x="10496" y="6929"/>
                    </a:moveTo>
                    <a:cubicBezTo>
                      <a:pt x="10496" y="6929"/>
                      <a:pt x="10714" y="7356"/>
                      <a:pt x="11041" y="7996"/>
                    </a:cubicBezTo>
                    <a:cubicBezTo>
                      <a:pt x="11360" y="8643"/>
                      <a:pt x="11746" y="9534"/>
                      <a:pt x="12153" y="10410"/>
                    </a:cubicBezTo>
                    <a:cubicBezTo>
                      <a:pt x="12572" y="11278"/>
                      <a:pt x="12917" y="12195"/>
                      <a:pt x="13197" y="12870"/>
                    </a:cubicBezTo>
                    <a:cubicBezTo>
                      <a:pt x="13473" y="13547"/>
                      <a:pt x="13657" y="13998"/>
                      <a:pt x="13657" y="13998"/>
                    </a:cubicBezTo>
                    <a:lnTo>
                      <a:pt x="14939" y="13205"/>
                    </a:lnTo>
                    <a:cubicBezTo>
                      <a:pt x="14939" y="13205"/>
                      <a:pt x="14751" y="12743"/>
                      <a:pt x="14468" y="12050"/>
                    </a:cubicBezTo>
                    <a:cubicBezTo>
                      <a:pt x="14182" y="11358"/>
                      <a:pt x="13828" y="10418"/>
                      <a:pt x="13399" y="9529"/>
                    </a:cubicBezTo>
                    <a:cubicBezTo>
                      <a:pt x="12982" y="8632"/>
                      <a:pt x="12586" y="7719"/>
                      <a:pt x="12259" y="7056"/>
                    </a:cubicBezTo>
                    <a:cubicBezTo>
                      <a:pt x="11925" y="6400"/>
                      <a:pt x="11702" y="5963"/>
                      <a:pt x="11702" y="5963"/>
                    </a:cubicBezTo>
                    <a:cubicBezTo>
                      <a:pt x="11702" y="5963"/>
                      <a:pt x="10496" y="6929"/>
                      <a:pt x="10496" y="6929"/>
                    </a:cubicBezTo>
                    <a:close/>
                    <a:moveTo>
                      <a:pt x="12623" y="5224"/>
                    </a:moveTo>
                    <a:cubicBezTo>
                      <a:pt x="12623" y="5224"/>
                      <a:pt x="12850" y="5669"/>
                      <a:pt x="13190" y="6338"/>
                    </a:cubicBezTo>
                    <a:cubicBezTo>
                      <a:pt x="13523" y="7013"/>
                      <a:pt x="13927" y="7941"/>
                      <a:pt x="14351" y="8856"/>
                    </a:cubicBezTo>
                    <a:cubicBezTo>
                      <a:pt x="14788" y="9761"/>
                      <a:pt x="15149" y="10718"/>
                      <a:pt x="15440" y="11422"/>
                    </a:cubicBezTo>
                    <a:cubicBezTo>
                      <a:pt x="15728" y="12129"/>
                      <a:pt x="15920" y="12600"/>
                      <a:pt x="15920" y="12600"/>
                    </a:cubicBezTo>
                    <a:lnTo>
                      <a:pt x="17203" y="11806"/>
                    </a:lnTo>
                    <a:cubicBezTo>
                      <a:pt x="17203" y="11806"/>
                      <a:pt x="17008" y="11324"/>
                      <a:pt x="16713" y="10601"/>
                    </a:cubicBezTo>
                    <a:cubicBezTo>
                      <a:pt x="16415" y="9880"/>
                      <a:pt x="16044" y="8902"/>
                      <a:pt x="15598" y="7974"/>
                    </a:cubicBezTo>
                    <a:cubicBezTo>
                      <a:pt x="15164" y="7038"/>
                      <a:pt x="14750" y="6087"/>
                      <a:pt x="14410" y="5397"/>
                    </a:cubicBezTo>
                    <a:cubicBezTo>
                      <a:pt x="14062" y="4713"/>
                      <a:pt x="13829" y="4257"/>
                      <a:pt x="13829" y="4257"/>
                    </a:cubicBezTo>
                    <a:cubicBezTo>
                      <a:pt x="13829" y="4257"/>
                      <a:pt x="12623" y="5224"/>
                      <a:pt x="12623" y="5224"/>
                    </a:cubicBezTo>
                    <a:close/>
                    <a:moveTo>
                      <a:pt x="14752" y="3517"/>
                    </a:moveTo>
                    <a:cubicBezTo>
                      <a:pt x="14752" y="3517"/>
                      <a:pt x="14987" y="3981"/>
                      <a:pt x="15342" y="4678"/>
                    </a:cubicBezTo>
                    <a:cubicBezTo>
                      <a:pt x="15688" y="5380"/>
                      <a:pt x="16110" y="6347"/>
                      <a:pt x="16551" y="7300"/>
                    </a:cubicBezTo>
                    <a:cubicBezTo>
                      <a:pt x="17005" y="8244"/>
                      <a:pt x="17382" y="9240"/>
                      <a:pt x="17686" y="9974"/>
                    </a:cubicBezTo>
                    <a:cubicBezTo>
                      <a:pt x="17985" y="10709"/>
                      <a:pt x="18185" y="11200"/>
                      <a:pt x="18185" y="11200"/>
                    </a:cubicBezTo>
                    <a:lnTo>
                      <a:pt x="19468" y="10408"/>
                    </a:lnTo>
                    <a:cubicBezTo>
                      <a:pt x="19468" y="10408"/>
                      <a:pt x="19263" y="9905"/>
                      <a:pt x="18957" y="9153"/>
                    </a:cubicBezTo>
                    <a:cubicBezTo>
                      <a:pt x="18648" y="8403"/>
                      <a:pt x="18261" y="7385"/>
                      <a:pt x="17797" y="6419"/>
                    </a:cubicBezTo>
                    <a:cubicBezTo>
                      <a:pt x="17347" y="5445"/>
                      <a:pt x="16915" y="4456"/>
                      <a:pt x="16561" y="3737"/>
                    </a:cubicBezTo>
                    <a:cubicBezTo>
                      <a:pt x="16198" y="3026"/>
                      <a:pt x="15957" y="2551"/>
                      <a:pt x="15957" y="2551"/>
                    </a:cubicBezTo>
                    <a:cubicBezTo>
                      <a:pt x="15957" y="2551"/>
                      <a:pt x="14752" y="3517"/>
                      <a:pt x="14752" y="3517"/>
                    </a:cubicBezTo>
                    <a:close/>
                    <a:moveTo>
                      <a:pt x="0" y="14012"/>
                    </a:moveTo>
                    <a:lnTo>
                      <a:pt x="16755" y="0"/>
                    </a:lnTo>
                    <a:cubicBezTo>
                      <a:pt x="16755" y="0"/>
                      <a:pt x="17772" y="1017"/>
                      <a:pt x="18789" y="2034"/>
                    </a:cubicBezTo>
                    <a:cubicBezTo>
                      <a:pt x="19781" y="3089"/>
                      <a:pt x="20762" y="4204"/>
                      <a:pt x="20762" y="4204"/>
                    </a:cubicBezTo>
                    <a:cubicBezTo>
                      <a:pt x="20762" y="4204"/>
                      <a:pt x="20831" y="4620"/>
                      <a:pt x="20933" y="5244"/>
                    </a:cubicBezTo>
                    <a:cubicBezTo>
                      <a:pt x="21033" y="5868"/>
                      <a:pt x="21128" y="6720"/>
                      <a:pt x="21235" y="7553"/>
                    </a:cubicBezTo>
                    <a:cubicBezTo>
                      <a:pt x="21336" y="8384"/>
                      <a:pt x="21437" y="9214"/>
                      <a:pt x="21513" y="9836"/>
                    </a:cubicBezTo>
                    <a:cubicBezTo>
                      <a:pt x="21566" y="10465"/>
                      <a:pt x="21600" y="10883"/>
                      <a:pt x="21600" y="10883"/>
                    </a:cubicBezTo>
                    <a:lnTo>
                      <a:pt x="3376" y="21600"/>
                    </a:lnTo>
                    <a:cubicBezTo>
                      <a:pt x="3376" y="21600"/>
                      <a:pt x="3333" y="21476"/>
                      <a:pt x="3256" y="21258"/>
                    </a:cubicBezTo>
                    <a:cubicBezTo>
                      <a:pt x="3186" y="21037"/>
                      <a:pt x="3061" y="20736"/>
                      <a:pt x="2910" y="20375"/>
                    </a:cubicBezTo>
                    <a:cubicBezTo>
                      <a:pt x="2762" y="20012"/>
                      <a:pt x="2590" y="19589"/>
                      <a:pt x="2405" y="19135"/>
                    </a:cubicBezTo>
                    <a:cubicBezTo>
                      <a:pt x="2314" y="18908"/>
                      <a:pt x="2220" y="18671"/>
                      <a:pt x="2124" y="18432"/>
                    </a:cubicBezTo>
                    <a:cubicBezTo>
                      <a:pt x="2017" y="18201"/>
                      <a:pt x="1908" y="17967"/>
                      <a:pt x="1799" y="17731"/>
                    </a:cubicBezTo>
                    <a:cubicBezTo>
                      <a:pt x="1364" y="16790"/>
                      <a:pt x="953" y="15832"/>
                      <a:pt x="582" y="15160"/>
                    </a:cubicBezTo>
                    <a:cubicBezTo>
                      <a:pt x="232" y="14470"/>
                      <a:pt x="0" y="14012"/>
                      <a:pt x="0" y="140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5" name="î$ḻíḓe">
                <a:extLst>
                  <a:ext uri="{FF2B5EF4-FFF2-40B4-BE49-F238E27FC236}">
                    <a16:creationId xmlns:a16="http://schemas.microsoft.com/office/drawing/2014/main" id="{D49B1DFD-9A9C-42ED-AA1A-EC64474623A6}"/>
                  </a:ext>
                </a:extLst>
              </p:cNvPr>
              <p:cNvSpPr/>
              <p:nvPr/>
            </p:nvSpPr>
            <p:spPr>
              <a:xfrm>
                <a:off x="6829974" y="3609253"/>
                <a:ext cx="1787573" cy="646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00" y="14414"/>
                    </a:moveTo>
                    <a:lnTo>
                      <a:pt x="3674" y="17803"/>
                    </a:lnTo>
                    <a:lnTo>
                      <a:pt x="5715" y="16678"/>
                    </a:lnTo>
                    <a:lnTo>
                      <a:pt x="5425" y="13083"/>
                    </a:lnTo>
                    <a:cubicBezTo>
                      <a:pt x="5425" y="13083"/>
                      <a:pt x="3400" y="14414"/>
                      <a:pt x="3400" y="14414"/>
                    </a:cubicBezTo>
                    <a:close/>
                    <a:moveTo>
                      <a:pt x="6318" y="12496"/>
                    </a:moveTo>
                    <a:lnTo>
                      <a:pt x="6616" y="16181"/>
                    </a:lnTo>
                    <a:lnTo>
                      <a:pt x="8657" y="15060"/>
                    </a:lnTo>
                    <a:cubicBezTo>
                      <a:pt x="8657" y="15060"/>
                      <a:pt x="8643" y="14814"/>
                      <a:pt x="8610" y="14450"/>
                    </a:cubicBezTo>
                    <a:cubicBezTo>
                      <a:pt x="8580" y="14085"/>
                      <a:pt x="8541" y="13600"/>
                      <a:pt x="8501" y="13113"/>
                    </a:cubicBezTo>
                    <a:cubicBezTo>
                      <a:pt x="8422" y="12141"/>
                      <a:pt x="8343" y="11167"/>
                      <a:pt x="8343" y="11167"/>
                    </a:cubicBezTo>
                    <a:cubicBezTo>
                      <a:pt x="8343" y="11167"/>
                      <a:pt x="6318" y="12496"/>
                      <a:pt x="6318" y="12496"/>
                    </a:cubicBezTo>
                    <a:close/>
                    <a:moveTo>
                      <a:pt x="9237" y="10583"/>
                    </a:moveTo>
                    <a:cubicBezTo>
                      <a:pt x="9237" y="10583"/>
                      <a:pt x="9317" y="11579"/>
                      <a:pt x="9399" y="12574"/>
                    </a:cubicBezTo>
                    <a:cubicBezTo>
                      <a:pt x="9439" y="13071"/>
                      <a:pt x="9480" y="13568"/>
                      <a:pt x="9510" y="13941"/>
                    </a:cubicBezTo>
                    <a:cubicBezTo>
                      <a:pt x="9542" y="14313"/>
                      <a:pt x="9557" y="14564"/>
                      <a:pt x="9557" y="14564"/>
                    </a:cubicBezTo>
                    <a:lnTo>
                      <a:pt x="11598" y="13446"/>
                    </a:lnTo>
                    <a:cubicBezTo>
                      <a:pt x="11598" y="13446"/>
                      <a:pt x="11584" y="13181"/>
                      <a:pt x="11549" y="12790"/>
                    </a:cubicBezTo>
                    <a:cubicBezTo>
                      <a:pt x="11517" y="12397"/>
                      <a:pt x="11474" y="11875"/>
                      <a:pt x="11432" y="11352"/>
                    </a:cubicBezTo>
                    <a:cubicBezTo>
                      <a:pt x="11347" y="10306"/>
                      <a:pt x="11262" y="9259"/>
                      <a:pt x="11262" y="9259"/>
                    </a:cubicBezTo>
                    <a:cubicBezTo>
                      <a:pt x="11262" y="9259"/>
                      <a:pt x="9237" y="10583"/>
                      <a:pt x="9237" y="10583"/>
                    </a:cubicBezTo>
                    <a:close/>
                    <a:moveTo>
                      <a:pt x="12155" y="8674"/>
                    </a:moveTo>
                    <a:cubicBezTo>
                      <a:pt x="12155" y="8674"/>
                      <a:pt x="12243" y="9744"/>
                      <a:pt x="12329" y="10814"/>
                    </a:cubicBezTo>
                    <a:cubicBezTo>
                      <a:pt x="12373" y="11348"/>
                      <a:pt x="12416" y="11882"/>
                      <a:pt x="12449" y="12283"/>
                    </a:cubicBezTo>
                    <a:cubicBezTo>
                      <a:pt x="12484" y="12683"/>
                      <a:pt x="12499" y="12953"/>
                      <a:pt x="12499" y="12953"/>
                    </a:cubicBezTo>
                    <a:lnTo>
                      <a:pt x="14541" y="11838"/>
                    </a:lnTo>
                    <a:cubicBezTo>
                      <a:pt x="14541" y="11838"/>
                      <a:pt x="14525" y="11553"/>
                      <a:pt x="14489" y="11134"/>
                    </a:cubicBezTo>
                    <a:cubicBezTo>
                      <a:pt x="14455" y="10714"/>
                      <a:pt x="14409" y="10155"/>
                      <a:pt x="14364" y="9595"/>
                    </a:cubicBezTo>
                    <a:cubicBezTo>
                      <a:pt x="14272" y="8474"/>
                      <a:pt x="14181" y="7353"/>
                      <a:pt x="14181" y="7353"/>
                    </a:cubicBezTo>
                    <a:cubicBezTo>
                      <a:pt x="14181" y="7353"/>
                      <a:pt x="12155" y="8674"/>
                      <a:pt x="12155" y="8674"/>
                    </a:cubicBezTo>
                    <a:close/>
                    <a:moveTo>
                      <a:pt x="15075" y="6772"/>
                    </a:moveTo>
                    <a:cubicBezTo>
                      <a:pt x="15075" y="6772"/>
                      <a:pt x="15168" y="7914"/>
                      <a:pt x="15261" y="9058"/>
                    </a:cubicBezTo>
                    <a:cubicBezTo>
                      <a:pt x="15308" y="9629"/>
                      <a:pt x="15354" y="10199"/>
                      <a:pt x="15389" y="10628"/>
                    </a:cubicBezTo>
                    <a:cubicBezTo>
                      <a:pt x="15426" y="11055"/>
                      <a:pt x="15441" y="11346"/>
                      <a:pt x="15441" y="11346"/>
                    </a:cubicBezTo>
                    <a:lnTo>
                      <a:pt x="17483" y="10234"/>
                    </a:lnTo>
                    <a:cubicBezTo>
                      <a:pt x="17483" y="10234"/>
                      <a:pt x="17467" y="9931"/>
                      <a:pt x="17429" y="9484"/>
                    </a:cubicBezTo>
                    <a:cubicBezTo>
                      <a:pt x="17392" y="9037"/>
                      <a:pt x="17344" y="8440"/>
                      <a:pt x="17295" y="7842"/>
                    </a:cubicBezTo>
                    <a:cubicBezTo>
                      <a:pt x="17197" y="6649"/>
                      <a:pt x="17100" y="5456"/>
                      <a:pt x="17100" y="5456"/>
                    </a:cubicBezTo>
                    <a:cubicBezTo>
                      <a:pt x="17100" y="5456"/>
                      <a:pt x="15075" y="6772"/>
                      <a:pt x="15075" y="6772"/>
                    </a:cubicBezTo>
                    <a:close/>
                    <a:moveTo>
                      <a:pt x="17994" y="4875"/>
                    </a:moveTo>
                    <a:cubicBezTo>
                      <a:pt x="17994" y="4875"/>
                      <a:pt x="18094" y="6092"/>
                      <a:pt x="18193" y="7307"/>
                    </a:cubicBezTo>
                    <a:cubicBezTo>
                      <a:pt x="18242" y="7916"/>
                      <a:pt x="18291" y="8524"/>
                      <a:pt x="18328" y="8981"/>
                    </a:cubicBezTo>
                    <a:cubicBezTo>
                      <a:pt x="18368" y="9435"/>
                      <a:pt x="18384" y="9744"/>
                      <a:pt x="18384" y="9744"/>
                    </a:cubicBezTo>
                    <a:lnTo>
                      <a:pt x="20426" y="8635"/>
                    </a:lnTo>
                    <a:cubicBezTo>
                      <a:pt x="20426" y="8635"/>
                      <a:pt x="20409" y="8314"/>
                      <a:pt x="20369" y="7838"/>
                    </a:cubicBezTo>
                    <a:cubicBezTo>
                      <a:pt x="20330" y="7364"/>
                      <a:pt x="20279" y="6730"/>
                      <a:pt x="20228" y="6096"/>
                    </a:cubicBezTo>
                    <a:cubicBezTo>
                      <a:pt x="20124" y="4829"/>
                      <a:pt x="20021" y="3560"/>
                      <a:pt x="20021" y="3560"/>
                    </a:cubicBezTo>
                    <a:cubicBezTo>
                      <a:pt x="20021" y="3560"/>
                      <a:pt x="17994" y="4875"/>
                      <a:pt x="17994" y="4875"/>
                    </a:cubicBezTo>
                    <a:close/>
                    <a:moveTo>
                      <a:pt x="0" y="14812"/>
                    </a:moveTo>
                    <a:lnTo>
                      <a:pt x="20720" y="0"/>
                    </a:lnTo>
                    <a:cubicBezTo>
                      <a:pt x="20720" y="0"/>
                      <a:pt x="20793" y="704"/>
                      <a:pt x="20878" y="1780"/>
                    </a:cubicBezTo>
                    <a:cubicBezTo>
                      <a:pt x="20966" y="2852"/>
                      <a:pt x="21083" y="4281"/>
                      <a:pt x="21200" y="5712"/>
                    </a:cubicBezTo>
                    <a:cubicBezTo>
                      <a:pt x="21257" y="6427"/>
                      <a:pt x="21314" y="7143"/>
                      <a:pt x="21368" y="7814"/>
                    </a:cubicBezTo>
                    <a:cubicBezTo>
                      <a:pt x="21411" y="8490"/>
                      <a:pt x="21451" y="9121"/>
                      <a:pt x="21486" y="9662"/>
                    </a:cubicBezTo>
                    <a:cubicBezTo>
                      <a:pt x="21554" y="10744"/>
                      <a:pt x="21600" y="11466"/>
                      <a:pt x="21600" y="11466"/>
                    </a:cubicBezTo>
                    <a:lnTo>
                      <a:pt x="535" y="21600"/>
                    </a:lnTo>
                    <a:cubicBezTo>
                      <a:pt x="535" y="21600"/>
                      <a:pt x="509" y="21172"/>
                      <a:pt x="468" y="20530"/>
                    </a:cubicBezTo>
                    <a:cubicBezTo>
                      <a:pt x="446" y="20209"/>
                      <a:pt x="427" y="19832"/>
                      <a:pt x="397" y="19433"/>
                    </a:cubicBezTo>
                    <a:cubicBezTo>
                      <a:pt x="364" y="19037"/>
                      <a:pt x="327" y="18615"/>
                      <a:pt x="290" y="18191"/>
                    </a:cubicBezTo>
                    <a:cubicBezTo>
                      <a:pt x="220" y="17345"/>
                      <a:pt x="151" y="16499"/>
                      <a:pt x="98" y="15863"/>
                    </a:cubicBezTo>
                    <a:cubicBezTo>
                      <a:pt x="53" y="15223"/>
                      <a:pt x="0" y="14812"/>
                      <a:pt x="0" y="148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85000" lnSpcReduction="20000"/>
              </a:bodyPr>
              <a:lstStyle/>
              <a:p>
                <a:endParaRPr sz="2000"/>
              </a:p>
            </p:txBody>
          </p:sp>
          <p:sp>
            <p:nvSpPr>
              <p:cNvPr id="36" name="ïŝlîḋe">
                <a:extLst>
                  <a:ext uri="{FF2B5EF4-FFF2-40B4-BE49-F238E27FC236}">
                    <a16:creationId xmlns:a16="http://schemas.microsoft.com/office/drawing/2014/main" id="{A7CEED74-6706-488C-A962-26EEFCDFFA48}"/>
                  </a:ext>
                </a:extLst>
              </p:cNvPr>
              <p:cNvSpPr/>
              <p:nvPr/>
            </p:nvSpPr>
            <p:spPr>
              <a:xfrm>
                <a:off x="6124483" y="1687044"/>
                <a:ext cx="2034699" cy="1527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3973"/>
                    </a:moveTo>
                    <a:cubicBezTo>
                      <a:pt x="13454" y="3973"/>
                      <a:pt x="13366" y="3842"/>
                      <a:pt x="13235" y="3646"/>
                    </a:cubicBezTo>
                    <a:cubicBezTo>
                      <a:pt x="13097" y="3457"/>
                      <a:pt x="12913" y="3204"/>
                      <a:pt x="12728" y="2952"/>
                    </a:cubicBezTo>
                    <a:cubicBezTo>
                      <a:pt x="12360" y="2449"/>
                      <a:pt x="11991" y="1945"/>
                      <a:pt x="11991" y="1945"/>
                    </a:cubicBezTo>
                    <a:lnTo>
                      <a:pt x="10681" y="3708"/>
                    </a:lnTo>
                    <a:cubicBezTo>
                      <a:pt x="10681" y="3708"/>
                      <a:pt x="11034" y="4190"/>
                      <a:pt x="11388" y="4672"/>
                    </a:cubicBezTo>
                    <a:cubicBezTo>
                      <a:pt x="11564" y="4913"/>
                      <a:pt x="11741" y="5154"/>
                      <a:pt x="11873" y="5335"/>
                    </a:cubicBezTo>
                    <a:cubicBezTo>
                      <a:pt x="11999" y="5524"/>
                      <a:pt x="12083" y="5650"/>
                      <a:pt x="12083" y="5650"/>
                    </a:cubicBezTo>
                    <a:cubicBezTo>
                      <a:pt x="12083" y="5650"/>
                      <a:pt x="13454" y="3973"/>
                      <a:pt x="13454" y="3973"/>
                    </a:cubicBezTo>
                    <a:close/>
                    <a:moveTo>
                      <a:pt x="11343" y="6552"/>
                    </a:moveTo>
                    <a:cubicBezTo>
                      <a:pt x="11343" y="6552"/>
                      <a:pt x="11261" y="6429"/>
                      <a:pt x="11138" y="6245"/>
                    </a:cubicBezTo>
                    <a:cubicBezTo>
                      <a:pt x="11009" y="6068"/>
                      <a:pt x="10837" y="5832"/>
                      <a:pt x="10665" y="5597"/>
                    </a:cubicBezTo>
                    <a:cubicBezTo>
                      <a:pt x="10320" y="5127"/>
                      <a:pt x="9975" y="4656"/>
                      <a:pt x="9975" y="4656"/>
                    </a:cubicBezTo>
                    <a:lnTo>
                      <a:pt x="8662" y="6416"/>
                    </a:lnTo>
                    <a:cubicBezTo>
                      <a:pt x="8662" y="6416"/>
                      <a:pt x="8992" y="6865"/>
                      <a:pt x="9322" y="7314"/>
                    </a:cubicBezTo>
                    <a:cubicBezTo>
                      <a:pt x="9486" y="7539"/>
                      <a:pt x="9650" y="7764"/>
                      <a:pt x="9774" y="7933"/>
                    </a:cubicBezTo>
                    <a:cubicBezTo>
                      <a:pt x="9891" y="8108"/>
                      <a:pt x="9969" y="8226"/>
                      <a:pt x="9969" y="8226"/>
                    </a:cubicBezTo>
                    <a:cubicBezTo>
                      <a:pt x="9969" y="8226"/>
                      <a:pt x="11343" y="6552"/>
                      <a:pt x="11343" y="6552"/>
                    </a:cubicBezTo>
                    <a:close/>
                    <a:moveTo>
                      <a:pt x="9229" y="9127"/>
                    </a:moveTo>
                    <a:cubicBezTo>
                      <a:pt x="9229" y="9127"/>
                      <a:pt x="9152" y="9012"/>
                      <a:pt x="9038" y="8841"/>
                    </a:cubicBezTo>
                    <a:cubicBezTo>
                      <a:pt x="8918" y="8676"/>
                      <a:pt x="8757" y="8457"/>
                      <a:pt x="8597" y="8237"/>
                    </a:cubicBezTo>
                    <a:cubicBezTo>
                      <a:pt x="8276" y="7800"/>
                      <a:pt x="7955" y="7363"/>
                      <a:pt x="7955" y="7363"/>
                    </a:cubicBezTo>
                    <a:lnTo>
                      <a:pt x="6641" y="9119"/>
                    </a:lnTo>
                    <a:cubicBezTo>
                      <a:pt x="6641" y="9119"/>
                      <a:pt x="6947" y="9535"/>
                      <a:pt x="7252" y="9951"/>
                    </a:cubicBezTo>
                    <a:cubicBezTo>
                      <a:pt x="7404" y="10160"/>
                      <a:pt x="7561" y="10364"/>
                      <a:pt x="7671" y="10525"/>
                    </a:cubicBezTo>
                    <a:cubicBezTo>
                      <a:pt x="7780" y="10689"/>
                      <a:pt x="7852" y="10797"/>
                      <a:pt x="7852" y="10797"/>
                    </a:cubicBezTo>
                    <a:cubicBezTo>
                      <a:pt x="7852" y="10797"/>
                      <a:pt x="9229" y="9127"/>
                      <a:pt x="9229" y="9127"/>
                    </a:cubicBezTo>
                    <a:close/>
                    <a:moveTo>
                      <a:pt x="7111" y="11696"/>
                    </a:moveTo>
                    <a:cubicBezTo>
                      <a:pt x="7111" y="11696"/>
                      <a:pt x="7040" y="11591"/>
                      <a:pt x="6935" y="11432"/>
                    </a:cubicBezTo>
                    <a:cubicBezTo>
                      <a:pt x="6828" y="11274"/>
                      <a:pt x="6675" y="11077"/>
                      <a:pt x="6527" y="10874"/>
                    </a:cubicBezTo>
                    <a:cubicBezTo>
                      <a:pt x="6230" y="10469"/>
                      <a:pt x="5933" y="10065"/>
                      <a:pt x="5933" y="10065"/>
                    </a:cubicBezTo>
                    <a:lnTo>
                      <a:pt x="4617" y="11819"/>
                    </a:lnTo>
                    <a:cubicBezTo>
                      <a:pt x="4617" y="11819"/>
                      <a:pt x="4898" y="12202"/>
                      <a:pt x="5180" y="12585"/>
                    </a:cubicBezTo>
                    <a:cubicBezTo>
                      <a:pt x="5320" y="12777"/>
                      <a:pt x="5466" y="12963"/>
                      <a:pt x="5566" y="13114"/>
                    </a:cubicBezTo>
                    <a:cubicBezTo>
                      <a:pt x="5666" y="13264"/>
                      <a:pt x="5733" y="13364"/>
                      <a:pt x="5733" y="13364"/>
                    </a:cubicBezTo>
                    <a:cubicBezTo>
                      <a:pt x="5733" y="13364"/>
                      <a:pt x="7111" y="11696"/>
                      <a:pt x="7111" y="11696"/>
                    </a:cubicBezTo>
                    <a:close/>
                    <a:moveTo>
                      <a:pt x="4990" y="14262"/>
                    </a:moveTo>
                    <a:cubicBezTo>
                      <a:pt x="4990" y="14262"/>
                      <a:pt x="4735" y="13869"/>
                      <a:pt x="4454" y="13505"/>
                    </a:cubicBezTo>
                    <a:cubicBezTo>
                      <a:pt x="4180" y="13134"/>
                      <a:pt x="3907" y="12763"/>
                      <a:pt x="3907" y="12763"/>
                    </a:cubicBezTo>
                    <a:lnTo>
                      <a:pt x="2589" y="14514"/>
                    </a:lnTo>
                    <a:cubicBezTo>
                      <a:pt x="2589" y="14514"/>
                      <a:pt x="2847" y="14864"/>
                      <a:pt x="3105" y="15213"/>
                    </a:cubicBezTo>
                    <a:cubicBezTo>
                      <a:pt x="3370" y="15554"/>
                      <a:pt x="3610" y="15927"/>
                      <a:pt x="3610" y="15927"/>
                    </a:cubicBezTo>
                    <a:cubicBezTo>
                      <a:pt x="3610" y="15927"/>
                      <a:pt x="4990" y="14262"/>
                      <a:pt x="4990" y="14262"/>
                    </a:cubicBezTo>
                    <a:close/>
                    <a:moveTo>
                      <a:pt x="14256" y="5176"/>
                    </a:moveTo>
                    <a:lnTo>
                      <a:pt x="12850" y="6802"/>
                    </a:lnTo>
                    <a:cubicBezTo>
                      <a:pt x="12850" y="6802"/>
                      <a:pt x="13194" y="7297"/>
                      <a:pt x="13504" y="7830"/>
                    </a:cubicBezTo>
                    <a:cubicBezTo>
                      <a:pt x="13821" y="8355"/>
                      <a:pt x="14139" y="8881"/>
                      <a:pt x="14139" y="8881"/>
                    </a:cubicBezTo>
                    <a:lnTo>
                      <a:pt x="15602" y="7347"/>
                    </a:lnTo>
                    <a:cubicBezTo>
                      <a:pt x="15602" y="7347"/>
                      <a:pt x="15270" y="6798"/>
                      <a:pt x="14939" y="6249"/>
                    </a:cubicBezTo>
                    <a:cubicBezTo>
                      <a:pt x="14774" y="5975"/>
                      <a:pt x="14609" y="5700"/>
                      <a:pt x="14474" y="5506"/>
                    </a:cubicBezTo>
                    <a:cubicBezTo>
                      <a:pt x="14343" y="5308"/>
                      <a:pt x="14256" y="5176"/>
                      <a:pt x="14256" y="5176"/>
                    </a:cubicBezTo>
                    <a:close/>
                    <a:moveTo>
                      <a:pt x="13351" y="9706"/>
                    </a:moveTo>
                    <a:cubicBezTo>
                      <a:pt x="13351" y="9706"/>
                      <a:pt x="13041" y="9193"/>
                      <a:pt x="12731" y="8680"/>
                    </a:cubicBezTo>
                    <a:cubicBezTo>
                      <a:pt x="12428" y="8160"/>
                      <a:pt x="12092" y="7677"/>
                      <a:pt x="12092" y="7677"/>
                    </a:cubicBezTo>
                    <a:lnTo>
                      <a:pt x="10685" y="9299"/>
                    </a:lnTo>
                    <a:cubicBezTo>
                      <a:pt x="10685" y="9299"/>
                      <a:pt x="11005" y="9761"/>
                      <a:pt x="11294" y="10258"/>
                    </a:cubicBezTo>
                    <a:cubicBezTo>
                      <a:pt x="11590" y="10747"/>
                      <a:pt x="11886" y="11236"/>
                      <a:pt x="11886" y="11236"/>
                    </a:cubicBezTo>
                    <a:cubicBezTo>
                      <a:pt x="11886" y="11236"/>
                      <a:pt x="13351" y="9706"/>
                      <a:pt x="13351" y="9706"/>
                    </a:cubicBezTo>
                    <a:close/>
                    <a:moveTo>
                      <a:pt x="11098" y="12060"/>
                    </a:moveTo>
                    <a:cubicBezTo>
                      <a:pt x="11098" y="12060"/>
                      <a:pt x="10809" y="11583"/>
                      <a:pt x="10520" y="11107"/>
                    </a:cubicBezTo>
                    <a:cubicBezTo>
                      <a:pt x="10238" y="10622"/>
                      <a:pt x="9927" y="10172"/>
                      <a:pt x="9927" y="10172"/>
                    </a:cubicBezTo>
                    <a:lnTo>
                      <a:pt x="8517" y="11792"/>
                    </a:lnTo>
                    <a:cubicBezTo>
                      <a:pt x="8517" y="11792"/>
                      <a:pt x="8814" y="12220"/>
                      <a:pt x="9081" y="12681"/>
                    </a:cubicBezTo>
                    <a:cubicBezTo>
                      <a:pt x="9356" y="13134"/>
                      <a:pt x="9631" y="13587"/>
                      <a:pt x="9631" y="13587"/>
                    </a:cubicBezTo>
                    <a:cubicBezTo>
                      <a:pt x="9631" y="13587"/>
                      <a:pt x="11098" y="12060"/>
                      <a:pt x="11098" y="12060"/>
                    </a:cubicBezTo>
                    <a:close/>
                    <a:moveTo>
                      <a:pt x="8841" y="14409"/>
                    </a:moveTo>
                    <a:cubicBezTo>
                      <a:pt x="8841" y="14409"/>
                      <a:pt x="8574" y="13969"/>
                      <a:pt x="8306" y="13528"/>
                    </a:cubicBezTo>
                    <a:cubicBezTo>
                      <a:pt x="8046" y="13079"/>
                      <a:pt x="7757" y="12663"/>
                      <a:pt x="7757" y="12663"/>
                    </a:cubicBezTo>
                    <a:lnTo>
                      <a:pt x="6346" y="14280"/>
                    </a:lnTo>
                    <a:cubicBezTo>
                      <a:pt x="6345" y="14280"/>
                      <a:pt x="6619" y="14675"/>
                      <a:pt x="6865" y="15100"/>
                    </a:cubicBezTo>
                    <a:cubicBezTo>
                      <a:pt x="7119" y="15517"/>
                      <a:pt x="7373" y="15934"/>
                      <a:pt x="7373" y="15934"/>
                    </a:cubicBezTo>
                    <a:cubicBezTo>
                      <a:pt x="7373" y="15934"/>
                      <a:pt x="8841" y="14409"/>
                      <a:pt x="8841" y="14409"/>
                    </a:cubicBezTo>
                    <a:close/>
                    <a:moveTo>
                      <a:pt x="6581" y="16753"/>
                    </a:moveTo>
                    <a:cubicBezTo>
                      <a:pt x="6581" y="16753"/>
                      <a:pt x="6335" y="16349"/>
                      <a:pt x="6089" y="15944"/>
                    </a:cubicBezTo>
                    <a:cubicBezTo>
                      <a:pt x="5850" y="15532"/>
                      <a:pt x="5585" y="15149"/>
                      <a:pt x="5585" y="15149"/>
                    </a:cubicBezTo>
                    <a:lnTo>
                      <a:pt x="4172" y="16763"/>
                    </a:lnTo>
                    <a:cubicBezTo>
                      <a:pt x="4172" y="16763"/>
                      <a:pt x="4233" y="16854"/>
                      <a:pt x="4326" y="16991"/>
                    </a:cubicBezTo>
                    <a:cubicBezTo>
                      <a:pt x="4419" y="17128"/>
                      <a:pt x="4529" y="17324"/>
                      <a:pt x="4646" y="17513"/>
                    </a:cubicBezTo>
                    <a:cubicBezTo>
                      <a:pt x="4879" y="17894"/>
                      <a:pt x="5112" y="18275"/>
                      <a:pt x="5112" y="18275"/>
                    </a:cubicBezTo>
                    <a:cubicBezTo>
                      <a:pt x="5112" y="18275"/>
                      <a:pt x="6581" y="16753"/>
                      <a:pt x="6581" y="16753"/>
                    </a:cubicBezTo>
                    <a:close/>
                    <a:moveTo>
                      <a:pt x="0" y="16512"/>
                    </a:moveTo>
                    <a:cubicBezTo>
                      <a:pt x="0" y="16512"/>
                      <a:pt x="2934" y="12393"/>
                      <a:pt x="5868" y="8274"/>
                    </a:cubicBezTo>
                    <a:cubicBezTo>
                      <a:pt x="8787" y="4137"/>
                      <a:pt x="11706" y="0"/>
                      <a:pt x="11706" y="0"/>
                    </a:cubicBezTo>
                    <a:cubicBezTo>
                      <a:pt x="11706" y="0"/>
                      <a:pt x="11859" y="31"/>
                      <a:pt x="12127" y="86"/>
                    </a:cubicBezTo>
                    <a:cubicBezTo>
                      <a:pt x="12394" y="146"/>
                      <a:pt x="12788" y="217"/>
                      <a:pt x="13240" y="346"/>
                    </a:cubicBezTo>
                    <a:cubicBezTo>
                      <a:pt x="14147" y="596"/>
                      <a:pt x="15405" y="932"/>
                      <a:pt x="16631" y="1411"/>
                    </a:cubicBezTo>
                    <a:cubicBezTo>
                      <a:pt x="17246" y="1646"/>
                      <a:pt x="17885" y="1874"/>
                      <a:pt x="18458" y="2136"/>
                    </a:cubicBezTo>
                    <a:cubicBezTo>
                      <a:pt x="19035" y="2394"/>
                      <a:pt x="19579" y="2647"/>
                      <a:pt x="20048" y="2871"/>
                    </a:cubicBezTo>
                    <a:cubicBezTo>
                      <a:pt x="20520" y="3093"/>
                      <a:pt x="20910" y="3292"/>
                      <a:pt x="21176" y="3442"/>
                    </a:cubicBezTo>
                    <a:cubicBezTo>
                      <a:pt x="21446" y="3589"/>
                      <a:pt x="21600" y="3673"/>
                      <a:pt x="21600" y="3673"/>
                    </a:cubicBezTo>
                    <a:cubicBezTo>
                      <a:pt x="21600" y="3673"/>
                      <a:pt x="17033" y="8174"/>
                      <a:pt x="12465" y="12675"/>
                    </a:cubicBezTo>
                    <a:cubicBezTo>
                      <a:pt x="7876" y="17138"/>
                      <a:pt x="3287" y="21600"/>
                      <a:pt x="3287" y="21600"/>
                    </a:cubicBezTo>
                    <a:cubicBezTo>
                      <a:pt x="3287" y="21600"/>
                      <a:pt x="3236" y="21503"/>
                      <a:pt x="3159" y="21357"/>
                    </a:cubicBezTo>
                    <a:cubicBezTo>
                      <a:pt x="3079" y="21214"/>
                      <a:pt x="2984" y="21012"/>
                      <a:pt x="2872" y="20827"/>
                    </a:cubicBezTo>
                    <a:cubicBezTo>
                      <a:pt x="2651" y="20454"/>
                      <a:pt x="2429" y="20081"/>
                      <a:pt x="2429" y="20081"/>
                    </a:cubicBezTo>
                    <a:lnTo>
                      <a:pt x="3711" y="18702"/>
                    </a:lnTo>
                    <a:cubicBezTo>
                      <a:pt x="3711" y="18702"/>
                      <a:pt x="3371" y="18117"/>
                      <a:pt x="2990" y="17579"/>
                    </a:cubicBezTo>
                    <a:cubicBezTo>
                      <a:pt x="2805" y="17304"/>
                      <a:pt x="2621" y="17028"/>
                      <a:pt x="2483" y="16821"/>
                    </a:cubicBezTo>
                    <a:cubicBezTo>
                      <a:pt x="2342" y="16618"/>
                      <a:pt x="2241" y="16490"/>
                      <a:pt x="2241" y="16490"/>
                    </a:cubicBezTo>
                    <a:lnTo>
                      <a:pt x="1068" y="17960"/>
                    </a:lnTo>
                    <a:cubicBezTo>
                      <a:pt x="1068" y="17960"/>
                      <a:pt x="805" y="17593"/>
                      <a:pt x="542" y="17226"/>
                    </a:cubicBezTo>
                    <a:cubicBezTo>
                      <a:pt x="412" y="17039"/>
                      <a:pt x="281" y="16856"/>
                      <a:pt x="173" y="16730"/>
                    </a:cubicBezTo>
                    <a:cubicBezTo>
                      <a:pt x="69" y="16599"/>
                      <a:pt x="0" y="16512"/>
                      <a:pt x="0" y="16512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7" name="íṩ1íďé">
                <a:extLst>
                  <a:ext uri="{FF2B5EF4-FFF2-40B4-BE49-F238E27FC236}">
                    <a16:creationId xmlns:a16="http://schemas.microsoft.com/office/drawing/2014/main" id="{3C917719-03B4-4063-A070-398340E75F99}"/>
                  </a:ext>
                </a:extLst>
              </p:cNvPr>
              <p:cNvSpPr/>
              <p:nvPr/>
            </p:nvSpPr>
            <p:spPr>
              <a:xfrm>
                <a:off x="6707280" y="3220722"/>
                <a:ext cx="1179125" cy="742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0" y="13463"/>
                    </a:moveTo>
                    <a:lnTo>
                      <a:pt x="3638" y="15621"/>
                    </a:lnTo>
                    <a:lnTo>
                      <a:pt x="5437" y="14604"/>
                    </a:lnTo>
                    <a:lnTo>
                      <a:pt x="4918" y="12364"/>
                    </a:lnTo>
                    <a:cubicBezTo>
                      <a:pt x="4918" y="12364"/>
                      <a:pt x="3140" y="13463"/>
                      <a:pt x="3140" y="13463"/>
                    </a:cubicBezTo>
                    <a:close/>
                    <a:moveTo>
                      <a:pt x="5876" y="11775"/>
                    </a:moveTo>
                    <a:lnTo>
                      <a:pt x="6405" y="14058"/>
                    </a:lnTo>
                    <a:lnTo>
                      <a:pt x="8205" y="13045"/>
                    </a:lnTo>
                    <a:lnTo>
                      <a:pt x="7656" y="10681"/>
                    </a:lnTo>
                    <a:cubicBezTo>
                      <a:pt x="7656" y="10681"/>
                      <a:pt x="5876" y="11775"/>
                      <a:pt x="5876" y="11775"/>
                    </a:cubicBezTo>
                    <a:close/>
                    <a:moveTo>
                      <a:pt x="8615" y="10093"/>
                    </a:moveTo>
                    <a:lnTo>
                      <a:pt x="9175" y="12500"/>
                    </a:lnTo>
                    <a:lnTo>
                      <a:pt x="10976" y="11492"/>
                    </a:lnTo>
                    <a:lnTo>
                      <a:pt x="10395" y="9003"/>
                    </a:lnTo>
                    <a:cubicBezTo>
                      <a:pt x="10395" y="9003"/>
                      <a:pt x="8615" y="10093"/>
                      <a:pt x="8615" y="10093"/>
                    </a:cubicBezTo>
                    <a:close/>
                    <a:moveTo>
                      <a:pt x="11355" y="8417"/>
                    </a:moveTo>
                    <a:lnTo>
                      <a:pt x="11946" y="10949"/>
                    </a:lnTo>
                    <a:lnTo>
                      <a:pt x="13748" y="9946"/>
                    </a:lnTo>
                    <a:lnTo>
                      <a:pt x="13137" y="7331"/>
                    </a:lnTo>
                    <a:cubicBezTo>
                      <a:pt x="13137" y="7331"/>
                      <a:pt x="11355" y="8417"/>
                      <a:pt x="11355" y="8417"/>
                    </a:cubicBezTo>
                    <a:close/>
                    <a:moveTo>
                      <a:pt x="14097" y="6747"/>
                    </a:moveTo>
                    <a:lnTo>
                      <a:pt x="14718" y="9406"/>
                    </a:lnTo>
                    <a:lnTo>
                      <a:pt x="16521" y="8407"/>
                    </a:lnTo>
                    <a:lnTo>
                      <a:pt x="15880" y="5667"/>
                    </a:lnTo>
                    <a:cubicBezTo>
                      <a:pt x="15880" y="5667"/>
                      <a:pt x="14097" y="6747"/>
                      <a:pt x="14097" y="6747"/>
                    </a:cubicBezTo>
                    <a:close/>
                    <a:moveTo>
                      <a:pt x="3890" y="16869"/>
                    </a:moveTo>
                    <a:lnTo>
                      <a:pt x="4320" y="19060"/>
                    </a:lnTo>
                    <a:lnTo>
                      <a:pt x="6145" y="18174"/>
                    </a:lnTo>
                    <a:lnTo>
                      <a:pt x="5698" y="15900"/>
                    </a:lnTo>
                    <a:cubicBezTo>
                      <a:pt x="5698" y="15900"/>
                      <a:pt x="3890" y="16869"/>
                      <a:pt x="3890" y="16869"/>
                    </a:cubicBezTo>
                    <a:close/>
                    <a:moveTo>
                      <a:pt x="6672" y="15379"/>
                    </a:moveTo>
                    <a:lnTo>
                      <a:pt x="7129" y="17698"/>
                    </a:lnTo>
                    <a:lnTo>
                      <a:pt x="8955" y="16817"/>
                    </a:lnTo>
                    <a:lnTo>
                      <a:pt x="8482" y="14415"/>
                    </a:lnTo>
                    <a:cubicBezTo>
                      <a:pt x="8482" y="14415"/>
                      <a:pt x="6672" y="15379"/>
                      <a:pt x="6672" y="15379"/>
                    </a:cubicBezTo>
                    <a:close/>
                    <a:moveTo>
                      <a:pt x="9456" y="13898"/>
                    </a:moveTo>
                    <a:lnTo>
                      <a:pt x="9939" y="16343"/>
                    </a:lnTo>
                    <a:lnTo>
                      <a:pt x="11767" y="15465"/>
                    </a:lnTo>
                    <a:lnTo>
                      <a:pt x="11266" y="12936"/>
                    </a:lnTo>
                    <a:cubicBezTo>
                      <a:pt x="11266" y="12936"/>
                      <a:pt x="9456" y="13898"/>
                      <a:pt x="9456" y="13898"/>
                    </a:cubicBezTo>
                    <a:close/>
                    <a:moveTo>
                      <a:pt x="12241" y="12420"/>
                    </a:moveTo>
                    <a:lnTo>
                      <a:pt x="12752" y="14994"/>
                    </a:lnTo>
                    <a:lnTo>
                      <a:pt x="14580" y="14121"/>
                    </a:lnTo>
                    <a:lnTo>
                      <a:pt x="14053" y="11464"/>
                    </a:lnTo>
                    <a:cubicBezTo>
                      <a:pt x="14053" y="11464"/>
                      <a:pt x="12241" y="12420"/>
                      <a:pt x="12241" y="12420"/>
                    </a:cubicBezTo>
                    <a:close/>
                    <a:moveTo>
                      <a:pt x="15028" y="10950"/>
                    </a:moveTo>
                    <a:lnTo>
                      <a:pt x="15565" y="13653"/>
                    </a:lnTo>
                    <a:lnTo>
                      <a:pt x="17395" y="12784"/>
                    </a:lnTo>
                    <a:lnTo>
                      <a:pt x="16841" y="9998"/>
                    </a:lnTo>
                    <a:cubicBezTo>
                      <a:pt x="16841" y="9998"/>
                      <a:pt x="15028" y="10950"/>
                      <a:pt x="15028" y="10950"/>
                    </a:cubicBezTo>
                    <a:close/>
                    <a:moveTo>
                      <a:pt x="0" y="13918"/>
                    </a:moveTo>
                    <a:cubicBezTo>
                      <a:pt x="0" y="13918"/>
                      <a:pt x="5396" y="10412"/>
                      <a:pt x="10790" y="6906"/>
                    </a:cubicBezTo>
                    <a:cubicBezTo>
                      <a:pt x="16195" y="3453"/>
                      <a:pt x="21600" y="0"/>
                      <a:pt x="21600" y="0"/>
                    </a:cubicBezTo>
                    <a:cubicBezTo>
                      <a:pt x="21600" y="0"/>
                      <a:pt x="21434" y="917"/>
                      <a:pt x="21185" y="2293"/>
                    </a:cubicBezTo>
                    <a:cubicBezTo>
                      <a:pt x="20922" y="3662"/>
                      <a:pt x="20609" y="5430"/>
                      <a:pt x="20206" y="7191"/>
                    </a:cubicBezTo>
                    <a:cubicBezTo>
                      <a:pt x="19808" y="8953"/>
                      <a:pt x="19397" y="10663"/>
                      <a:pt x="19086" y="11920"/>
                    </a:cubicBezTo>
                    <a:cubicBezTo>
                      <a:pt x="18935" y="12547"/>
                      <a:pt x="18783" y="13075"/>
                      <a:pt x="18683" y="13440"/>
                    </a:cubicBezTo>
                    <a:cubicBezTo>
                      <a:pt x="18581" y="13805"/>
                      <a:pt x="18523" y="14013"/>
                      <a:pt x="18523" y="14013"/>
                    </a:cubicBezTo>
                    <a:cubicBezTo>
                      <a:pt x="18523" y="14013"/>
                      <a:pt x="14328" y="15895"/>
                      <a:pt x="10133" y="17777"/>
                    </a:cubicBezTo>
                    <a:cubicBezTo>
                      <a:pt x="5944" y="19689"/>
                      <a:pt x="1754" y="21600"/>
                      <a:pt x="1754" y="21600"/>
                    </a:cubicBezTo>
                    <a:cubicBezTo>
                      <a:pt x="1754" y="21600"/>
                      <a:pt x="1658" y="21002"/>
                      <a:pt x="1521" y="20423"/>
                    </a:cubicBezTo>
                    <a:cubicBezTo>
                      <a:pt x="1396" y="19839"/>
                      <a:pt x="1271" y="19256"/>
                      <a:pt x="1271" y="19256"/>
                    </a:cubicBezTo>
                    <a:lnTo>
                      <a:pt x="2815" y="18457"/>
                    </a:lnTo>
                    <a:cubicBezTo>
                      <a:pt x="2815" y="18457"/>
                      <a:pt x="2655" y="17617"/>
                      <a:pt x="2493" y="16777"/>
                    </a:cubicBezTo>
                    <a:cubicBezTo>
                      <a:pt x="2303" y="15952"/>
                      <a:pt x="2114" y="15128"/>
                      <a:pt x="2114" y="15128"/>
                    </a:cubicBezTo>
                    <a:lnTo>
                      <a:pt x="538" y="16069"/>
                    </a:lnTo>
                    <a:cubicBezTo>
                      <a:pt x="538" y="16069"/>
                      <a:pt x="406" y="15530"/>
                      <a:pt x="272" y="14991"/>
                    </a:cubicBezTo>
                    <a:cubicBezTo>
                      <a:pt x="207" y="14722"/>
                      <a:pt x="141" y="14451"/>
                      <a:pt x="92" y="14249"/>
                    </a:cubicBezTo>
                    <a:cubicBezTo>
                      <a:pt x="43" y="14047"/>
                      <a:pt x="0" y="13918"/>
                      <a:pt x="0" y="13918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10000"/>
              </a:bodyPr>
              <a:lstStyle/>
              <a:p>
                <a:endParaRPr sz="2000"/>
              </a:p>
            </p:txBody>
          </p:sp>
          <p:sp>
            <p:nvSpPr>
              <p:cNvPr id="38" name="iṥļîḑé">
                <a:extLst>
                  <a:ext uri="{FF2B5EF4-FFF2-40B4-BE49-F238E27FC236}">
                    <a16:creationId xmlns:a16="http://schemas.microsoft.com/office/drawing/2014/main" id="{9E0BEC43-5863-4535-B282-BEF09D50DABE}"/>
                  </a:ext>
                </a:extLst>
              </p:cNvPr>
              <p:cNvSpPr/>
              <p:nvPr/>
            </p:nvSpPr>
            <p:spPr>
              <a:xfrm>
                <a:off x="5613257" y="1380309"/>
                <a:ext cx="1102921" cy="1418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20" y="14822"/>
                    </a:moveTo>
                    <a:cubicBezTo>
                      <a:pt x="2520" y="14822"/>
                      <a:pt x="2605" y="14858"/>
                      <a:pt x="2723" y="14924"/>
                    </a:cubicBezTo>
                    <a:cubicBezTo>
                      <a:pt x="2843" y="14988"/>
                      <a:pt x="3003" y="15073"/>
                      <a:pt x="3163" y="15159"/>
                    </a:cubicBezTo>
                    <a:cubicBezTo>
                      <a:pt x="3484" y="15328"/>
                      <a:pt x="3804" y="15498"/>
                      <a:pt x="3804" y="15498"/>
                    </a:cubicBezTo>
                    <a:lnTo>
                      <a:pt x="4932" y="14176"/>
                    </a:lnTo>
                    <a:cubicBezTo>
                      <a:pt x="4932" y="14176"/>
                      <a:pt x="4599" y="14000"/>
                      <a:pt x="4266" y="13824"/>
                    </a:cubicBezTo>
                    <a:cubicBezTo>
                      <a:pt x="4100" y="13736"/>
                      <a:pt x="3934" y="13648"/>
                      <a:pt x="3810" y="13581"/>
                    </a:cubicBezTo>
                    <a:cubicBezTo>
                      <a:pt x="3686" y="13513"/>
                      <a:pt x="3599" y="13475"/>
                      <a:pt x="3599" y="13475"/>
                    </a:cubicBezTo>
                    <a:cubicBezTo>
                      <a:pt x="3599" y="13475"/>
                      <a:pt x="2520" y="14822"/>
                      <a:pt x="2520" y="14822"/>
                    </a:cubicBezTo>
                    <a:close/>
                    <a:moveTo>
                      <a:pt x="4180" y="12749"/>
                    </a:moveTo>
                    <a:cubicBezTo>
                      <a:pt x="4180" y="12749"/>
                      <a:pt x="4286" y="12796"/>
                      <a:pt x="4461" y="12888"/>
                    </a:cubicBezTo>
                    <a:cubicBezTo>
                      <a:pt x="4637" y="12978"/>
                      <a:pt x="4890" y="13106"/>
                      <a:pt x="5194" y="13260"/>
                    </a:cubicBezTo>
                    <a:cubicBezTo>
                      <a:pt x="5799" y="13569"/>
                      <a:pt x="6624" y="13959"/>
                      <a:pt x="7395" y="14415"/>
                    </a:cubicBezTo>
                    <a:cubicBezTo>
                      <a:pt x="8179" y="14853"/>
                      <a:pt x="8972" y="15283"/>
                      <a:pt x="9525" y="15648"/>
                    </a:cubicBezTo>
                    <a:cubicBezTo>
                      <a:pt x="10094" y="15998"/>
                      <a:pt x="10472" y="16232"/>
                      <a:pt x="10472" y="16232"/>
                    </a:cubicBezTo>
                    <a:lnTo>
                      <a:pt x="11775" y="15011"/>
                    </a:lnTo>
                    <a:cubicBezTo>
                      <a:pt x="11775" y="15011"/>
                      <a:pt x="11383" y="14769"/>
                      <a:pt x="10795" y="14407"/>
                    </a:cubicBezTo>
                    <a:cubicBezTo>
                      <a:pt x="10222" y="14029"/>
                      <a:pt x="9404" y="13582"/>
                      <a:pt x="8590" y="13129"/>
                    </a:cubicBezTo>
                    <a:cubicBezTo>
                      <a:pt x="7791" y="12658"/>
                      <a:pt x="6940" y="12252"/>
                      <a:pt x="6311" y="11933"/>
                    </a:cubicBezTo>
                    <a:cubicBezTo>
                      <a:pt x="5996" y="11773"/>
                      <a:pt x="5735" y="11640"/>
                      <a:pt x="5551" y="11548"/>
                    </a:cubicBezTo>
                    <a:cubicBezTo>
                      <a:pt x="5369" y="11453"/>
                      <a:pt x="5262" y="11403"/>
                      <a:pt x="5262" y="11403"/>
                    </a:cubicBezTo>
                    <a:cubicBezTo>
                      <a:pt x="5262" y="11403"/>
                      <a:pt x="4180" y="12749"/>
                      <a:pt x="4180" y="12749"/>
                    </a:cubicBezTo>
                    <a:close/>
                    <a:moveTo>
                      <a:pt x="5845" y="10679"/>
                    </a:moveTo>
                    <a:cubicBezTo>
                      <a:pt x="5845" y="10679"/>
                      <a:pt x="6272" y="10895"/>
                      <a:pt x="6914" y="11218"/>
                    </a:cubicBezTo>
                    <a:cubicBezTo>
                      <a:pt x="7554" y="11542"/>
                      <a:pt x="8420" y="11959"/>
                      <a:pt x="9235" y="12437"/>
                    </a:cubicBezTo>
                    <a:cubicBezTo>
                      <a:pt x="10064" y="12897"/>
                      <a:pt x="10896" y="13354"/>
                      <a:pt x="11481" y="13738"/>
                    </a:cubicBezTo>
                    <a:cubicBezTo>
                      <a:pt x="12080" y="14107"/>
                      <a:pt x="12479" y="14353"/>
                      <a:pt x="12479" y="14353"/>
                    </a:cubicBezTo>
                    <a:lnTo>
                      <a:pt x="13786" y="13134"/>
                    </a:lnTo>
                    <a:cubicBezTo>
                      <a:pt x="13786" y="13134"/>
                      <a:pt x="13373" y="12879"/>
                      <a:pt x="12754" y="12498"/>
                    </a:cubicBezTo>
                    <a:cubicBezTo>
                      <a:pt x="12441" y="12311"/>
                      <a:pt x="12093" y="12074"/>
                      <a:pt x="11690" y="11853"/>
                    </a:cubicBezTo>
                    <a:cubicBezTo>
                      <a:pt x="11288" y="11629"/>
                      <a:pt x="10860" y="11391"/>
                      <a:pt x="10433" y="11152"/>
                    </a:cubicBezTo>
                    <a:cubicBezTo>
                      <a:pt x="9591" y="10659"/>
                      <a:pt x="8696" y="10226"/>
                      <a:pt x="8033" y="9892"/>
                    </a:cubicBezTo>
                    <a:cubicBezTo>
                      <a:pt x="7371" y="9557"/>
                      <a:pt x="6929" y="9334"/>
                      <a:pt x="6929" y="9334"/>
                    </a:cubicBezTo>
                    <a:cubicBezTo>
                      <a:pt x="6929" y="9334"/>
                      <a:pt x="5845" y="10679"/>
                      <a:pt x="5845" y="10679"/>
                    </a:cubicBezTo>
                    <a:close/>
                    <a:moveTo>
                      <a:pt x="7514" y="8610"/>
                    </a:moveTo>
                    <a:cubicBezTo>
                      <a:pt x="7514" y="8610"/>
                      <a:pt x="7964" y="8837"/>
                      <a:pt x="8639" y="9178"/>
                    </a:cubicBezTo>
                    <a:cubicBezTo>
                      <a:pt x="9313" y="9517"/>
                      <a:pt x="10221" y="9959"/>
                      <a:pt x="11078" y="10461"/>
                    </a:cubicBezTo>
                    <a:cubicBezTo>
                      <a:pt x="11513" y="10704"/>
                      <a:pt x="11949" y="10946"/>
                      <a:pt x="12358" y="11174"/>
                    </a:cubicBezTo>
                    <a:cubicBezTo>
                      <a:pt x="12767" y="11401"/>
                      <a:pt x="13121" y="11640"/>
                      <a:pt x="13440" y="11831"/>
                    </a:cubicBezTo>
                    <a:cubicBezTo>
                      <a:pt x="14070" y="12219"/>
                      <a:pt x="14490" y="12478"/>
                      <a:pt x="14490" y="12478"/>
                    </a:cubicBezTo>
                    <a:lnTo>
                      <a:pt x="15798" y="11260"/>
                    </a:lnTo>
                    <a:cubicBezTo>
                      <a:pt x="15798" y="11260"/>
                      <a:pt x="15365" y="10993"/>
                      <a:pt x="14715" y="10592"/>
                    </a:cubicBezTo>
                    <a:cubicBezTo>
                      <a:pt x="14388" y="10395"/>
                      <a:pt x="14018" y="10150"/>
                      <a:pt x="13599" y="9914"/>
                    </a:cubicBezTo>
                    <a:cubicBezTo>
                      <a:pt x="13177" y="9679"/>
                      <a:pt x="12728" y="9428"/>
                      <a:pt x="12279" y="9178"/>
                    </a:cubicBezTo>
                    <a:cubicBezTo>
                      <a:pt x="11394" y="8661"/>
                      <a:pt x="10458" y="8202"/>
                      <a:pt x="9760" y="7853"/>
                    </a:cubicBezTo>
                    <a:cubicBezTo>
                      <a:pt x="9065" y="7501"/>
                      <a:pt x="8601" y="7267"/>
                      <a:pt x="8601" y="7267"/>
                    </a:cubicBezTo>
                    <a:cubicBezTo>
                      <a:pt x="8601" y="7267"/>
                      <a:pt x="7514" y="8610"/>
                      <a:pt x="7514" y="8610"/>
                    </a:cubicBezTo>
                    <a:close/>
                    <a:moveTo>
                      <a:pt x="9186" y="6544"/>
                    </a:moveTo>
                    <a:cubicBezTo>
                      <a:pt x="9186" y="6544"/>
                      <a:pt x="9658" y="6783"/>
                      <a:pt x="10365" y="7139"/>
                    </a:cubicBezTo>
                    <a:cubicBezTo>
                      <a:pt x="11075" y="7494"/>
                      <a:pt x="12026" y="7962"/>
                      <a:pt x="12926" y="8488"/>
                    </a:cubicBezTo>
                    <a:cubicBezTo>
                      <a:pt x="13382" y="8742"/>
                      <a:pt x="13840" y="8997"/>
                      <a:pt x="14267" y="9236"/>
                    </a:cubicBezTo>
                    <a:cubicBezTo>
                      <a:pt x="14694" y="9477"/>
                      <a:pt x="15069" y="9725"/>
                      <a:pt x="15403" y="9926"/>
                    </a:cubicBezTo>
                    <a:cubicBezTo>
                      <a:pt x="16064" y="10333"/>
                      <a:pt x="16504" y="10605"/>
                      <a:pt x="16504" y="10605"/>
                    </a:cubicBezTo>
                    <a:lnTo>
                      <a:pt x="17816" y="9387"/>
                    </a:lnTo>
                    <a:cubicBezTo>
                      <a:pt x="17816" y="9387"/>
                      <a:pt x="17362" y="9108"/>
                      <a:pt x="16680" y="8688"/>
                    </a:cubicBezTo>
                    <a:cubicBezTo>
                      <a:pt x="16338" y="8481"/>
                      <a:pt x="15949" y="8227"/>
                      <a:pt x="15512" y="7977"/>
                    </a:cubicBezTo>
                    <a:cubicBezTo>
                      <a:pt x="15070" y="7731"/>
                      <a:pt x="14600" y="7468"/>
                      <a:pt x="14129" y="7205"/>
                    </a:cubicBezTo>
                    <a:cubicBezTo>
                      <a:pt x="13654" y="6947"/>
                      <a:pt x="13195" y="6670"/>
                      <a:pt x="12738" y="6443"/>
                    </a:cubicBezTo>
                    <a:cubicBezTo>
                      <a:pt x="12281" y="6213"/>
                      <a:pt x="11856" y="5999"/>
                      <a:pt x="11491" y="5816"/>
                    </a:cubicBezTo>
                    <a:cubicBezTo>
                      <a:pt x="10761" y="5448"/>
                      <a:pt x="10274" y="5203"/>
                      <a:pt x="10274" y="5203"/>
                    </a:cubicBezTo>
                    <a:cubicBezTo>
                      <a:pt x="10274" y="5203"/>
                      <a:pt x="9186" y="6544"/>
                      <a:pt x="9186" y="6544"/>
                    </a:cubicBezTo>
                    <a:close/>
                    <a:moveTo>
                      <a:pt x="9145" y="18557"/>
                    </a:moveTo>
                    <a:lnTo>
                      <a:pt x="10289" y="19372"/>
                    </a:lnTo>
                    <a:lnTo>
                      <a:pt x="11660" y="18196"/>
                    </a:lnTo>
                    <a:lnTo>
                      <a:pt x="10470" y="17353"/>
                    </a:lnTo>
                    <a:cubicBezTo>
                      <a:pt x="10470" y="17353"/>
                      <a:pt x="9145" y="18557"/>
                      <a:pt x="9145" y="18557"/>
                    </a:cubicBezTo>
                    <a:close/>
                    <a:moveTo>
                      <a:pt x="11186" y="16704"/>
                    </a:moveTo>
                    <a:lnTo>
                      <a:pt x="12399" y="17563"/>
                    </a:lnTo>
                    <a:lnTo>
                      <a:pt x="13772" y="16390"/>
                    </a:lnTo>
                    <a:lnTo>
                      <a:pt x="12515" y="15500"/>
                    </a:lnTo>
                    <a:cubicBezTo>
                      <a:pt x="12515" y="15500"/>
                      <a:pt x="11186" y="16704"/>
                      <a:pt x="11186" y="16704"/>
                    </a:cubicBezTo>
                    <a:close/>
                    <a:moveTo>
                      <a:pt x="13231" y="14853"/>
                    </a:moveTo>
                    <a:lnTo>
                      <a:pt x="14512" y="15758"/>
                    </a:lnTo>
                    <a:lnTo>
                      <a:pt x="15888" y="14585"/>
                    </a:lnTo>
                    <a:lnTo>
                      <a:pt x="14562" y="13651"/>
                    </a:lnTo>
                    <a:cubicBezTo>
                      <a:pt x="14562" y="13651"/>
                      <a:pt x="13231" y="14853"/>
                      <a:pt x="13231" y="14853"/>
                    </a:cubicBezTo>
                    <a:close/>
                    <a:moveTo>
                      <a:pt x="15280" y="13004"/>
                    </a:moveTo>
                    <a:lnTo>
                      <a:pt x="16630" y="13953"/>
                    </a:lnTo>
                    <a:lnTo>
                      <a:pt x="18007" y="12783"/>
                    </a:lnTo>
                    <a:lnTo>
                      <a:pt x="16615" y="11803"/>
                    </a:lnTo>
                    <a:cubicBezTo>
                      <a:pt x="16615" y="11803"/>
                      <a:pt x="15280" y="13004"/>
                      <a:pt x="15280" y="13004"/>
                    </a:cubicBezTo>
                    <a:close/>
                    <a:moveTo>
                      <a:pt x="17333" y="11157"/>
                    </a:moveTo>
                    <a:lnTo>
                      <a:pt x="18749" y="12153"/>
                    </a:lnTo>
                    <a:lnTo>
                      <a:pt x="20129" y="10984"/>
                    </a:lnTo>
                    <a:lnTo>
                      <a:pt x="18669" y="9958"/>
                    </a:lnTo>
                    <a:cubicBezTo>
                      <a:pt x="18669" y="9958"/>
                      <a:pt x="17333" y="11157"/>
                      <a:pt x="17333" y="11157"/>
                    </a:cubicBezTo>
                    <a:close/>
                    <a:moveTo>
                      <a:pt x="9729" y="16864"/>
                    </a:moveTo>
                    <a:lnTo>
                      <a:pt x="8488" y="16065"/>
                    </a:lnTo>
                    <a:lnTo>
                      <a:pt x="7233" y="17316"/>
                    </a:lnTo>
                    <a:lnTo>
                      <a:pt x="8428" y="18087"/>
                    </a:lnTo>
                    <a:cubicBezTo>
                      <a:pt x="8428" y="18087"/>
                      <a:pt x="9729" y="16864"/>
                      <a:pt x="9729" y="16864"/>
                    </a:cubicBezTo>
                    <a:close/>
                    <a:moveTo>
                      <a:pt x="7387" y="15477"/>
                    </a:moveTo>
                    <a:lnTo>
                      <a:pt x="6099" y="14724"/>
                    </a:lnTo>
                    <a:lnTo>
                      <a:pt x="4930" y="16024"/>
                    </a:lnTo>
                    <a:lnTo>
                      <a:pt x="6171" y="16752"/>
                    </a:lnTo>
                    <a:cubicBezTo>
                      <a:pt x="6171" y="16752"/>
                      <a:pt x="7387" y="15477"/>
                      <a:pt x="7387" y="15477"/>
                    </a:cubicBezTo>
                    <a:close/>
                    <a:moveTo>
                      <a:pt x="0" y="16596"/>
                    </a:moveTo>
                    <a:cubicBezTo>
                      <a:pt x="0" y="16596"/>
                      <a:pt x="3200" y="12440"/>
                      <a:pt x="6401" y="8284"/>
                    </a:cubicBezTo>
                    <a:cubicBezTo>
                      <a:pt x="9633" y="4142"/>
                      <a:pt x="12865" y="0"/>
                      <a:pt x="12865" y="0"/>
                    </a:cubicBezTo>
                    <a:cubicBezTo>
                      <a:pt x="12865" y="0"/>
                      <a:pt x="13034" y="164"/>
                      <a:pt x="13329" y="450"/>
                    </a:cubicBezTo>
                    <a:cubicBezTo>
                      <a:pt x="13629" y="727"/>
                      <a:pt x="14024" y="1161"/>
                      <a:pt x="14498" y="1667"/>
                    </a:cubicBezTo>
                    <a:cubicBezTo>
                      <a:pt x="14968" y="2178"/>
                      <a:pt x="15522" y="2754"/>
                      <a:pt x="16077" y="3395"/>
                    </a:cubicBezTo>
                    <a:cubicBezTo>
                      <a:pt x="16611" y="4040"/>
                      <a:pt x="17179" y="4728"/>
                      <a:pt x="17749" y="5417"/>
                    </a:cubicBezTo>
                    <a:cubicBezTo>
                      <a:pt x="18821" y="6824"/>
                      <a:pt x="19838" y="8197"/>
                      <a:pt x="20499" y="9279"/>
                    </a:cubicBezTo>
                    <a:cubicBezTo>
                      <a:pt x="20835" y="9808"/>
                      <a:pt x="21116" y="10249"/>
                      <a:pt x="21312" y="10557"/>
                    </a:cubicBezTo>
                    <a:cubicBezTo>
                      <a:pt x="21410" y="10709"/>
                      <a:pt x="21481" y="10832"/>
                      <a:pt x="21528" y="10918"/>
                    </a:cubicBezTo>
                    <a:cubicBezTo>
                      <a:pt x="21575" y="11003"/>
                      <a:pt x="21600" y="11048"/>
                      <a:pt x="21600" y="11048"/>
                    </a:cubicBezTo>
                    <a:cubicBezTo>
                      <a:pt x="21600" y="11048"/>
                      <a:pt x="18399" y="13681"/>
                      <a:pt x="15197" y="16313"/>
                    </a:cubicBezTo>
                    <a:cubicBezTo>
                      <a:pt x="12010" y="18956"/>
                      <a:pt x="8824" y="21600"/>
                      <a:pt x="8824" y="21600"/>
                    </a:cubicBezTo>
                    <a:lnTo>
                      <a:pt x="7559" y="20750"/>
                    </a:lnTo>
                    <a:lnTo>
                      <a:pt x="8703" y="19734"/>
                    </a:lnTo>
                    <a:cubicBezTo>
                      <a:pt x="8703" y="19734"/>
                      <a:pt x="8610" y="19669"/>
                      <a:pt x="8447" y="19557"/>
                    </a:cubicBezTo>
                    <a:cubicBezTo>
                      <a:pt x="8282" y="19445"/>
                      <a:pt x="8057" y="19277"/>
                      <a:pt x="7758" y="19102"/>
                    </a:cubicBezTo>
                    <a:cubicBezTo>
                      <a:pt x="7465" y="18921"/>
                      <a:pt x="7124" y="18710"/>
                      <a:pt x="6758" y="18484"/>
                    </a:cubicBezTo>
                    <a:cubicBezTo>
                      <a:pt x="6394" y="18256"/>
                      <a:pt x="6011" y="18007"/>
                      <a:pt x="5598" y="17790"/>
                    </a:cubicBezTo>
                    <a:cubicBezTo>
                      <a:pt x="4782" y="17344"/>
                      <a:pt x="3996" y="16864"/>
                      <a:pt x="3354" y="16566"/>
                    </a:cubicBezTo>
                    <a:cubicBezTo>
                      <a:pt x="2728" y="16248"/>
                      <a:pt x="2311" y="16036"/>
                      <a:pt x="2311" y="16036"/>
                    </a:cubicBezTo>
                    <a:lnTo>
                      <a:pt x="1343" y="17215"/>
                    </a:lnTo>
                    <a:cubicBezTo>
                      <a:pt x="1343" y="17215"/>
                      <a:pt x="1261" y="17173"/>
                      <a:pt x="1139" y="17111"/>
                    </a:cubicBezTo>
                    <a:cubicBezTo>
                      <a:pt x="1018" y="17046"/>
                      <a:pt x="850" y="16969"/>
                      <a:pt x="678" y="16897"/>
                    </a:cubicBezTo>
                    <a:cubicBezTo>
                      <a:pt x="339" y="16746"/>
                      <a:pt x="0" y="16596"/>
                      <a:pt x="0" y="16596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39" name="îşlidê">
                <a:extLst>
                  <a:ext uri="{FF2B5EF4-FFF2-40B4-BE49-F238E27FC236}">
                    <a16:creationId xmlns:a16="http://schemas.microsoft.com/office/drawing/2014/main" id="{AB887D43-DBC9-4969-9186-BB01328D4316}"/>
                  </a:ext>
                </a:extLst>
              </p:cNvPr>
              <p:cNvSpPr/>
              <p:nvPr/>
            </p:nvSpPr>
            <p:spPr>
              <a:xfrm>
                <a:off x="6891321" y="4253397"/>
                <a:ext cx="646262" cy="46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42" y="18887"/>
                    </a:moveTo>
                    <a:cubicBezTo>
                      <a:pt x="15442" y="18887"/>
                      <a:pt x="15424" y="17913"/>
                      <a:pt x="15398" y="16450"/>
                    </a:cubicBezTo>
                    <a:cubicBezTo>
                      <a:pt x="15378" y="15720"/>
                      <a:pt x="15390" y="14863"/>
                      <a:pt x="15343" y="13952"/>
                    </a:cubicBezTo>
                    <a:cubicBezTo>
                      <a:pt x="15292" y="13043"/>
                      <a:pt x="15237" y="12072"/>
                      <a:pt x="15182" y="11102"/>
                    </a:cubicBezTo>
                    <a:cubicBezTo>
                      <a:pt x="15061" y="9162"/>
                      <a:pt x="15013" y="7212"/>
                      <a:pt x="14839" y="5770"/>
                    </a:cubicBezTo>
                    <a:cubicBezTo>
                      <a:pt x="14706" y="4325"/>
                      <a:pt x="14617" y="3360"/>
                      <a:pt x="14617" y="3360"/>
                    </a:cubicBezTo>
                    <a:lnTo>
                      <a:pt x="11968" y="3836"/>
                    </a:lnTo>
                    <a:cubicBezTo>
                      <a:pt x="11968" y="3836"/>
                      <a:pt x="12054" y="4776"/>
                      <a:pt x="12184" y="6183"/>
                    </a:cubicBezTo>
                    <a:cubicBezTo>
                      <a:pt x="12354" y="7584"/>
                      <a:pt x="12399" y="9486"/>
                      <a:pt x="12517" y="11374"/>
                    </a:cubicBezTo>
                    <a:cubicBezTo>
                      <a:pt x="12571" y="12319"/>
                      <a:pt x="12624" y="13265"/>
                      <a:pt x="12675" y="14151"/>
                    </a:cubicBezTo>
                    <a:cubicBezTo>
                      <a:pt x="12720" y="15037"/>
                      <a:pt x="12709" y="15871"/>
                      <a:pt x="12729" y="16583"/>
                    </a:cubicBezTo>
                    <a:cubicBezTo>
                      <a:pt x="12754" y="18007"/>
                      <a:pt x="12769" y="18957"/>
                      <a:pt x="12769" y="18957"/>
                    </a:cubicBezTo>
                    <a:cubicBezTo>
                      <a:pt x="12769" y="18957"/>
                      <a:pt x="15442" y="18887"/>
                      <a:pt x="15442" y="18887"/>
                    </a:cubicBezTo>
                    <a:close/>
                    <a:moveTo>
                      <a:pt x="10727" y="19011"/>
                    </a:moveTo>
                    <a:cubicBezTo>
                      <a:pt x="10727" y="19011"/>
                      <a:pt x="10711" y="18080"/>
                      <a:pt x="10686" y="16685"/>
                    </a:cubicBezTo>
                    <a:cubicBezTo>
                      <a:pt x="10667" y="15987"/>
                      <a:pt x="10678" y="15171"/>
                      <a:pt x="10633" y="14302"/>
                    </a:cubicBezTo>
                    <a:cubicBezTo>
                      <a:pt x="10584" y="13433"/>
                      <a:pt x="10531" y="12508"/>
                      <a:pt x="10478" y="11582"/>
                    </a:cubicBezTo>
                    <a:cubicBezTo>
                      <a:pt x="10362" y="9733"/>
                      <a:pt x="10320" y="7871"/>
                      <a:pt x="10154" y="6498"/>
                    </a:cubicBezTo>
                    <a:cubicBezTo>
                      <a:pt x="10025" y="5119"/>
                      <a:pt x="9940" y="4200"/>
                      <a:pt x="9940" y="4200"/>
                    </a:cubicBezTo>
                    <a:lnTo>
                      <a:pt x="7291" y="4675"/>
                    </a:lnTo>
                    <a:cubicBezTo>
                      <a:pt x="7291" y="4675"/>
                      <a:pt x="7373" y="5569"/>
                      <a:pt x="7499" y="6911"/>
                    </a:cubicBezTo>
                    <a:cubicBezTo>
                      <a:pt x="7663" y="8245"/>
                      <a:pt x="7700" y="10055"/>
                      <a:pt x="7814" y="11855"/>
                    </a:cubicBezTo>
                    <a:cubicBezTo>
                      <a:pt x="7865" y="12755"/>
                      <a:pt x="7918" y="13655"/>
                      <a:pt x="7966" y="14499"/>
                    </a:cubicBezTo>
                    <a:cubicBezTo>
                      <a:pt x="8011" y="15344"/>
                      <a:pt x="7997" y="16141"/>
                      <a:pt x="8015" y="16817"/>
                    </a:cubicBezTo>
                    <a:cubicBezTo>
                      <a:pt x="8040" y="18176"/>
                      <a:pt x="8056" y="19081"/>
                      <a:pt x="8056" y="19081"/>
                    </a:cubicBezTo>
                    <a:cubicBezTo>
                      <a:pt x="8056" y="19081"/>
                      <a:pt x="10727" y="19011"/>
                      <a:pt x="10727" y="19011"/>
                    </a:cubicBezTo>
                    <a:close/>
                    <a:moveTo>
                      <a:pt x="6012" y="19134"/>
                    </a:moveTo>
                    <a:cubicBezTo>
                      <a:pt x="6012" y="19134"/>
                      <a:pt x="5996" y="18248"/>
                      <a:pt x="5972" y="16920"/>
                    </a:cubicBezTo>
                    <a:cubicBezTo>
                      <a:pt x="5955" y="16256"/>
                      <a:pt x="5970" y="15479"/>
                      <a:pt x="5925" y="14650"/>
                    </a:cubicBezTo>
                    <a:cubicBezTo>
                      <a:pt x="5877" y="13824"/>
                      <a:pt x="5826" y="12944"/>
                      <a:pt x="5776" y="12062"/>
                    </a:cubicBezTo>
                    <a:cubicBezTo>
                      <a:pt x="5664" y="10303"/>
                      <a:pt x="5628" y="8531"/>
                      <a:pt x="5467" y="7225"/>
                    </a:cubicBezTo>
                    <a:cubicBezTo>
                      <a:pt x="5345" y="5914"/>
                      <a:pt x="5263" y="5039"/>
                      <a:pt x="5263" y="5039"/>
                    </a:cubicBezTo>
                    <a:lnTo>
                      <a:pt x="2613" y="5515"/>
                    </a:lnTo>
                    <a:cubicBezTo>
                      <a:pt x="2613" y="5515"/>
                      <a:pt x="2693" y="6363"/>
                      <a:pt x="2811" y="7637"/>
                    </a:cubicBezTo>
                    <a:cubicBezTo>
                      <a:pt x="2970" y="8904"/>
                      <a:pt x="3002" y="10626"/>
                      <a:pt x="3110" y="12336"/>
                    </a:cubicBezTo>
                    <a:cubicBezTo>
                      <a:pt x="3161" y="13190"/>
                      <a:pt x="3210" y="14047"/>
                      <a:pt x="3258" y="14848"/>
                    </a:cubicBezTo>
                    <a:cubicBezTo>
                      <a:pt x="3299" y="15651"/>
                      <a:pt x="3285" y="16407"/>
                      <a:pt x="3303" y="17053"/>
                    </a:cubicBezTo>
                    <a:cubicBezTo>
                      <a:pt x="3325" y="18343"/>
                      <a:pt x="3340" y="19205"/>
                      <a:pt x="3340" y="19205"/>
                    </a:cubicBezTo>
                    <a:cubicBezTo>
                      <a:pt x="3340" y="19205"/>
                      <a:pt x="6012" y="19134"/>
                      <a:pt x="6012" y="19134"/>
                    </a:cubicBezTo>
                    <a:close/>
                    <a:moveTo>
                      <a:pt x="18126" y="9520"/>
                    </a:moveTo>
                    <a:cubicBezTo>
                      <a:pt x="17513" y="9593"/>
                      <a:pt x="17045" y="10195"/>
                      <a:pt x="17083" y="10866"/>
                    </a:cubicBezTo>
                    <a:cubicBezTo>
                      <a:pt x="17119" y="11536"/>
                      <a:pt x="17647" y="12037"/>
                      <a:pt x="18260" y="11982"/>
                    </a:cubicBezTo>
                    <a:cubicBezTo>
                      <a:pt x="18874" y="11928"/>
                      <a:pt x="19341" y="11325"/>
                      <a:pt x="19303" y="10637"/>
                    </a:cubicBezTo>
                    <a:cubicBezTo>
                      <a:pt x="19266" y="9949"/>
                      <a:pt x="18737" y="9450"/>
                      <a:pt x="18126" y="9520"/>
                    </a:cubicBezTo>
                    <a:close/>
                    <a:moveTo>
                      <a:pt x="18799" y="21600"/>
                    </a:moveTo>
                    <a:lnTo>
                      <a:pt x="963" y="21600"/>
                    </a:lnTo>
                    <a:lnTo>
                      <a:pt x="910" y="19268"/>
                    </a:lnTo>
                    <a:lnTo>
                      <a:pt x="1297" y="19259"/>
                    </a:lnTo>
                    <a:cubicBezTo>
                      <a:pt x="1297" y="19259"/>
                      <a:pt x="1283" y="18417"/>
                      <a:pt x="1262" y="17154"/>
                    </a:cubicBezTo>
                    <a:cubicBezTo>
                      <a:pt x="1243" y="16525"/>
                      <a:pt x="1257" y="15785"/>
                      <a:pt x="1216" y="15000"/>
                    </a:cubicBezTo>
                    <a:cubicBezTo>
                      <a:pt x="1171" y="14217"/>
                      <a:pt x="1121" y="13381"/>
                      <a:pt x="1072" y="12543"/>
                    </a:cubicBezTo>
                    <a:cubicBezTo>
                      <a:pt x="965" y="10873"/>
                      <a:pt x="937" y="9190"/>
                      <a:pt x="781" y="7953"/>
                    </a:cubicBezTo>
                    <a:cubicBezTo>
                      <a:pt x="664" y="6708"/>
                      <a:pt x="586" y="5878"/>
                      <a:pt x="586" y="5878"/>
                    </a:cubicBezTo>
                    <a:lnTo>
                      <a:pt x="203" y="5948"/>
                    </a:lnTo>
                    <a:lnTo>
                      <a:pt x="0" y="3648"/>
                    </a:lnTo>
                    <a:lnTo>
                      <a:pt x="17641" y="0"/>
                    </a:lnTo>
                    <a:cubicBezTo>
                      <a:pt x="17641" y="0"/>
                      <a:pt x="18663" y="2521"/>
                      <a:pt x="19685" y="5042"/>
                    </a:cubicBezTo>
                    <a:cubicBezTo>
                      <a:pt x="20224" y="6316"/>
                      <a:pt x="20667" y="7625"/>
                      <a:pt x="21018" y="8612"/>
                    </a:cubicBezTo>
                    <a:cubicBezTo>
                      <a:pt x="21366" y="9603"/>
                      <a:pt x="21600" y="10265"/>
                      <a:pt x="21600" y="10265"/>
                    </a:cubicBezTo>
                    <a:cubicBezTo>
                      <a:pt x="21600" y="10265"/>
                      <a:pt x="21443" y="10988"/>
                      <a:pt x="21207" y="12073"/>
                    </a:cubicBezTo>
                    <a:cubicBezTo>
                      <a:pt x="21090" y="12612"/>
                      <a:pt x="20952" y="13240"/>
                      <a:pt x="20807" y="13911"/>
                    </a:cubicBezTo>
                    <a:cubicBezTo>
                      <a:pt x="20634" y="14581"/>
                      <a:pt x="20449" y="15293"/>
                      <a:pt x="20266" y="16007"/>
                    </a:cubicBezTo>
                    <a:cubicBezTo>
                      <a:pt x="19532" y="18804"/>
                      <a:pt x="18799" y="21600"/>
                      <a:pt x="18799" y="21600"/>
                    </a:cubicBezTo>
                    <a:close/>
                  </a:path>
                </a:pathLst>
              </a:custGeom>
              <a:solidFill>
                <a:srgbClr val="E6E7EA"/>
              </a:solidFill>
              <a:ln w="6350" cap="flat">
                <a:solidFill>
                  <a:srgbClr val="A6AAA9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55000" lnSpcReduction="20000"/>
              </a:bodyPr>
              <a:lstStyle/>
              <a:p>
                <a:endParaRPr sz="2000"/>
              </a:p>
            </p:txBody>
          </p:sp>
          <p:sp>
            <p:nvSpPr>
              <p:cNvPr id="40" name="íSḻíḋê">
                <a:extLst>
                  <a:ext uri="{FF2B5EF4-FFF2-40B4-BE49-F238E27FC236}">
                    <a16:creationId xmlns:a16="http://schemas.microsoft.com/office/drawing/2014/main" id="{F9EDDA5D-B3EC-4110-A5D3-F89D9B8F7C23}"/>
                  </a:ext>
                </a:extLst>
              </p:cNvPr>
              <p:cNvSpPr/>
              <p:nvPr/>
            </p:nvSpPr>
            <p:spPr>
              <a:xfrm>
                <a:off x="6441443" y="5868870"/>
                <a:ext cx="1204727" cy="97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2002"/>
                    </a:moveTo>
                    <a:cubicBezTo>
                      <a:pt x="4727" y="2002"/>
                      <a:pt x="4575" y="2368"/>
                      <a:pt x="4347" y="2917"/>
                    </a:cubicBezTo>
                    <a:cubicBezTo>
                      <a:pt x="4096" y="3451"/>
                      <a:pt x="3762" y="4163"/>
                      <a:pt x="3429" y="4876"/>
                    </a:cubicBezTo>
                    <a:cubicBezTo>
                      <a:pt x="3108" y="5598"/>
                      <a:pt x="2712" y="6265"/>
                      <a:pt x="2452" y="6793"/>
                    </a:cubicBezTo>
                    <a:cubicBezTo>
                      <a:pt x="2183" y="7314"/>
                      <a:pt x="2005" y="7662"/>
                      <a:pt x="2005" y="7662"/>
                    </a:cubicBezTo>
                    <a:lnTo>
                      <a:pt x="3195" y="8649"/>
                    </a:lnTo>
                    <a:cubicBezTo>
                      <a:pt x="3195" y="8649"/>
                      <a:pt x="3379" y="8291"/>
                      <a:pt x="3656" y="7754"/>
                    </a:cubicBezTo>
                    <a:cubicBezTo>
                      <a:pt x="3923" y="7211"/>
                      <a:pt x="4329" y="6523"/>
                      <a:pt x="4661" y="5780"/>
                    </a:cubicBezTo>
                    <a:cubicBezTo>
                      <a:pt x="5005" y="5046"/>
                      <a:pt x="5348" y="4313"/>
                      <a:pt x="5606" y="3762"/>
                    </a:cubicBezTo>
                    <a:cubicBezTo>
                      <a:pt x="5841" y="3198"/>
                      <a:pt x="5998" y="2821"/>
                      <a:pt x="5998" y="2821"/>
                    </a:cubicBezTo>
                    <a:cubicBezTo>
                      <a:pt x="5998" y="2821"/>
                      <a:pt x="4727" y="2002"/>
                      <a:pt x="4727" y="2002"/>
                    </a:cubicBezTo>
                    <a:close/>
                    <a:moveTo>
                      <a:pt x="6969" y="3447"/>
                    </a:moveTo>
                    <a:cubicBezTo>
                      <a:pt x="6969" y="3447"/>
                      <a:pt x="6808" y="3831"/>
                      <a:pt x="6567" y="4408"/>
                    </a:cubicBezTo>
                    <a:cubicBezTo>
                      <a:pt x="6303" y="4971"/>
                      <a:pt x="5954" y="5721"/>
                      <a:pt x="5602" y="6471"/>
                    </a:cubicBezTo>
                    <a:cubicBezTo>
                      <a:pt x="5263" y="7230"/>
                      <a:pt x="4848" y="7934"/>
                      <a:pt x="4575" y="8489"/>
                    </a:cubicBezTo>
                    <a:cubicBezTo>
                      <a:pt x="4292" y="9037"/>
                      <a:pt x="4103" y="9403"/>
                      <a:pt x="4103" y="9403"/>
                    </a:cubicBezTo>
                    <a:lnTo>
                      <a:pt x="5293" y="10389"/>
                    </a:lnTo>
                    <a:cubicBezTo>
                      <a:pt x="5293" y="10389"/>
                      <a:pt x="5487" y="10014"/>
                      <a:pt x="5778" y="9450"/>
                    </a:cubicBezTo>
                    <a:cubicBezTo>
                      <a:pt x="6060" y="8879"/>
                      <a:pt x="6485" y="8155"/>
                      <a:pt x="6834" y="7375"/>
                    </a:cubicBezTo>
                    <a:cubicBezTo>
                      <a:pt x="7195" y="6604"/>
                      <a:pt x="7555" y="5833"/>
                      <a:pt x="7826" y="5254"/>
                    </a:cubicBezTo>
                    <a:cubicBezTo>
                      <a:pt x="8074" y="4661"/>
                      <a:pt x="8239" y="4266"/>
                      <a:pt x="8239" y="4266"/>
                    </a:cubicBezTo>
                    <a:cubicBezTo>
                      <a:pt x="8239" y="4266"/>
                      <a:pt x="6969" y="3447"/>
                      <a:pt x="6969" y="3447"/>
                    </a:cubicBezTo>
                    <a:close/>
                    <a:moveTo>
                      <a:pt x="9211" y="4891"/>
                    </a:moveTo>
                    <a:cubicBezTo>
                      <a:pt x="9211" y="4891"/>
                      <a:pt x="9042" y="5296"/>
                      <a:pt x="8789" y="5901"/>
                    </a:cubicBezTo>
                    <a:cubicBezTo>
                      <a:pt x="8513" y="6492"/>
                      <a:pt x="8144" y="7279"/>
                      <a:pt x="7775" y="8067"/>
                    </a:cubicBezTo>
                    <a:cubicBezTo>
                      <a:pt x="7419" y="8862"/>
                      <a:pt x="6985" y="9602"/>
                      <a:pt x="6697" y="10184"/>
                    </a:cubicBezTo>
                    <a:cubicBezTo>
                      <a:pt x="6400" y="10760"/>
                      <a:pt x="6202" y="11144"/>
                      <a:pt x="6202" y="11144"/>
                    </a:cubicBezTo>
                    <a:lnTo>
                      <a:pt x="7391" y="12129"/>
                    </a:lnTo>
                    <a:cubicBezTo>
                      <a:pt x="7391" y="12129"/>
                      <a:pt x="7595" y="11736"/>
                      <a:pt x="7900" y="11145"/>
                    </a:cubicBezTo>
                    <a:cubicBezTo>
                      <a:pt x="8196" y="10547"/>
                      <a:pt x="8640" y="9787"/>
                      <a:pt x="9007" y="8970"/>
                    </a:cubicBezTo>
                    <a:cubicBezTo>
                      <a:pt x="9385" y="8162"/>
                      <a:pt x="9763" y="7352"/>
                      <a:pt x="10047" y="6746"/>
                    </a:cubicBezTo>
                    <a:cubicBezTo>
                      <a:pt x="10308" y="6124"/>
                      <a:pt x="10481" y="5710"/>
                      <a:pt x="10481" y="5710"/>
                    </a:cubicBezTo>
                    <a:cubicBezTo>
                      <a:pt x="10481" y="5710"/>
                      <a:pt x="9211" y="4891"/>
                      <a:pt x="9211" y="4891"/>
                    </a:cubicBezTo>
                    <a:close/>
                    <a:moveTo>
                      <a:pt x="11452" y="6335"/>
                    </a:moveTo>
                    <a:cubicBezTo>
                      <a:pt x="11452" y="6335"/>
                      <a:pt x="11275" y="6758"/>
                      <a:pt x="11008" y="7392"/>
                    </a:cubicBezTo>
                    <a:cubicBezTo>
                      <a:pt x="10719" y="8011"/>
                      <a:pt x="10334" y="8836"/>
                      <a:pt x="9948" y="9661"/>
                    </a:cubicBezTo>
                    <a:cubicBezTo>
                      <a:pt x="9573" y="10494"/>
                      <a:pt x="9121" y="11270"/>
                      <a:pt x="8818" y="11879"/>
                    </a:cubicBezTo>
                    <a:cubicBezTo>
                      <a:pt x="8507" y="12482"/>
                      <a:pt x="8300" y="12883"/>
                      <a:pt x="8300" y="12883"/>
                    </a:cubicBezTo>
                    <a:lnTo>
                      <a:pt x="9489" y="13870"/>
                    </a:lnTo>
                    <a:cubicBezTo>
                      <a:pt x="9489" y="13870"/>
                      <a:pt x="9702" y="13458"/>
                      <a:pt x="10022" y="12841"/>
                    </a:cubicBezTo>
                    <a:cubicBezTo>
                      <a:pt x="10332" y="12216"/>
                      <a:pt x="10795" y="11419"/>
                      <a:pt x="11180" y="10565"/>
                    </a:cubicBezTo>
                    <a:cubicBezTo>
                      <a:pt x="11575" y="9719"/>
                      <a:pt x="11971" y="8872"/>
                      <a:pt x="12268" y="8238"/>
                    </a:cubicBezTo>
                    <a:cubicBezTo>
                      <a:pt x="12541" y="7588"/>
                      <a:pt x="12723" y="7154"/>
                      <a:pt x="12723" y="7154"/>
                    </a:cubicBezTo>
                    <a:cubicBezTo>
                      <a:pt x="12723" y="7154"/>
                      <a:pt x="11452" y="6335"/>
                      <a:pt x="11452" y="6335"/>
                    </a:cubicBezTo>
                    <a:close/>
                    <a:moveTo>
                      <a:pt x="13694" y="7780"/>
                    </a:moveTo>
                    <a:cubicBezTo>
                      <a:pt x="13694" y="7780"/>
                      <a:pt x="13509" y="8222"/>
                      <a:pt x="13230" y="8884"/>
                    </a:cubicBezTo>
                    <a:cubicBezTo>
                      <a:pt x="12928" y="9532"/>
                      <a:pt x="12525" y="10394"/>
                      <a:pt x="12122" y="11257"/>
                    </a:cubicBezTo>
                    <a:cubicBezTo>
                      <a:pt x="11729" y="12127"/>
                      <a:pt x="11259" y="12939"/>
                      <a:pt x="10942" y="13576"/>
                    </a:cubicBezTo>
                    <a:cubicBezTo>
                      <a:pt x="10616" y="14205"/>
                      <a:pt x="10398" y="14624"/>
                      <a:pt x="10398" y="14624"/>
                    </a:cubicBezTo>
                    <a:lnTo>
                      <a:pt x="11587" y="15610"/>
                    </a:lnTo>
                    <a:cubicBezTo>
                      <a:pt x="11587" y="15610"/>
                      <a:pt x="11810" y="15180"/>
                      <a:pt x="12144" y="14537"/>
                    </a:cubicBezTo>
                    <a:cubicBezTo>
                      <a:pt x="12469" y="13885"/>
                      <a:pt x="12950" y="13050"/>
                      <a:pt x="13353" y="12160"/>
                    </a:cubicBezTo>
                    <a:cubicBezTo>
                      <a:pt x="13766" y="11276"/>
                      <a:pt x="14179" y="10393"/>
                      <a:pt x="14488" y="9730"/>
                    </a:cubicBezTo>
                    <a:cubicBezTo>
                      <a:pt x="14773" y="9052"/>
                      <a:pt x="14964" y="8598"/>
                      <a:pt x="14964" y="8598"/>
                    </a:cubicBezTo>
                    <a:cubicBezTo>
                      <a:pt x="14964" y="8598"/>
                      <a:pt x="13694" y="7780"/>
                      <a:pt x="13694" y="7780"/>
                    </a:cubicBezTo>
                    <a:close/>
                    <a:moveTo>
                      <a:pt x="15934" y="9224"/>
                    </a:moveTo>
                    <a:cubicBezTo>
                      <a:pt x="15934" y="9224"/>
                      <a:pt x="15741" y="9685"/>
                      <a:pt x="15451" y="10376"/>
                    </a:cubicBezTo>
                    <a:cubicBezTo>
                      <a:pt x="15135" y="11051"/>
                      <a:pt x="14714" y="11951"/>
                      <a:pt x="14294" y="12850"/>
                    </a:cubicBezTo>
                    <a:cubicBezTo>
                      <a:pt x="13883" y="13758"/>
                      <a:pt x="13394" y="14607"/>
                      <a:pt x="13063" y="15271"/>
                    </a:cubicBezTo>
                    <a:cubicBezTo>
                      <a:pt x="12723" y="15926"/>
                      <a:pt x="12495" y="16363"/>
                      <a:pt x="12495" y="16363"/>
                    </a:cubicBezTo>
                    <a:lnTo>
                      <a:pt x="13685" y="17350"/>
                    </a:lnTo>
                    <a:cubicBezTo>
                      <a:pt x="13685" y="17350"/>
                      <a:pt x="13918" y="16903"/>
                      <a:pt x="14266" y="16232"/>
                    </a:cubicBezTo>
                    <a:cubicBezTo>
                      <a:pt x="14605" y="15553"/>
                      <a:pt x="15105" y="14683"/>
                      <a:pt x="15526" y="13755"/>
                    </a:cubicBezTo>
                    <a:cubicBezTo>
                      <a:pt x="15956" y="12833"/>
                      <a:pt x="16386" y="11913"/>
                      <a:pt x="16710" y="11222"/>
                    </a:cubicBezTo>
                    <a:cubicBezTo>
                      <a:pt x="17007" y="10515"/>
                      <a:pt x="17205" y="10043"/>
                      <a:pt x="17205" y="10043"/>
                    </a:cubicBezTo>
                    <a:cubicBezTo>
                      <a:pt x="17205" y="10043"/>
                      <a:pt x="15934" y="9224"/>
                      <a:pt x="15934" y="9224"/>
                    </a:cubicBezTo>
                    <a:close/>
                    <a:moveTo>
                      <a:pt x="18177" y="10669"/>
                    </a:moveTo>
                    <a:cubicBezTo>
                      <a:pt x="18177" y="10669"/>
                      <a:pt x="17975" y="11149"/>
                      <a:pt x="17672" y="11868"/>
                    </a:cubicBezTo>
                    <a:cubicBezTo>
                      <a:pt x="17343" y="12572"/>
                      <a:pt x="16905" y="13509"/>
                      <a:pt x="16468" y="14446"/>
                    </a:cubicBezTo>
                    <a:cubicBezTo>
                      <a:pt x="16039" y="15391"/>
                      <a:pt x="15531" y="16276"/>
                      <a:pt x="15187" y="16966"/>
                    </a:cubicBezTo>
                    <a:cubicBezTo>
                      <a:pt x="14831" y="17649"/>
                      <a:pt x="14594" y="18105"/>
                      <a:pt x="14594" y="18105"/>
                    </a:cubicBezTo>
                    <a:lnTo>
                      <a:pt x="15783" y="19090"/>
                    </a:lnTo>
                    <a:cubicBezTo>
                      <a:pt x="15783" y="19090"/>
                      <a:pt x="16026" y="18625"/>
                      <a:pt x="16389" y="17927"/>
                    </a:cubicBezTo>
                    <a:cubicBezTo>
                      <a:pt x="16742" y="17221"/>
                      <a:pt x="17260" y="16315"/>
                      <a:pt x="17699" y="15349"/>
                    </a:cubicBezTo>
                    <a:cubicBezTo>
                      <a:pt x="18147" y="14391"/>
                      <a:pt x="18594" y="13433"/>
                      <a:pt x="18930" y="12714"/>
                    </a:cubicBezTo>
                    <a:cubicBezTo>
                      <a:pt x="19240" y="11978"/>
                      <a:pt x="19446" y="11487"/>
                      <a:pt x="19446" y="11487"/>
                    </a:cubicBezTo>
                    <a:cubicBezTo>
                      <a:pt x="19446" y="11487"/>
                      <a:pt x="18177" y="10669"/>
                      <a:pt x="18177" y="10669"/>
                    </a:cubicBezTo>
                    <a:close/>
                    <a:moveTo>
                      <a:pt x="3549" y="0"/>
                    </a:moveTo>
                    <a:lnTo>
                      <a:pt x="21600" y="11091"/>
                    </a:lnTo>
                    <a:cubicBezTo>
                      <a:pt x="21600" y="11091"/>
                      <a:pt x="21427" y="12666"/>
                      <a:pt x="21219" y="14267"/>
                    </a:cubicBezTo>
                    <a:cubicBezTo>
                      <a:pt x="20964" y="15854"/>
                      <a:pt x="20710" y="17442"/>
                      <a:pt x="20710" y="17442"/>
                    </a:cubicBezTo>
                    <a:cubicBezTo>
                      <a:pt x="20710" y="17442"/>
                      <a:pt x="20464" y="17726"/>
                      <a:pt x="20075" y="18132"/>
                    </a:cubicBezTo>
                    <a:cubicBezTo>
                      <a:pt x="19682" y="18528"/>
                      <a:pt x="19156" y="19057"/>
                      <a:pt x="18631" y="19584"/>
                    </a:cubicBezTo>
                    <a:cubicBezTo>
                      <a:pt x="17605" y="20646"/>
                      <a:pt x="16512" y="21600"/>
                      <a:pt x="16512" y="21600"/>
                    </a:cubicBezTo>
                    <a:lnTo>
                      <a:pt x="0" y="7330"/>
                    </a:lnTo>
                    <a:cubicBezTo>
                      <a:pt x="0" y="7330"/>
                      <a:pt x="63" y="7221"/>
                      <a:pt x="174" y="7030"/>
                    </a:cubicBezTo>
                    <a:cubicBezTo>
                      <a:pt x="279" y="6836"/>
                      <a:pt x="455" y="6579"/>
                      <a:pt x="621" y="6234"/>
                    </a:cubicBezTo>
                    <a:cubicBezTo>
                      <a:pt x="958" y="5547"/>
                      <a:pt x="1460" y="4673"/>
                      <a:pt x="1891" y="3747"/>
                    </a:cubicBezTo>
                    <a:cubicBezTo>
                      <a:pt x="2108" y="3284"/>
                      <a:pt x="2323" y="2822"/>
                      <a:pt x="2525" y="2388"/>
                    </a:cubicBezTo>
                    <a:cubicBezTo>
                      <a:pt x="2628" y="2171"/>
                      <a:pt x="2727" y="1962"/>
                      <a:pt x="2821" y="1764"/>
                    </a:cubicBezTo>
                    <a:cubicBezTo>
                      <a:pt x="2904" y="1560"/>
                      <a:pt x="2983" y="1366"/>
                      <a:pt x="3056" y="1187"/>
                    </a:cubicBezTo>
                    <a:cubicBezTo>
                      <a:pt x="3352" y="475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1" name="íṥḷíḍe">
                <a:extLst>
                  <a:ext uri="{FF2B5EF4-FFF2-40B4-BE49-F238E27FC236}">
                    <a16:creationId xmlns:a16="http://schemas.microsoft.com/office/drawing/2014/main" id="{E01618FF-3EAD-48E0-8DAF-602F45B3AD89}"/>
                  </a:ext>
                </a:extLst>
              </p:cNvPr>
              <p:cNvSpPr/>
              <p:nvPr/>
            </p:nvSpPr>
            <p:spPr>
              <a:xfrm>
                <a:off x="5991564" y="6553913"/>
                <a:ext cx="1396077" cy="1497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0" y="3427"/>
                    </a:moveTo>
                    <a:cubicBezTo>
                      <a:pt x="4720" y="3427"/>
                      <a:pt x="4426" y="3685"/>
                      <a:pt x="4133" y="3944"/>
                    </a:cubicBezTo>
                    <a:cubicBezTo>
                      <a:pt x="3990" y="4076"/>
                      <a:pt x="3837" y="4199"/>
                      <a:pt x="3720" y="4289"/>
                    </a:cubicBezTo>
                    <a:cubicBezTo>
                      <a:pt x="3604" y="4380"/>
                      <a:pt x="3527" y="4441"/>
                      <a:pt x="3527" y="4441"/>
                    </a:cubicBezTo>
                    <a:lnTo>
                      <a:pt x="5288" y="6305"/>
                    </a:lnTo>
                    <a:cubicBezTo>
                      <a:pt x="5288" y="6305"/>
                      <a:pt x="5370" y="6241"/>
                      <a:pt x="5492" y="6144"/>
                    </a:cubicBezTo>
                    <a:cubicBezTo>
                      <a:pt x="5616" y="6048"/>
                      <a:pt x="5777" y="5919"/>
                      <a:pt x="5930" y="5779"/>
                    </a:cubicBezTo>
                    <a:cubicBezTo>
                      <a:pt x="6240" y="5505"/>
                      <a:pt x="6551" y="5232"/>
                      <a:pt x="6551" y="5232"/>
                    </a:cubicBezTo>
                    <a:cubicBezTo>
                      <a:pt x="6551" y="5232"/>
                      <a:pt x="4720" y="3427"/>
                      <a:pt x="4720" y="3427"/>
                    </a:cubicBezTo>
                    <a:close/>
                    <a:moveTo>
                      <a:pt x="7359" y="6028"/>
                    </a:moveTo>
                    <a:cubicBezTo>
                      <a:pt x="7359" y="6028"/>
                      <a:pt x="7041" y="6308"/>
                      <a:pt x="6722" y="6589"/>
                    </a:cubicBezTo>
                    <a:cubicBezTo>
                      <a:pt x="6566" y="6733"/>
                      <a:pt x="6400" y="6865"/>
                      <a:pt x="6273" y="6963"/>
                    </a:cubicBezTo>
                    <a:cubicBezTo>
                      <a:pt x="6148" y="7062"/>
                      <a:pt x="6065" y="7128"/>
                      <a:pt x="6065" y="7128"/>
                    </a:cubicBezTo>
                    <a:lnTo>
                      <a:pt x="7824" y="8994"/>
                    </a:lnTo>
                    <a:cubicBezTo>
                      <a:pt x="7824" y="8994"/>
                      <a:pt x="7913" y="8925"/>
                      <a:pt x="8044" y="8819"/>
                    </a:cubicBezTo>
                    <a:cubicBezTo>
                      <a:pt x="8176" y="8716"/>
                      <a:pt x="8353" y="8576"/>
                      <a:pt x="8518" y="8426"/>
                    </a:cubicBezTo>
                    <a:cubicBezTo>
                      <a:pt x="8854" y="8130"/>
                      <a:pt x="9190" y="7833"/>
                      <a:pt x="9190" y="7833"/>
                    </a:cubicBezTo>
                    <a:cubicBezTo>
                      <a:pt x="9190" y="7833"/>
                      <a:pt x="7359" y="6028"/>
                      <a:pt x="7359" y="6028"/>
                    </a:cubicBezTo>
                    <a:close/>
                    <a:moveTo>
                      <a:pt x="9997" y="8631"/>
                    </a:moveTo>
                    <a:cubicBezTo>
                      <a:pt x="9997" y="8631"/>
                      <a:pt x="9654" y="8933"/>
                      <a:pt x="9310" y="9235"/>
                    </a:cubicBezTo>
                    <a:cubicBezTo>
                      <a:pt x="9142" y="9390"/>
                      <a:pt x="8960" y="9532"/>
                      <a:pt x="8825" y="9639"/>
                    </a:cubicBezTo>
                    <a:cubicBezTo>
                      <a:pt x="8690" y="9747"/>
                      <a:pt x="8601" y="9818"/>
                      <a:pt x="8601" y="9818"/>
                    </a:cubicBezTo>
                    <a:lnTo>
                      <a:pt x="10358" y="11684"/>
                    </a:lnTo>
                    <a:cubicBezTo>
                      <a:pt x="10358" y="11684"/>
                      <a:pt x="10453" y="11610"/>
                      <a:pt x="10594" y="11497"/>
                    </a:cubicBezTo>
                    <a:cubicBezTo>
                      <a:pt x="10736" y="11384"/>
                      <a:pt x="10927" y="11235"/>
                      <a:pt x="11104" y="11073"/>
                    </a:cubicBezTo>
                    <a:cubicBezTo>
                      <a:pt x="11465" y="10755"/>
                      <a:pt x="11826" y="10438"/>
                      <a:pt x="11826" y="10438"/>
                    </a:cubicBezTo>
                    <a:cubicBezTo>
                      <a:pt x="11826" y="10438"/>
                      <a:pt x="9997" y="8631"/>
                      <a:pt x="9997" y="8631"/>
                    </a:cubicBezTo>
                    <a:close/>
                    <a:moveTo>
                      <a:pt x="12633" y="11234"/>
                    </a:moveTo>
                    <a:cubicBezTo>
                      <a:pt x="12633" y="11234"/>
                      <a:pt x="12264" y="11560"/>
                      <a:pt x="11896" y="11884"/>
                    </a:cubicBezTo>
                    <a:cubicBezTo>
                      <a:pt x="11714" y="12050"/>
                      <a:pt x="11520" y="12202"/>
                      <a:pt x="11375" y="12316"/>
                    </a:cubicBezTo>
                    <a:cubicBezTo>
                      <a:pt x="11231" y="12432"/>
                      <a:pt x="11135" y="12509"/>
                      <a:pt x="11135" y="12509"/>
                    </a:cubicBezTo>
                    <a:lnTo>
                      <a:pt x="12891" y="14376"/>
                    </a:lnTo>
                    <a:cubicBezTo>
                      <a:pt x="12891" y="14376"/>
                      <a:pt x="12992" y="14296"/>
                      <a:pt x="13143" y="14175"/>
                    </a:cubicBezTo>
                    <a:cubicBezTo>
                      <a:pt x="13294" y="14054"/>
                      <a:pt x="13499" y="13896"/>
                      <a:pt x="13689" y="13723"/>
                    </a:cubicBezTo>
                    <a:cubicBezTo>
                      <a:pt x="14075" y="13382"/>
                      <a:pt x="14462" y="13042"/>
                      <a:pt x="14462" y="13042"/>
                    </a:cubicBezTo>
                    <a:cubicBezTo>
                      <a:pt x="14462" y="13042"/>
                      <a:pt x="12633" y="11234"/>
                      <a:pt x="12633" y="11234"/>
                    </a:cubicBezTo>
                    <a:close/>
                    <a:moveTo>
                      <a:pt x="15268" y="13841"/>
                    </a:moveTo>
                    <a:cubicBezTo>
                      <a:pt x="15268" y="13841"/>
                      <a:pt x="14874" y="14187"/>
                      <a:pt x="14479" y="14533"/>
                    </a:cubicBezTo>
                    <a:cubicBezTo>
                      <a:pt x="14286" y="14710"/>
                      <a:pt x="14077" y="14871"/>
                      <a:pt x="13923" y="14995"/>
                    </a:cubicBezTo>
                    <a:cubicBezTo>
                      <a:pt x="13769" y="15119"/>
                      <a:pt x="13667" y="15201"/>
                      <a:pt x="13667" y="15201"/>
                    </a:cubicBezTo>
                    <a:lnTo>
                      <a:pt x="15422" y="17070"/>
                    </a:lnTo>
                    <a:cubicBezTo>
                      <a:pt x="15422" y="17070"/>
                      <a:pt x="15530" y="16984"/>
                      <a:pt x="15691" y="16856"/>
                    </a:cubicBezTo>
                    <a:cubicBezTo>
                      <a:pt x="15850" y="16726"/>
                      <a:pt x="16068" y="16557"/>
                      <a:pt x="16271" y="16373"/>
                    </a:cubicBezTo>
                    <a:cubicBezTo>
                      <a:pt x="16682" y="16010"/>
                      <a:pt x="17094" y="15649"/>
                      <a:pt x="17094" y="15649"/>
                    </a:cubicBezTo>
                    <a:cubicBezTo>
                      <a:pt x="17094" y="15649"/>
                      <a:pt x="15268" y="13841"/>
                      <a:pt x="15268" y="13841"/>
                    </a:cubicBezTo>
                    <a:close/>
                    <a:moveTo>
                      <a:pt x="17900" y="16447"/>
                    </a:moveTo>
                    <a:cubicBezTo>
                      <a:pt x="17900" y="16447"/>
                      <a:pt x="17481" y="16815"/>
                      <a:pt x="17061" y="17185"/>
                    </a:cubicBezTo>
                    <a:cubicBezTo>
                      <a:pt x="16856" y="17372"/>
                      <a:pt x="16632" y="17543"/>
                      <a:pt x="16469" y="17676"/>
                    </a:cubicBezTo>
                    <a:cubicBezTo>
                      <a:pt x="16306" y="17807"/>
                      <a:pt x="16196" y="17895"/>
                      <a:pt x="16196" y="17895"/>
                    </a:cubicBezTo>
                    <a:lnTo>
                      <a:pt x="17951" y="19765"/>
                    </a:lnTo>
                    <a:cubicBezTo>
                      <a:pt x="17951" y="19765"/>
                      <a:pt x="18065" y="19674"/>
                      <a:pt x="18235" y="19536"/>
                    </a:cubicBezTo>
                    <a:cubicBezTo>
                      <a:pt x="18405" y="19398"/>
                      <a:pt x="18637" y="19220"/>
                      <a:pt x="18852" y="19025"/>
                    </a:cubicBezTo>
                    <a:cubicBezTo>
                      <a:pt x="19290" y="18641"/>
                      <a:pt x="19727" y="18257"/>
                      <a:pt x="19727" y="18257"/>
                    </a:cubicBezTo>
                    <a:cubicBezTo>
                      <a:pt x="19727" y="18257"/>
                      <a:pt x="17900" y="16447"/>
                      <a:pt x="17900" y="16447"/>
                    </a:cubicBezTo>
                    <a:close/>
                    <a:moveTo>
                      <a:pt x="2387" y="0"/>
                    </a:moveTo>
                    <a:lnTo>
                      <a:pt x="21600" y="18212"/>
                    </a:lnTo>
                    <a:cubicBezTo>
                      <a:pt x="21600" y="18212"/>
                      <a:pt x="20615" y="19080"/>
                      <a:pt x="19631" y="19947"/>
                    </a:cubicBezTo>
                    <a:cubicBezTo>
                      <a:pt x="18618" y="20785"/>
                      <a:pt x="17583" y="21600"/>
                      <a:pt x="17583" y="21600"/>
                    </a:cubicBezTo>
                    <a:lnTo>
                      <a:pt x="0" y="2032"/>
                    </a:lnTo>
                    <a:cubicBezTo>
                      <a:pt x="0" y="2032"/>
                      <a:pt x="152" y="1908"/>
                      <a:pt x="381" y="1723"/>
                    </a:cubicBezTo>
                    <a:cubicBezTo>
                      <a:pt x="607" y="1534"/>
                      <a:pt x="926" y="1302"/>
                      <a:pt x="1217" y="1039"/>
                    </a:cubicBezTo>
                    <a:cubicBezTo>
                      <a:pt x="1801" y="520"/>
                      <a:pt x="2387" y="0"/>
                      <a:pt x="23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2" name="ísļíḋé">
                <a:extLst>
                  <a:ext uri="{FF2B5EF4-FFF2-40B4-BE49-F238E27FC236}">
                    <a16:creationId xmlns:a16="http://schemas.microsoft.com/office/drawing/2014/main" id="{F759CE63-2A21-466F-96BF-2E9DE2F4016C}"/>
                  </a:ext>
                </a:extLst>
              </p:cNvPr>
              <p:cNvSpPr/>
              <p:nvPr/>
            </p:nvSpPr>
            <p:spPr>
              <a:xfrm>
                <a:off x="6686832" y="5347420"/>
                <a:ext cx="1959323" cy="1308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4" y="10783"/>
                    </a:moveTo>
                    <a:cubicBezTo>
                      <a:pt x="17174" y="10783"/>
                      <a:pt x="17217" y="10589"/>
                      <a:pt x="17281" y="10295"/>
                    </a:cubicBezTo>
                    <a:cubicBezTo>
                      <a:pt x="17348" y="10003"/>
                      <a:pt x="17426" y="9609"/>
                      <a:pt x="17495" y="9210"/>
                    </a:cubicBezTo>
                    <a:cubicBezTo>
                      <a:pt x="17639" y="8417"/>
                      <a:pt x="17784" y="7623"/>
                      <a:pt x="17784" y="7623"/>
                    </a:cubicBezTo>
                    <a:lnTo>
                      <a:pt x="15913" y="6890"/>
                    </a:lnTo>
                    <a:cubicBezTo>
                      <a:pt x="15913" y="6890"/>
                      <a:pt x="15775" y="7650"/>
                      <a:pt x="15637" y="8409"/>
                    </a:cubicBezTo>
                    <a:cubicBezTo>
                      <a:pt x="15572" y="8791"/>
                      <a:pt x="15495" y="9167"/>
                      <a:pt x="15431" y="9446"/>
                    </a:cubicBezTo>
                    <a:cubicBezTo>
                      <a:pt x="15371" y="9727"/>
                      <a:pt x="15330" y="9914"/>
                      <a:pt x="15330" y="9914"/>
                    </a:cubicBezTo>
                    <a:cubicBezTo>
                      <a:pt x="15330" y="9914"/>
                      <a:pt x="17174" y="10783"/>
                      <a:pt x="17174" y="10783"/>
                    </a:cubicBezTo>
                    <a:close/>
                    <a:moveTo>
                      <a:pt x="14337" y="9445"/>
                    </a:moveTo>
                    <a:cubicBezTo>
                      <a:pt x="14337" y="9445"/>
                      <a:pt x="14377" y="9262"/>
                      <a:pt x="14436" y="8988"/>
                    </a:cubicBezTo>
                    <a:cubicBezTo>
                      <a:pt x="14498" y="8716"/>
                      <a:pt x="14574" y="8349"/>
                      <a:pt x="14637" y="7976"/>
                    </a:cubicBezTo>
                    <a:cubicBezTo>
                      <a:pt x="14772" y="7235"/>
                      <a:pt x="14906" y="6493"/>
                      <a:pt x="14906" y="6493"/>
                    </a:cubicBezTo>
                    <a:lnTo>
                      <a:pt x="13036" y="5755"/>
                    </a:lnTo>
                    <a:cubicBezTo>
                      <a:pt x="13036" y="5755"/>
                      <a:pt x="12908" y="6463"/>
                      <a:pt x="12780" y="7170"/>
                    </a:cubicBezTo>
                    <a:cubicBezTo>
                      <a:pt x="12721" y="7527"/>
                      <a:pt x="12647" y="7875"/>
                      <a:pt x="12588" y="8136"/>
                    </a:cubicBezTo>
                    <a:cubicBezTo>
                      <a:pt x="12531" y="8397"/>
                      <a:pt x="12494" y="8572"/>
                      <a:pt x="12494" y="8572"/>
                    </a:cubicBezTo>
                    <a:cubicBezTo>
                      <a:pt x="12494" y="8572"/>
                      <a:pt x="14337" y="9445"/>
                      <a:pt x="14337" y="9445"/>
                    </a:cubicBezTo>
                    <a:close/>
                    <a:moveTo>
                      <a:pt x="11501" y="8100"/>
                    </a:moveTo>
                    <a:cubicBezTo>
                      <a:pt x="11501" y="8100"/>
                      <a:pt x="11537" y="7930"/>
                      <a:pt x="11593" y="7675"/>
                    </a:cubicBezTo>
                    <a:cubicBezTo>
                      <a:pt x="11650" y="7421"/>
                      <a:pt x="11723" y="7082"/>
                      <a:pt x="11781" y="6735"/>
                    </a:cubicBezTo>
                    <a:cubicBezTo>
                      <a:pt x="11905" y="6045"/>
                      <a:pt x="12030" y="5356"/>
                      <a:pt x="12030" y="5356"/>
                    </a:cubicBezTo>
                    <a:lnTo>
                      <a:pt x="10161" y="4613"/>
                    </a:lnTo>
                    <a:cubicBezTo>
                      <a:pt x="10161" y="4613"/>
                      <a:pt x="10043" y="5269"/>
                      <a:pt x="9925" y="5924"/>
                    </a:cubicBezTo>
                    <a:cubicBezTo>
                      <a:pt x="9871" y="6254"/>
                      <a:pt x="9799" y="6577"/>
                      <a:pt x="9746" y="6818"/>
                    </a:cubicBezTo>
                    <a:cubicBezTo>
                      <a:pt x="9693" y="7060"/>
                      <a:pt x="9659" y="7221"/>
                      <a:pt x="9659" y="7221"/>
                    </a:cubicBezTo>
                    <a:cubicBezTo>
                      <a:pt x="9659" y="7221"/>
                      <a:pt x="11501" y="8100"/>
                      <a:pt x="11501" y="8100"/>
                    </a:cubicBezTo>
                    <a:close/>
                    <a:moveTo>
                      <a:pt x="8666" y="6747"/>
                    </a:moveTo>
                    <a:cubicBezTo>
                      <a:pt x="8666" y="6747"/>
                      <a:pt x="8700" y="6590"/>
                      <a:pt x="8751" y="6355"/>
                    </a:cubicBezTo>
                    <a:cubicBezTo>
                      <a:pt x="8802" y="6119"/>
                      <a:pt x="8873" y="5807"/>
                      <a:pt x="8926" y="5487"/>
                    </a:cubicBezTo>
                    <a:cubicBezTo>
                      <a:pt x="9040" y="4849"/>
                      <a:pt x="9154" y="4212"/>
                      <a:pt x="9154" y="4212"/>
                    </a:cubicBezTo>
                    <a:lnTo>
                      <a:pt x="7287" y="3464"/>
                    </a:lnTo>
                    <a:cubicBezTo>
                      <a:pt x="7287" y="3464"/>
                      <a:pt x="7179" y="4068"/>
                      <a:pt x="7071" y="4671"/>
                    </a:cubicBezTo>
                    <a:cubicBezTo>
                      <a:pt x="7023" y="4976"/>
                      <a:pt x="6953" y="5270"/>
                      <a:pt x="6905" y="5493"/>
                    </a:cubicBezTo>
                    <a:cubicBezTo>
                      <a:pt x="6857" y="5717"/>
                      <a:pt x="6825" y="5865"/>
                      <a:pt x="6825" y="5865"/>
                    </a:cubicBezTo>
                    <a:cubicBezTo>
                      <a:pt x="6825" y="5865"/>
                      <a:pt x="8666" y="6747"/>
                      <a:pt x="8666" y="6747"/>
                    </a:cubicBezTo>
                    <a:close/>
                    <a:moveTo>
                      <a:pt x="5833" y="5389"/>
                    </a:moveTo>
                    <a:cubicBezTo>
                      <a:pt x="5833" y="5389"/>
                      <a:pt x="5864" y="5244"/>
                      <a:pt x="5911" y="5028"/>
                    </a:cubicBezTo>
                    <a:cubicBezTo>
                      <a:pt x="5957" y="4811"/>
                      <a:pt x="6026" y="4527"/>
                      <a:pt x="6072" y="4231"/>
                    </a:cubicBezTo>
                    <a:cubicBezTo>
                      <a:pt x="6177" y="3646"/>
                      <a:pt x="6280" y="3061"/>
                      <a:pt x="6280" y="3061"/>
                    </a:cubicBezTo>
                    <a:lnTo>
                      <a:pt x="4413" y="2309"/>
                    </a:lnTo>
                    <a:cubicBezTo>
                      <a:pt x="4413" y="2309"/>
                      <a:pt x="4316" y="2861"/>
                      <a:pt x="4219" y="3412"/>
                    </a:cubicBezTo>
                    <a:cubicBezTo>
                      <a:pt x="4175" y="3690"/>
                      <a:pt x="4108" y="3958"/>
                      <a:pt x="4066" y="4162"/>
                    </a:cubicBezTo>
                    <a:cubicBezTo>
                      <a:pt x="4022" y="4366"/>
                      <a:pt x="3992" y="4501"/>
                      <a:pt x="3992" y="4501"/>
                    </a:cubicBezTo>
                    <a:cubicBezTo>
                      <a:pt x="3992" y="4501"/>
                      <a:pt x="5833" y="5389"/>
                      <a:pt x="5833" y="5389"/>
                    </a:cubicBezTo>
                    <a:close/>
                    <a:moveTo>
                      <a:pt x="16785" y="12572"/>
                    </a:moveTo>
                    <a:lnTo>
                      <a:pt x="14958" y="11626"/>
                    </a:lnTo>
                    <a:cubicBezTo>
                      <a:pt x="14958" y="11626"/>
                      <a:pt x="14919" y="11815"/>
                      <a:pt x="14853" y="12093"/>
                    </a:cubicBezTo>
                    <a:cubicBezTo>
                      <a:pt x="14782" y="12369"/>
                      <a:pt x="14689" y="12737"/>
                      <a:pt x="14596" y="13105"/>
                    </a:cubicBezTo>
                    <a:cubicBezTo>
                      <a:pt x="14408" y="13842"/>
                      <a:pt x="14220" y="14578"/>
                      <a:pt x="14220" y="14578"/>
                    </a:cubicBezTo>
                    <a:lnTo>
                      <a:pt x="16015" y="15655"/>
                    </a:lnTo>
                    <a:cubicBezTo>
                      <a:pt x="16015" y="15655"/>
                      <a:pt x="16211" y="14886"/>
                      <a:pt x="16408" y="14117"/>
                    </a:cubicBezTo>
                    <a:cubicBezTo>
                      <a:pt x="16505" y="13733"/>
                      <a:pt x="16603" y="13348"/>
                      <a:pt x="16676" y="13059"/>
                    </a:cubicBezTo>
                    <a:cubicBezTo>
                      <a:pt x="16742" y="12767"/>
                      <a:pt x="16785" y="12572"/>
                      <a:pt x="16785" y="12572"/>
                    </a:cubicBezTo>
                    <a:close/>
                    <a:moveTo>
                      <a:pt x="13255" y="13997"/>
                    </a:moveTo>
                    <a:cubicBezTo>
                      <a:pt x="13255" y="13997"/>
                      <a:pt x="13437" y="13278"/>
                      <a:pt x="13620" y="12559"/>
                    </a:cubicBezTo>
                    <a:cubicBezTo>
                      <a:pt x="13711" y="12200"/>
                      <a:pt x="13802" y="11841"/>
                      <a:pt x="13871" y="11571"/>
                    </a:cubicBezTo>
                    <a:cubicBezTo>
                      <a:pt x="13937" y="11301"/>
                      <a:pt x="13974" y="11116"/>
                      <a:pt x="13973" y="11116"/>
                    </a:cubicBezTo>
                    <a:lnTo>
                      <a:pt x="12148" y="10166"/>
                    </a:lnTo>
                    <a:cubicBezTo>
                      <a:pt x="12148" y="10166"/>
                      <a:pt x="12114" y="10343"/>
                      <a:pt x="12049" y="10600"/>
                    </a:cubicBezTo>
                    <a:cubicBezTo>
                      <a:pt x="11984" y="10857"/>
                      <a:pt x="11897" y="11200"/>
                      <a:pt x="11810" y="11543"/>
                    </a:cubicBezTo>
                    <a:cubicBezTo>
                      <a:pt x="11635" y="12229"/>
                      <a:pt x="11461" y="12915"/>
                      <a:pt x="11461" y="12915"/>
                    </a:cubicBezTo>
                    <a:cubicBezTo>
                      <a:pt x="11461" y="12915"/>
                      <a:pt x="13255" y="13997"/>
                      <a:pt x="13255" y="13997"/>
                    </a:cubicBezTo>
                    <a:close/>
                    <a:moveTo>
                      <a:pt x="10496" y="12332"/>
                    </a:moveTo>
                    <a:cubicBezTo>
                      <a:pt x="10496" y="12332"/>
                      <a:pt x="10665" y="11663"/>
                      <a:pt x="10835" y="10995"/>
                    </a:cubicBezTo>
                    <a:cubicBezTo>
                      <a:pt x="10919" y="10660"/>
                      <a:pt x="11005" y="10327"/>
                      <a:pt x="11068" y="10076"/>
                    </a:cubicBezTo>
                    <a:cubicBezTo>
                      <a:pt x="11133" y="9826"/>
                      <a:pt x="11165" y="9654"/>
                      <a:pt x="11165" y="9654"/>
                    </a:cubicBezTo>
                    <a:lnTo>
                      <a:pt x="9339" y="8700"/>
                    </a:lnTo>
                    <a:cubicBezTo>
                      <a:pt x="9339" y="8700"/>
                      <a:pt x="9310" y="8864"/>
                      <a:pt x="9247" y="9100"/>
                    </a:cubicBezTo>
                    <a:cubicBezTo>
                      <a:pt x="9186" y="9339"/>
                      <a:pt x="9106" y="9656"/>
                      <a:pt x="9025" y="9974"/>
                    </a:cubicBezTo>
                    <a:cubicBezTo>
                      <a:pt x="8864" y="10609"/>
                      <a:pt x="8704" y="11245"/>
                      <a:pt x="8704" y="11245"/>
                    </a:cubicBezTo>
                    <a:cubicBezTo>
                      <a:pt x="8704" y="11245"/>
                      <a:pt x="10496" y="12332"/>
                      <a:pt x="10496" y="12332"/>
                    </a:cubicBezTo>
                    <a:close/>
                    <a:moveTo>
                      <a:pt x="7739" y="10659"/>
                    </a:moveTo>
                    <a:cubicBezTo>
                      <a:pt x="7739" y="10659"/>
                      <a:pt x="7895" y="10041"/>
                      <a:pt x="8051" y="9423"/>
                    </a:cubicBezTo>
                    <a:cubicBezTo>
                      <a:pt x="8130" y="9114"/>
                      <a:pt x="8208" y="8806"/>
                      <a:pt x="8267" y="8574"/>
                    </a:cubicBezTo>
                    <a:cubicBezTo>
                      <a:pt x="8328" y="8344"/>
                      <a:pt x="8358" y="8184"/>
                      <a:pt x="8357" y="8184"/>
                    </a:cubicBezTo>
                    <a:lnTo>
                      <a:pt x="6533" y="7226"/>
                    </a:lnTo>
                    <a:cubicBezTo>
                      <a:pt x="6533" y="7226"/>
                      <a:pt x="6505" y="7377"/>
                      <a:pt x="6446" y="7594"/>
                    </a:cubicBezTo>
                    <a:cubicBezTo>
                      <a:pt x="6391" y="7813"/>
                      <a:pt x="6317" y="8106"/>
                      <a:pt x="6243" y="8398"/>
                    </a:cubicBezTo>
                    <a:cubicBezTo>
                      <a:pt x="6096" y="8983"/>
                      <a:pt x="5948" y="9569"/>
                      <a:pt x="5948" y="9569"/>
                    </a:cubicBezTo>
                    <a:cubicBezTo>
                      <a:pt x="5948" y="9569"/>
                      <a:pt x="7739" y="10659"/>
                      <a:pt x="7739" y="10659"/>
                    </a:cubicBezTo>
                    <a:close/>
                    <a:moveTo>
                      <a:pt x="4985" y="8981"/>
                    </a:moveTo>
                    <a:cubicBezTo>
                      <a:pt x="4985" y="8981"/>
                      <a:pt x="5127" y="8413"/>
                      <a:pt x="5269" y="7845"/>
                    </a:cubicBezTo>
                    <a:cubicBezTo>
                      <a:pt x="5341" y="7561"/>
                      <a:pt x="5413" y="7278"/>
                      <a:pt x="5467" y="7066"/>
                    </a:cubicBezTo>
                    <a:cubicBezTo>
                      <a:pt x="5524" y="6855"/>
                      <a:pt x="5551" y="6709"/>
                      <a:pt x="5551" y="6709"/>
                    </a:cubicBezTo>
                    <a:lnTo>
                      <a:pt x="3728" y="5745"/>
                    </a:lnTo>
                    <a:cubicBezTo>
                      <a:pt x="3728" y="5745"/>
                      <a:pt x="3702" y="5882"/>
                      <a:pt x="3648" y="6081"/>
                    </a:cubicBezTo>
                    <a:cubicBezTo>
                      <a:pt x="3597" y="6281"/>
                      <a:pt x="3529" y="6549"/>
                      <a:pt x="3462" y="6815"/>
                    </a:cubicBezTo>
                    <a:cubicBezTo>
                      <a:pt x="3328" y="7351"/>
                      <a:pt x="3195" y="7886"/>
                      <a:pt x="3195" y="7886"/>
                    </a:cubicBezTo>
                    <a:cubicBezTo>
                      <a:pt x="3195" y="7886"/>
                      <a:pt x="4985" y="8981"/>
                      <a:pt x="4985" y="8981"/>
                    </a:cubicBezTo>
                    <a:close/>
                    <a:moveTo>
                      <a:pt x="1726" y="0"/>
                    </a:moveTo>
                    <a:cubicBezTo>
                      <a:pt x="1726" y="0"/>
                      <a:pt x="6031" y="1541"/>
                      <a:pt x="10336" y="3082"/>
                    </a:cubicBezTo>
                    <a:cubicBezTo>
                      <a:pt x="14647" y="4592"/>
                      <a:pt x="18957" y="6103"/>
                      <a:pt x="18957" y="6103"/>
                    </a:cubicBezTo>
                    <a:cubicBezTo>
                      <a:pt x="18957" y="6103"/>
                      <a:pt x="19208" y="6997"/>
                      <a:pt x="19513" y="8370"/>
                    </a:cubicBezTo>
                    <a:cubicBezTo>
                      <a:pt x="19669" y="9059"/>
                      <a:pt x="19850" y="9873"/>
                      <a:pt x="20039" y="10761"/>
                    </a:cubicBezTo>
                    <a:cubicBezTo>
                      <a:pt x="20221" y="11648"/>
                      <a:pt x="20385" y="12597"/>
                      <a:pt x="20557" y="13570"/>
                    </a:cubicBezTo>
                    <a:cubicBezTo>
                      <a:pt x="20915" y="15523"/>
                      <a:pt x="21148" y="17502"/>
                      <a:pt x="21344" y="19040"/>
                    </a:cubicBezTo>
                    <a:cubicBezTo>
                      <a:pt x="21444" y="19810"/>
                      <a:pt x="21489" y="20439"/>
                      <a:pt x="21536" y="20891"/>
                    </a:cubicBezTo>
                    <a:cubicBezTo>
                      <a:pt x="21577" y="21342"/>
                      <a:pt x="21600" y="21600"/>
                      <a:pt x="21600" y="21600"/>
                    </a:cubicBezTo>
                    <a:cubicBezTo>
                      <a:pt x="21600" y="21600"/>
                      <a:pt x="16192" y="18065"/>
                      <a:pt x="10784" y="14531"/>
                    </a:cubicBezTo>
                    <a:cubicBezTo>
                      <a:pt x="5392" y="10945"/>
                      <a:pt x="0" y="7358"/>
                      <a:pt x="0" y="7358"/>
                    </a:cubicBezTo>
                    <a:cubicBezTo>
                      <a:pt x="0" y="7358"/>
                      <a:pt x="153" y="6855"/>
                      <a:pt x="306" y="6352"/>
                    </a:cubicBezTo>
                    <a:cubicBezTo>
                      <a:pt x="443" y="5838"/>
                      <a:pt x="578" y="5324"/>
                      <a:pt x="578" y="5324"/>
                    </a:cubicBezTo>
                    <a:lnTo>
                      <a:pt x="2175" y="6247"/>
                    </a:lnTo>
                    <a:cubicBezTo>
                      <a:pt x="2175" y="6247"/>
                      <a:pt x="2225" y="6047"/>
                      <a:pt x="2301" y="5745"/>
                    </a:cubicBezTo>
                    <a:cubicBezTo>
                      <a:pt x="2381" y="5445"/>
                      <a:pt x="2480" y="5043"/>
                      <a:pt x="2560" y="4629"/>
                    </a:cubicBezTo>
                    <a:cubicBezTo>
                      <a:pt x="2648" y="4220"/>
                      <a:pt x="2735" y="3812"/>
                      <a:pt x="2801" y="3505"/>
                    </a:cubicBezTo>
                    <a:cubicBezTo>
                      <a:pt x="2868" y="3199"/>
                      <a:pt x="2909" y="2994"/>
                      <a:pt x="2909" y="2994"/>
                    </a:cubicBezTo>
                    <a:lnTo>
                      <a:pt x="1307" y="2273"/>
                    </a:lnTo>
                    <a:cubicBezTo>
                      <a:pt x="1307" y="2273"/>
                      <a:pt x="1413" y="1704"/>
                      <a:pt x="1519" y="1137"/>
                    </a:cubicBezTo>
                    <a:cubicBezTo>
                      <a:pt x="1574" y="854"/>
                      <a:pt x="1629" y="571"/>
                      <a:pt x="1670" y="358"/>
                    </a:cubicBezTo>
                    <a:cubicBezTo>
                      <a:pt x="1708" y="145"/>
                      <a:pt x="1726" y="0"/>
                      <a:pt x="17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3" name="iṡlíḑé">
                <a:extLst>
                  <a:ext uri="{FF2B5EF4-FFF2-40B4-BE49-F238E27FC236}">
                    <a16:creationId xmlns:a16="http://schemas.microsoft.com/office/drawing/2014/main" id="{828DC5E3-2684-4D52-A20B-102DB1BCD737}"/>
                  </a:ext>
                </a:extLst>
              </p:cNvPr>
              <p:cNvSpPr/>
              <p:nvPr/>
            </p:nvSpPr>
            <p:spPr>
              <a:xfrm>
                <a:off x="6216505" y="6277851"/>
                <a:ext cx="1184926" cy="87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4" y="3463"/>
                    </a:moveTo>
                    <a:cubicBezTo>
                      <a:pt x="5124" y="3463"/>
                      <a:pt x="4893" y="3839"/>
                      <a:pt x="4664" y="4215"/>
                    </a:cubicBezTo>
                    <a:cubicBezTo>
                      <a:pt x="4549" y="4404"/>
                      <a:pt x="4434" y="4593"/>
                      <a:pt x="4348" y="4734"/>
                    </a:cubicBezTo>
                    <a:cubicBezTo>
                      <a:pt x="4265" y="4878"/>
                      <a:pt x="4199" y="4962"/>
                      <a:pt x="4199" y="4962"/>
                    </a:cubicBezTo>
                    <a:lnTo>
                      <a:pt x="5644" y="6625"/>
                    </a:lnTo>
                    <a:cubicBezTo>
                      <a:pt x="5644" y="6625"/>
                      <a:pt x="5712" y="6536"/>
                      <a:pt x="5800" y="6388"/>
                    </a:cubicBezTo>
                    <a:cubicBezTo>
                      <a:pt x="5889" y="6242"/>
                      <a:pt x="6008" y="6046"/>
                      <a:pt x="6127" y="5850"/>
                    </a:cubicBezTo>
                    <a:cubicBezTo>
                      <a:pt x="6365" y="5460"/>
                      <a:pt x="6604" y="5069"/>
                      <a:pt x="6604" y="5069"/>
                    </a:cubicBezTo>
                    <a:cubicBezTo>
                      <a:pt x="6604" y="5069"/>
                      <a:pt x="5124" y="3463"/>
                      <a:pt x="5124" y="3463"/>
                    </a:cubicBezTo>
                    <a:close/>
                    <a:moveTo>
                      <a:pt x="7400" y="5935"/>
                    </a:moveTo>
                    <a:cubicBezTo>
                      <a:pt x="7400" y="5935"/>
                      <a:pt x="7157" y="6333"/>
                      <a:pt x="6914" y="6732"/>
                    </a:cubicBezTo>
                    <a:cubicBezTo>
                      <a:pt x="6792" y="6931"/>
                      <a:pt x="6672" y="7131"/>
                      <a:pt x="6581" y="7280"/>
                    </a:cubicBezTo>
                    <a:cubicBezTo>
                      <a:pt x="6490" y="7429"/>
                      <a:pt x="6422" y="7520"/>
                      <a:pt x="6422" y="7520"/>
                    </a:cubicBezTo>
                    <a:lnTo>
                      <a:pt x="7865" y="9186"/>
                    </a:lnTo>
                    <a:cubicBezTo>
                      <a:pt x="7865" y="9186"/>
                      <a:pt x="7931" y="9087"/>
                      <a:pt x="8031" y="8938"/>
                    </a:cubicBezTo>
                    <a:cubicBezTo>
                      <a:pt x="8125" y="8783"/>
                      <a:pt x="8250" y="8577"/>
                      <a:pt x="8375" y="8370"/>
                    </a:cubicBezTo>
                    <a:cubicBezTo>
                      <a:pt x="8627" y="7957"/>
                      <a:pt x="8878" y="7545"/>
                      <a:pt x="8878" y="7545"/>
                    </a:cubicBezTo>
                    <a:cubicBezTo>
                      <a:pt x="8878" y="7545"/>
                      <a:pt x="7400" y="5935"/>
                      <a:pt x="7400" y="5935"/>
                    </a:cubicBezTo>
                    <a:close/>
                    <a:moveTo>
                      <a:pt x="9673" y="8413"/>
                    </a:moveTo>
                    <a:cubicBezTo>
                      <a:pt x="9673" y="8413"/>
                      <a:pt x="9418" y="8832"/>
                      <a:pt x="9163" y="9253"/>
                    </a:cubicBezTo>
                    <a:cubicBezTo>
                      <a:pt x="9035" y="9464"/>
                      <a:pt x="8907" y="9673"/>
                      <a:pt x="8812" y="9832"/>
                    </a:cubicBezTo>
                    <a:cubicBezTo>
                      <a:pt x="8710" y="9983"/>
                      <a:pt x="8642" y="10084"/>
                      <a:pt x="8642" y="10084"/>
                    </a:cubicBezTo>
                    <a:lnTo>
                      <a:pt x="10084" y="11752"/>
                    </a:lnTo>
                    <a:cubicBezTo>
                      <a:pt x="10084" y="11752"/>
                      <a:pt x="10154" y="11648"/>
                      <a:pt x="10259" y="11493"/>
                    </a:cubicBezTo>
                    <a:cubicBezTo>
                      <a:pt x="10358" y="11329"/>
                      <a:pt x="10490" y="11112"/>
                      <a:pt x="10622" y="10894"/>
                    </a:cubicBezTo>
                    <a:cubicBezTo>
                      <a:pt x="10886" y="10459"/>
                      <a:pt x="11150" y="10024"/>
                      <a:pt x="11150" y="10024"/>
                    </a:cubicBezTo>
                    <a:cubicBezTo>
                      <a:pt x="11150" y="10024"/>
                      <a:pt x="9673" y="8413"/>
                      <a:pt x="9673" y="8413"/>
                    </a:cubicBezTo>
                    <a:close/>
                    <a:moveTo>
                      <a:pt x="11946" y="10894"/>
                    </a:moveTo>
                    <a:cubicBezTo>
                      <a:pt x="11946" y="10894"/>
                      <a:pt x="11677" y="11337"/>
                      <a:pt x="11408" y="11779"/>
                    </a:cubicBezTo>
                    <a:cubicBezTo>
                      <a:pt x="11273" y="12000"/>
                      <a:pt x="11139" y="12221"/>
                      <a:pt x="11038" y="12386"/>
                    </a:cubicBezTo>
                    <a:cubicBezTo>
                      <a:pt x="10931" y="12546"/>
                      <a:pt x="10859" y="12651"/>
                      <a:pt x="10859" y="12651"/>
                    </a:cubicBezTo>
                    <a:lnTo>
                      <a:pt x="12299" y="14323"/>
                    </a:lnTo>
                    <a:cubicBezTo>
                      <a:pt x="12299" y="14323"/>
                      <a:pt x="12373" y="14212"/>
                      <a:pt x="12483" y="14049"/>
                    </a:cubicBezTo>
                    <a:cubicBezTo>
                      <a:pt x="12588" y="13877"/>
                      <a:pt x="12726" y="13650"/>
                      <a:pt x="12865" y="13423"/>
                    </a:cubicBezTo>
                    <a:cubicBezTo>
                      <a:pt x="13144" y="12967"/>
                      <a:pt x="13420" y="12509"/>
                      <a:pt x="13420" y="12509"/>
                    </a:cubicBezTo>
                    <a:cubicBezTo>
                      <a:pt x="13420" y="12509"/>
                      <a:pt x="11946" y="10894"/>
                      <a:pt x="11946" y="10894"/>
                    </a:cubicBezTo>
                    <a:close/>
                    <a:moveTo>
                      <a:pt x="14215" y="13379"/>
                    </a:moveTo>
                    <a:cubicBezTo>
                      <a:pt x="14215" y="13379"/>
                      <a:pt x="13932" y="13845"/>
                      <a:pt x="13651" y="14309"/>
                    </a:cubicBezTo>
                    <a:cubicBezTo>
                      <a:pt x="13376" y="14780"/>
                      <a:pt x="13074" y="15222"/>
                      <a:pt x="13074" y="15222"/>
                    </a:cubicBezTo>
                    <a:lnTo>
                      <a:pt x="14513" y="16897"/>
                    </a:lnTo>
                    <a:cubicBezTo>
                      <a:pt x="14513" y="16897"/>
                      <a:pt x="14824" y="16442"/>
                      <a:pt x="15107" y="15956"/>
                    </a:cubicBezTo>
                    <a:cubicBezTo>
                      <a:pt x="15397" y="15478"/>
                      <a:pt x="15688" y="14999"/>
                      <a:pt x="15688" y="14999"/>
                    </a:cubicBezTo>
                    <a:cubicBezTo>
                      <a:pt x="15688" y="14999"/>
                      <a:pt x="14215" y="13379"/>
                      <a:pt x="14215" y="13379"/>
                    </a:cubicBezTo>
                    <a:close/>
                    <a:moveTo>
                      <a:pt x="3640" y="5783"/>
                    </a:moveTo>
                    <a:lnTo>
                      <a:pt x="2670" y="7228"/>
                    </a:lnTo>
                    <a:lnTo>
                      <a:pt x="4060" y="8976"/>
                    </a:lnTo>
                    <a:lnTo>
                      <a:pt x="5065" y="7478"/>
                    </a:lnTo>
                    <a:cubicBezTo>
                      <a:pt x="5065" y="7478"/>
                      <a:pt x="3640" y="5783"/>
                      <a:pt x="3640" y="5783"/>
                    </a:cubicBezTo>
                    <a:close/>
                    <a:moveTo>
                      <a:pt x="5832" y="8391"/>
                    </a:moveTo>
                    <a:lnTo>
                      <a:pt x="4806" y="9918"/>
                    </a:lnTo>
                    <a:lnTo>
                      <a:pt x="6193" y="11669"/>
                    </a:lnTo>
                    <a:lnTo>
                      <a:pt x="7256" y="10089"/>
                    </a:lnTo>
                    <a:cubicBezTo>
                      <a:pt x="7256" y="10089"/>
                      <a:pt x="5832" y="8391"/>
                      <a:pt x="5832" y="8391"/>
                    </a:cubicBezTo>
                    <a:close/>
                    <a:moveTo>
                      <a:pt x="8021" y="11003"/>
                    </a:moveTo>
                    <a:lnTo>
                      <a:pt x="6938" y="12612"/>
                    </a:lnTo>
                    <a:lnTo>
                      <a:pt x="8324" y="14366"/>
                    </a:lnTo>
                    <a:cubicBezTo>
                      <a:pt x="8324" y="14366"/>
                      <a:pt x="8399" y="14269"/>
                      <a:pt x="8502" y="14109"/>
                    </a:cubicBezTo>
                    <a:cubicBezTo>
                      <a:pt x="8606" y="13953"/>
                      <a:pt x="8745" y="13745"/>
                      <a:pt x="8885" y="13536"/>
                    </a:cubicBezTo>
                    <a:cubicBezTo>
                      <a:pt x="9164" y="13120"/>
                      <a:pt x="9443" y="12703"/>
                      <a:pt x="9443" y="12703"/>
                    </a:cubicBezTo>
                    <a:cubicBezTo>
                      <a:pt x="9443" y="12703"/>
                      <a:pt x="8021" y="11003"/>
                      <a:pt x="8021" y="11003"/>
                    </a:cubicBezTo>
                    <a:close/>
                    <a:moveTo>
                      <a:pt x="10208" y="13618"/>
                    </a:moveTo>
                    <a:cubicBezTo>
                      <a:pt x="10208" y="13618"/>
                      <a:pt x="9924" y="14043"/>
                      <a:pt x="9640" y="14467"/>
                    </a:cubicBezTo>
                    <a:cubicBezTo>
                      <a:pt x="9499" y="14680"/>
                      <a:pt x="9357" y="14891"/>
                      <a:pt x="9251" y="15051"/>
                    </a:cubicBezTo>
                    <a:cubicBezTo>
                      <a:pt x="9147" y="15213"/>
                      <a:pt x="9069" y="15311"/>
                      <a:pt x="9069" y="15311"/>
                    </a:cubicBezTo>
                    <a:lnTo>
                      <a:pt x="10451" y="17068"/>
                    </a:lnTo>
                    <a:cubicBezTo>
                      <a:pt x="10451" y="17068"/>
                      <a:pt x="10532" y="16968"/>
                      <a:pt x="10640" y="16800"/>
                    </a:cubicBezTo>
                    <a:cubicBezTo>
                      <a:pt x="10750" y="16636"/>
                      <a:pt x="10896" y="16417"/>
                      <a:pt x="11043" y="16197"/>
                    </a:cubicBezTo>
                    <a:cubicBezTo>
                      <a:pt x="11336" y="15760"/>
                      <a:pt x="11629" y="15323"/>
                      <a:pt x="11629" y="15323"/>
                    </a:cubicBezTo>
                    <a:cubicBezTo>
                      <a:pt x="11629" y="15323"/>
                      <a:pt x="10208" y="13618"/>
                      <a:pt x="10208" y="13618"/>
                    </a:cubicBezTo>
                    <a:close/>
                    <a:moveTo>
                      <a:pt x="12392" y="16241"/>
                    </a:moveTo>
                    <a:cubicBezTo>
                      <a:pt x="12392" y="16241"/>
                      <a:pt x="12094" y="16686"/>
                      <a:pt x="11796" y="17131"/>
                    </a:cubicBezTo>
                    <a:cubicBezTo>
                      <a:pt x="11648" y="17353"/>
                      <a:pt x="11499" y="17576"/>
                      <a:pt x="11387" y="17743"/>
                    </a:cubicBezTo>
                    <a:cubicBezTo>
                      <a:pt x="11278" y="17913"/>
                      <a:pt x="11195" y="18013"/>
                      <a:pt x="11195" y="18013"/>
                    </a:cubicBezTo>
                    <a:lnTo>
                      <a:pt x="12576" y="19773"/>
                    </a:lnTo>
                    <a:cubicBezTo>
                      <a:pt x="12576" y="19773"/>
                      <a:pt x="12660" y="19667"/>
                      <a:pt x="12775" y="19495"/>
                    </a:cubicBezTo>
                    <a:cubicBezTo>
                      <a:pt x="12890" y="19322"/>
                      <a:pt x="13043" y="19094"/>
                      <a:pt x="13196" y="18863"/>
                    </a:cubicBezTo>
                    <a:cubicBezTo>
                      <a:pt x="13503" y="18405"/>
                      <a:pt x="13810" y="17945"/>
                      <a:pt x="13810" y="17945"/>
                    </a:cubicBezTo>
                    <a:cubicBezTo>
                      <a:pt x="13810" y="17945"/>
                      <a:pt x="12392" y="16241"/>
                      <a:pt x="12392" y="16241"/>
                    </a:cubicBezTo>
                    <a:close/>
                    <a:moveTo>
                      <a:pt x="3323" y="0"/>
                    </a:moveTo>
                    <a:cubicBezTo>
                      <a:pt x="3323" y="0"/>
                      <a:pt x="7902" y="4796"/>
                      <a:pt x="12481" y="9591"/>
                    </a:cubicBezTo>
                    <a:cubicBezTo>
                      <a:pt x="17041" y="14424"/>
                      <a:pt x="21600" y="19256"/>
                      <a:pt x="21600" y="19256"/>
                    </a:cubicBezTo>
                    <a:cubicBezTo>
                      <a:pt x="21600" y="19256"/>
                      <a:pt x="21022" y="19453"/>
                      <a:pt x="20155" y="19746"/>
                    </a:cubicBezTo>
                    <a:cubicBezTo>
                      <a:pt x="19291" y="20031"/>
                      <a:pt x="18167" y="20403"/>
                      <a:pt x="17005" y="20672"/>
                    </a:cubicBezTo>
                    <a:cubicBezTo>
                      <a:pt x="15852" y="20954"/>
                      <a:pt x="14735" y="21220"/>
                      <a:pt x="13886" y="21375"/>
                    </a:cubicBezTo>
                    <a:cubicBezTo>
                      <a:pt x="13034" y="21511"/>
                      <a:pt x="12465" y="21600"/>
                      <a:pt x="12465" y="21600"/>
                    </a:cubicBezTo>
                    <a:cubicBezTo>
                      <a:pt x="12465" y="21600"/>
                      <a:pt x="9356" y="17518"/>
                      <a:pt x="6245" y="13436"/>
                    </a:cubicBezTo>
                    <a:cubicBezTo>
                      <a:pt x="3123" y="9372"/>
                      <a:pt x="0" y="5307"/>
                      <a:pt x="0" y="5307"/>
                    </a:cubicBezTo>
                    <a:cubicBezTo>
                      <a:pt x="0" y="5307"/>
                      <a:pt x="269" y="4929"/>
                      <a:pt x="538" y="4549"/>
                    </a:cubicBezTo>
                    <a:cubicBezTo>
                      <a:pt x="791" y="4151"/>
                      <a:pt x="1044" y="3752"/>
                      <a:pt x="1044" y="3752"/>
                    </a:cubicBezTo>
                    <a:lnTo>
                      <a:pt x="2246" y="5212"/>
                    </a:lnTo>
                    <a:cubicBezTo>
                      <a:pt x="2246" y="5212"/>
                      <a:pt x="2620" y="4662"/>
                      <a:pt x="2993" y="4112"/>
                    </a:cubicBezTo>
                    <a:cubicBezTo>
                      <a:pt x="3185" y="3842"/>
                      <a:pt x="3367" y="3560"/>
                      <a:pt x="3494" y="3340"/>
                    </a:cubicBezTo>
                    <a:cubicBezTo>
                      <a:pt x="3625" y="3124"/>
                      <a:pt x="3713" y="2979"/>
                      <a:pt x="3713" y="2979"/>
                    </a:cubicBezTo>
                    <a:lnTo>
                      <a:pt x="2419" y="1544"/>
                    </a:lnTo>
                    <a:cubicBezTo>
                      <a:pt x="2419" y="1544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4" name="îSļiḑê">
                <a:extLst>
                  <a:ext uri="{FF2B5EF4-FFF2-40B4-BE49-F238E27FC236}">
                    <a16:creationId xmlns:a16="http://schemas.microsoft.com/office/drawing/2014/main" id="{9AE10FCA-FAC6-4F73-803C-CF54DDCC0FE7}"/>
                  </a:ext>
                </a:extLst>
              </p:cNvPr>
              <p:cNvSpPr/>
              <p:nvPr/>
            </p:nvSpPr>
            <p:spPr>
              <a:xfrm>
                <a:off x="6860647" y="4713500"/>
                <a:ext cx="1331765" cy="772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2" y="1491"/>
                    </a:moveTo>
                    <a:lnTo>
                      <a:pt x="3559" y="3714"/>
                    </a:lnTo>
                    <a:lnTo>
                      <a:pt x="5247" y="3891"/>
                    </a:lnTo>
                    <a:lnTo>
                      <a:pt x="5311" y="1585"/>
                    </a:lnTo>
                    <a:cubicBezTo>
                      <a:pt x="5311" y="1585"/>
                      <a:pt x="3622" y="1491"/>
                      <a:pt x="3622" y="1491"/>
                    </a:cubicBezTo>
                    <a:close/>
                    <a:moveTo>
                      <a:pt x="6220" y="1637"/>
                    </a:moveTo>
                    <a:cubicBezTo>
                      <a:pt x="6220" y="1637"/>
                      <a:pt x="6209" y="2329"/>
                      <a:pt x="6191" y="3367"/>
                    </a:cubicBezTo>
                    <a:cubicBezTo>
                      <a:pt x="6198" y="4409"/>
                      <a:pt x="6086" y="5779"/>
                      <a:pt x="6037" y="7158"/>
                    </a:cubicBezTo>
                    <a:cubicBezTo>
                      <a:pt x="5997" y="8540"/>
                      <a:pt x="5851" y="9898"/>
                      <a:pt x="5784" y="10927"/>
                    </a:cubicBezTo>
                    <a:cubicBezTo>
                      <a:pt x="5746" y="11438"/>
                      <a:pt x="5713" y="11866"/>
                      <a:pt x="5691" y="12165"/>
                    </a:cubicBezTo>
                    <a:cubicBezTo>
                      <a:pt x="5672" y="12465"/>
                      <a:pt x="5650" y="12634"/>
                      <a:pt x="5650" y="12634"/>
                    </a:cubicBezTo>
                    <a:lnTo>
                      <a:pt x="7316" y="13119"/>
                    </a:lnTo>
                    <a:cubicBezTo>
                      <a:pt x="7316" y="13119"/>
                      <a:pt x="7340" y="12946"/>
                      <a:pt x="7359" y="12635"/>
                    </a:cubicBezTo>
                    <a:cubicBezTo>
                      <a:pt x="7383" y="12325"/>
                      <a:pt x="7416" y="11883"/>
                      <a:pt x="7455" y="11352"/>
                    </a:cubicBezTo>
                    <a:cubicBezTo>
                      <a:pt x="7524" y="10287"/>
                      <a:pt x="7677" y="8882"/>
                      <a:pt x="7719" y="7450"/>
                    </a:cubicBezTo>
                    <a:cubicBezTo>
                      <a:pt x="7752" y="6738"/>
                      <a:pt x="7786" y="6025"/>
                      <a:pt x="7817" y="5356"/>
                    </a:cubicBezTo>
                    <a:cubicBezTo>
                      <a:pt x="7834" y="5022"/>
                      <a:pt x="7850" y="4699"/>
                      <a:pt x="7865" y="4393"/>
                    </a:cubicBezTo>
                    <a:cubicBezTo>
                      <a:pt x="7869" y="4086"/>
                      <a:pt x="7875" y="3795"/>
                      <a:pt x="7879" y="3525"/>
                    </a:cubicBezTo>
                    <a:cubicBezTo>
                      <a:pt x="7897" y="2451"/>
                      <a:pt x="7909" y="1735"/>
                      <a:pt x="7909" y="1735"/>
                    </a:cubicBezTo>
                    <a:cubicBezTo>
                      <a:pt x="7909" y="1735"/>
                      <a:pt x="6220" y="1637"/>
                      <a:pt x="6220" y="1637"/>
                    </a:cubicBezTo>
                    <a:close/>
                    <a:moveTo>
                      <a:pt x="8819" y="1789"/>
                    </a:moveTo>
                    <a:cubicBezTo>
                      <a:pt x="8818" y="1789"/>
                      <a:pt x="8796" y="4710"/>
                      <a:pt x="8625" y="7609"/>
                    </a:cubicBezTo>
                    <a:cubicBezTo>
                      <a:pt x="8582" y="9066"/>
                      <a:pt x="8426" y="10498"/>
                      <a:pt x="8357" y="11582"/>
                    </a:cubicBezTo>
                    <a:cubicBezTo>
                      <a:pt x="8316" y="12123"/>
                      <a:pt x="8282" y="12574"/>
                      <a:pt x="8258" y="12889"/>
                    </a:cubicBezTo>
                    <a:cubicBezTo>
                      <a:pt x="8238" y="13206"/>
                      <a:pt x="8214" y="13383"/>
                      <a:pt x="8214" y="13383"/>
                    </a:cubicBezTo>
                    <a:lnTo>
                      <a:pt x="9879" y="13873"/>
                    </a:lnTo>
                    <a:cubicBezTo>
                      <a:pt x="9879" y="13873"/>
                      <a:pt x="9906" y="13690"/>
                      <a:pt x="9927" y="13363"/>
                    </a:cubicBezTo>
                    <a:cubicBezTo>
                      <a:pt x="9951" y="13037"/>
                      <a:pt x="9986" y="12571"/>
                      <a:pt x="10028" y="12012"/>
                    </a:cubicBezTo>
                    <a:cubicBezTo>
                      <a:pt x="10099" y="10892"/>
                      <a:pt x="10261" y="9411"/>
                      <a:pt x="10306" y="7905"/>
                    </a:cubicBezTo>
                    <a:cubicBezTo>
                      <a:pt x="10362" y="6402"/>
                      <a:pt x="10475" y="4908"/>
                      <a:pt x="10476" y="3775"/>
                    </a:cubicBezTo>
                    <a:cubicBezTo>
                      <a:pt x="10495" y="2645"/>
                      <a:pt x="10508" y="1891"/>
                      <a:pt x="10508" y="1891"/>
                    </a:cubicBezTo>
                    <a:cubicBezTo>
                      <a:pt x="10508" y="1891"/>
                      <a:pt x="8819" y="1789"/>
                      <a:pt x="8819" y="1789"/>
                    </a:cubicBezTo>
                    <a:close/>
                    <a:moveTo>
                      <a:pt x="11417" y="1948"/>
                    </a:moveTo>
                    <a:cubicBezTo>
                      <a:pt x="11417" y="1948"/>
                      <a:pt x="11405" y="2714"/>
                      <a:pt x="11385" y="3865"/>
                    </a:cubicBezTo>
                    <a:cubicBezTo>
                      <a:pt x="11382" y="5016"/>
                      <a:pt x="11270" y="6537"/>
                      <a:pt x="11212" y="8066"/>
                    </a:cubicBezTo>
                    <a:cubicBezTo>
                      <a:pt x="11183" y="8831"/>
                      <a:pt x="11141" y="9592"/>
                      <a:pt x="11077" y="10302"/>
                    </a:cubicBezTo>
                    <a:cubicBezTo>
                      <a:pt x="11023" y="11012"/>
                      <a:pt x="10971" y="11677"/>
                      <a:pt x="10928" y="12245"/>
                    </a:cubicBezTo>
                    <a:cubicBezTo>
                      <a:pt x="10886" y="12814"/>
                      <a:pt x="10850" y="13288"/>
                      <a:pt x="10824" y="13620"/>
                    </a:cubicBezTo>
                    <a:cubicBezTo>
                      <a:pt x="10803" y="13952"/>
                      <a:pt x="10775" y="14138"/>
                      <a:pt x="10775" y="14138"/>
                    </a:cubicBezTo>
                    <a:lnTo>
                      <a:pt x="12441" y="14633"/>
                    </a:lnTo>
                    <a:cubicBezTo>
                      <a:pt x="12441" y="14633"/>
                      <a:pt x="12467" y="14441"/>
                      <a:pt x="12492" y="14099"/>
                    </a:cubicBezTo>
                    <a:cubicBezTo>
                      <a:pt x="12518" y="13756"/>
                      <a:pt x="12555" y="13267"/>
                      <a:pt x="12599" y="12680"/>
                    </a:cubicBezTo>
                    <a:cubicBezTo>
                      <a:pt x="12645" y="12093"/>
                      <a:pt x="12697" y="11408"/>
                      <a:pt x="12753" y="10674"/>
                    </a:cubicBezTo>
                    <a:cubicBezTo>
                      <a:pt x="12781" y="10306"/>
                      <a:pt x="12810" y="9928"/>
                      <a:pt x="12840" y="9542"/>
                    </a:cubicBezTo>
                    <a:cubicBezTo>
                      <a:pt x="12857" y="9155"/>
                      <a:pt x="12875" y="8760"/>
                      <a:pt x="12893" y="8367"/>
                    </a:cubicBezTo>
                    <a:cubicBezTo>
                      <a:pt x="12955" y="6790"/>
                      <a:pt x="13066" y="5219"/>
                      <a:pt x="13073" y="4032"/>
                    </a:cubicBezTo>
                    <a:cubicBezTo>
                      <a:pt x="13093" y="2845"/>
                      <a:pt x="13106" y="2054"/>
                      <a:pt x="13106" y="2054"/>
                    </a:cubicBezTo>
                    <a:cubicBezTo>
                      <a:pt x="13106" y="2054"/>
                      <a:pt x="11417" y="1948"/>
                      <a:pt x="11417" y="1948"/>
                    </a:cubicBezTo>
                    <a:close/>
                    <a:moveTo>
                      <a:pt x="14016" y="2113"/>
                    </a:moveTo>
                    <a:cubicBezTo>
                      <a:pt x="14016" y="2113"/>
                      <a:pt x="14002" y="2916"/>
                      <a:pt x="13982" y="4122"/>
                    </a:cubicBezTo>
                    <a:cubicBezTo>
                      <a:pt x="13973" y="5329"/>
                      <a:pt x="13861" y="6927"/>
                      <a:pt x="13798" y="8530"/>
                    </a:cubicBezTo>
                    <a:cubicBezTo>
                      <a:pt x="13780" y="8930"/>
                      <a:pt x="13762" y="9331"/>
                      <a:pt x="13744" y="9725"/>
                    </a:cubicBezTo>
                    <a:cubicBezTo>
                      <a:pt x="13714" y="10116"/>
                      <a:pt x="13684" y="10502"/>
                      <a:pt x="13655" y="10875"/>
                    </a:cubicBezTo>
                    <a:cubicBezTo>
                      <a:pt x="13598" y="11621"/>
                      <a:pt x="13545" y="12318"/>
                      <a:pt x="13500" y="12915"/>
                    </a:cubicBezTo>
                    <a:cubicBezTo>
                      <a:pt x="13455" y="13512"/>
                      <a:pt x="13417" y="14009"/>
                      <a:pt x="13391" y="14357"/>
                    </a:cubicBezTo>
                    <a:cubicBezTo>
                      <a:pt x="13362" y="14706"/>
                      <a:pt x="13336" y="14901"/>
                      <a:pt x="13336" y="14901"/>
                    </a:cubicBezTo>
                    <a:lnTo>
                      <a:pt x="15002" y="15401"/>
                    </a:lnTo>
                    <a:cubicBezTo>
                      <a:pt x="15002" y="15401"/>
                      <a:pt x="15022" y="15197"/>
                      <a:pt x="15059" y="14841"/>
                    </a:cubicBezTo>
                    <a:cubicBezTo>
                      <a:pt x="15086" y="14482"/>
                      <a:pt x="15124" y="13969"/>
                      <a:pt x="15171" y="13354"/>
                    </a:cubicBezTo>
                    <a:cubicBezTo>
                      <a:pt x="15218" y="12738"/>
                      <a:pt x="15273" y="12020"/>
                      <a:pt x="15332" y="11251"/>
                    </a:cubicBezTo>
                    <a:cubicBezTo>
                      <a:pt x="15361" y="10867"/>
                      <a:pt x="15391" y="10469"/>
                      <a:pt x="15422" y="10066"/>
                    </a:cubicBezTo>
                    <a:cubicBezTo>
                      <a:pt x="15441" y="9660"/>
                      <a:pt x="15461" y="9247"/>
                      <a:pt x="15480" y="8834"/>
                    </a:cubicBezTo>
                    <a:cubicBezTo>
                      <a:pt x="15546" y="7183"/>
                      <a:pt x="15657" y="5536"/>
                      <a:pt x="15670" y="4293"/>
                    </a:cubicBezTo>
                    <a:cubicBezTo>
                      <a:pt x="15691" y="3051"/>
                      <a:pt x="15704" y="2224"/>
                      <a:pt x="15704" y="2224"/>
                    </a:cubicBezTo>
                    <a:cubicBezTo>
                      <a:pt x="15704" y="2224"/>
                      <a:pt x="14016" y="2113"/>
                      <a:pt x="14016" y="2113"/>
                    </a:cubicBezTo>
                    <a:close/>
                    <a:moveTo>
                      <a:pt x="2936" y="13128"/>
                    </a:moveTo>
                    <a:lnTo>
                      <a:pt x="2682" y="15293"/>
                    </a:lnTo>
                    <a:lnTo>
                      <a:pt x="4335" y="15904"/>
                    </a:lnTo>
                    <a:lnTo>
                      <a:pt x="4598" y="13657"/>
                    </a:lnTo>
                    <a:cubicBezTo>
                      <a:pt x="4598" y="13657"/>
                      <a:pt x="2936" y="13128"/>
                      <a:pt x="2936" y="13128"/>
                    </a:cubicBezTo>
                    <a:close/>
                    <a:moveTo>
                      <a:pt x="5494" y="13943"/>
                    </a:moveTo>
                    <a:lnTo>
                      <a:pt x="5225" y="16236"/>
                    </a:lnTo>
                    <a:lnTo>
                      <a:pt x="6877" y="16851"/>
                    </a:lnTo>
                    <a:lnTo>
                      <a:pt x="7155" y="14477"/>
                    </a:lnTo>
                    <a:cubicBezTo>
                      <a:pt x="7155" y="14477"/>
                      <a:pt x="5494" y="13943"/>
                      <a:pt x="5494" y="13943"/>
                    </a:cubicBezTo>
                    <a:close/>
                    <a:moveTo>
                      <a:pt x="8049" y="14766"/>
                    </a:moveTo>
                    <a:lnTo>
                      <a:pt x="7766" y="17184"/>
                    </a:lnTo>
                    <a:lnTo>
                      <a:pt x="9420" y="17806"/>
                    </a:lnTo>
                    <a:lnTo>
                      <a:pt x="9710" y="15303"/>
                    </a:lnTo>
                    <a:cubicBezTo>
                      <a:pt x="9710" y="15303"/>
                      <a:pt x="8049" y="14766"/>
                      <a:pt x="8049" y="14766"/>
                    </a:cubicBezTo>
                    <a:close/>
                    <a:moveTo>
                      <a:pt x="10604" y="15594"/>
                    </a:moveTo>
                    <a:lnTo>
                      <a:pt x="10309" y="18140"/>
                    </a:lnTo>
                    <a:lnTo>
                      <a:pt x="11961" y="18765"/>
                    </a:lnTo>
                    <a:lnTo>
                      <a:pt x="12265" y="16137"/>
                    </a:lnTo>
                    <a:cubicBezTo>
                      <a:pt x="12265" y="16137"/>
                      <a:pt x="10604" y="15594"/>
                      <a:pt x="10604" y="15594"/>
                    </a:cubicBezTo>
                    <a:close/>
                    <a:moveTo>
                      <a:pt x="13159" y="16429"/>
                    </a:moveTo>
                    <a:lnTo>
                      <a:pt x="12849" y="19103"/>
                    </a:lnTo>
                    <a:lnTo>
                      <a:pt x="14501" y="19730"/>
                    </a:lnTo>
                    <a:lnTo>
                      <a:pt x="14819" y="16976"/>
                    </a:lnTo>
                    <a:cubicBezTo>
                      <a:pt x="14819" y="16976"/>
                      <a:pt x="13159" y="16429"/>
                      <a:pt x="13159" y="16429"/>
                    </a:cubicBezTo>
                    <a:close/>
                    <a:moveTo>
                      <a:pt x="4761" y="12300"/>
                    </a:moveTo>
                    <a:lnTo>
                      <a:pt x="4961" y="10027"/>
                    </a:lnTo>
                    <a:lnTo>
                      <a:pt x="3287" y="9631"/>
                    </a:lnTo>
                    <a:lnTo>
                      <a:pt x="3095" y="11821"/>
                    </a:lnTo>
                    <a:cubicBezTo>
                      <a:pt x="3095" y="11821"/>
                      <a:pt x="4761" y="12300"/>
                      <a:pt x="4761" y="12300"/>
                    </a:cubicBezTo>
                    <a:close/>
                    <a:moveTo>
                      <a:pt x="5068" y="8131"/>
                    </a:moveTo>
                    <a:lnTo>
                      <a:pt x="5199" y="5839"/>
                    </a:lnTo>
                    <a:lnTo>
                      <a:pt x="3515" y="5593"/>
                    </a:lnTo>
                    <a:lnTo>
                      <a:pt x="3388" y="7802"/>
                    </a:lnTo>
                    <a:cubicBezTo>
                      <a:pt x="3388" y="7802"/>
                      <a:pt x="5068" y="8131"/>
                      <a:pt x="5068" y="8131"/>
                    </a:cubicBezTo>
                    <a:close/>
                    <a:moveTo>
                      <a:pt x="974" y="0"/>
                    </a:moveTo>
                    <a:cubicBezTo>
                      <a:pt x="974" y="0"/>
                      <a:pt x="6130" y="134"/>
                      <a:pt x="11286" y="267"/>
                    </a:cubicBezTo>
                    <a:cubicBezTo>
                      <a:pt x="16444" y="452"/>
                      <a:pt x="21600" y="637"/>
                      <a:pt x="21600" y="637"/>
                    </a:cubicBezTo>
                    <a:cubicBezTo>
                      <a:pt x="21600" y="637"/>
                      <a:pt x="21254" y="2059"/>
                      <a:pt x="20736" y="4189"/>
                    </a:cubicBezTo>
                    <a:cubicBezTo>
                      <a:pt x="20491" y="5242"/>
                      <a:pt x="20148" y="6452"/>
                      <a:pt x="19784" y="7728"/>
                    </a:cubicBezTo>
                    <a:cubicBezTo>
                      <a:pt x="19410" y="9002"/>
                      <a:pt x="19067" y="10350"/>
                      <a:pt x="18624" y="11657"/>
                    </a:cubicBezTo>
                    <a:cubicBezTo>
                      <a:pt x="18201" y="12946"/>
                      <a:pt x="17780" y="14235"/>
                      <a:pt x="17383" y="15444"/>
                    </a:cubicBezTo>
                    <a:cubicBezTo>
                      <a:pt x="16955" y="16604"/>
                      <a:pt x="16556" y="17687"/>
                      <a:pt x="16213" y="18616"/>
                    </a:cubicBezTo>
                    <a:cubicBezTo>
                      <a:pt x="15871" y="19530"/>
                      <a:pt x="15593" y="20281"/>
                      <a:pt x="15368" y="20794"/>
                    </a:cubicBezTo>
                    <a:cubicBezTo>
                      <a:pt x="15154" y="21307"/>
                      <a:pt x="15031" y="21600"/>
                      <a:pt x="15031" y="21600"/>
                    </a:cubicBezTo>
                    <a:cubicBezTo>
                      <a:pt x="15031" y="21600"/>
                      <a:pt x="11275" y="20066"/>
                      <a:pt x="7519" y="18531"/>
                    </a:cubicBezTo>
                    <a:cubicBezTo>
                      <a:pt x="3760" y="17025"/>
                      <a:pt x="0" y="15520"/>
                      <a:pt x="0" y="15520"/>
                    </a:cubicBezTo>
                    <a:cubicBezTo>
                      <a:pt x="0" y="15520"/>
                      <a:pt x="20" y="15375"/>
                      <a:pt x="50" y="15158"/>
                    </a:cubicBezTo>
                    <a:cubicBezTo>
                      <a:pt x="79" y="14942"/>
                      <a:pt x="124" y="14655"/>
                      <a:pt x="148" y="14360"/>
                    </a:cubicBezTo>
                    <a:cubicBezTo>
                      <a:pt x="207" y="13774"/>
                      <a:pt x="266" y="13189"/>
                      <a:pt x="266" y="13189"/>
                    </a:cubicBezTo>
                    <a:lnTo>
                      <a:pt x="1678" y="13666"/>
                    </a:lnTo>
                    <a:cubicBezTo>
                      <a:pt x="1678" y="13666"/>
                      <a:pt x="1754" y="12969"/>
                      <a:pt x="1869" y="11922"/>
                    </a:cubicBezTo>
                    <a:cubicBezTo>
                      <a:pt x="1980" y="10874"/>
                      <a:pt x="2061" y="9456"/>
                      <a:pt x="2186" y="8050"/>
                    </a:cubicBezTo>
                    <a:cubicBezTo>
                      <a:pt x="2272" y="6634"/>
                      <a:pt x="2323" y="5208"/>
                      <a:pt x="2387" y="4144"/>
                    </a:cubicBezTo>
                    <a:cubicBezTo>
                      <a:pt x="2413" y="3610"/>
                      <a:pt x="2406" y="3161"/>
                      <a:pt x="2416" y="2849"/>
                    </a:cubicBezTo>
                    <a:cubicBezTo>
                      <a:pt x="2421" y="2536"/>
                      <a:pt x="2424" y="2356"/>
                      <a:pt x="2424" y="2356"/>
                    </a:cubicBezTo>
                    <a:lnTo>
                      <a:pt x="935" y="2247"/>
                    </a:lnTo>
                    <a:cubicBezTo>
                      <a:pt x="935" y="2247"/>
                      <a:pt x="974" y="0"/>
                      <a:pt x="9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lnSpcReduction="10000"/>
              </a:bodyPr>
              <a:lstStyle/>
              <a:p>
                <a:endParaRPr sz="2000"/>
              </a:p>
            </p:txBody>
          </p:sp>
          <p:sp>
            <p:nvSpPr>
              <p:cNvPr id="45" name="iṧļíḋe">
                <a:extLst>
                  <a:ext uri="{FF2B5EF4-FFF2-40B4-BE49-F238E27FC236}">
                    <a16:creationId xmlns:a16="http://schemas.microsoft.com/office/drawing/2014/main" id="{9B8B9D45-D869-41F2-9060-D267D63E011B}"/>
                  </a:ext>
                </a:extLst>
              </p:cNvPr>
              <p:cNvSpPr/>
              <p:nvPr/>
            </p:nvSpPr>
            <p:spPr>
              <a:xfrm>
                <a:off x="5613257" y="6748178"/>
                <a:ext cx="652323" cy="679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6" y="17965"/>
                    </a:moveTo>
                    <a:cubicBezTo>
                      <a:pt x="8886" y="17965"/>
                      <a:pt x="9041" y="17891"/>
                      <a:pt x="9294" y="17728"/>
                    </a:cubicBezTo>
                    <a:cubicBezTo>
                      <a:pt x="9548" y="17569"/>
                      <a:pt x="9912" y="17345"/>
                      <a:pt x="10351" y="17074"/>
                    </a:cubicBezTo>
                    <a:cubicBezTo>
                      <a:pt x="11218" y="16522"/>
                      <a:pt x="12410" y="15838"/>
                      <a:pt x="13551" y="15080"/>
                    </a:cubicBezTo>
                    <a:cubicBezTo>
                      <a:pt x="14684" y="14308"/>
                      <a:pt x="15814" y="13536"/>
                      <a:pt x="16663" y="12958"/>
                    </a:cubicBezTo>
                    <a:cubicBezTo>
                      <a:pt x="17095" y="12678"/>
                      <a:pt x="17428" y="12411"/>
                      <a:pt x="17667" y="12231"/>
                    </a:cubicBezTo>
                    <a:cubicBezTo>
                      <a:pt x="17905" y="12050"/>
                      <a:pt x="18042" y="11946"/>
                      <a:pt x="18042" y="11946"/>
                    </a:cubicBezTo>
                    <a:lnTo>
                      <a:pt x="16432" y="9931"/>
                    </a:lnTo>
                    <a:cubicBezTo>
                      <a:pt x="16432" y="9931"/>
                      <a:pt x="16299" y="10032"/>
                      <a:pt x="16068" y="10207"/>
                    </a:cubicBezTo>
                    <a:cubicBezTo>
                      <a:pt x="15834" y="10383"/>
                      <a:pt x="15510" y="10645"/>
                      <a:pt x="15089" y="10916"/>
                    </a:cubicBezTo>
                    <a:cubicBezTo>
                      <a:pt x="14263" y="11481"/>
                      <a:pt x="13161" y="12232"/>
                      <a:pt x="12061" y="12985"/>
                    </a:cubicBezTo>
                    <a:cubicBezTo>
                      <a:pt x="10947" y="13721"/>
                      <a:pt x="9787" y="14386"/>
                      <a:pt x="8941" y="14923"/>
                    </a:cubicBezTo>
                    <a:cubicBezTo>
                      <a:pt x="8517" y="15187"/>
                      <a:pt x="8161" y="15407"/>
                      <a:pt x="7912" y="15561"/>
                    </a:cubicBezTo>
                    <a:cubicBezTo>
                      <a:pt x="7668" y="15720"/>
                      <a:pt x="7516" y="15793"/>
                      <a:pt x="7516" y="15793"/>
                    </a:cubicBezTo>
                    <a:cubicBezTo>
                      <a:pt x="7516" y="15793"/>
                      <a:pt x="8886" y="17965"/>
                      <a:pt x="8886" y="17965"/>
                    </a:cubicBezTo>
                    <a:close/>
                    <a:moveTo>
                      <a:pt x="6469" y="14131"/>
                    </a:moveTo>
                    <a:cubicBezTo>
                      <a:pt x="6469" y="14131"/>
                      <a:pt x="6618" y="14059"/>
                      <a:pt x="6858" y="13902"/>
                    </a:cubicBezTo>
                    <a:cubicBezTo>
                      <a:pt x="7100" y="13753"/>
                      <a:pt x="7447" y="13536"/>
                      <a:pt x="7863" y="13278"/>
                    </a:cubicBezTo>
                    <a:cubicBezTo>
                      <a:pt x="8692" y="12753"/>
                      <a:pt x="9828" y="12101"/>
                      <a:pt x="10918" y="11378"/>
                    </a:cubicBezTo>
                    <a:cubicBezTo>
                      <a:pt x="11996" y="10643"/>
                      <a:pt x="13076" y="9907"/>
                      <a:pt x="13885" y="9355"/>
                    </a:cubicBezTo>
                    <a:cubicBezTo>
                      <a:pt x="14298" y="9089"/>
                      <a:pt x="14615" y="8831"/>
                      <a:pt x="14843" y="8661"/>
                    </a:cubicBezTo>
                    <a:cubicBezTo>
                      <a:pt x="15070" y="8490"/>
                      <a:pt x="15199" y="8390"/>
                      <a:pt x="15199" y="8390"/>
                    </a:cubicBezTo>
                    <a:lnTo>
                      <a:pt x="13588" y="6375"/>
                    </a:lnTo>
                    <a:cubicBezTo>
                      <a:pt x="13588" y="6375"/>
                      <a:pt x="13462" y="6470"/>
                      <a:pt x="13241" y="6638"/>
                    </a:cubicBezTo>
                    <a:cubicBezTo>
                      <a:pt x="13020" y="6804"/>
                      <a:pt x="12713" y="7055"/>
                      <a:pt x="12310" y="7313"/>
                    </a:cubicBezTo>
                    <a:cubicBezTo>
                      <a:pt x="11524" y="7850"/>
                      <a:pt x="10475" y="8567"/>
                      <a:pt x="9425" y="9282"/>
                    </a:cubicBezTo>
                    <a:cubicBezTo>
                      <a:pt x="8367" y="9985"/>
                      <a:pt x="7260" y="10615"/>
                      <a:pt x="6456" y="11128"/>
                    </a:cubicBezTo>
                    <a:cubicBezTo>
                      <a:pt x="6051" y="11381"/>
                      <a:pt x="5714" y="11589"/>
                      <a:pt x="5477" y="11737"/>
                    </a:cubicBezTo>
                    <a:cubicBezTo>
                      <a:pt x="5244" y="11888"/>
                      <a:pt x="5100" y="11958"/>
                      <a:pt x="5100" y="11958"/>
                    </a:cubicBezTo>
                    <a:cubicBezTo>
                      <a:pt x="5100" y="11958"/>
                      <a:pt x="6469" y="14131"/>
                      <a:pt x="6469" y="14131"/>
                    </a:cubicBezTo>
                    <a:close/>
                    <a:moveTo>
                      <a:pt x="4051" y="10296"/>
                    </a:moveTo>
                    <a:cubicBezTo>
                      <a:pt x="4051" y="10296"/>
                      <a:pt x="4193" y="10226"/>
                      <a:pt x="4421" y="10079"/>
                    </a:cubicBezTo>
                    <a:cubicBezTo>
                      <a:pt x="4652" y="9935"/>
                      <a:pt x="4983" y="9730"/>
                      <a:pt x="5379" y="9485"/>
                    </a:cubicBezTo>
                    <a:cubicBezTo>
                      <a:pt x="6163" y="8981"/>
                      <a:pt x="7248" y="8365"/>
                      <a:pt x="8283" y="7677"/>
                    </a:cubicBezTo>
                    <a:cubicBezTo>
                      <a:pt x="9310" y="6977"/>
                      <a:pt x="10337" y="6278"/>
                      <a:pt x="11107" y="5752"/>
                    </a:cubicBezTo>
                    <a:cubicBezTo>
                      <a:pt x="11499" y="5500"/>
                      <a:pt x="11801" y="5255"/>
                      <a:pt x="12018" y="5092"/>
                    </a:cubicBezTo>
                    <a:cubicBezTo>
                      <a:pt x="12233" y="4927"/>
                      <a:pt x="12356" y="4834"/>
                      <a:pt x="12356" y="4834"/>
                    </a:cubicBezTo>
                    <a:lnTo>
                      <a:pt x="10746" y="2818"/>
                    </a:lnTo>
                    <a:cubicBezTo>
                      <a:pt x="10746" y="2818"/>
                      <a:pt x="10626" y="2910"/>
                      <a:pt x="10417" y="3069"/>
                    </a:cubicBezTo>
                    <a:cubicBezTo>
                      <a:pt x="10207" y="3228"/>
                      <a:pt x="9914" y="3468"/>
                      <a:pt x="9533" y="3710"/>
                    </a:cubicBezTo>
                    <a:cubicBezTo>
                      <a:pt x="8785" y="4220"/>
                      <a:pt x="7788" y="4900"/>
                      <a:pt x="6791" y="5580"/>
                    </a:cubicBezTo>
                    <a:cubicBezTo>
                      <a:pt x="5786" y="6247"/>
                      <a:pt x="4734" y="6846"/>
                      <a:pt x="3971" y="7334"/>
                    </a:cubicBezTo>
                    <a:cubicBezTo>
                      <a:pt x="3585" y="7573"/>
                      <a:pt x="3266" y="7771"/>
                      <a:pt x="3042" y="7912"/>
                    </a:cubicBezTo>
                    <a:cubicBezTo>
                      <a:pt x="2820" y="8057"/>
                      <a:pt x="2683" y="8121"/>
                      <a:pt x="2683" y="8121"/>
                    </a:cubicBezTo>
                    <a:cubicBezTo>
                      <a:pt x="2683" y="8121"/>
                      <a:pt x="4051" y="10296"/>
                      <a:pt x="4051" y="10296"/>
                    </a:cubicBezTo>
                    <a:close/>
                    <a:moveTo>
                      <a:pt x="15979" y="16944"/>
                    </a:moveTo>
                    <a:cubicBezTo>
                      <a:pt x="15631" y="16464"/>
                      <a:pt x="15033" y="16294"/>
                      <a:pt x="14641" y="16563"/>
                    </a:cubicBezTo>
                    <a:cubicBezTo>
                      <a:pt x="14257" y="16838"/>
                      <a:pt x="14200" y="17427"/>
                      <a:pt x="14538" y="17913"/>
                    </a:cubicBezTo>
                    <a:cubicBezTo>
                      <a:pt x="14876" y="18397"/>
                      <a:pt x="15491" y="18592"/>
                      <a:pt x="15886" y="18310"/>
                    </a:cubicBezTo>
                    <a:cubicBezTo>
                      <a:pt x="16286" y="18034"/>
                      <a:pt x="16329" y="17423"/>
                      <a:pt x="15979" y="16944"/>
                    </a:cubicBezTo>
                    <a:close/>
                    <a:moveTo>
                      <a:pt x="8848" y="21600"/>
                    </a:moveTo>
                    <a:lnTo>
                      <a:pt x="0" y="6928"/>
                    </a:lnTo>
                    <a:lnTo>
                      <a:pt x="1436" y="6145"/>
                    </a:lnTo>
                    <a:lnTo>
                      <a:pt x="1635" y="6459"/>
                    </a:lnTo>
                    <a:cubicBezTo>
                      <a:pt x="1635" y="6459"/>
                      <a:pt x="1770" y="6396"/>
                      <a:pt x="1986" y="6255"/>
                    </a:cubicBezTo>
                    <a:cubicBezTo>
                      <a:pt x="2204" y="6118"/>
                      <a:pt x="2517" y="5922"/>
                      <a:pt x="2894" y="5689"/>
                    </a:cubicBezTo>
                    <a:cubicBezTo>
                      <a:pt x="3638" y="5212"/>
                      <a:pt x="4666" y="4628"/>
                      <a:pt x="5650" y="3976"/>
                    </a:cubicBezTo>
                    <a:cubicBezTo>
                      <a:pt x="6624" y="3312"/>
                      <a:pt x="7597" y="2646"/>
                      <a:pt x="8327" y="2149"/>
                    </a:cubicBezTo>
                    <a:cubicBezTo>
                      <a:pt x="8701" y="1910"/>
                      <a:pt x="8986" y="1678"/>
                      <a:pt x="9192" y="1523"/>
                    </a:cubicBezTo>
                    <a:cubicBezTo>
                      <a:pt x="9397" y="1365"/>
                      <a:pt x="9514" y="1276"/>
                      <a:pt x="9514" y="1276"/>
                    </a:cubicBezTo>
                    <a:lnTo>
                      <a:pt x="9281" y="985"/>
                    </a:lnTo>
                    <a:lnTo>
                      <a:pt x="10582" y="0"/>
                    </a:lnTo>
                    <a:lnTo>
                      <a:pt x="21600" y="13254"/>
                    </a:lnTo>
                    <a:cubicBezTo>
                      <a:pt x="21600" y="13254"/>
                      <a:pt x="21346" y="13682"/>
                      <a:pt x="20964" y="14325"/>
                    </a:cubicBezTo>
                    <a:cubicBezTo>
                      <a:pt x="20573" y="14961"/>
                      <a:pt x="20085" y="15862"/>
                      <a:pt x="19521" y="16690"/>
                    </a:cubicBezTo>
                    <a:cubicBezTo>
                      <a:pt x="18389" y="18378"/>
                      <a:pt x="17256" y="20067"/>
                      <a:pt x="17256" y="20067"/>
                    </a:cubicBezTo>
                    <a:cubicBezTo>
                      <a:pt x="17256" y="20069"/>
                      <a:pt x="16746" y="20213"/>
                      <a:pt x="15940" y="20359"/>
                    </a:cubicBezTo>
                    <a:cubicBezTo>
                      <a:pt x="15148" y="20512"/>
                      <a:pt x="14093" y="20716"/>
                      <a:pt x="13039" y="20920"/>
                    </a:cubicBezTo>
                    <a:cubicBezTo>
                      <a:pt x="11996" y="21126"/>
                      <a:pt x="10963" y="21322"/>
                      <a:pt x="10161" y="21418"/>
                    </a:cubicBezTo>
                    <a:cubicBezTo>
                      <a:pt x="9374" y="21527"/>
                      <a:pt x="8848" y="21600"/>
                      <a:pt x="8848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46" name="i$lidè">
                <a:extLst>
                  <a:ext uri="{FF2B5EF4-FFF2-40B4-BE49-F238E27FC236}">
                    <a16:creationId xmlns:a16="http://schemas.microsoft.com/office/drawing/2014/main" id="{BF43C548-3C76-454D-A433-DFC546CFDF70}"/>
                  </a:ext>
                </a:extLst>
              </p:cNvPr>
              <p:cNvSpPr/>
              <p:nvPr/>
            </p:nvSpPr>
            <p:spPr>
              <a:xfrm>
                <a:off x="3997784" y="7300301"/>
                <a:ext cx="553982" cy="1228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51" y="1890"/>
                    </a:moveTo>
                    <a:cubicBezTo>
                      <a:pt x="17151" y="1890"/>
                      <a:pt x="16420" y="1897"/>
                      <a:pt x="15325" y="1909"/>
                    </a:cubicBezTo>
                    <a:cubicBezTo>
                      <a:pt x="14228" y="1913"/>
                      <a:pt x="12766" y="1963"/>
                      <a:pt x="11305" y="1924"/>
                    </a:cubicBezTo>
                    <a:cubicBezTo>
                      <a:pt x="9844" y="1909"/>
                      <a:pt x="8382" y="1894"/>
                      <a:pt x="7287" y="1883"/>
                    </a:cubicBezTo>
                    <a:cubicBezTo>
                      <a:pt x="6198" y="1843"/>
                      <a:pt x="5471" y="1817"/>
                      <a:pt x="5471" y="1817"/>
                    </a:cubicBezTo>
                    <a:lnTo>
                      <a:pt x="5261" y="3219"/>
                    </a:lnTo>
                    <a:cubicBezTo>
                      <a:pt x="5261" y="3219"/>
                      <a:pt x="6009" y="3246"/>
                      <a:pt x="7130" y="3287"/>
                    </a:cubicBezTo>
                    <a:cubicBezTo>
                      <a:pt x="8258" y="3298"/>
                      <a:pt x="9762" y="3315"/>
                      <a:pt x="11264" y="3330"/>
                    </a:cubicBezTo>
                    <a:cubicBezTo>
                      <a:pt x="12769" y="3370"/>
                      <a:pt x="14273" y="3320"/>
                      <a:pt x="15400" y="3313"/>
                    </a:cubicBezTo>
                    <a:cubicBezTo>
                      <a:pt x="16528" y="3303"/>
                      <a:pt x="17281" y="3295"/>
                      <a:pt x="17281" y="3295"/>
                    </a:cubicBezTo>
                    <a:cubicBezTo>
                      <a:pt x="17281" y="3295"/>
                      <a:pt x="17151" y="1890"/>
                      <a:pt x="17151" y="1890"/>
                    </a:cubicBezTo>
                    <a:close/>
                    <a:moveTo>
                      <a:pt x="17380" y="4368"/>
                    </a:moveTo>
                    <a:cubicBezTo>
                      <a:pt x="17380" y="4368"/>
                      <a:pt x="16612" y="4376"/>
                      <a:pt x="15459" y="4387"/>
                    </a:cubicBezTo>
                    <a:cubicBezTo>
                      <a:pt x="14308" y="4394"/>
                      <a:pt x="12771" y="4444"/>
                      <a:pt x="11236" y="4404"/>
                    </a:cubicBezTo>
                    <a:cubicBezTo>
                      <a:pt x="9699" y="4387"/>
                      <a:pt x="8163" y="4371"/>
                      <a:pt x="7011" y="4359"/>
                    </a:cubicBezTo>
                    <a:cubicBezTo>
                      <a:pt x="5865" y="4318"/>
                      <a:pt x="5101" y="4291"/>
                      <a:pt x="5101" y="4291"/>
                    </a:cubicBezTo>
                    <a:lnTo>
                      <a:pt x="4891" y="5694"/>
                    </a:lnTo>
                    <a:cubicBezTo>
                      <a:pt x="4891" y="5694"/>
                      <a:pt x="5676" y="5722"/>
                      <a:pt x="6854" y="5764"/>
                    </a:cubicBezTo>
                    <a:cubicBezTo>
                      <a:pt x="8039" y="5776"/>
                      <a:pt x="9617" y="5793"/>
                      <a:pt x="11195" y="5810"/>
                    </a:cubicBezTo>
                    <a:cubicBezTo>
                      <a:pt x="12774" y="5850"/>
                      <a:pt x="14352" y="5800"/>
                      <a:pt x="15536" y="5793"/>
                    </a:cubicBezTo>
                    <a:cubicBezTo>
                      <a:pt x="16720" y="5781"/>
                      <a:pt x="17510" y="5773"/>
                      <a:pt x="17510" y="5773"/>
                    </a:cubicBezTo>
                    <a:cubicBezTo>
                      <a:pt x="17510" y="5773"/>
                      <a:pt x="17380" y="4368"/>
                      <a:pt x="17380" y="4368"/>
                    </a:cubicBezTo>
                    <a:close/>
                    <a:moveTo>
                      <a:pt x="17608" y="6847"/>
                    </a:moveTo>
                    <a:cubicBezTo>
                      <a:pt x="17608" y="6847"/>
                      <a:pt x="16803" y="6855"/>
                      <a:pt x="15594" y="6867"/>
                    </a:cubicBezTo>
                    <a:cubicBezTo>
                      <a:pt x="14386" y="6875"/>
                      <a:pt x="12775" y="6925"/>
                      <a:pt x="11165" y="6885"/>
                    </a:cubicBezTo>
                    <a:cubicBezTo>
                      <a:pt x="9553" y="6867"/>
                      <a:pt x="7943" y="6850"/>
                      <a:pt x="6735" y="6837"/>
                    </a:cubicBezTo>
                    <a:cubicBezTo>
                      <a:pt x="5533" y="6795"/>
                      <a:pt x="4731" y="6766"/>
                      <a:pt x="4731" y="6766"/>
                    </a:cubicBezTo>
                    <a:lnTo>
                      <a:pt x="4521" y="8168"/>
                    </a:lnTo>
                    <a:cubicBezTo>
                      <a:pt x="4521" y="8168"/>
                      <a:pt x="5344" y="8197"/>
                      <a:pt x="6578" y="8240"/>
                    </a:cubicBezTo>
                    <a:cubicBezTo>
                      <a:pt x="7818" y="8254"/>
                      <a:pt x="9472" y="8271"/>
                      <a:pt x="11125" y="8290"/>
                    </a:cubicBezTo>
                    <a:cubicBezTo>
                      <a:pt x="12778" y="8330"/>
                      <a:pt x="14432" y="8280"/>
                      <a:pt x="15672" y="8273"/>
                    </a:cubicBezTo>
                    <a:cubicBezTo>
                      <a:pt x="16911" y="8259"/>
                      <a:pt x="17738" y="8251"/>
                      <a:pt x="17738" y="8251"/>
                    </a:cubicBezTo>
                    <a:cubicBezTo>
                      <a:pt x="17738" y="8251"/>
                      <a:pt x="17608" y="6847"/>
                      <a:pt x="17608" y="6847"/>
                    </a:cubicBezTo>
                    <a:close/>
                    <a:moveTo>
                      <a:pt x="17837" y="9323"/>
                    </a:moveTo>
                    <a:cubicBezTo>
                      <a:pt x="17837" y="9323"/>
                      <a:pt x="16995" y="9332"/>
                      <a:pt x="15731" y="9346"/>
                    </a:cubicBezTo>
                    <a:cubicBezTo>
                      <a:pt x="14466" y="9353"/>
                      <a:pt x="12780" y="9404"/>
                      <a:pt x="11095" y="9364"/>
                    </a:cubicBezTo>
                    <a:cubicBezTo>
                      <a:pt x="9408" y="9345"/>
                      <a:pt x="7723" y="9327"/>
                      <a:pt x="6459" y="9313"/>
                    </a:cubicBezTo>
                    <a:cubicBezTo>
                      <a:pt x="5200" y="9268"/>
                      <a:pt x="4360" y="9240"/>
                      <a:pt x="4360" y="9240"/>
                    </a:cubicBezTo>
                    <a:lnTo>
                      <a:pt x="4150" y="10643"/>
                    </a:lnTo>
                    <a:cubicBezTo>
                      <a:pt x="4150" y="10643"/>
                      <a:pt x="5011" y="10673"/>
                      <a:pt x="6303" y="10717"/>
                    </a:cubicBezTo>
                    <a:cubicBezTo>
                      <a:pt x="7599" y="10732"/>
                      <a:pt x="9326" y="10750"/>
                      <a:pt x="11054" y="10769"/>
                    </a:cubicBezTo>
                    <a:cubicBezTo>
                      <a:pt x="12783" y="10811"/>
                      <a:pt x="14511" y="10760"/>
                      <a:pt x="15807" y="10751"/>
                    </a:cubicBezTo>
                    <a:cubicBezTo>
                      <a:pt x="17103" y="10738"/>
                      <a:pt x="17967" y="10728"/>
                      <a:pt x="17967" y="10728"/>
                    </a:cubicBezTo>
                    <a:cubicBezTo>
                      <a:pt x="17967" y="10728"/>
                      <a:pt x="17837" y="9323"/>
                      <a:pt x="17837" y="9323"/>
                    </a:cubicBezTo>
                    <a:close/>
                    <a:moveTo>
                      <a:pt x="18067" y="11803"/>
                    </a:moveTo>
                    <a:cubicBezTo>
                      <a:pt x="18067" y="11803"/>
                      <a:pt x="17186" y="11812"/>
                      <a:pt x="15866" y="11826"/>
                    </a:cubicBezTo>
                    <a:cubicBezTo>
                      <a:pt x="14546" y="11834"/>
                      <a:pt x="12784" y="11885"/>
                      <a:pt x="11024" y="11844"/>
                    </a:cubicBezTo>
                    <a:cubicBezTo>
                      <a:pt x="9264" y="11825"/>
                      <a:pt x="7503" y="11806"/>
                      <a:pt x="6183" y="11791"/>
                    </a:cubicBezTo>
                    <a:cubicBezTo>
                      <a:pt x="4868" y="11746"/>
                      <a:pt x="3991" y="11714"/>
                      <a:pt x="3991" y="11714"/>
                    </a:cubicBezTo>
                    <a:lnTo>
                      <a:pt x="3781" y="13116"/>
                    </a:lnTo>
                    <a:cubicBezTo>
                      <a:pt x="3781" y="13116"/>
                      <a:pt x="4679" y="13148"/>
                      <a:pt x="6027" y="13194"/>
                    </a:cubicBezTo>
                    <a:cubicBezTo>
                      <a:pt x="7378" y="13208"/>
                      <a:pt x="9182" y="13229"/>
                      <a:pt x="10985" y="13249"/>
                    </a:cubicBezTo>
                    <a:cubicBezTo>
                      <a:pt x="12788" y="13291"/>
                      <a:pt x="14590" y="13238"/>
                      <a:pt x="15943" y="13231"/>
                    </a:cubicBezTo>
                    <a:cubicBezTo>
                      <a:pt x="17294" y="13216"/>
                      <a:pt x="18196" y="13205"/>
                      <a:pt x="18196" y="13205"/>
                    </a:cubicBezTo>
                    <a:cubicBezTo>
                      <a:pt x="18196" y="13205"/>
                      <a:pt x="18067" y="11803"/>
                      <a:pt x="18067" y="11803"/>
                    </a:cubicBezTo>
                    <a:close/>
                    <a:moveTo>
                      <a:pt x="18295" y="14279"/>
                    </a:moveTo>
                    <a:cubicBezTo>
                      <a:pt x="18295" y="14279"/>
                      <a:pt x="17377" y="14289"/>
                      <a:pt x="16000" y="14304"/>
                    </a:cubicBezTo>
                    <a:cubicBezTo>
                      <a:pt x="14624" y="14312"/>
                      <a:pt x="12789" y="14365"/>
                      <a:pt x="10954" y="14323"/>
                    </a:cubicBezTo>
                    <a:cubicBezTo>
                      <a:pt x="9119" y="14302"/>
                      <a:pt x="7283" y="14281"/>
                      <a:pt x="5906" y="14267"/>
                    </a:cubicBezTo>
                    <a:cubicBezTo>
                      <a:pt x="4535" y="14219"/>
                      <a:pt x="3621" y="14188"/>
                      <a:pt x="3621" y="14188"/>
                    </a:cubicBezTo>
                    <a:lnTo>
                      <a:pt x="3410" y="15591"/>
                    </a:lnTo>
                    <a:cubicBezTo>
                      <a:pt x="3410" y="15591"/>
                      <a:pt x="4347" y="15623"/>
                      <a:pt x="5751" y="15671"/>
                    </a:cubicBezTo>
                    <a:cubicBezTo>
                      <a:pt x="7159" y="15686"/>
                      <a:pt x="9037" y="15708"/>
                      <a:pt x="10914" y="15728"/>
                    </a:cubicBezTo>
                    <a:cubicBezTo>
                      <a:pt x="12792" y="15771"/>
                      <a:pt x="14670" y="15718"/>
                      <a:pt x="16078" y="15710"/>
                    </a:cubicBezTo>
                    <a:cubicBezTo>
                      <a:pt x="17487" y="15695"/>
                      <a:pt x="18425" y="15683"/>
                      <a:pt x="18425" y="15683"/>
                    </a:cubicBezTo>
                    <a:cubicBezTo>
                      <a:pt x="18425" y="15683"/>
                      <a:pt x="18295" y="14279"/>
                      <a:pt x="18295" y="14279"/>
                    </a:cubicBezTo>
                    <a:close/>
                    <a:moveTo>
                      <a:pt x="18524" y="16757"/>
                    </a:moveTo>
                    <a:cubicBezTo>
                      <a:pt x="18524" y="16757"/>
                      <a:pt x="17569" y="16768"/>
                      <a:pt x="16136" y="16784"/>
                    </a:cubicBezTo>
                    <a:cubicBezTo>
                      <a:pt x="14704" y="16793"/>
                      <a:pt x="12794" y="16846"/>
                      <a:pt x="10883" y="16804"/>
                    </a:cubicBezTo>
                    <a:cubicBezTo>
                      <a:pt x="8974" y="16782"/>
                      <a:pt x="7064" y="16760"/>
                      <a:pt x="5631" y="16745"/>
                    </a:cubicBezTo>
                    <a:cubicBezTo>
                      <a:pt x="4202" y="16696"/>
                      <a:pt x="3250" y="16664"/>
                      <a:pt x="3250" y="16664"/>
                    </a:cubicBezTo>
                    <a:lnTo>
                      <a:pt x="3041" y="18066"/>
                    </a:lnTo>
                    <a:cubicBezTo>
                      <a:pt x="3041" y="18066"/>
                      <a:pt x="4014" y="18098"/>
                      <a:pt x="5475" y="18148"/>
                    </a:cubicBezTo>
                    <a:cubicBezTo>
                      <a:pt x="6939" y="18164"/>
                      <a:pt x="8892" y="18186"/>
                      <a:pt x="10844" y="18208"/>
                    </a:cubicBezTo>
                    <a:cubicBezTo>
                      <a:pt x="12797" y="18251"/>
                      <a:pt x="14748" y="18198"/>
                      <a:pt x="16214" y="18189"/>
                    </a:cubicBezTo>
                    <a:cubicBezTo>
                      <a:pt x="17678" y="18172"/>
                      <a:pt x="18653" y="18161"/>
                      <a:pt x="18653" y="18161"/>
                    </a:cubicBezTo>
                    <a:cubicBezTo>
                      <a:pt x="18653" y="18161"/>
                      <a:pt x="18524" y="16757"/>
                      <a:pt x="18524" y="16757"/>
                    </a:cubicBezTo>
                    <a:close/>
                    <a:moveTo>
                      <a:pt x="18941" y="91"/>
                    </a:moveTo>
                    <a:lnTo>
                      <a:pt x="21600" y="19831"/>
                    </a:lnTo>
                    <a:cubicBezTo>
                      <a:pt x="21600" y="19831"/>
                      <a:pt x="20949" y="19955"/>
                      <a:pt x="19970" y="20141"/>
                    </a:cubicBezTo>
                    <a:cubicBezTo>
                      <a:pt x="18978" y="20307"/>
                      <a:pt x="17655" y="20529"/>
                      <a:pt x="16332" y="20752"/>
                    </a:cubicBezTo>
                    <a:cubicBezTo>
                      <a:pt x="14986" y="20973"/>
                      <a:pt x="13640" y="21194"/>
                      <a:pt x="12630" y="21360"/>
                    </a:cubicBezTo>
                    <a:cubicBezTo>
                      <a:pt x="11608" y="21504"/>
                      <a:pt x="10927" y="21600"/>
                      <a:pt x="10927" y="21600"/>
                    </a:cubicBezTo>
                    <a:cubicBezTo>
                      <a:pt x="10927" y="21600"/>
                      <a:pt x="8158" y="21154"/>
                      <a:pt x="5389" y="20709"/>
                    </a:cubicBezTo>
                    <a:cubicBezTo>
                      <a:pt x="2656" y="20214"/>
                      <a:pt x="0" y="19702"/>
                      <a:pt x="0" y="19702"/>
                    </a:cubicBezTo>
                    <a:lnTo>
                      <a:pt x="3785" y="0"/>
                    </a:lnTo>
                    <a:cubicBezTo>
                      <a:pt x="3785" y="0"/>
                      <a:pt x="4729" y="32"/>
                      <a:pt x="6144" y="81"/>
                    </a:cubicBezTo>
                    <a:cubicBezTo>
                      <a:pt x="7553" y="159"/>
                      <a:pt x="9461" y="131"/>
                      <a:pt x="11356" y="169"/>
                    </a:cubicBezTo>
                    <a:cubicBezTo>
                      <a:pt x="11831" y="176"/>
                      <a:pt x="12305" y="182"/>
                      <a:pt x="12772" y="188"/>
                    </a:cubicBezTo>
                    <a:cubicBezTo>
                      <a:pt x="13239" y="181"/>
                      <a:pt x="13699" y="175"/>
                      <a:pt x="14143" y="167"/>
                    </a:cubicBezTo>
                    <a:cubicBezTo>
                      <a:pt x="15033" y="158"/>
                      <a:pt x="15863" y="149"/>
                      <a:pt x="16576" y="141"/>
                    </a:cubicBezTo>
                    <a:cubicBezTo>
                      <a:pt x="18002" y="141"/>
                      <a:pt x="18941" y="91"/>
                      <a:pt x="1894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7" name="ïṧlídè">
                <a:extLst>
                  <a:ext uri="{FF2B5EF4-FFF2-40B4-BE49-F238E27FC236}">
                    <a16:creationId xmlns:a16="http://schemas.microsoft.com/office/drawing/2014/main" id="{6C12992B-0052-4C6F-ADEF-F8C6D3340B47}"/>
                  </a:ext>
                </a:extLst>
              </p:cNvPr>
              <p:cNvSpPr/>
              <p:nvPr/>
            </p:nvSpPr>
            <p:spPr>
              <a:xfrm>
                <a:off x="2832190" y="7157159"/>
                <a:ext cx="805601" cy="1768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1" y="3809"/>
                    </a:moveTo>
                    <a:cubicBezTo>
                      <a:pt x="18111" y="3809"/>
                      <a:pt x="17443" y="3720"/>
                      <a:pt x="16774" y="3631"/>
                    </a:cubicBezTo>
                    <a:cubicBezTo>
                      <a:pt x="16117" y="3526"/>
                      <a:pt x="15459" y="3421"/>
                      <a:pt x="15459" y="3421"/>
                    </a:cubicBezTo>
                    <a:lnTo>
                      <a:pt x="13983" y="5415"/>
                    </a:lnTo>
                    <a:cubicBezTo>
                      <a:pt x="13983" y="5415"/>
                      <a:pt x="14680" y="5525"/>
                      <a:pt x="15378" y="5636"/>
                    </a:cubicBezTo>
                    <a:cubicBezTo>
                      <a:pt x="16082" y="5736"/>
                      <a:pt x="16794" y="5826"/>
                      <a:pt x="16794" y="5826"/>
                    </a:cubicBezTo>
                    <a:cubicBezTo>
                      <a:pt x="16794" y="5826"/>
                      <a:pt x="18111" y="3809"/>
                      <a:pt x="18111" y="3809"/>
                    </a:cubicBezTo>
                    <a:close/>
                    <a:moveTo>
                      <a:pt x="16213" y="6715"/>
                    </a:moveTo>
                    <a:cubicBezTo>
                      <a:pt x="16213" y="6716"/>
                      <a:pt x="15482" y="6624"/>
                      <a:pt x="14761" y="6520"/>
                    </a:cubicBezTo>
                    <a:cubicBezTo>
                      <a:pt x="14045" y="6407"/>
                      <a:pt x="13331" y="6294"/>
                      <a:pt x="13331" y="6294"/>
                    </a:cubicBezTo>
                    <a:lnTo>
                      <a:pt x="11850" y="8285"/>
                    </a:lnTo>
                    <a:cubicBezTo>
                      <a:pt x="11850" y="8285"/>
                      <a:pt x="12606" y="8405"/>
                      <a:pt x="13362" y="8524"/>
                    </a:cubicBezTo>
                    <a:cubicBezTo>
                      <a:pt x="14123" y="8635"/>
                      <a:pt x="14895" y="8731"/>
                      <a:pt x="14895" y="8731"/>
                    </a:cubicBezTo>
                    <a:cubicBezTo>
                      <a:pt x="14895" y="8731"/>
                      <a:pt x="16213" y="6715"/>
                      <a:pt x="16213" y="6715"/>
                    </a:cubicBezTo>
                    <a:close/>
                    <a:moveTo>
                      <a:pt x="14312" y="9620"/>
                    </a:moveTo>
                    <a:cubicBezTo>
                      <a:pt x="14312" y="9620"/>
                      <a:pt x="13522" y="9522"/>
                      <a:pt x="12744" y="9408"/>
                    </a:cubicBezTo>
                    <a:cubicBezTo>
                      <a:pt x="11970" y="9287"/>
                      <a:pt x="11197" y="9164"/>
                      <a:pt x="11197" y="9164"/>
                    </a:cubicBezTo>
                    <a:lnTo>
                      <a:pt x="9715" y="11156"/>
                    </a:lnTo>
                    <a:cubicBezTo>
                      <a:pt x="9715" y="11156"/>
                      <a:pt x="10528" y="11284"/>
                      <a:pt x="11341" y="11412"/>
                    </a:cubicBezTo>
                    <a:cubicBezTo>
                      <a:pt x="12160" y="11532"/>
                      <a:pt x="12990" y="11636"/>
                      <a:pt x="12990" y="11636"/>
                    </a:cubicBezTo>
                    <a:cubicBezTo>
                      <a:pt x="12990" y="11636"/>
                      <a:pt x="14312" y="9620"/>
                      <a:pt x="14312" y="9620"/>
                    </a:cubicBezTo>
                    <a:close/>
                    <a:moveTo>
                      <a:pt x="12406" y="12525"/>
                    </a:moveTo>
                    <a:cubicBezTo>
                      <a:pt x="12406" y="12525"/>
                      <a:pt x="11558" y="12419"/>
                      <a:pt x="10722" y="12296"/>
                    </a:cubicBezTo>
                    <a:cubicBezTo>
                      <a:pt x="9891" y="12165"/>
                      <a:pt x="9060" y="12035"/>
                      <a:pt x="9060" y="12035"/>
                    </a:cubicBezTo>
                    <a:lnTo>
                      <a:pt x="7575" y="14026"/>
                    </a:lnTo>
                    <a:cubicBezTo>
                      <a:pt x="7575" y="14026"/>
                      <a:pt x="8446" y="14163"/>
                      <a:pt x="9318" y="14299"/>
                    </a:cubicBezTo>
                    <a:cubicBezTo>
                      <a:pt x="10193" y="14429"/>
                      <a:pt x="11083" y="14540"/>
                      <a:pt x="11083" y="14540"/>
                    </a:cubicBezTo>
                    <a:cubicBezTo>
                      <a:pt x="11083" y="14540"/>
                      <a:pt x="12406" y="12525"/>
                      <a:pt x="12406" y="12525"/>
                    </a:cubicBezTo>
                    <a:close/>
                    <a:moveTo>
                      <a:pt x="10497" y="15428"/>
                    </a:moveTo>
                    <a:cubicBezTo>
                      <a:pt x="10497" y="15428"/>
                      <a:pt x="9590" y="15316"/>
                      <a:pt x="8697" y="15183"/>
                    </a:cubicBezTo>
                    <a:cubicBezTo>
                      <a:pt x="7809" y="15044"/>
                      <a:pt x="6920" y="14905"/>
                      <a:pt x="6920" y="14905"/>
                    </a:cubicBezTo>
                    <a:lnTo>
                      <a:pt x="5432" y="16896"/>
                    </a:lnTo>
                    <a:cubicBezTo>
                      <a:pt x="5432" y="16896"/>
                      <a:pt x="6361" y="17041"/>
                      <a:pt x="7290" y="17185"/>
                    </a:cubicBezTo>
                    <a:cubicBezTo>
                      <a:pt x="7751" y="17262"/>
                      <a:pt x="8230" y="17315"/>
                      <a:pt x="8581" y="17364"/>
                    </a:cubicBezTo>
                    <a:cubicBezTo>
                      <a:pt x="8935" y="17411"/>
                      <a:pt x="9170" y="17442"/>
                      <a:pt x="9170" y="17442"/>
                    </a:cubicBezTo>
                    <a:cubicBezTo>
                      <a:pt x="9170" y="17442"/>
                      <a:pt x="10497" y="15428"/>
                      <a:pt x="10497" y="15428"/>
                    </a:cubicBezTo>
                    <a:close/>
                    <a:moveTo>
                      <a:pt x="8584" y="18331"/>
                    </a:moveTo>
                    <a:cubicBezTo>
                      <a:pt x="8584" y="18331"/>
                      <a:pt x="8344" y="18299"/>
                      <a:pt x="7984" y="18252"/>
                    </a:cubicBezTo>
                    <a:cubicBezTo>
                      <a:pt x="7626" y="18201"/>
                      <a:pt x="7138" y="18147"/>
                      <a:pt x="6668" y="18069"/>
                    </a:cubicBezTo>
                    <a:cubicBezTo>
                      <a:pt x="5721" y="17922"/>
                      <a:pt x="4774" y="17775"/>
                      <a:pt x="4774" y="17775"/>
                    </a:cubicBezTo>
                    <a:lnTo>
                      <a:pt x="3284" y="19765"/>
                    </a:lnTo>
                    <a:cubicBezTo>
                      <a:pt x="3284" y="19765"/>
                      <a:pt x="4271" y="19919"/>
                      <a:pt x="5257" y="20072"/>
                    </a:cubicBezTo>
                    <a:cubicBezTo>
                      <a:pt x="5748" y="20153"/>
                      <a:pt x="6254" y="20210"/>
                      <a:pt x="6628" y="20263"/>
                    </a:cubicBezTo>
                    <a:cubicBezTo>
                      <a:pt x="7004" y="20313"/>
                      <a:pt x="7254" y="20346"/>
                      <a:pt x="7254" y="20346"/>
                    </a:cubicBezTo>
                    <a:cubicBezTo>
                      <a:pt x="7254" y="20346"/>
                      <a:pt x="8584" y="18331"/>
                      <a:pt x="8584" y="18331"/>
                    </a:cubicBezTo>
                    <a:close/>
                    <a:moveTo>
                      <a:pt x="21600" y="756"/>
                    </a:moveTo>
                    <a:lnTo>
                      <a:pt x="8961" y="21600"/>
                    </a:lnTo>
                    <a:cubicBezTo>
                      <a:pt x="8961" y="21600"/>
                      <a:pt x="8396" y="21526"/>
                      <a:pt x="7547" y="21414"/>
                    </a:cubicBezTo>
                    <a:cubicBezTo>
                      <a:pt x="6703" y="21298"/>
                      <a:pt x="5563" y="21164"/>
                      <a:pt x="4450" y="20992"/>
                    </a:cubicBezTo>
                    <a:cubicBezTo>
                      <a:pt x="2225" y="20644"/>
                      <a:pt x="0" y="20296"/>
                      <a:pt x="0" y="20296"/>
                    </a:cubicBezTo>
                    <a:lnTo>
                      <a:pt x="16284" y="0"/>
                    </a:lnTo>
                    <a:cubicBezTo>
                      <a:pt x="16284" y="0"/>
                      <a:pt x="17603" y="203"/>
                      <a:pt x="18922" y="407"/>
                    </a:cubicBezTo>
                    <a:cubicBezTo>
                      <a:pt x="20260" y="582"/>
                      <a:pt x="21600" y="756"/>
                      <a:pt x="21600" y="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8" name="i$ḷîḓé">
                <a:extLst>
                  <a:ext uri="{FF2B5EF4-FFF2-40B4-BE49-F238E27FC236}">
                    <a16:creationId xmlns:a16="http://schemas.microsoft.com/office/drawing/2014/main" id="{100EB838-6314-4AB8-AFD9-15191FE03757}"/>
                  </a:ext>
                </a:extLst>
              </p:cNvPr>
              <p:cNvSpPr/>
              <p:nvPr/>
            </p:nvSpPr>
            <p:spPr>
              <a:xfrm>
                <a:off x="4570357" y="7208282"/>
                <a:ext cx="924471" cy="2216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8" y="15020"/>
                    </a:moveTo>
                    <a:cubicBezTo>
                      <a:pt x="13978" y="15020"/>
                      <a:pt x="15110" y="14906"/>
                      <a:pt x="16241" y="14793"/>
                    </a:cubicBezTo>
                    <a:cubicBezTo>
                      <a:pt x="16807" y="14735"/>
                      <a:pt x="17372" y="14678"/>
                      <a:pt x="17796" y="14635"/>
                    </a:cubicBezTo>
                    <a:cubicBezTo>
                      <a:pt x="18221" y="14593"/>
                      <a:pt x="18499" y="14558"/>
                      <a:pt x="18499" y="14558"/>
                    </a:cubicBezTo>
                    <a:lnTo>
                      <a:pt x="17421" y="12909"/>
                    </a:lnTo>
                    <a:cubicBezTo>
                      <a:pt x="17421" y="12909"/>
                      <a:pt x="17154" y="12943"/>
                      <a:pt x="16748" y="12982"/>
                    </a:cubicBezTo>
                    <a:cubicBezTo>
                      <a:pt x="16342" y="13023"/>
                      <a:pt x="15801" y="13078"/>
                      <a:pt x="15260" y="13134"/>
                    </a:cubicBezTo>
                    <a:cubicBezTo>
                      <a:pt x="14177" y="13243"/>
                      <a:pt x="13094" y="13352"/>
                      <a:pt x="13094" y="13352"/>
                    </a:cubicBezTo>
                    <a:cubicBezTo>
                      <a:pt x="13094" y="13352"/>
                      <a:pt x="13978" y="15020"/>
                      <a:pt x="13978" y="15020"/>
                    </a:cubicBezTo>
                    <a:close/>
                    <a:moveTo>
                      <a:pt x="12620" y="12453"/>
                    </a:moveTo>
                    <a:cubicBezTo>
                      <a:pt x="12620" y="12453"/>
                      <a:pt x="13677" y="12347"/>
                      <a:pt x="14733" y="12239"/>
                    </a:cubicBezTo>
                    <a:cubicBezTo>
                      <a:pt x="15261" y="12186"/>
                      <a:pt x="15789" y="12132"/>
                      <a:pt x="16185" y="12092"/>
                    </a:cubicBezTo>
                    <a:cubicBezTo>
                      <a:pt x="16582" y="12053"/>
                      <a:pt x="16843" y="12021"/>
                      <a:pt x="16843" y="12021"/>
                    </a:cubicBezTo>
                    <a:lnTo>
                      <a:pt x="15772" y="10372"/>
                    </a:lnTo>
                    <a:lnTo>
                      <a:pt x="11742" y="10785"/>
                    </a:lnTo>
                    <a:cubicBezTo>
                      <a:pt x="11742" y="10785"/>
                      <a:pt x="12620" y="12453"/>
                      <a:pt x="12620" y="12453"/>
                    </a:cubicBezTo>
                    <a:close/>
                    <a:moveTo>
                      <a:pt x="11271" y="9885"/>
                    </a:moveTo>
                    <a:lnTo>
                      <a:pt x="15197" y="9484"/>
                    </a:lnTo>
                    <a:lnTo>
                      <a:pt x="14133" y="7834"/>
                    </a:lnTo>
                    <a:lnTo>
                      <a:pt x="10400" y="8216"/>
                    </a:lnTo>
                    <a:cubicBezTo>
                      <a:pt x="10400" y="8216"/>
                      <a:pt x="11271" y="9885"/>
                      <a:pt x="11271" y="9885"/>
                    </a:cubicBezTo>
                    <a:close/>
                    <a:moveTo>
                      <a:pt x="9932" y="7317"/>
                    </a:moveTo>
                    <a:lnTo>
                      <a:pt x="13561" y="6946"/>
                    </a:lnTo>
                    <a:lnTo>
                      <a:pt x="12502" y="5295"/>
                    </a:lnTo>
                    <a:lnTo>
                      <a:pt x="9067" y="5647"/>
                    </a:lnTo>
                    <a:cubicBezTo>
                      <a:pt x="9067" y="5647"/>
                      <a:pt x="9932" y="7317"/>
                      <a:pt x="9932" y="7317"/>
                    </a:cubicBezTo>
                    <a:close/>
                    <a:moveTo>
                      <a:pt x="8603" y="4747"/>
                    </a:moveTo>
                    <a:lnTo>
                      <a:pt x="11933" y="4405"/>
                    </a:lnTo>
                    <a:lnTo>
                      <a:pt x="10881" y="2753"/>
                    </a:lnTo>
                    <a:lnTo>
                      <a:pt x="7744" y="3077"/>
                    </a:lnTo>
                    <a:cubicBezTo>
                      <a:pt x="7744" y="3077"/>
                      <a:pt x="8603" y="4747"/>
                      <a:pt x="8603" y="4747"/>
                    </a:cubicBezTo>
                    <a:close/>
                    <a:moveTo>
                      <a:pt x="11369" y="15237"/>
                    </a:moveTo>
                    <a:lnTo>
                      <a:pt x="10596" y="13558"/>
                    </a:lnTo>
                    <a:cubicBezTo>
                      <a:pt x="10596" y="13558"/>
                      <a:pt x="9501" y="13644"/>
                      <a:pt x="8406" y="13731"/>
                    </a:cubicBezTo>
                    <a:cubicBezTo>
                      <a:pt x="7302" y="13797"/>
                      <a:pt x="6199" y="13863"/>
                      <a:pt x="6199" y="13863"/>
                    </a:cubicBezTo>
                    <a:lnTo>
                      <a:pt x="6778" y="15555"/>
                    </a:lnTo>
                    <a:cubicBezTo>
                      <a:pt x="6778" y="15555"/>
                      <a:pt x="7932" y="15493"/>
                      <a:pt x="9081" y="15417"/>
                    </a:cubicBezTo>
                    <a:cubicBezTo>
                      <a:pt x="10225" y="15327"/>
                      <a:pt x="11369" y="15237"/>
                      <a:pt x="11369" y="15237"/>
                    </a:cubicBezTo>
                    <a:close/>
                    <a:moveTo>
                      <a:pt x="5890" y="12951"/>
                    </a:moveTo>
                    <a:cubicBezTo>
                      <a:pt x="5890" y="12951"/>
                      <a:pt x="6967" y="12887"/>
                      <a:pt x="8044" y="12823"/>
                    </a:cubicBezTo>
                    <a:cubicBezTo>
                      <a:pt x="9112" y="12738"/>
                      <a:pt x="10181" y="12654"/>
                      <a:pt x="10181" y="12654"/>
                    </a:cubicBezTo>
                    <a:lnTo>
                      <a:pt x="9414" y="10975"/>
                    </a:lnTo>
                    <a:cubicBezTo>
                      <a:pt x="9414" y="10975"/>
                      <a:pt x="8394" y="11057"/>
                      <a:pt x="7374" y="11138"/>
                    </a:cubicBezTo>
                    <a:cubicBezTo>
                      <a:pt x="6346" y="11198"/>
                      <a:pt x="5319" y="11259"/>
                      <a:pt x="5319" y="11259"/>
                    </a:cubicBezTo>
                    <a:cubicBezTo>
                      <a:pt x="5319" y="11259"/>
                      <a:pt x="5890" y="12951"/>
                      <a:pt x="5890" y="12951"/>
                    </a:cubicBezTo>
                    <a:close/>
                    <a:moveTo>
                      <a:pt x="5012" y="10348"/>
                    </a:moveTo>
                    <a:cubicBezTo>
                      <a:pt x="5012" y="10348"/>
                      <a:pt x="6014" y="10289"/>
                      <a:pt x="7016" y="10230"/>
                    </a:cubicBezTo>
                    <a:cubicBezTo>
                      <a:pt x="8009" y="10151"/>
                      <a:pt x="9003" y="10071"/>
                      <a:pt x="9003" y="10071"/>
                    </a:cubicBezTo>
                    <a:lnTo>
                      <a:pt x="8242" y="8392"/>
                    </a:lnTo>
                    <a:cubicBezTo>
                      <a:pt x="8242" y="8392"/>
                      <a:pt x="7298" y="8468"/>
                      <a:pt x="6353" y="8544"/>
                    </a:cubicBezTo>
                    <a:cubicBezTo>
                      <a:pt x="5400" y="8599"/>
                      <a:pt x="4448" y="8655"/>
                      <a:pt x="4448" y="8655"/>
                    </a:cubicBezTo>
                    <a:cubicBezTo>
                      <a:pt x="4448" y="8655"/>
                      <a:pt x="5012" y="10348"/>
                      <a:pt x="5012" y="10348"/>
                    </a:cubicBezTo>
                    <a:close/>
                    <a:moveTo>
                      <a:pt x="4145" y="7744"/>
                    </a:moveTo>
                    <a:cubicBezTo>
                      <a:pt x="4145" y="7744"/>
                      <a:pt x="5072" y="7690"/>
                      <a:pt x="5999" y="7636"/>
                    </a:cubicBezTo>
                    <a:cubicBezTo>
                      <a:pt x="6917" y="7561"/>
                      <a:pt x="7835" y="7487"/>
                      <a:pt x="7835" y="7487"/>
                    </a:cubicBezTo>
                    <a:lnTo>
                      <a:pt x="7081" y="5807"/>
                    </a:lnTo>
                    <a:cubicBezTo>
                      <a:pt x="7081" y="5807"/>
                      <a:pt x="6212" y="5878"/>
                      <a:pt x="5342" y="5948"/>
                    </a:cubicBezTo>
                    <a:cubicBezTo>
                      <a:pt x="4464" y="5999"/>
                      <a:pt x="3586" y="6050"/>
                      <a:pt x="3586" y="6050"/>
                    </a:cubicBezTo>
                    <a:cubicBezTo>
                      <a:pt x="3586" y="6050"/>
                      <a:pt x="4145" y="7744"/>
                      <a:pt x="4145" y="7744"/>
                    </a:cubicBezTo>
                    <a:close/>
                    <a:moveTo>
                      <a:pt x="3288" y="5138"/>
                    </a:moveTo>
                    <a:cubicBezTo>
                      <a:pt x="3288" y="5138"/>
                      <a:pt x="4140" y="5089"/>
                      <a:pt x="4991" y="5039"/>
                    </a:cubicBezTo>
                    <a:cubicBezTo>
                      <a:pt x="5834" y="4971"/>
                      <a:pt x="6677" y="4903"/>
                      <a:pt x="6677" y="4903"/>
                    </a:cubicBezTo>
                    <a:lnTo>
                      <a:pt x="5930" y="3222"/>
                    </a:lnTo>
                    <a:cubicBezTo>
                      <a:pt x="5930" y="3222"/>
                      <a:pt x="5135" y="3287"/>
                      <a:pt x="4341" y="3351"/>
                    </a:cubicBezTo>
                    <a:cubicBezTo>
                      <a:pt x="3538" y="3398"/>
                      <a:pt x="2736" y="3445"/>
                      <a:pt x="2736" y="3445"/>
                    </a:cubicBezTo>
                    <a:cubicBezTo>
                      <a:pt x="2736" y="3445"/>
                      <a:pt x="3288" y="5138"/>
                      <a:pt x="3288" y="5138"/>
                    </a:cubicBezTo>
                    <a:close/>
                    <a:moveTo>
                      <a:pt x="10863" y="0"/>
                    </a:moveTo>
                    <a:cubicBezTo>
                      <a:pt x="10863" y="0"/>
                      <a:pt x="13525" y="3752"/>
                      <a:pt x="16188" y="7505"/>
                    </a:cubicBezTo>
                    <a:cubicBezTo>
                      <a:pt x="18894" y="11252"/>
                      <a:pt x="21600" y="14999"/>
                      <a:pt x="21600" y="14999"/>
                    </a:cubicBezTo>
                    <a:cubicBezTo>
                      <a:pt x="21600" y="14999"/>
                      <a:pt x="20757" y="15438"/>
                      <a:pt x="19413" y="16102"/>
                    </a:cubicBezTo>
                    <a:cubicBezTo>
                      <a:pt x="18735" y="16427"/>
                      <a:pt x="17921" y="16793"/>
                      <a:pt x="17027" y="17194"/>
                    </a:cubicBezTo>
                    <a:cubicBezTo>
                      <a:pt x="16131" y="17590"/>
                      <a:pt x="15158" y="18031"/>
                      <a:pt x="14138" y="18429"/>
                    </a:cubicBezTo>
                    <a:cubicBezTo>
                      <a:pt x="13122" y="18837"/>
                      <a:pt x="12078" y="19245"/>
                      <a:pt x="11076" y="19627"/>
                    </a:cubicBezTo>
                    <a:cubicBezTo>
                      <a:pt x="10075" y="20013"/>
                      <a:pt x="9105" y="20337"/>
                      <a:pt x="8266" y="20633"/>
                    </a:cubicBezTo>
                    <a:cubicBezTo>
                      <a:pt x="6583" y="21214"/>
                      <a:pt x="5408" y="21600"/>
                      <a:pt x="5408" y="21600"/>
                    </a:cubicBezTo>
                    <a:cubicBezTo>
                      <a:pt x="5408" y="21600"/>
                      <a:pt x="4016" y="16415"/>
                      <a:pt x="2625" y="11232"/>
                    </a:cubicBezTo>
                    <a:cubicBezTo>
                      <a:pt x="1312" y="6044"/>
                      <a:pt x="0" y="856"/>
                      <a:pt x="0" y="856"/>
                    </a:cubicBezTo>
                    <a:cubicBezTo>
                      <a:pt x="0" y="856"/>
                      <a:pt x="196" y="850"/>
                      <a:pt x="490" y="841"/>
                    </a:cubicBezTo>
                    <a:cubicBezTo>
                      <a:pt x="781" y="825"/>
                      <a:pt x="1171" y="803"/>
                      <a:pt x="1560" y="781"/>
                    </a:cubicBezTo>
                    <a:cubicBezTo>
                      <a:pt x="2338" y="741"/>
                      <a:pt x="3117" y="701"/>
                      <a:pt x="3117" y="701"/>
                    </a:cubicBezTo>
                    <a:lnTo>
                      <a:pt x="3674" y="2196"/>
                    </a:lnTo>
                    <a:cubicBezTo>
                      <a:pt x="3674" y="2196"/>
                      <a:pt x="3978" y="2183"/>
                      <a:pt x="4424" y="2141"/>
                    </a:cubicBezTo>
                    <a:cubicBezTo>
                      <a:pt x="4871" y="2104"/>
                      <a:pt x="5469" y="2055"/>
                      <a:pt x="6066" y="2006"/>
                    </a:cubicBezTo>
                    <a:cubicBezTo>
                      <a:pt x="6664" y="1958"/>
                      <a:pt x="7263" y="1915"/>
                      <a:pt x="7702" y="1861"/>
                    </a:cubicBezTo>
                    <a:cubicBezTo>
                      <a:pt x="8143" y="1815"/>
                      <a:pt x="8439" y="1784"/>
                      <a:pt x="8439" y="1784"/>
                    </a:cubicBezTo>
                    <a:lnTo>
                      <a:pt x="7629" y="344"/>
                    </a:lnTo>
                    <a:cubicBezTo>
                      <a:pt x="7629" y="344"/>
                      <a:pt x="8443" y="267"/>
                      <a:pt x="9258" y="190"/>
                    </a:cubicBezTo>
                    <a:cubicBezTo>
                      <a:pt x="10060" y="95"/>
                      <a:pt x="10863" y="0"/>
                      <a:pt x="108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49" name="îşļiḓe">
                <a:extLst>
                  <a:ext uri="{FF2B5EF4-FFF2-40B4-BE49-F238E27FC236}">
                    <a16:creationId xmlns:a16="http://schemas.microsoft.com/office/drawing/2014/main" id="{698DFE43-96C8-45ED-9013-5E4CCACDE84F}"/>
                  </a:ext>
                </a:extLst>
              </p:cNvPr>
              <p:cNvSpPr/>
              <p:nvPr/>
            </p:nvSpPr>
            <p:spPr>
              <a:xfrm>
                <a:off x="3496783" y="7249179"/>
                <a:ext cx="507892" cy="130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6" y="3396"/>
                    </a:moveTo>
                    <a:cubicBezTo>
                      <a:pt x="18526" y="3396"/>
                      <a:pt x="17694" y="3347"/>
                      <a:pt x="16862" y="3297"/>
                    </a:cubicBezTo>
                    <a:cubicBezTo>
                      <a:pt x="16039" y="3229"/>
                      <a:pt x="15215" y="3162"/>
                      <a:pt x="15215" y="3162"/>
                    </a:cubicBezTo>
                    <a:lnTo>
                      <a:pt x="14420" y="4853"/>
                    </a:lnTo>
                    <a:cubicBezTo>
                      <a:pt x="14420" y="4853"/>
                      <a:pt x="15275" y="4922"/>
                      <a:pt x="16129" y="4992"/>
                    </a:cubicBezTo>
                    <a:cubicBezTo>
                      <a:pt x="16990" y="5051"/>
                      <a:pt x="17856" y="5096"/>
                      <a:pt x="17856" y="5096"/>
                    </a:cubicBezTo>
                    <a:cubicBezTo>
                      <a:pt x="17856" y="5096"/>
                      <a:pt x="18526" y="3396"/>
                      <a:pt x="18526" y="3396"/>
                    </a:cubicBezTo>
                    <a:close/>
                    <a:moveTo>
                      <a:pt x="17492" y="6011"/>
                    </a:moveTo>
                    <a:cubicBezTo>
                      <a:pt x="17492" y="6011"/>
                      <a:pt x="16608" y="5966"/>
                      <a:pt x="15733" y="5904"/>
                    </a:cubicBezTo>
                    <a:cubicBezTo>
                      <a:pt x="14861" y="5834"/>
                      <a:pt x="13989" y="5763"/>
                      <a:pt x="13989" y="5763"/>
                    </a:cubicBezTo>
                    <a:lnTo>
                      <a:pt x="13189" y="7454"/>
                    </a:lnTo>
                    <a:cubicBezTo>
                      <a:pt x="13189" y="7454"/>
                      <a:pt x="14091" y="7526"/>
                      <a:pt x="14993" y="7599"/>
                    </a:cubicBezTo>
                    <a:cubicBezTo>
                      <a:pt x="15900" y="7665"/>
                      <a:pt x="16815" y="7711"/>
                      <a:pt x="16815" y="7711"/>
                    </a:cubicBezTo>
                    <a:cubicBezTo>
                      <a:pt x="16815" y="7711"/>
                      <a:pt x="17492" y="6011"/>
                      <a:pt x="17492" y="6011"/>
                    </a:cubicBezTo>
                    <a:close/>
                    <a:moveTo>
                      <a:pt x="16450" y="8625"/>
                    </a:moveTo>
                    <a:cubicBezTo>
                      <a:pt x="16450" y="8625"/>
                      <a:pt x="15516" y="8580"/>
                      <a:pt x="14595" y="8511"/>
                    </a:cubicBezTo>
                    <a:cubicBezTo>
                      <a:pt x="13674" y="8438"/>
                      <a:pt x="12754" y="8365"/>
                      <a:pt x="12754" y="8365"/>
                    </a:cubicBezTo>
                    <a:lnTo>
                      <a:pt x="11945" y="10055"/>
                    </a:lnTo>
                    <a:cubicBezTo>
                      <a:pt x="11945" y="10055"/>
                      <a:pt x="12897" y="10131"/>
                      <a:pt x="13849" y="10206"/>
                    </a:cubicBezTo>
                    <a:cubicBezTo>
                      <a:pt x="14322" y="10248"/>
                      <a:pt x="14807" y="10267"/>
                      <a:pt x="15166" y="10290"/>
                    </a:cubicBezTo>
                    <a:cubicBezTo>
                      <a:pt x="15526" y="10311"/>
                      <a:pt x="15766" y="10324"/>
                      <a:pt x="15766" y="10324"/>
                    </a:cubicBezTo>
                    <a:cubicBezTo>
                      <a:pt x="15766" y="10324"/>
                      <a:pt x="16450" y="8625"/>
                      <a:pt x="16450" y="8625"/>
                    </a:cubicBezTo>
                    <a:close/>
                    <a:moveTo>
                      <a:pt x="15396" y="11240"/>
                    </a:moveTo>
                    <a:cubicBezTo>
                      <a:pt x="15396" y="11240"/>
                      <a:pt x="15151" y="11227"/>
                      <a:pt x="14785" y="11205"/>
                    </a:cubicBezTo>
                    <a:cubicBezTo>
                      <a:pt x="14418" y="11182"/>
                      <a:pt x="13927" y="11161"/>
                      <a:pt x="13446" y="11118"/>
                    </a:cubicBezTo>
                    <a:cubicBezTo>
                      <a:pt x="12476" y="11042"/>
                      <a:pt x="11509" y="10965"/>
                      <a:pt x="11509" y="10965"/>
                    </a:cubicBezTo>
                    <a:lnTo>
                      <a:pt x="10693" y="12655"/>
                    </a:lnTo>
                    <a:cubicBezTo>
                      <a:pt x="10693" y="12655"/>
                      <a:pt x="11692" y="12734"/>
                      <a:pt x="12693" y="12811"/>
                    </a:cubicBezTo>
                    <a:cubicBezTo>
                      <a:pt x="13191" y="12855"/>
                      <a:pt x="13697" y="12881"/>
                      <a:pt x="14075" y="12903"/>
                    </a:cubicBezTo>
                    <a:cubicBezTo>
                      <a:pt x="14454" y="12924"/>
                      <a:pt x="14706" y="12938"/>
                      <a:pt x="14706" y="12938"/>
                    </a:cubicBezTo>
                    <a:cubicBezTo>
                      <a:pt x="14706" y="12938"/>
                      <a:pt x="15396" y="11240"/>
                      <a:pt x="15396" y="11240"/>
                    </a:cubicBezTo>
                    <a:close/>
                    <a:moveTo>
                      <a:pt x="14333" y="13853"/>
                    </a:moveTo>
                    <a:cubicBezTo>
                      <a:pt x="14333" y="13853"/>
                      <a:pt x="14077" y="13839"/>
                      <a:pt x="13691" y="13816"/>
                    </a:cubicBezTo>
                    <a:cubicBezTo>
                      <a:pt x="13307" y="13795"/>
                      <a:pt x="12794" y="13768"/>
                      <a:pt x="12286" y="13723"/>
                    </a:cubicBezTo>
                    <a:cubicBezTo>
                      <a:pt x="11270" y="13643"/>
                      <a:pt x="10253" y="13564"/>
                      <a:pt x="10253" y="13564"/>
                    </a:cubicBezTo>
                    <a:lnTo>
                      <a:pt x="9431" y="15255"/>
                    </a:lnTo>
                    <a:cubicBezTo>
                      <a:pt x="9431" y="15255"/>
                      <a:pt x="10479" y="15336"/>
                      <a:pt x="11527" y="15417"/>
                    </a:cubicBezTo>
                    <a:cubicBezTo>
                      <a:pt x="12049" y="15462"/>
                      <a:pt x="12578" y="15493"/>
                      <a:pt x="12975" y="15514"/>
                    </a:cubicBezTo>
                    <a:cubicBezTo>
                      <a:pt x="13372" y="15536"/>
                      <a:pt x="13636" y="15551"/>
                      <a:pt x="13636" y="15551"/>
                    </a:cubicBezTo>
                    <a:cubicBezTo>
                      <a:pt x="13636" y="15551"/>
                      <a:pt x="14333" y="13853"/>
                      <a:pt x="14333" y="13853"/>
                    </a:cubicBezTo>
                    <a:close/>
                    <a:moveTo>
                      <a:pt x="13334" y="3011"/>
                    </a:moveTo>
                    <a:cubicBezTo>
                      <a:pt x="13334" y="3011"/>
                      <a:pt x="12510" y="2948"/>
                      <a:pt x="11687" y="2883"/>
                    </a:cubicBezTo>
                    <a:cubicBezTo>
                      <a:pt x="11272" y="2857"/>
                      <a:pt x="10870" y="2810"/>
                      <a:pt x="10564" y="2779"/>
                    </a:cubicBezTo>
                    <a:cubicBezTo>
                      <a:pt x="10260" y="2749"/>
                      <a:pt x="10057" y="2728"/>
                      <a:pt x="10057" y="2728"/>
                    </a:cubicBezTo>
                    <a:lnTo>
                      <a:pt x="9066" y="4403"/>
                    </a:lnTo>
                    <a:cubicBezTo>
                      <a:pt x="9066" y="4403"/>
                      <a:pt x="9277" y="4425"/>
                      <a:pt x="9593" y="4457"/>
                    </a:cubicBezTo>
                    <a:cubicBezTo>
                      <a:pt x="9910" y="4487"/>
                      <a:pt x="10327" y="4538"/>
                      <a:pt x="10757" y="4566"/>
                    </a:cubicBezTo>
                    <a:cubicBezTo>
                      <a:pt x="11612" y="4632"/>
                      <a:pt x="12466" y="4698"/>
                      <a:pt x="12466" y="4698"/>
                    </a:cubicBezTo>
                    <a:cubicBezTo>
                      <a:pt x="12466" y="4698"/>
                      <a:pt x="13334" y="3011"/>
                      <a:pt x="13334" y="3011"/>
                    </a:cubicBezTo>
                    <a:close/>
                    <a:moveTo>
                      <a:pt x="11998" y="5607"/>
                    </a:moveTo>
                    <a:cubicBezTo>
                      <a:pt x="11998" y="5607"/>
                      <a:pt x="11127" y="5539"/>
                      <a:pt x="10255" y="5471"/>
                    </a:cubicBezTo>
                    <a:cubicBezTo>
                      <a:pt x="9385" y="5400"/>
                      <a:pt x="8530" y="5305"/>
                      <a:pt x="8530" y="5305"/>
                    </a:cubicBezTo>
                    <a:lnTo>
                      <a:pt x="7531" y="6979"/>
                    </a:lnTo>
                    <a:cubicBezTo>
                      <a:pt x="7531" y="6979"/>
                      <a:pt x="8419" y="7076"/>
                      <a:pt x="9318" y="7152"/>
                    </a:cubicBezTo>
                    <a:cubicBezTo>
                      <a:pt x="10220" y="7222"/>
                      <a:pt x="11124" y="7292"/>
                      <a:pt x="11124" y="7292"/>
                    </a:cubicBezTo>
                    <a:cubicBezTo>
                      <a:pt x="11124" y="7292"/>
                      <a:pt x="11998" y="5607"/>
                      <a:pt x="11998" y="5607"/>
                    </a:cubicBezTo>
                    <a:close/>
                    <a:moveTo>
                      <a:pt x="10650" y="8200"/>
                    </a:moveTo>
                    <a:cubicBezTo>
                      <a:pt x="10650" y="8200"/>
                      <a:pt x="9732" y="8128"/>
                      <a:pt x="8811" y="8057"/>
                    </a:cubicBezTo>
                    <a:cubicBezTo>
                      <a:pt x="7897" y="7978"/>
                      <a:pt x="6993" y="7881"/>
                      <a:pt x="6993" y="7880"/>
                    </a:cubicBezTo>
                    <a:lnTo>
                      <a:pt x="5987" y="9556"/>
                    </a:lnTo>
                    <a:cubicBezTo>
                      <a:pt x="5987" y="9556"/>
                      <a:pt x="6924" y="9654"/>
                      <a:pt x="7868" y="9739"/>
                    </a:cubicBezTo>
                    <a:cubicBezTo>
                      <a:pt x="8820" y="9811"/>
                      <a:pt x="9769" y="9885"/>
                      <a:pt x="9769" y="9885"/>
                    </a:cubicBezTo>
                    <a:cubicBezTo>
                      <a:pt x="9769" y="9885"/>
                      <a:pt x="10650" y="8200"/>
                      <a:pt x="10650" y="8200"/>
                    </a:cubicBezTo>
                    <a:close/>
                    <a:moveTo>
                      <a:pt x="9295" y="10792"/>
                    </a:moveTo>
                    <a:cubicBezTo>
                      <a:pt x="9295" y="10792"/>
                      <a:pt x="8327" y="10717"/>
                      <a:pt x="7360" y="10642"/>
                    </a:cubicBezTo>
                    <a:cubicBezTo>
                      <a:pt x="6403" y="10550"/>
                      <a:pt x="5445" y="10457"/>
                      <a:pt x="5445" y="10457"/>
                    </a:cubicBezTo>
                    <a:lnTo>
                      <a:pt x="4433" y="12131"/>
                    </a:lnTo>
                    <a:cubicBezTo>
                      <a:pt x="4433" y="12131"/>
                      <a:pt x="5421" y="12227"/>
                      <a:pt x="6410" y="12324"/>
                    </a:cubicBezTo>
                    <a:cubicBezTo>
                      <a:pt x="7409" y="12400"/>
                      <a:pt x="8408" y="12478"/>
                      <a:pt x="8408" y="12478"/>
                    </a:cubicBezTo>
                    <a:cubicBezTo>
                      <a:pt x="8408" y="12478"/>
                      <a:pt x="9295" y="10792"/>
                      <a:pt x="9295" y="10792"/>
                    </a:cubicBezTo>
                    <a:close/>
                    <a:moveTo>
                      <a:pt x="7928" y="13386"/>
                    </a:moveTo>
                    <a:cubicBezTo>
                      <a:pt x="7928" y="13386"/>
                      <a:pt x="6913" y="13306"/>
                      <a:pt x="5897" y="13228"/>
                    </a:cubicBezTo>
                    <a:cubicBezTo>
                      <a:pt x="4891" y="13130"/>
                      <a:pt x="3887" y="13032"/>
                      <a:pt x="3887" y="13032"/>
                    </a:cubicBezTo>
                    <a:lnTo>
                      <a:pt x="2869" y="14704"/>
                    </a:lnTo>
                    <a:cubicBezTo>
                      <a:pt x="2869" y="14704"/>
                      <a:pt x="3905" y="14806"/>
                      <a:pt x="4941" y="14907"/>
                    </a:cubicBezTo>
                    <a:cubicBezTo>
                      <a:pt x="5987" y="14988"/>
                      <a:pt x="7035" y="15069"/>
                      <a:pt x="7035" y="15069"/>
                    </a:cubicBezTo>
                    <a:cubicBezTo>
                      <a:pt x="7035" y="15069"/>
                      <a:pt x="7928" y="13386"/>
                      <a:pt x="7928" y="13386"/>
                    </a:cubicBezTo>
                    <a:close/>
                    <a:moveTo>
                      <a:pt x="21600" y="803"/>
                    </a:moveTo>
                    <a:cubicBezTo>
                      <a:pt x="21600" y="803"/>
                      <a:pt x="19788" y="6004"/>
                      <a:pt x="17977" y="11205"/>
                    </a:cubicBezTo>
                    <a:cubicBezTo>
                      <a:pt x="16085" y="16403"/>
                      <a:pt x="14194" y="21600"/>
                      <a:pt x="14194" y="21600"/>
                    </a:cubicBezTo>
                    <a:cubicBezTo>
                      <a:pt x="14194" y="21600"/>
                      <a:pt x="13222" y="21218"/>
                      <a:pt x="11764" y="20647"/>
                    </a:cubicBezTo>
                    <a:cubicBezTo>
                      <a:pt x="10318" y="20094"/>
                      <a:pt x="8474" y="19269"/>
                      <a:pt x="6697" y="18482"/>
                    </a:cubicBezTo>
                    <a:cubicBezTo>
                      <a:pt x="4916" y="17693"/>
                      <a:pt x="3218" y="16901"/>
                      <a:pt x="2004" y="16269"/>
                    </a:cubicBezTo>
                    <a:cubicBezTo>
                      <a:pt x="802" y="15653"/>
                      <a:pt x="0" y="15242"/>
                      <a:pt x="0" y="15242"/>
                    </a:cubicBezTo>
                    <a:cubicBezTo>
                      <a:pt x="0" y="15242"/>
                      <a:pt x="2475" y="11433"/>
                      <a:pt x="4949" y="7625"/>
                    </a:cubicBezTo>
                    <a:cubicBezTo>
                      <a:pt x="7381" y="3813"/>
                      <a:pt x="9811" y="0"/>
                      <a:pt x="9811" y="0"/>
                    </a:cubicBezTo>
                    <a:cubicBezTo>
                      <a:pt x="9811" y="0"/>
                      <a:pt x="10691" y="80"/>
                      <a:pt x="11570" y="159"/>
                    </a:cubicBezTo>
                    <a:cubicBezTo>
                      <a:pt x="12443" y="250"/>
                      <a:pt x="13337" y="304"/>
                      <a:pt x="13336" y="304"/>
                    </a:cubicBezTo>
                    <a:lnTo>
                      <a:pt x="12558" y="1737"/>
                    </a:lnTo>
                    <a:lnTo>
                      <a:pt x="17596" y="2139"/>
                    </a:lnTo>
                    <a:lnTo>
                      <a:pt x="18231" y="642"/>
                    </a:lnTo>
                    <a:cubicBezTo>
                      <a:pt x="18231" y="642"/>
                      <a:pt x="21600" y="803"/>
                      <a:pt x="21600" y="8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0" name="isḻïḍé">
                <a:extLst>
                  <a:ext uri="{FF2B5EF4-FFF2-40B4-BE49-F238E27FC236}">
                    <a16:creationId xmlns:a16="http://schemas.microsoft.com/office/drawing/2014/main" id="{A7A4178D-7789-4183-A9F4-E375B059DDE2}"/>
                  </a:ext>
                </a:extLst>
              </p:cNvPr>
              <p:cNvSpPr/>
              <p:nvPr/>
            </p:nvSpPr>
            <p:spPr>
              <a:xfrm>
                <a:off x="5112256" y="6962893"/>
                <a:ext cx="1125307" cy="115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0455" y="3168"/>
                    </a:moveTo>
                    <a:cubicBezTo>
                      <a:pt x="10455" y="3168"/>
                      <a:pt x="10127" y="3355"/>
                      <a:pt x="9779" y="3505"/>
                    </a:cubicBezTo>
                    <a:cubicBezTo>
                      <a:pt x="9436" y="3664"/>
                      <a:pt x="9093" y="3823"/>
                      <a:pt x="9093" y="3823"/>
                    </a:cubicBezTo>
                    <a:lnTo>
                      <a:pt x="9987" y="5567"/>
                    </a:lnTo>
                    <a:cubicBezTo>
                      <a:pt x="9987" y="5567"/>
                      <a:pt x="10342" y="5402"/>
                      <a:pt x="10698" y="5236"/>
                    </a:cubicBezTo>
                    <a:cubicBezTo>
                      <a:pt x="11059" y="5080"/>
                      <a:pt x="11400" y="4886"/>
                      <a:pt x="11400" y="4886"/>
                    </a:cubicBezTo>
                    <a:cubicBezTo>
                      <a:pt x="11400" y="4886"/>
                      <a:pt x="10455" y="3168"/>
                      <a:pt x="10455" y="3168"/>
                    </a:cubicBezTo>
                    <a:close/>
                    <a:moveTo>
                      <a:pt x="11908" y="5813"/>
                    </a:moveTo>
                    <a:cubicBezTo>
                      <a:pt x="11908" y="5813"/>
                      <a:pt x="11806" y="5870"/>
                      <a:pt x="11626" y="5970"/>
                    </a:cubicBezTo>
                    <a:cubicBezTo>
                      <a:pt x="11442" y="6061"/>
                      <a:pt x="11177" y="6192"/>
                      <a:pt x="10861" y="6348"/>
                    </a:cubicBezTo>
                    <a:cubicBezTo>
                      <a:pt x="10545" y="6503"/>
                      <a:pt x="10175" y="6685"/>
                      <a:pt x="9780" y="6881"/>
                    </a:cubicBezTo>
                    <a:cubicBezTo>
                      <a:pt x="9582" y="6979"/>
                      <a:pt x="9379" y="7080"/>
                      <a:pt x="9172" y="7184"/>
                    </a:cubicBezTo>
                    <a:cubicBezTo>
                      <a:pt x="8959" y="7275"/>
                      <a:pt x="8742" y="7369"/>
                      <a:pt x="8527" y="7462"/>
                    </a:cubicBezTo>
                    <a:cubicBezTo>
                      <a:pt x="7656" y="7821"/>
                      <a:pt x="6814" y="8244"/>
                      <a:pt x="6143" y="8469"/>
                    </a:cubicBezTo>
                    <a:cubicBezTo>
                      <a:pt x="5483" y="8718"/>
                      <a:pt x="5043" y="8884"/>
                      <a:pt x="5043" y="8884"/>
                    </a:cubicBezTo>
                    <a:lnTo>
                      <a:pt x="5738" y="10713"/>
                    </a:lnTo>
                    <a:cubicBezTo>
                      <a:pt x="5738" y="10713"/>
                      <a:pt x="6194" y="10540"/>
                      <a:pt x="6878" y="10282"/>
                    </a:cubicBezTo>
                    <a:cubicBezTo>
                      <a:pt x="7573" y="10049"/>
                      <a:pt x="8447" y="9613"/>
                      <a:pt x="9347" y="9239"/>
                    </a:cubicBezTo>
                    <a:cubicBezTo>
                      <a:pt x="9571" y="9143"/>
                      <a:pt x="9795" y="9047"/>
                      <a:pt x="10015" y="8952"/>
                    </a:cubicBezTo>
                    <a:cubicBezTo>
                      <a:pt x="10230" y="8845"/>
                      <a:pt x="10442" y="8741"/>
                      <a:pt x="10646" y="8639"/>
                    </a:cubicBezTo>
                    <a:cubicBezTo>
                      <a:pt x="11056" y="8436"/>
                      <a:pt x="11438" y="8248"/>
                      <a:pt x="11766" y="8086"/>
                    </a:cubicBezTo>
                    <a:cubicBezTo>
                      <a:pt x="12093" y="7925"/>
                      <a:pt x="12367" y="7791"/>
                      <a:pt x="12558" y="7696"/>
                    </a:cubicBezTo>
                    <a:cubicBezTo>
                      <a:pt x="12744" y="7593"/>
                      <a:pt x="12850" y="7533"/>
                      <a:pt x="12850" y="7533"/>
                    </a:cubicBezTo>
                    <a:cubicBezTo>
                      <a:pt x="12850" y="7533"/>
                      <a:pt x="11908" y="5813"/>
                      <a:pt x="11908" y="5813"/>
                    </a:cubicBezTo>
                    <a:close/>
                    <a:moveTo>
                      <a:pt x="13358" y="8459"/>
                    </a:moveTo>
                    <a:cubicBezTo>
                      <a:pt x="13358" y="8459"/>
                      <a:pt x="13249" y="8520"/>
                      <a:pt x="13059" y="8626"/>
                    </a:cubicBezTo>
                    <a:cubicBezTo>
                      <a:pt x="12865" y="8722"/>
                      <a:pt x="12587" y="8858"/>
                      <a:pt x="12252" y="9022"/>
                    </a:cubicBezTo>
                    <a:cubicBezTo>
                      <a:pt x="11918" y="9188"/>
                      <a:pt x="11529" y="9379"/>
                      <a:pt x="11112" y="9585"/>
                    </a:cubicBezTo>
                    <a:cubicBezTo>
                      <a:pt x="10904" y="9689"/>
                      <a:pt x="10688" y="9796"/>
                      <a:pt x="10469" y="9905"/>
                    </a:cubicBezTo>
                    <a:cubicBezTo>
                      <a:pt x="10245" y="10002"/>
                      <a:pt x="10017" y="10099"/>
                      <a:pt x="9789" y="10198"/>
                    </a:cubicBezTo>
                    <a:cubicBezTo>
                      <a:pt x="8872" y="10579"/>
                      <a:pt x="7981" y="11020"/>
                      <a:pt x="7273" y="11260"/>
                    </a:cubicBezTo>
                    <a:cubicBezTo>
                      <a:pt x="6577" y="11523"/>
                      <a:pt x="6112" y="11699"/>
                      <a:pt x="6112" y="11699"/>
                    </a:cubicBezTo>
                    <a:lnTo>
                      <a:pt x="6805" y="13529"/>
                    </a:lnTo>
                    <a:cubicBezTo>
                      <a:pt x="6805" y="13529"/>
                      <a:pt x="7285" y="13347"/>
                      <a:pt x="8005" y="13074"/>
                    </a:cubicBezTo>
                    <a:cubicBezTo>
                      <a:pt x="8737" y="12825"/>
                      <a:pt x="9660" y="12373"/>
                      <a:pt x="10606" y="11977"/>
                    </a:cubicBezTo>
                    <a:cubicBezTo>
                      <a:pt x="11561" y="11593"/>
                      <a:pt x="12456" y="11088"/>
                      <a:pt x="13153" y="10762"/>
                    </a:cubicBezTo>
                    <a:cubicBezTo>
                      <a:pt x="13499" y="10593"/>
                      <a:pt x="13787" y="10452"/>
                      <a:pt x="13989" y="10353"/>
                    </a:cubicBezTo>
                    <a:cubicBezTo>
                      <a:pt x="14185" y="10244"/>
                      <a:pt x="14297" y="10181"/>
                      <a:pt x="14297" y="10181"/>
                    </a:cubicBezTo>
                    <a:cubicBezTo>
                      <a:pt x="14297" y="10181"/>
                      <a:pt x="13358" y="8459"/>
                      <a:pt x="13358" y="8459"/>
                    </a:cubicBezTo>
                    <a:close/>
                    <a:moveTo>
                      <a:pt x="14803" y="11110"/>
                    </a:moveTo>
                    <a:cubicBezTo>
                      <a:pt x="14803" y="11110"/>
                      <a:pt x="14689" y="11173"/>
                      <a:pt x="14489" y="11284"/>
                    </a:cubicBezTo>
                    <a:cubicBezTo>
                      <a:pt x="14283" y="11384"/>
                      <a:pt x="13991" y="11528"/>
                      <a:pt x="13639" y="11701"/>
                    </a:cubicBezTo>
                    <a:cubicBezTo>
                      <a:pt x="12929" y="12033"/>
                      <a:pt x="12017" y="12544"/>
                      <a:pt x="11046" y="12936"/>
                    </a:cubicBezTo>
                    <a:cubicBezTo>
                      <a:pt x="10083" y="13340"/>
                      <a:pt x="9142" y="13797"/>
                      <a:pt x="8398" y="14051"/>
                    </a:cubicBezTo>
                    <a:cubicBezTo>
                      <a:pt x="7665" y="14328"/>
                      <a:pt x="7176" y="14513"/>
                      <a:pt x="7176" y="14513"/>
                    </a:cubicBezTo>
                    <a:lnTo>
                      <a:pt x="7866" y="16344"/>
                    </a:lnTo>
                    <a:cubicBezTo>
                      <a:pt x="7866" y="16344"/>
                      <a:pt x="8370" y="16153"/>
                      <a:pt x="9127" y="15866"/>
                    </a:cubicBezTo>
                    <a:cubicBezTo>
                      <a:pt x="9894" y="15603"/>
                      <a:pt x="10868" y="15135"/>
                      <a:pt x="11861" y="14716"/>
                    </a:cubicBezTo>
                    <a:cubicBezTo>
                      <a:pt x="12863" y="14310"/>
                      <a:pt x="13806" y="13786"/>
                      <a:pt x="14539" y="13443"/>
                    </a:cubicBezTo>
                    <a:cubicBezTo>
                      <a:pt x="14901" y="13264"/>
                      <a:pt x="15203" y="13115"/>
                      <a:pt x="15415" y="13011"/>
                    </a:cubicBezTo>
                    <a:cubicBezTo>
                      <a:pt x="15622" y="12897"/>
                      <a:pt x="15739" y="12833"/>
                      <a:pt x="15739" y="12833"/>
                    </a:cubicBezTo>
                    <a:cubicBezTo>
                      <a:pt x="15739" y="12833"/>
                      <a:pt x="14803" y="11110"/>
                      <a:pt x="14803" y="11110"/>
                    </a:cubicBezTo>
                    <a:close/>
                    <a:moveTo>
                      <a:pt x="16244" y="13761"/>
                    </a:moveTo>
                    <a:cubicBezTo>
                      <a:pt x="16244" y="13761"/>
                      <a:pt x="16124" y="13827"/>
                      <a:pt x="15913" y="13941"/>
                    </a:cubicBezTo>
                    <a:cubicBezTo>
                      <a:pt x="15698" y="14047"/>
                      <a:pt x="15390" y="14198"/>
                      <a:pt x="15022" y="14380"/>
                    </a:cubicBezTo>
                    <a:cubicBezTo>
                      <a:pt x="14279" y="14731"/>
                      <a:pt x="13317" y="15261"/>
                      <a:pt x="12299" y="15674"/>
                    </a:cubicBezTo>
                    <a:cubicBezTo>
                      <a:pt x="11289" y="16103"/>
                      <a:pt x="10299" y="16575"/>
                      <a:pt x="9519" y="16844"/>
                    </a:cubicBezTo>
                    <a:cubicBezTo>
                      <a:pt x="8749" y="17136"/>
                      <a:pt x="8236" y="17329"/>
                      <a:pt x="8236" y="17329"/>
                    </a:cubicBezTo>
                    <a:lnTo>
                      <a:pt x="8923" y="19162"/>
                    </a:lnTo>
                    <a:cubicBezTo>
                      <a:pt x="8923" y="19162"/>
                      <a:pt x="9452" y="18962"/>
                      <a:pt x="10246" y="18661"/>
                    </a:cubicBezTo>
                    <a:cubicBezTo>
                      <a:pt x="11049" y="18383"/>
                      <a:pt x="12072" y="17900"/>
                      <a:pt x="13112" y="17456"/>
                    </a:cubicBezTo>
                    <a:cubicBezTo>
                      <a:pt x="14160" y="17029"/>
                      <a:pt x="15153" y="16487"/>
                      <a:pt x="15918" y="16122"/>
                    </a:cubicBezTo>
                    <a:cubicBezTo>
                      <a:pt x="16299" y="15935"/>
                      <a:pt x="16615" y="15779"/>
                      <a:pt x="16837" y="15670"/>
                    </a:cubicBezTo>
                    <a:cubicBezTo>
                      <a:pt x="17058" y="15560"/>
                      <a:pt x="17179" y="15486"/>
                      <a:pt x="17179" y="15486"/>
                    </a:cubicBezTo>
                    <a:cubicBezTo>
                      <a:pt x="17179" y="15486"/>
                      <a:pt x="16244" y="13761"/>
                      <a:pt x="16244" y="13761"/>
                    </a:cubicBezTo>
                    <a:close/>
                    <a:moveTo>
                      <a:pt x="3158" y="6366"/>
                    </a:moveTo>
                    <a:cubicBezTo>
                      <a:pt x="3158" y="6366"/>
                      <a:pt x="3071" y="6402"/>
                      <a:pt x="2934" y="6440"/>
                    </a:cubicBezTo>
                    <a:cubicBezTo>
                      <a:pt x="2798" y="6479"/>
                      <a:pt x="2617" y="6533"/>
                      <a:pt x="2435" y="6587"/>
                    </a:cubicBezTo>
                    <a:cubicBezTo>
                      <a:pt x="2074" y="6695"/>
                      <a:pt x="1712" y="6804"/>
                      <a:pt x="1712" y="6804"/>
                    </a:cubicBezTo>
                    <a:lnTo>
                      <a:pt x="2324" y="8660"/>
                    </a:lnTo>
                    <a:cubicBezTo>
                      <a:pt x="2324" y="8660"/>
                      <a:pt x="2700" y="8547"/>
                      <a:pt x="3075" y="8433"/>
                    </a:cubicBezTo>
                    <a:cubicBezTo>
                      <a:pt x="3263" y="8378"/>
                      <a:pt x="3451" y="8322"/>
                      <a:pt x="3592" y="8279"/>
                    </a:cubicBezTo>
                    <a:cubicBezTo>
                      <a:pt x="3734" y="8241"/>
                      <a:pt x="3825" y="8204"/>
                      <a:pt x="3825" y="8204"/>
                    </a:cubicBezTo>
                    <a:cubicBezTo>
                      <a:pt x="3825" y="8204"/>
                      <a:pt x="3158" y="6366"/>
                      <a:pt x="3158" y="6366"/>
                    </a:cubicBezTo>
                    <a:close/>
                    <a:moveTo>
                      <a:pt x="4184" y="9195"/>
                    </a:moveTo>
                    <a:lnTo>
                      <a:pt x="2653" y="9660"/>
                    </a:lnTo>
                    <a:lnTo>
                      <a:pt x="3262" y="11517"/>
                    </a:lnTo>
                    <a:lnTo>
                      <a:pt x="4849" y="11036"/>
                    </a:lnTo>
                    <a:cubicBezTo>
                      <a:pt x="4849" y="11036"/>
                      <a:pt x="4184" y="9195"/>
                      <a:pt x="4184" y="9195"/>
                    </a:cubicBezTo>
                    <a:close/>
                    <a:moveTo>
                      <a:pt x="5205" y="12027"/>
                    </a:moveTo>
                    <a:lnTo>
                      <a:pt x="3589" y="12517"/>
                    </a:lnTo>
                    <a:lnTo>
                      <a:pt x="4196" y="14377"/>
                    </a:lnTo>
                    <a:lnTo>
                      <a:pt x="5867" y="13868"/>
                    </a:lnTo>
                    <a:cubicBezTo>
                      <a:pt x="5867" y="13868"/>
                      <a:pt x="5205" y="12027"/>
                      <a:pt x="5205" y="12027"/>
                    </a:cubicBezTo>
                    <a:close/>
                    <a:moveTo>
                      <a:pt x="6221" y="14859"/>
                    </a:moveTo>
                    <a:lnTo>
                      <a:pt x="4522" y="15378"/>
                    </a:lnTo>
                    <a:lnTo>
                      <a:pt x="5125" y="17236"/>
                    </a:lnTo>
                    <a:lnTo>
                      <a:pt x="6880" y="16700"/>
                    </a:lnTo>
                    <a:cubicBezTo>
                      <a:pt x="6880" y="16700"/>
                      <a:pt x="6221" y="14859"/>
                      <a:pt x="6221" y="14859"/>
                    </a:cubicBezTo>
                    <a:close/>
                    <a:moveTo>
                      <a:pt x="7234" y="17691"/>
                    </a:moveTo>
                    <a:lnTo>
                      <a:pt x="5449" y="18238"/>
                    </a:lnTo>
                    <a:lnTo>
                      <a:pt x="6050" y="20098"/>
                    </a:lnTo>
                    <a:lnTo>
                      <a:pt x="7889" y="19532"/>
                    </a:lnTo>
                    <a:cubicBezTo>
                      <a:pt x="7889" y="19532"/>
                      <a:pt x="7234" y="17691"/>
                      <a:pt x="7234" y="17691"/>
                    </a:cubicBezTo>
                    <a:close/>
                    <a:moveTo>
                      <a:pt x="4715" y="7882"/>
                    </a:moveTo>
                    <a:lnTo>
                      <a:pt x="6196" y="7358"/>
                    </a:lnTo>
                    <a:lnTo>
                      <a:pt x="5442" y="5553"/>
                    </a:lnTo>
                    <a:lnTo>
                      <a:pt x="4015" y="6055"/>
                    </a:lnTo>
                    <a:cubicBezTo>
                      <a:pt x="4015" y="6055"/>
                      <a:pt x="4715" y="7882"/>
                      <a:pt x="4715" y="7882"/>
                    </a:cubicBezTo>
                    <a:close/>
                    <a:moveTo>
                      <a:pt x="7369" y="6798"/>
                    </a:moveTo>
                    <a:cubicBezTo>
                      <a:pt x="7369" y="6798"/>
                      <a:pt x="7732" y="6649"/>
                      <a:pt x="8095" y="6500"/>
                    </a:cubicBezTo>
                    <a:cubicBezTo>
                      <a:pt x="8277" y="6426"/>
                      <a:pt x="8459" y="6352"/>
                      <a:pt x="8595" y="6297"/>
                    </a:cubicBezTo>
                    <a:cubicBezTo>
                      <a:pt x="8733" y="6245"/>
                      <a:pt x="8819" y="6197"/>
                      <a:pt x="8819" y="6197"/>
                    </a:cubicBezTo>
                    <a:lnTo>
                      <a:pt x="7969" y="4431"/>
                    </a:lnTo>
                    <a:cubicBezTo>
                      <a:pt x="7969" y="4431"/>
                      <a:pt x="7886" y="4477"/>
                      <a:pt x="7754" y="4529"/>
                    </a:cubicBezTo>
                    <a:cubicBezTo>
                      <a:pt x="7623" y="4583"/>
                      <a:pt x="7447" y="4653"/>
                      <a:pt x="7271" y="4724"/>
                    </a:cubicBezTo>
                    <a:cubicBezTo>
                      <a:pt x="6922" y="4867"/>
                      <a:pt x="6572" y="5009"/>
                      <a:pt x="6572" y="5009"/>
                    </a:cubicBezTo>
                    <a:cubicBezTo>
                      <a:pt x="6572" y="5009"/>
                      <a:pt x="7369" y="6798"/>
                      <a:pt x="7369" y="6798"/>
                    </a:cubicBezTo>
                    <a:close/>
                    <a:moveTo>
                      <a:pt x="9751" y="0"/>
                    </a:moveTo>
                    <a:cubicBezTo>
                      <a:pt x="9751" y="0"/>
                      <a:pt x="12729" y="5196"/>
                      <a:pt x="15707" y="10392"/>
                    </a:cubicBezTo>
                    <a:cubicBezTo>
                      <a:pt x="18653" y="15607"/>
                      <a:pt x="21600" y="20820"/>
                      <a:pt x="21600" y="20820"/>
                    </a:cubicBezTo>
                    <a:cubicBezTo>
                      <a:pt x="21600" y="20820"/>
                      <a:pt x="21339" y="20859"/>
                      <a:pt x="20881" y="20926"/>
                    </a:cubicBezTo>
                    <a:cubicBezTo>
                      <a:pt x="20427" y="20997"/>
                      <a:pt x="19776" y="21089"/>
                      <a:pt x="18983" y="21157"/>
                    </a:cubicBezTo>
                    <a:cubicBezTo>
                      <a:pt x="18205" y="21230"/>
                      <a:pt x="17297" y="21315"/>
                      <a:pt x="16324" y="21406"/>
                    </a:cubicBezTo>
                    <a:cubicBezTo>
                      <a:pt x="15348" y="21465"/>
                      <a:pt x="14310" y="21502"/>
                      <a:pt x="13293" y="21542"/>
                    </a:cubicBezTo>
                    <a:cubicBezTo>
                      <a:pt x="12281" y="21600"/>
                      <a:pt x="11243" y="21554"/>
                      <a:pt x="10302" y="21550"/>
                    </a:cubicBezTo>
                    <a:cubicBezTo>
                      <a:pt x="9357" y="21541"/>
                      <a:pt x="8487" y="21522"/>
                      <a:pt x="7732" y="21459"/>
                    </a:cubicBezTo>
                    <a:cubicBezTo>
                      <a:pt x="6250" y="21354"/>
                      <a:pt x="5262" y="21285"/>
                      <a:pt x="5262" y="21285"/>
                    </a:cubicBezTo>
                    <a:cubicBezTo>
                      <a:pt x="5262" y="21285"/>
                      <a:pt x="3957" y="17015"/>
                      <a:pt x="2651" y="12745"/>
                    </a:cubicBezTo>
                    <a:cubicBezTo>
                      <a:pt x="1325" y="8482"/>
                      <a:pt x="0" y="4218"/>
                      <a:pt x="0" y="4218"/>
                    </a:cubicBezTo>
                    <a:lnTo>
                      <a:pt x="1543" y="3708"/>
                    </a:lnTo>
                    <a:lnTo>
                      <a:pt x="2093" y="5278"/>
                    </a:lnTo>
                    <a:cubicBezTo>
                      <a:pt x="2093" y="5278"/>
                      <a:pt x="2560" y="5146"/>
                      <a:pt x="3235" y="4874"/>
                    </a:cubicBezTo>
                    <a:cubicBezTo>
                      <a:pt x="3910" y="4604"/>
                      <a:pt x="4839" y="4310"/>
                      <a:pt x="5717" y="3896"/>
                    </a:cubicBezTo>
                    <a:cubicBezTo>
                      <a:pt x="6163" y="3705"/>
                      <a:pt x="6609" y="3514"/>
                      <a:pt x="7028" y="3336"/>
                    </a:cubicBezTo>
                    <a:cubicBezTo>
                      <a:pt x="7444" y="3154"/>
                      <a:pt x="7817" y="2949"/>
                      <a:pt x="8146" y="2794"/>
                    </a:cubicBezTo>
                    <a:cubicBezTo>
                      <a:pt x="8800" y="2475"/>
                      <a:pt x="9237" y="2262"/>
                      <a:pt x="9237" y="2262"/>
                    </a:cubicBezTo>
                    <a:lnTo>
                      <a:pt x="8421" y="740"/>
                    </a:lnTo>
                    <a:cubicBezTo>
                      <a:pt x="8421" y="740"/>
                      <a:pt x="8506" y="696"/>
                      <a:pt x="8633" y="633"/>
                    </a:cubicBezTo>
                    <a:cubicBezTo>
                      <a:pt x="8757" y="562"/>
                      <a:pt x="8923" y="467"/>
                      <a:pt x="9087" y="374"/>
                    </a:cubicBezTo>
                    <a:cubicBezTo>
                      <a:pt x="9419" y="186"/>
                      <a:pt x="9751" y="0"/>
                      <a:pt x="9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1" name="î$ḻíḋê">
                <a:extLst>
                  <a:ext uri="{FF2B5EF4-FFF2-40B4-BE49-F238E27FC236}">
                    <a16:creationId xmlns:a16="http://schemas.microsoft.com/office/drawing/2014/main" id="{EF9BDDF5-C9BB-4C61-B29A-65EA84575A48}"/>
                  </a:ext>
                </a:extLst>
              </p:cNvPr>
              <p:cNvSpPr/>
              <p:nvPr/>
            </p:nvSpPr>
            <p:spPr>
              <a:xfrm>
                <a:off x="2750393" y="6962893"/>
                <a:ext cx="614750" cy="66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3511" y="13159"/>
                    </a:moveTo>
                    <a:cubicBezTo>
                      <a:pt x="3511" y="13159"/>
                      <a:pt x="4137" y="13520"/>
                      <a:pt x="5131" y="13965"/>
                    </a:cubicBezTo>
                    <a:cubicBezTo>
                      <a:pt x="6112" y="14431"/>
                      <a:pt x="7421" y="15052"/>
                      <a:pt x="8729" y="15673"/>
                    </a:cubicBezTo>
                    <a:cubicBezTo>
                      <a:pt x="10070" y="16232"/>
                      <a:pt x="11410" y="16789"/>
                      <a:pt x="12415" y="17210"/>
                    </a:cubicBezTo>
                    <a:cubicBezTo>
                      <a:pt x="13413" y="17647"/>
                      <a:pt x="14102" y="17884"/>
                      <a:pt x="14102" y="17884"/>
                    </a:cubicBezTo>
                    <a:lnTo>
                      <a:pt x="15180" y="15489"/>
                    </a:lnTo>
                    <a:cubicBezTo>
                      <a:pt x="15180" y="15489"/>
                      <a:pt x="14509" y="15260"/>
                      <a:pt x="13539" y="14832"/>
                    </a:cubicBezTo>
                    <a:cubicBezTo>
                      <a:pt x="12560" y="14425"/>
                      <a:pt x="11256" y="13881"/>
                      <a:pt x="9951" y="13337"/>
                    </a:cubicBezTo>
                    <a:cubicBezTo>
                      <a:pt x="8676" y="12731"/>
                      <a:pt x="7403" y="12128"/>
                      <a:pt x="6447" y="11675"/>
                    </a:cubicBezTo>
                    <a:cubicBezTo>
                      <a:pt x="5480" y="11241"/>
                      <a:pt x="4871" y="10890"/>
                      <a:pt x="4871" y="10890"/>
                    </a:cubicBezTo>
                    <a:cubicBezTo>
                      <a:pt x="4871" y="10890"/>
                      <a:pt x="3511" y="13159"/>
                      <a:pt x="3511" y="13159"/>
                    </a:cubicBezTo>
                    <a:close/>
                    <a:moveTo>
                      <a:pt x="5910" y="9153"/>
                    </a:moveTo>
                    <a:cubicBezTo>
                      <a:pt x="5912" y="9153"/>
                      <a:pt x="6507" y="9497"/>
                      <a:pt x="7454" y="9921"/>
                    </a:cubicBezTo>
                    <a:cubicBezTo>
                      <a:pt x="8390" y="10365"/>
                      <a:pt x="9638" y="10957"/>
                      <a:pt x="10885" y="11549"/>
                    </a:cubicBezTo>
                    <a:cubicBezTo>
                      <a:pt x="12163" y="12082"/>
                      <a:pt x="13440" y="12615"/>
                      <a:pt x="14398" y="13014"/>
                    </a:cubicBezTo>
                    <a:cubicBezTo>
                      <a:pt x="15348" y="13432"/>
                      <a:pt x="16005" y="13657"/>
                      <a:pt x="16005" y="13657"/>
                    </a:cubicBezTo>
                    <a:lnTo>
                      <a:pt x="17084" y="11263"/>
                    </a:lnTo>
                    <a:cubicBezTo>
                      <a:pt x="17084" y="11263"/>
                      <a:pt x="16445" y="11044"/>
                      <a:pt x="15522" y="10638"/>
                    </a:cubicBezTo>
                    <a:cubicBezTo>
                      <a:pt x="14591" y="10248"/>
                      <a:pt x="13349" y="9730"/>
                      <a:pt x="12106" y="9213"/>
                    </a:cubicBezTo>
                    <a:cubicBezTo>
                      <a:pt x="10894" y="8638"/>
                      <a:pt x="9681" y="8061"/>
                      <a:pt x="8771" y="7629"/>
                    </a:cubicBezTo>
                    <a:cubicBezTo>
                      <a:pt x="7849" y="7221"/>
                      <a:pt x="7271" y="6884"/>
                      <a:pt x="7271" y="6884"/>
                    </a:cubicBezTo>
                    <a:cubicBezTo>
                      <a:pt x="7271" y="6884"/>
                      <a:pt x="5910" y="9153"/>
                      <a:pt x="5910" y="9153"/>
                    </a:cubicBezTo>
                    <a:close/>
                    <a:moveTo>
                      <a:pt x="8311" y="5146"/>
                    </a:moveTo>
                    <a:cubicBezTo>
                      <a:pt x="8311" y="5146"/>
                      <a:pt x="8876" y="5477"/>
                      <a:pt x="9778" y="5877"/>
                    </a:cubicBezTo>
                    <a:cubicBezTo>
                      <a:pt x="10668" y="6300"/>
                      <a:pt x="11854" y="6863"/>
                      <a:pt x="13041" y="7425"/>
                    </a:cubicBezTo>
                    <a:cubicBezTo>
                      <a:pt x="14256" y="7932"/>
                      <a:pt x="15471" y="8439"/>
                      <a:pt x="16382" y="8818"/>
                    </a:cubicBezTo>
                    <a:cubicBezTo>
                      <a:pt x="17284" y="9218"/>
                      <a:pt x="17910" y="9431"/>
                      <a:pt x="17910" y="9431"/>
                    </a:cubicBezTo>
                    <a:lnTo>
                      <a:pt x="18989" y="7035"/>
                    </a:lnTo>
                    <a:cubicBezTo>
                      <a:pt x="18989" y="7035"/>
                      <a:pt x="18381" y="6829"/>
                      <a:pt x="17505" y="6441"/>
                    </a:cubicBezTo>
                    <a:cubicBezTo>
                      <a:pt x="16620" y="6073"/>
                      <a:pt x="15441" y="5582"/>
                      <a:pt x="14262" y="5091"/>
                    </a:cubicBezTo>
                    <a:cubicBezTo>
                      <a:pt x="13110" y="4542"/>
                      <a:pt x="11958" y="3997"/>
                      <a:pt x="11095" y="3585"/>
                    </a:cubicBezTo>
                    <a:cubicBezTo>
                      <a:pt x="10218" y="3198"/>
                      <a:pt x="9670" y="2877"/>
                      <a:pt x="9670" y="2877"/>
                    </a:cubicBezTo>
                    <a:cubicBezTo>
                      <a:pt x="9670" y="2877"/>
                      <a:pt x="8311" y="5146"/>
                      <a:pt x="8311" y="5146"/>
                    </a:cubicBezTo>
                    <a:close/>
                    <a:moveTo>
                      <a:pt x="8227" y="18682"/>
                    </a:moveTo>
                    <a:cubicBezTo>
                      <a:pt x="8503" y="18140"/>
                      <a:pt x="8347" y="17550"/>
                      <a:pt x="7885" y="17354"/>
                    </a:cubicBezTo>
                    <a:cubicBezTo>
                      <a:pt x="7434" y="17137"/>
                      <a:pt x="6835" y="17395"/>
                      <a:pt x="6548" y="17932"/>
                    </a:cubicBezTo>
                    <a:cubicBezTo>
                      <a:pt x="6262" y="18467"/>
                      <a:pt x="6405" y="19080"/>
                      <a:pt x="6869" y="19302"/>
                    </a:cubicBezTo>
                    <a:cubicBezTo>
                      <a:pt x="7342" y="19502"/>
                      <a:pt x="7953" y="19219"/>
                      <a:pt x="8227" y="18682"/>
                    </a:cubicBezTo>
                    <a:close/>
                    <a:moveTo>
                      <a:pt x="0" y="14988"/>
                    </a:moveTo>
                    <a:lnTo>
                      <a:pt x="9390" y="0"/>
                    </a:lnTo>
                    <a:lnTo>
                      <a:pt x="10908" y="810"/>
                    </a:lnTo>
                    <a:lnTo>
                      <a:pt x="10710" y="1141"/>
                    </a:lnTo>
                    <a:cubicBezTo>
                      <a:pt x="10710" y="1141"/>
                      <a:pt x="11246" y="1454"/>
                      <a:pt x="12103" y="1832"/>
                    </a:cubicBezTo>
                    <a:cubicBezTo>
                      <a:pt x="12946" y="2233"/>
                      <a:pt x="14071" y="2768"/>
                      <a:pt x="15197" y="3303"/>
                    </a:cubicBezTo>
                    <a:cubicBezTo>
                      <a:pt x="16348" y="3782"/>
                      <a:pt x="17501" y="4262"/>
                      <a:pt x="18366" y="4623"/>
                    </a:cubicBezTo>
                    <a:cubicBezTo>
                      <a:pt x="19220" y="5002"/>
                      <a:pt x="19814" y="5204"/>
                      <a:pt x="19814" y="5204"/>
                    </a:cubicBezTo>
                    <a:lnTo>
                      <a:pt x="19970" y="4856"/>
                    </a:lnTo>
                    <a:lnTo>
                      <a:pt x="21600" y="5441"/>
                    </a:lnTo>
                    <a:lnTo>
                      <a:pt x="14736" y="21558"/>
                    </a:lnTo>
                    <a:cubicBezTo>
                      <a:pt x="14736" y="21558"/>
                      <a:pt x="14189" y="21563"/>
                      <a:pt x="13369" y="21573"/>
                    </a:cubicBezTo>
                    <a:cubicBezTo>
                      <a:pt x="12544" y="21588"/>
                      <a:pt x="11439" y="21600"/>
                      <a:pt x="10351" y="21540"/>
                    </a:cubicBezTo>
                    <a:cubicBezTo>
                      <a:pt x="8129" y="21450"/>
                      <a:pt x="5907" y="21363"/>
                      <a:pt x="5907" y="21363"/>
                    </a:cubicBezTo>
                    <a:cubicBezTo>
                      <a:pt x="5907" y="21363"/>
                      <a:pt x="4385" y="19785"/>
                      <a:pt x="2863" y="18207"/>
                    </a:cubicBezTo>
                    <a:cubicBezTo>
                      <a:pt x="2104" y="17447"/>
                      <a:pt x="1400" y="16616"/>
                      <a:pt x="873" y="16003"/>
                    </a:cubicBezTo>
                    <a:cubicBezTo>
                      <a:pt x="349" y="15395"/>
                      <a:pt x="0" y="14988"/>
                      <a:pt x="0" y="149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/>
              <a:p>
                <a:endParaRPr sz="2000"/>
              </a:p>
            </p:txBody>
          </p:sp>
          <p:sp>
            <p:nvSpPr>
              <p:cNvPr id="52" name="íSlïḑé">
                <a:extLst>
                  <a:ext uri="{FF2B5EF4-FFF2-40B4-BE49-F238E27FC236}">
                    <a16:creationId xmlns:a16="http://schemas.microsoft.com/office/drawing/2014/main" id="{40DE6310-3362-4439-8B6B-ED7C30A95A8D}"/>
                  </a:ext>
                </a:extLst>
              </p:cNvPr>
              <p:cNvSpPr/>
              <p:nvPr/>
            </p:nvSpPr>
            <p:spPr>
              <a:xfrm>
                <a:off x="940655" y="5807523"/>
                <a:ext cx="1208461" cy="959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5" y="7846"/>
                    </a:moveTo>
                    <a:cubicBezTo>
                      <a:pt x="19615" y="7846"/>
                      <a:pt x="19433" y="7494"/>
                      <a:pt x="19162" y="6966"/>
                    </a:cubicBezTo>
                    <a:cubicBezTo>
                      <a:pt x="18898" y="6431"/>
                      <a:pt x="18583" y="5691"/>
                      <a:pt x="18245" y="4968"/>
                    </a:cubicBezTo>
                    <a:cubicBezTo>
                      <a:pt x="17893" y="4255"/>
                      <a:pt x="17614" y="3492"/>
                      <a:pt x="17382" y="2935"/>
                    </a:cubicBezTo>
                    <a:cubicBezTo>
                      <a:pt x="17153" y="2377"/>
                      <a:pt x="17001" y="2004"/>
                      <a:pt x="17001" y="2004"/>
                    </a:cubicBezTo>
                    <a:lnTo>
                      <a:pt x="15717" y="2798"/>
                    </a:lnTo>
                    <a:cubicBezTo>
                      <a:pt x="15717" y="2798"/>
                      <a:pt x="15874" y="3182"/>
                      <a:pt x="16110" y="3757"/>
                    </a:cubicBezTo>
                    <a:cubicBezTo>
                      <a:pt x="16348" y="4330"/>
                      <a:pt x="16637" y="5115"/>
                      <a:pt x="16997" y="5851"/>
                    </a:cubicBezTo>
                    <a:cubicBezTo>
                      <a:pt x="17346" y="6594"/>
                      <a:pt x="17671" y="7356"/>
                      <a:pt x="17943" y="7906"/>
                    </a:cubicBezTo>
                    <a:cubicBezTo>
                      <a:pt x="18222" y="8451"/>
                      <a:pt x="18408" y="8814"/>
                      <a:pt x="18408" y="8814"/>
                    </a:cubicBezTo>
                    <a:cubicBezTo>
                      <a:pt x="18408" y="8814"/>
                      <a:pt x="19615" y="7846"/>
                      <a:pt x="19615" y="7846"/>
                    </a:cubicBezTo>
                    <a:close/>
                    <a:moveTo>
                      <a:pt x="17487" y="9552"/>
                    </a:moveTo>
                    <a:cubicBezTo>
                      <a:pt x="17487" y="9552"/>
                      <a:pt x="17297" y="9181"/>
                      <a:pt x="17012" y="8625"/>
                    </a:cubicBezTo>
                    <a:cubicBezTo>
                      <a:pt x="16734" y="8063"/>
                      <a:pt x="16401" y="7285"/>
                      <a:pt x="16045" y="6525"/>
                    </a:cubicBezTo>
                    <a:cubicBezTo>
                      <a:pt x="15677" y="5771"/>
                      <a:pt x="15381" y="4970"/>
                      <a:pt x="15138" y="4383"/>
                    </a:cubicBezTo>
                    <a:cubicBezTo>
                      <a:pt x="14897" y="3796"/>
                      <a:pt x="14737" y="3403"/>
                      <a:pt x="14737" y="3403"/>
                    </a:cubicBezTo>
                    <a:lnTo>
                      <a:pt x="13453" y="4197"/>
                    </a:lnTo>
                    <a:cubicBezTo>
                      <a:pt x="13453" y="4197"/>
                      <a:pt x="13618" y="4600"/>
                      <a:pt x="13865" y="5205"/>
                    </a:cubicBezTo>
                    <a:cubicBezTo>
                      <a:pt x="14116" y="5808"/>
                      <a:pt x="14421" y="6631"/>
                      <a:pt x="14798" y="7406"/>
                    </a:cubicBezTo>
                    <a:cubicBezTo>
                      <a:pt x="15164" y="8188"/>
                      <a:pt x="15507" y="8987"/>
                      <a:pt x="15792" y="9566"/>
                    </a:cubicBezTo>
                    <a:cubicBezTo>
                      <a:pt x="16085" y="10138"/>
                      <a:pt x="16281" y="10519"/>
                      <a:pt x="16281" y="10519"/>
                    </a:cubicBezTo>
                    <a:cubicBezTo>
                      <a:pt x="16281" y="10519"/>
                      <a:pt x="17487" y="9552"/>
                      <a:pt x="17487" y="9552"/>
                    </a:cubicBezTo>
                    <a:close/>
                    <a:moveTo>
                      <a:pt x="15359" y="11259"/>
                    </a:moveTo>
                    <a:cubicBezTo>
                      <a:pt x="15359" y="11259"/>
                      <a:pt x="15159" y="10869"/>
                      <a:pt x="14860" y="10285"/>
                    </a:cubicBezTo>
                    <a:cubicBezTo>
                      <a:pt x="14569" y="9694"/>
                      <a:pt x="14218" y="8879"/>
                      <a:pt x="13845" y="8079"/>
                    </a:cubicBezTo>
                    <a:cubicBezTo>
                      <a:pt x="13460" y="7288"/>
                      <a:pt x="13148" y="6449"/>
                      <a:pt x="12892" y="5833"/>
                    </a:cubicBezTo>
                    <a:cubicBezTo>
                      <a:pt x="12640" y="5215"/>
                      <a:pt x="12472" y="4803"/>
                      <a:pt x="12472" y="4803"/>
                    </a:cubicBezTo>
                    <a:lnTo>
                      <a:pt x="11189" y="5596"/>
                    </a:lnTo>
                    <a:cubicBezTo>
                      <a:pt x="11189" y="5596"/>
                      <a:pt x="11362" y="6019"/>
                      <a:pt x="11621" y="6654"/>
                    </a:cubicBezTo>
                    <a:cubicBezTo>
                      <a:pt x="11883" y="7286"/>
                      <a:pt x="12205" y="8148"/>
                      <a:pt x="12599" y="8961"/>
                    </a:cubicBezTo>
                    <a:cubicBezTo>
                      <a:pt x="12982" y="9781"/>
                      <a:pt x="13342" y="10618"/>
                      <a:pt x="13642" y="11224"/>
                    </a:cubicBezTo>
                    <a:cubicBezTo>
                      <a:pt x="13948" y="11825"/>
                      <a:pt x="14153" y="12226"/>
                      <a:pt x="14153" y="12226"/>
                    </a:cubicBezTo>
                    <a:cubicBezTo>
                      <a:pt x="14153" y="12226"/>
                      <a:pt x="15359" y="11259"/>
                      <a:pt x="15359" y="11259"/>
                    </a:cubicBezTo>
                    <a:close/>
                    <a:moveTo>
                      <a:pt x="13232" y="12964"/>
                    </a:moveTo>
                    <a:cubicBezTo>
                      <a:pt x="13232" y="12964"/>
                      <a:pt x="13023" y="12556"/>
                      <a:pt x="12710" y="11943"/>
                    </a:cubicBezTo>
                    <a:cubicBezTo>
                      <a:pt x="12405" y="11325"/>
                      <a:pt x="12036" y="10472"/>
                      <a:pt x="11647" y="9634"/>
                    </a:cubicBezTo>
                    <a:cubicBezTo>
                      <a:pt x="11245" y="8805"/>
                      <a:pt x="10916" y="7926"/>
                      <a:pt x="10649" y="7281"/>
                    </a:cubicBezTo>
                    <a:cubicBezTo>
                      <a:pt x="10385" y="6634"/>
                      <a:pt x="10208" y="6202"/>
                      <a:pt x="10208" y="6202"/>
                    </a:cubicBezTo>
                    <a:lnTo>
                      <a:pt x="8925" y="6996"/>
                    </a:lnTo>
                    <a:cubicBezTo>
                      <a:pt x="8925" y="6996"/>
                      <a:pt x="9105" y="7438"/>
                      <a:pt x="9376" y="8102"/>
                    </a:cubicBezTo>
                    <a:cubicBezTo>
                      <a:pt x="9650" y="8763"/>
                      <a:pt x="9988" y="9665"/>
                      <a:pt x="10400" y="10516"/>
                    </a:cubicBezTo>
                    <a:cubicBezTo>
                      <a:pt x="10800" y="11375"/>
                      <a:pt x="11178" y="12250"/>
                      <a:pt x="11491" y="12884"/>
                    </a:cubicBezTo>
                    <a:cubicBezTo>
                      <a:pt x="11812" y="13513"/>
                      <a:pt x="12026" y="13931"/>
                      <a:pt x="12026" y="13931"/>
                    </a:cubicBezTo>
                    <a:cubicBezTo>
                      <a:pt x="12026" y="13931"/>
                      <a:pt x="13232" y="12964"/>
                      <a:pt x="13232" y="12964"/>
                    </a:cubicBezTo>
                    <a:close/>
                    <a:moveTo>
                      <a:pt x="11103" y="14671"/>
                    </a:moveTo>
                    <a:cubicBezTo>
                      <a:pt x="11103" y="14671"/>
                      <a:pt x="10885" y="14244"/>
                      <a:pt x="10559" y="13603"/>
                    </a:cubicBezTo>
                    <a:cubicBezTo>
                      <a:pt x="10240" y="12957"/>
                      <a:pt x="9854" y="12065"/>
                      <a:pt x="9447" y="11189"/>
                    </a:cubicBezTo>
                    <a:cubicBezTo>
                      <a:pt x="9028" y="10322"/>
                      <a:pt x="8683" y="9404"/>
                      <a:pt x="8403" y="8730"/>
                    </a:cubicBezTo>
                    <a:cubicBezTo>
                      <a:pt x="8128" y="8053"/>
                      <a:pt x="7943" y="7602"/>
                      <a:pt x="7943" y="7602"/>
                    </a:cubicBezTo>
                    <a:lnTo>
                      <a:pt x="6661" y="8395"/>
                    </a:lnTo>
                    <a:cubicBezTo>
                      <a:pt x="6661" y="8395"/>
                      <a:pt x="6849" y="8856"/>
                      <a:pt x="7132" y="9550"/>
                    </a:cubicBezTo>
                    <a:cubicBezTo>
                      <a:pt x="7418" y="10241"/>
                      <a:pt x="7772" y="11182"/>
                      <a:pt x="8201" y="12071"/>
                    </a:cubicBezTo>
                    <a:cubicBezTo>
                      <a:pt x="8617" y="12968"/>
                      <a:pt x="9014" y="13881"/>
                      <a:pt x="9340" y="14543"/>
                    </a:cubicBezTo>
                    <a:cubicBezTo>
                      <a:pt x="9675" y="15200"/>
                      <a:pt x="9898" y="15637"/>
                      <a:pt x="9898" y="15637"/>
                    </a:cubicBezTo>
                    <a:cubicBezTo>
                      <a:pt x="9898" y="15637"/>
                      <a:pt x="11103" y="14671"/>
                      <a:pt x="11103" y="14671"/>
                    </a:cubicBezTo>
                    <a:close/>
                    <a:moveTo>
                      <a:pt x="8977" y="16376"/>
                    </a:moveTo>
                    <a:cubicBezTo>
                      <a:pt x="8977" y="16376"/>
                      <a:pt x="8750" y="15931"/>
                      <a:pt x="8409" y="15262"/>
                    </a:cubicBezTo>
                    <a:cubicBezTo>
                      <a:pt x="8077" y="14587"/>
                      <a:pt x="7672" y="13658"/>
                      <a:pt x="7249" y="12744"/>
                    </a:cubicBezTo>
                    <a:cubicBezTo>
                      <a:pt x="6812" y="11839"/>
                      <a:pt x="6451" y="10882"/>
                      <a:pt x="6160" y="10178"/>
                    </a:cubicBezTo>
                    <a:cubicBezTo>
                      <a:pt x="5872" y="9471"/>
                      <a:pt x="5680" y="9000"/>
                      <a:pt x="5680" y="9000"/>
                    </a:cubicBezTo>
                    <a:lnTo>
                      <a:pt x="4397" y="9793"/>
                    </a:lnTo>
                    <a:cubicBezTo>
                      <a:pt x="4397" y="9793"/>
                      <a:pt x="4593" y="10276"/>
                      <a:pt x="4887" y="10998"/>
                    </a:cubicBezTo>
                    <a:cubicBezTo>
                      <a:pt x="5185" y="11719"/>
                      <a:pt x="5556" y="12698"/>
                      <a:pt x="6002" y="13625"/>
                    </a:cubicBezTo>
                    <a:cubicBezTo>
                      <a:pt x="6435" y="14562"/>
                      <a:pt x="6850" y="15512"/>
                      <a:pt x="7190" y="16203"/>
                    </a:cubicBezTo>
                    <a:cubicBezTo>
                      <a:pt x="7538" y="16887"/>
                      <a:pt x="7771" y="17343"/>
                      <a:pt x="7771" y="17343"/>
                    </a:cubicBezTo>
                    <a:cubicBezTo>
                      <a:pt x="7771" y="17343"/>
                      <a:pt x="8977" y="16376"/>
                      <a:pt x="8977" y="16376"/>
                    </a:cubicBezTo>
                    <a:close/>
                    <a:moveTo>
                      <a:pt x="6849" y="18082"/>
                    </a:moveTo>
                    <a:cubicBezTo>
                      <a:pt x="6849" y="18082"/>
                      <a:pt x="6612" y="17618"/>
                      <a:pt x="6257" y="16922"/>
                    </a:cubicBezTo>
                    <a:cubicBezTo>
                      <a:pt x="5912" y="16220"/>
                      <a:pt x="5489" y="15253"/>
                      <a:pt x="5049" y="14300"/>
                    </a:cubicBezTo>
                    <a:cubicBezTo>
                      <a:pt x="4595" y="13356"/>
                      <a:pt x="4217" y="12360"/>
                      <a:pt x="3914" y="11627"/>
                    </a:cubicBezTo>
                    <a:cubicBezTo>
                      <a:pt x="3615" y="10891"/>
                      <a:pt x="3415" y="10399"/>
                      <a:pt x="3415" y="10399"/>
                    </a:cubicBezTo>
                    <a:lnTo>
                      <a:pt x="2132" y="11192"/>
                    </a:lnTo>
                    <a:cubicBezTo>
                      <a:pt x="2132" y="11192"/>
                      <a:pt x="2336" y="11695"/>
                      <a:pt x="2643" y="12447"/>
                    </a:cubicBezTo>
                    <a:cubicBezTo>
                      <a:pt x="2953" y="13197"/>
                      <a:pt x="3340" y="14215"/>
                      <a:pt x="3803" y="15181"/>
                    </a:cubicBezTo>
                    <a:cubicBezTo>
                      <a:pt x="4253" y="16155"/>
                      <a:pt x="4685" y="17143"/>
                      <a:pt x="5039" y="17863"/>
                    </a:cubicBezTo>
                    <a:cubicBezTo>
                      <a:pt x="5401" y="18574"/>
                      <a:pt x="5643" y="19049"/>
                      <a:pt x="5643" y="19049"/>
                    </a:cubicBezTo>
                    <a:cubicBezTo>
                      <a:pt x="5643" y="19049"/>
                      <a:pt x="6849" y="18082"/>
                      <a:pt x="6849" y="18082"/>
                    </a:cubicBezTo>
                    <a:close/>
                    <a:moveTo>
                      <a:pt x="21600" y="7588"/>
                    </a:moveTo>
                    <a:lnTo>
                      <a:pt x="4844" y="21600"/>
                    </a:lnTo>
                    <a:cubicBezTo>
                      <a:pt x="4844" y="21600"/>
                      <a:pt x="3828" y="20583"/>
                      <a:pt x="2811" y="19566"/>
                    </a:cubicBezTo>
                    <a:cubicBezTo>
                      <a:pt x="1819" y="18511"/>
                      <a:pt x="838" y="17396"/>
                      <a:pt x="838" y="17396"/>
                    </a:cubicBezTo>
                    <a:cubicBezTo>
                      <a:pt x="838" y="17396"/>
                      <a:pt x="770" y="16980"/>
                      <a:pt x="667" y="16355"/>
                    </a:cubicBezTo>
                    <a:cubicBezTo>
                      <a:pt x="566" y="15731"/>
                      <a:pt x="472" y="14880"/>
                      <a:pt x="364" y="14047"/>
                    </a:cubicBezTo>
                    <a:cubicBezTo>
                      <a:pt x="264" y="13216"/>
                      <a:pt x="163" y="12386"/>
                      <a:pt x="88" y="11764"/>
                    </a:cubicBezTo>
                    <a:cubicBezTo>
                      <a:pt x="35" y="11135"/>
                      <a:pt x="0" y="10717"/>
                      <a:pt x="0" y="10717"/>
                    </a:cubicBezTo>
                    <a:lnTo>
                      <a:pt x="18223" y="0"/>
                    </a:lnTo>
                    <a:cubicBezTo>
                      <a:pt x="18223" y="0"/>
                      <a:pt x="18267" y="124"/>
                      <a:pt x="18344" y="341"/>
                    </a:cubicBezTo>
                    <a:cubicBezTo>
                      <a:pt x="18414" y="563"/>
                      <a:pt x="18539" y="864"/>
                      <a:pt x="18690" y="1225"/>
                    </a:cubicBezTo>
                    <a:cubicBezTo>
                      <a:pt x="18837" y="1588"/>
                      <a:pt x="19010" y="2011"/>
                      <a:pt x="19194" y="2465"/>
                    </a:cubicBezTo>
                    <a:cubicBezTo>
                      <a:pt x="19286" y="2693"/>
                      <a:pt x="19380" y="2929"/>
                      <a:pt x="19475" y="3168"/>
                    </a:cubicBezTo>
                    <a:cubicBezTo>
                      <a:pt x="19582" y="3399"/>
                      <a:pt x="19691" y="3633"/>
                      <a:pt x="19800" y="3869"/>
                    </a:cubicBezTo>
                    <a:cubicBezTo>
                      <a:pt x="20235" y="4810"/>
                      <a:pt x="20646" y="5768"/>
                      <a:pt x="21018" y="6440"/>
                    </a:cubicBezTo>
                    <a:cubicBezTo>
                      <a:pt x="21367" y="7129"/>
                      <a:pt x="21600" y="7588"/>
                      <a:pt x="21600" y="7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3" name="îṡ1idè">
                <a:extLst>
                  <a:ext uri="{FF2B5EF4-FFF2-40B4-BE49-F238E27FC236}">
                    <a16:creationId xmlns:a16="http://schemas.microsoft.com/office/drawing/2014/main" id="{EAC015F6-0D2A-4433-9591-7633E12DC958}"/>
                  </a:ext>
                </a:extLst>
              </p:cNvPr>
              <p:cNvSpPr/>
              <p:nvPr/>
            </p:nvSpPr>
            <p:spPr>
              <a:xfrm>
                <a:off x="20449" y="5173603"/>
                <a:ext cx="1787567" cy="646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00" y="7186"/>
                    </a:moveTo>
                    <a:lnTo>
                      <a:pt x="17925" y="3796"/>
                    </a:lnTo>
                    <a:lnTo>
                      <a:pt x="15885" y="4923"/>
                    </a:lnTo>
                    <a:lnTo>
                      <a:pt x="16175" y="8518"/>
                    </a:lnTo>
                    <a:cubicBezTo>
                      <a:pt x="16175" y="8518"/>
                      <a:pt x="18200" y="7186"/>
                      <a:pt x="18200" y="7186"/>
                    </a:cubicBezTo>
                    <a:close/>
                    <a:moveTo>
                      <a:pt x="15282" y="9104"/>
                    </a:moveTo>
                    <a:lnTo>
                      <a:pt x="14984" y="5419"/>
                    </a:lnTo>
                    <a:lnTo>
                      <a:pt x="12943" y="6540"/>
                    </a:lnTo>
                    <a:cubicBezTo>
                      <a:pt x="12943" y="6540"/>
                      <a:pt x="12958" y="6786"/>
                      <a:pt x="12990" y="7150"/>
                    </a:cubicBezTo>
                    <a:cubicBezTo>
                      <a:pt x="13020" y="7515"/>
                      <a:pt x="13059" y="8001"/>
                      <a:pt x="13099" y="8487"/>
                    </a:cubicBezTo>
                    <a:cubicBezTo>
                      <a:pt x="13178" y="9460"/>
                      <a:pt x="13257" y="10432"/>
                      <a:pt x="13257" y="10432"/>
                    </a:cubicBezTo>
                    <a:cubicBezTo>
                      <a:pt x="13257" y="10432"/>
                      <a:pt x="15282" y="9104"/>
                      <a:pt x="15282" y="9104"/>
                    </a:cubicBezTo>
                    <a:close/>
                    <a:moveTo>
                      <a:pt x="12363" y="11017"/>
                    </a:moveTo>
                    <a:cubicBezTo>
                      <a:pt x="12363" y="11017"/>
                      <a:pt x="12283" y="10022"/>
                      <a:pt x="12202" y="9027"/>
                    </a:cubicBezTo>
                    <a:cubicBezTo>
                      <a:pt x="12161" y="8529"/>
                      <a:pt x="12120" y="8032"/>
                      <a:pt x="12090" y="7659"/>
                    </a:cubicBezTo>
                    <a:cubicBezTo>
                      <a:pt x="12057" y="7288"/>
                      <a:pt x="12043" y="7036"/>
                      <a:pt x="12043" y="7036"/>
                    </a:cubicBezTo>
                    <a:lnTo>
                      <a:pt x="10002" y="8154"/>
                    </a:lnTo>
                    <a:cubicBezTo>
                      <a:pt x="10002" y="8154"/>
                      <a:pt x="10016" y="8419"/>
                      <a:pt x="10051" y="8810"/>
                    </a:cubicBezTo>
                    <a:cubicBezTo>
                      <a:pt x="10083" y="9203"/>
                      <a:pt x="10125" y="9725"/>
                      <a:pt x="10168" y="10249"/>
                    </a:cubicBezTo>
                    <a:cubicBezTo>
                      <a:pt x="10253" y="11295"/>
                      <a:pt x="10338" y="12341"/>
                      <a:pt x="10338" y="12341"/>
                    </a:cubicBezTo>
                    <a:cubicBezTo>
                      <a:pt x="10338" y="12341"/>
                      <a:pt x="12363" y="11017"/>
                      <a:pt x="12363" y="11017"/>
                    </a:cubicBezTo>
                    <a:close/>
                    <a:moveTo>
                      <a:pt x="9444" y="12925"/>
                    </a:moveTo>
                    <a:cubicBezTo>
                      <a:pt x="9444" y="12925"/>
                      <a:pt x="9358" y="11856"/>
                      <a:pt x="9270" y="10787"/>
                    </a:cubicBezTo>
                    <a:cubicBezTo>
                      <a:pt x="9227" y="10253"/>
                      <a:pt x="9183" y="9719"/>
                      <a:pt x="9151" y="9317"/>
                    </a:cubicBezTo>
                    <a:cubicBezTo>
                      <a:pt x="9116" y="8918"/>
                      <a:pt x="9101" y="8647"/>
                      <a:pt x="9101" y="8647"/>
                    </a:cubicBezTo>
                    <a:lnTo>
                      <a:pt x="7059" y="9763"/>
                    </a:lnTo>
                    <a:cubicBezTo>
                      <a:pt x="7059" y="9763"/>
                      <a:pt x="7075" y="10047"/>
                      <a:pt x="7111" y="10466"/>
                    </a:cubicBezTo>
                    <a:cubicBezTo>
                      <a:pt x="7145" y="10886"/>
                      <a:pt x="7191" y="11446"/>
                      <a:pt x="7236" y="12006"/>
                    </a:cubicBezTo>
                    <a:cubicBezTo>
                      <a:pt x="7328" y="13127"/>
                      <a:pt x="7419" y="14246"/>
                      <a:pt x="7419" y="14246"/>
                    </a:cubicBezTo>
                    <a:cubicBezTo>
                      <a:pt x="7419" y="14246"/>
                      <a:pt x="9444" y="12925"/>
                      <a:pt x="9444" y="12925"/>
                    </a:cubicBezTo>
                    <a:close/>
                    <a:moveTo>
                      <a:pt x="6525" y="14828"/>
                    </a:moveTo>
                    <a:cubicBezTo>
                      <a:pt x="6525" y="14828"/>
                      <a:pt x="6432" y="13686"/>
                      <a:pt x="6339" y="12543"/>
                    </a:cubicBezTo>
                    <a:cubicBezTo>
                      <a:pt x="6292" y="11971"/>
                      <a:pt x="6246" y="11401"/>
                      <a:pt x="6211" y="10972"/>
                    </a:cubicBezTo>
                    <a:cubicBezTo>
                      <a:pt x="6174" y="10546"/>
                      <a:pt x="6159" y="10254"/>
                      <a:pt x="6159" y="10254"/>
                    </a:cubicBezTo>
                    <a:lnTo>
                      <a:pt x="4117" y="11367"/>
                    </a:lnTo>
                    <a:cubicBezTo>
                      <a:pt x="4117" y="11367"/>
                      <a:pt x="4133" y="11669"/>
                      <a:pt x="4171" y="12116"/>
                    </a:cubicBezTo>
                    <a:cubicBezTo>
                      <a:pt x="4208" y="12564"/>
                      <a:pt x="4256" y="13161"/>
                      <a:pt x="4305" y="13758"/>
                    </a:cubicBezTo>
                    <a:cubicBezTo>
                      <a:pt x="4402" y="14951"/>
                      <a:pt x="4500" y="16144"/>
                      <a:pt x="4500" y="16144"/>
                    </a:cubicBezTo>
                    <a:cubicBezTo>
                      <a:pt x="4500" y="16144"/>
                      <a:pt x="6525" y="14828"/>
                      <a:pt x="6525" y="14828"/>
                    </a:cubicBezTo>
                    <a:close/>
                    <a:moveTo>
                      <a:pt x="3606" y="16726"/>
                    </a:moveTo>
                    <a:cubicBezTo>
                      <a:pt x="3606" y="16726"/>
                      <a:pt x="3507" y="15509"/>
                      <a:pt x="3407" y="14293"/>
                    </a:cubicBezTo>
                    <a:cubicBezTo>
                      <a:pt x="3358" y="13684"/>
                      <a:pt x="3308" y="13077"/>
                      <a:pt x="3271" y="12619"/>
                    </a:cubicBezTo>
                    <a:cubicBezTo>
                      <a:pt x="3232" y="12165"/>
                      <a:pt x="3216" y="11856"/>
                      <a:pt x="3216" y="11856"/>
                    </a:cubicBezTo>
                    <a:lnTo>
                      <a:pt x="1174" y="12965"/>
                    </a:lnTo>
                    <a:cubicBezTo>
                      <a:pt x="1174" y="12965"/>
                      <a:pt x="1191" y="13287"/>
                      <a:pt x="1231" y="13762"/>
                    </a:cubicBezTo>
                    <a:cubicBezTo>
                      <a:pt x="1270" y="14237"/>
                      <a:pt x="1321" y="14871"/>
                      <a:pt x="1372" y="15505"/>
                    </a:cubicBezTo>
                    <a:cubicBezTo>
                      <a:pt x="1476" y="16772"/>
                      <a:pt x="1579" y="18040"/>
                      <a:pt x="1579" y="18040"/>
                    </a:cubicBezTo>
                    <a:cubicBezTo>
                      <a:pt x="1579" y="18040"/>
                      <a:pt x="3606" y="16726"/>
                      <a:pt x="3606" y="16726"/>
                    </a:cubicBezTo>
                    <a:close/>
                    <a:moveTo>
                      <a:pt x="21600" y="6788"/>
                    </a:moveTo>
                    <a:lnTo>
                      <a:pt x="880" y="21600"/>
                    </a:lnTo>
                    <a:cubicBezTo>
                      <a:pt x="880" y="21600"/>
                      <a:pt x="806" y="20896"/>
                      <a:pt x="722" y="19821"/>
                    </a:cubicBezTo>
                    <a:cubicBezTo>
                      <a:pt x="634" y="18748"/>
                      <a:pt x="517" y="17319"/>
                      <a:pt x="400" y="15889"/>
                    </a:cubicBezTo>
                    <a:cubicBezTo>
                      <a:pt x="343" y="15174"/>
                      <a:pt x="286" y="14457"/>
                      <a:pt x="232" y="13786"/>
                    </a:cubicBezTo>
                    <a:cubicBezTo>
                      <a:pt x="189" y="13110"/>
                      <a:pt x="149" y="12479"/>
                      <a:pt x="114" y="11938"/>
                    </a:cubicBezTo>
                    <a:cubicBezTo>
                      <a:pt x="46" y="10856"/>
                      <a:pt x="0" y="10133"/>
                      <a:pt x="0" y="10133"/>
                    </a:cubicBezTo>
                    <a:lnTo>
                      <a:pt x="21064" y="0"/>
                    </a:lnTo>
                    <a:cubicBezTo>
                      <a:pt x="21064" y="0"/>
                      <a:pt x="21092" y="428"/>
                      <a:pt x="21132" y="1070"/>
                    </a:cubicBezTo>
                    <a:cubicBezTo>
                      <a:pt x="21154" y="1391"/>
                      <a:pt x="21173" y="1769"/>
                      <a:pt x="21203" y="2167"/>
                    </a:cubicBezTo>
                    <a:cubicBezTo>
                      <a:pt x="21237" y="2564"/>
                      <a:pt x="21273" y="2986"/>
                      <a:pt x="21310" y="3409"/>
                    </a:cubicBezTo>
                    <a:cubicBezTo>
                      <a:pt x="21380" y="4256"/>
                      <a:pt x="21449" y="5101"/>
                      <a:pt x="21502" y="5737"/>
                    </a:cubicBezTo>
                    <a:cubicBezTo>
                      <a:pt x="21548" y="6377"/>
                      <a:pt x="21600" y="6788"/>
                      <a:pt x="21600" y="6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85000" lnSpcReduction="20000"/>
              </a:bodyPr>
              <a:lstStyle/>
              <a:p>
                <a:endParaRPr sz="2000"/>
              </a:p>
            </p:txBody>
          </p:sp>
          <p:sp>
            <p:nvSpPr>
              <p:cNvPr id="54" name="iṩḻïḑe">
                <a:extLst>
                  <a:ext uri="{FF2B5EF4-FFF2-40B4-BE49-F238E27FC236}">
                    <a16:creationId xmlns:a16="http://schemas.microsoft.com/office/drawing/2014/main" id="{C127BFC8-134F-4D30-81F2-652E0D54FFCD}"/>
                  </a:ext>
                </a:extLst>
              </p:cNvPr>
              <p:cNvSpPr/>
              <p:nvPr/>
            </p:nvSpPr>
            <p:spPr>
              <a:xfrm>
                <a:off x="480552" y="6216503"/>
                <a:ext cx="2034724" cy="1527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5" y="17626"/>
                    </a:moveTo>
                    <a:cubicBezTo>
                      <a:pt x="8145" y="17626"/>
                      <a:pt x="8233" y="17757"/>
                      <a:pt x="8365" y="17954"/>
                    </a:cubicBezTo>
                    <a:cubicBezTo>
                      <a:pt x="8504" y="18143"/>
                      <a:pt x="8687" y="18395"/>
                      <a:pt x="8871" y="18648"/>
                    </a:cubicBezTo>
                    <a:cubicBezTo>
                      <a:pt x="9240" y="19151"/>
                      <a:pt x="9609" y="19654"/>
                      <a:pt x="9609" y="19654"/>
                    </a:cubicBezTo>
                    <a:lnTo>
                      <a:pt x="10919" y="17891"/>
                    </a:lnTo>
                    <a:cubicBezTo>
                      <a:pt x="10919" y="17891"/>
                      <a:pt x="10566" y="17409"/>
                      <a:pt x="10213" y="16927"/>
                    </a:cubicBezTo>
                    <a:cubicBezTo>
                      <a:pt x="10036" y="16687"/>
                      <a:pt x="9860" y="16446"/>
                      <a:pt x="9727" y="16264"/>
                    </a:cubicBezTo>
                    <a:cubicBezTo>
                      <a:pt x="9601" y="16075"/>
                      <a:pt x="9517" y="15950"/>
                      <a:pt x="9517" y="15950"/>
                    </a:cubicBezTo>
                    <a:cubicBezTo>
                      <a:pt x="9517" y="15950"/>
                      <a:pt x="8145" y="17626"/>
                      <a:pt x="8145" y="17626"/>
                    </a:cubicBezTo>
                    <a:close/>
                    <a:moveTo>
                      <a:pt x="10257" y="15048"/>
                    </a:moveTo>
                    <a:cubicBezTo>
                      <a:pt x="10257" y="15048"/>
                      <a:pt x="10339" y="15171"/>
                      <a:pt x="10462" y="15355"/>
                    </a:cubicBezTo>
                    <a:cubicBezTo>
                      <a:pt x="10591" y="15531"/>
                      <a:pt x="10763" y="15767"/>
                      <a:pt x="10935" y="16003"/>
                    </a:cubicBezTo>
                    <a:cubicBezTo>
                      <a:pt x="11280" y="16473"/>
                      <a:pt x="11625" y="16943"/>
                      <a:pt x="11625" y="16943"/>
                    </a:cubicBezTo>
                    <a:lnTo>
                      <a:pt x="12938" y="15183"/>
                    </a:lnTo>
                    <a:cubicBezTo>
                      <a:pt x="12938" y="15183"/>
                      <a:pt x="12608" y="14735"/>
                      <a:pt x="12279" y="14286"/>
                    </a:cubicBezTo>
                    <a:cubicBezTo>
                      <a:pt x="12114" y="14061"/>
                      <a:pt x="11950" y="13836"/>
                      <a:pt x="11826" y="13667"/>
                    </a:cubicBezTo>
                    <a:cubicBezTo>
                      <a:pt x="11709" y="13491"/>
                      <a:pt x="11631" y="13374"/>
                      <a:pt x="11631" y="13374"/>
                    </a:cubicBezTo>
                    <a:cubicBezTo>
                      <a:pt x="11631" y="13374"/>
                      <a:pt x="10257" y="15048"/>
                      <a:pt x="10257" y="15048"/>
                    </a:cubicBezTo>
                    <a:close/>
                    <a:moveTo>
                      <a:pt x="12372" y="12473"/>
                    </a:moveTo>
                    <a:cubicBezTo>
                      <a:pt x="12372" y="12473"/>
                      <a:pt x="12448" y="12588"/>
                      <a:pt x="12562" y="12759"/>
                    </a:cubicBezTo>
                    <a:cubicBezTo>
                      <a:pt x="12682" y="12923"/>
                      <a:pt x="12842" y="13143"/>
                      <a:pt x="13003" y="13362"/>
                    </a:cubicBezTo>
                    <a:cubicBezTo>
                      <a:pt x="13324" y="13799"/>
                      <a:pt x="13645" y="14237"/>
                      <a:pt x="13645" y="14237"/>
                    </a:cubicBezTo>
                    <a:lnTo>
                      <a:pt x="14959" y="12481"/>
                    </a:lnTo>
                    <a:cubicBezTo>
                      <a:pt x="14959" y="12481"/>
                      <a:pt x="14653" y="12064"/>
                      <a:pt x="14348" y="11648"/>
                    </a:cubicBezTo>
                    <a:cubicBezTo>
                      <a:pt x="14195" y="11440"/>
                      <a:pt x="14039" y="11235"/>
                      <a:pt x="13929" y="11075"/>
                    </a:cubicBezTo>
                    <a:cubicBezTo>
                      <a:pt x="13820" y="10911"/>
                      <a:pt x="13747" y="10803"/>
                      <a:pt x="13747" y="10803"/>
                    </a:cubicBezTo>
                    <a:cubicBezTo>
                      <a:pt x="13747" y="10803"/>
                      <a:pt x="12372" y="12473"/>
                      <a:pt x="12372" y="12473"/>
                    </a:cubicBezTo>
                    <a:close/>
                    <a:moveTo>
                      <a:pt x="14489" y="9903"/>
                    </a:moveTo>
                    <a:cubicBezTo>
                      <a:pt x="14489" y="9903"/>
                      <a:pt x="14560" y="10009"/>
                      <a:pt x="14665" y="10168"/>
                    </a:cubicBezTo>
                    <a:cubicBezTo>
                      <a:pt x="14772" y="10325"/>
                      <a:pt x="14925" y="10522"/>
                      <a:pt x="15073" y="10726"/>
                    </a:cubicBezTo>
                    <a:cubicBezTo>
                      <a:pt x="15370" y="11131"/>
                      <a:pt x="15667" y="11534"/>
                      <a:pt x="15667" y="11534"/>
                    </a:cubicBezTo>
                    <a:lnTo>
                      <a:pt x="16983" y="9781"/>
                    </a:lnTo>
                    <a:cubicBezTo>
                      <a:pt x="16983" y="9781"/>
                      <a:pt x="16702" y="9398"/>
                      <a:pt x="16420" y="9015"/>
                    </a:cubicBezTo>
                    <a:cubicBezTo>
                      <a:pt x="16280" y="8823"/>
                      <a:pt x="16134" y="8638"/>
                      <a:pt x="16034" y="8486"/>
                    </a:cubicBezTo>
                    <a:cubicBezTo>
                      <a:pt x="15934" y="8336"/>
                      <a:pt x="15867" y="8236"/>
                      <a:pt x="15867" y="8236"/>
                    </a:cubicBezTo>
                    <a:cubicBezTo>
                      <a:pt x="15867" y="8236"/>
                      <a:pt x="14489" y="9903"/>
                      <a:pt x="14489" y="9903"/>
                    </a:cubicBezTo>
                    <a:close/>
                    <a:moveTo>
                      <a:pt x="16610" y="7338"/>
                    </a:moveTo>
                    <a:cubicBezTo>
                      <a:pt x="16610" y="7338"/>
                      <a:pt x="16865" y="7731"/>
                      <a:pt x="17146" y="8094"/>
                    </a:cubicBezTo>
                    <a:cubicBezTo>
                      <a:pt x="17420" y="8466"/>
                      <a:pt x="17693" y="8837"/>
                      <a:pt x="17693" y="8837"/>
                    </a:cubicBezTo>
                    <a:lnTo>
                      <a:pt x="19011" y="7086"/>
                    </a:lnTo>
                    <a:cubicBezTo>
                      <a:pt x="19011" y="7086"/>
                      <a:pt x="18753" y="6736"/>
                      <a:pt x="18495" y="6386"/>
                    </a:cubicBezTo>
                    <a:cubicBezTo>
                      <a:pt x="18230" y="6046"/>
                      <a:pt x="17990" y="5673"/>
                      <a:pt x="17989" y="5673"/>
                    </a:cubicBezTo>
                    <a:cubicBezTo>
                      <a:pt x="17989" y="5673"/>
                      <a:pt x="16610" y="7338"/>
                      <a:pt x="16610" y="7338"/>
                    </a:cubicBezTo>
                    <a:close/>
                    <a:moveTo>
                      <a:pt x="7344" y="16423"/>
                    </a:moveTo>
                    <a:lnTo>
                      <a:pt x="8750" y="14798"/>
                    </a:lnTo>
                    <a:cubicBezTo>
                      <a:pt x="8750" y="14798"/>
                      <a:pt x="8406" y="14302"/>
                      <a:pt x="8096" y="13769"/>
                    </a:cubicBezTo>
                    <a:cubicBezTo>
                      <a:pt x="7778" y="13245"/>
                      <a:pt x="7461" y="12719"/>
                      <a:pt x="7461" y="12719"/>
                    </a:cubicBezTo>
                    <a:lnTo>
                      <a:pt x="5998" y="14253"/>
                    </a:lnTo>
                    <a:cubicBezTo>
                      <a:pt x="5998" y="14253"/>
                      <a:pt x="6329" y="14802"/>
                      <a:pt x="6661" y="15350"/>
                    </a:cubicBezTo>
                    <a:cubicBezTo>
                      <a:pt x="6826" y="15625"/>
                      <a:pt x="6991" y="15900"/>
                      <a:pt x="7126" y="16094"/>
                    </a:cubicBezTo>
                    <a:cubicBezTo>
                      <a:pt x="7257" y="16292"/>
                      <a:pt x="7344" y="16423"/>
                      <a:pt x="7344" y="16423"/>
                    </a:cubicBezTo>
                    <a:close/>
                    <a:moveTo>
                      <a:pt x="8249" y="11894"/>
                    </a:moveTo>
                    <a:cubicBezTo>
                      <a:pt x="8249" y="11894"/>
                      <a:pt x="8559" y="12406"/>
                      <a:pt x="8869" y="12919"/>
                    </a:cubicBezTo>
                    <a:cubicBezTo>
                      <a:pt x="9172" y="13439"/>
                      <a:pt x="9508" y="13923"/>
                      <a:pt x="9508" y="13923"/>
                    </a:cubicBezTo>
                    <a:lnTo>
                      <a:pt x="10915" y="12301"/>
                    </a:lnTo>
                    <a:cubicBezTo>
                      <a:pt x="10915" y="12301"/>
                      <a:pt x="10595" y="11839"/>
                      <a:pt x="10306" y="11342"/>
                    </a:cubicBezTo>
                    <a:cubicBezTo>
                      <a:pt x="10010" y="10853"/>
                      <a:pt x="9714" y="10363"/>
                      <a:pt x="9714" y="10363"/>
                    </a:cubicBezTo>
                    <a:cubicBezTo>
                      <a:pt x="9714" y="10363"/>
                      <a:pt x="8249" y="11894"/>
                      <a:pt x="8249" y="11894"/>
                    </a:cubicBezTo>
                    <a:close/>
                    <a:moveTo>
                      <a:pt x="10503" y="9540"/>
                    </a:moveTo>
                    <a:cubicBezTo>
                      <a:pt x="10503" y="9540"/>
                      <a:pt x="10791" y="10016"/>
                      <a:pt x="11080" y="10493"/>
                    </a:cubicBezTo>
                    <a:cubicBezTo>
                      <a:pt x="11361" y="10978"/>
                      <a:pt x="11673" y="11428"/>
                      <a:pt x="11673" y="11428"/>
                    </a:cubicBezTo>
                    <a:lnTo>
                      <a:pt x="13083" y="9808"/>
                    </a:lnTo>
                    <a:cubicBezTo>
                      <a:pt x="13083" y="9808"/>
                      <a:pt x="12787" y="9380"/>
                      <a:pt x="12519" y="8919"/>
                    </a:cubicBezTo>
                    <a:cubicBezTo>
                      <a:pt x="12244" y="8466"/>
                      <a:pt x="11969" y="8013"/>
                      <a:pt x="11969" y="8013"/>
                    </a:cubicBezTo>
                    <a:cubicBezTo>
                      <a:pt x="11969" y="8013"/>
                      <a:pt x="10503" y="9540"/>
                      <a:pt x="10503" y="9540"/>
                    </a:cubicBezTo>
                    <a:close/>
                    <a:moveTo>
                      <a:pt x="12759" y="7191"/>
                    </a:moveTo>
                    <a:cubicBezTo>
                      <a:pt x="12759" y="7191"/>
                      <a:pt x="13027" y="7632"/>
                      <a:pt x="13294" y="8071"/>
                    </a:cubicBezTo>
                    <a:cubicBezTo>
                      <a:pt x="13554" y="8520"/>
                      <a:pt x="13843" y="8937"/>
                      <a:pt x="13843" y="8937"/>
                    </a:cubicBezTo>
                    <a:lnTo>
                      <a:pt x="15254" y="7321"/>
                    </a:lnTo>
                    <a:cubicBezTo>
                      <a:pt x="15254" y="7321"/>
                      <a:pt x="14981" y="6925"/>
                      <a:pt x="14735" y="6500"/>
                    </a:cubicBezTo>
                    <a:cubicBezTo>
                      <a:pt x="14481" y="6083"/>
                      <a:pt x="14227" y="5666"/>
                      <a:pt x="14227" y="5666"/>
                    </a:cubicBezTo>
                    <a:cubicBezTo>
                      <a:pt x="14227" y="5666"/>
                      <a:pt x="12759" y="7191"/>
                      <a:pt x="12759" y="7191"/>
                    </a:cubicBezTo>
                    <a:close/>
                    <a:moveTo>
                      <a:pt x="15018" y="4847"/>
                    </a:moveTo>
                    <a:cubicBezTo>
                      <a:pt x="15018" y="4847"/>
                      <a:pt x="15265" y="5251"/>
                      <a:pt x="15511" y="5655"/>
                    </a:cubicBezTo>
                    <a:cubicBezTo>
                      <a:pt x="15750" y="6068"/>
                      <a:pt x="16015" y="6451"/>
                      <a:pt x="16015" y="6451"/>
                    </a:cubicBezTo>
                    <a:lnTo>
                      <a:pt x="17428" y="4837"/>
                    </a:lnTo>
                    <a:cubicBezTo>
                      <a:pt x="17428" y="4837"/>
                      <a:pt x="17366" y="4746"/>
                      <a:pt x="17274" y="4609"/>
                    </a:cubicBezTo>
                    <a:cubicBezTo>
                      <a:pt x="17181" y="4472"/>
                      <a:pt x="17071" y="4276"/>
                      <a:pt x="16953" y="4087"/>
                    </a:cubicBezTo>
                    <a:cubicBezTo>
                      <a:pt x="16721" y="3706"/>
                      <a:pt x="16488" y="3325"/>
                      <a:pt x="16488" y="3325"/>
                    </a:cubicBezTo>
                    <a:cubicBezTo>
                      <a:pt x="16488" y="3325"/>
                      <a:pt x="15018" y="4847"/>
                      <a:pt x="15018" y="4847"/>
                    </a:cubicBezTo>
                    <a:close/>
                    <a:moveTo>
                      <a:pt x="21600" y="5088"/>
                    </a:moveTo>
                    <a:cubicBezTo>
                      <a:pt x="21600" y="5088"/>
                      <a:pt x="18666" y="9207"/>
                      <a:pt x="15732" y="13325"/>
                    </a:cubicBezTo>
                    <a:cubicBezTo>
                      <a:pt x="12813" y="17463"/>
                      <a:pt x="9894" y="21600"/>
                      <a:pt x="9894" y="21600"/>
                    </a:cubicBezTo>
                    <a:cubicBezTo>
                      <a:pt x="9894" y="21600"/>
                      <a:pt x="9741" y="21568"/>
                      <a:pt x="9473" y="21512"/>
                    </a:cubicBezTo>
                    <a:cubicBezTo>
                      <a:pt x="9206" y="21454"/>
                      <a:pt x="8812" y="21382"/>
                      <a:pt x="8360" y="21254"/>
                    </a:cubicBezTo>
                    <a:cubicBezTo>
                      <a:pt x="7453" y="21003"/>
                      <a:pt x="6195" y="20667"/>
                      <a:pt x="4969" y="20189"/>
                    </a:cubicBezTo>
                    <a:cubicBezTo>
                      <a:pt x="4355" y="19954"/>
                      <a:pt x="3715" y="19725"/>
                      <a:pt x="3142" y="19463"/>
                    </a:cubicBezTo>
                    <a:cubicBezTo>
                      <a:pt x="2565" y="19205"/>
                      <a:pt x="2021" y="18952"/>
                      <a:pt x="1552" y="18728"/>
                    </a:cubicBezTo>
                    <a:cubicBezTo>
                      <a:pt x="1080" y="18506"/>
                      <a:pt x="690" y="18307"/>
                      <a:pt x="424" y="18158"/>
                    </a:cubicBezTo>
                    <a:cubicBezTo>
                      <a:pt x="154" y="18011"/>
                      <a:pt x="0" y="17926"/>
                      <a:pt x="0" y="17926"/>
                    </a:cubicBezTo>
                    <a:cubicBezTo>
                      <a:pt x="0" y="17926"/>
                      <a:pt x="4568" y="13426"/>
                      <a:pt x="9135" y="8925"/>
                    </a:cubicBezTo>
                    <a:cubicBezTo>
                      <a:pt x="13724" y="4462"/>
                      <a:pt x="18313" y="0"/>
                      <a:pt x="18313" y="0"/>
                    </a:cubicBezTo>
                    <a:cubicBezTo>
                      <a:pt x="18313" y="0"/>
                      <a:pt x="18364" y="97"/>
                      <a:pt x="18441" y="243"/>
                    </a:cubicBezTo>
                    <a:cubicBezTo>
                      <a:pt x="18521" y="386"/>
                      <a:pt x="18616" y="588"/>
                      <a:pt x="18728" y="773"/>
                    </a:cubicBezTo>
                    <a:cubicBezTo>
                      <a:pt x="18949" y="1146"/>
                      <a:pt x="19171" y="1519"/>
                      <a:pt x="19171" y="1519"/>
                    </a:cubicBezTo>
                    <a:lnTo>
                      <a:pt x="17889" y="2898"/>
                    </a:lnTo>
                    <a:cubicBezTo>
                      <a:pt x="17889" y="2898"/>
                      <a:pt x="18229" y="3483"/>
                      <a:pt x="18610" y="4021"/>
                    </a:cubicBezTo>
                    <a:cubicBezTo>
                      <a:pt x="18794" y="4297"/>
                      <a:pt x="18979" y="4572"/>
                      <a:pt x="19117" y="4779"/>
                    </a:cubicBezTo>
                    <a:cubicBezTo>
                      <a:pt x="19258" y="4982"/>
                      <a:pt x="19359" y="5109"/>
                      <a:pt x="19359" y="5109"/>
                    </a:cubicBezTo>
                    <a:lnTo>
                      <a:pt x="20532" y="3640"/>
                    </a:lnTo>
                    <a:cubicBezTo>
                      <a:pt x="20532" y="3640"/>
                      <a:pt x="20795" y="4007"/>
                      <a:pt x="21058" y="4374"/>
                    </a:cubicBezTo>
                    <a:cubicBezTo>
                      <a:pt x="21188" y="4561"/>
                      <a:pt x="21320" y="4744"/>
                      <a:pt x="21427" y="4870"/>
                    </a:cubicBezTo>
                    <a:cubicBezTo>
                      <a:pt x="21531" y="5001"/>
                      <a:pt x="21600" y="5088"/>
                      <a:pt x="21600" y="5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5" name="îşļïďê">
                <a:extLst>
                  <a:ext uri="{FF2B5EF4-FFF2-40B4-BE49-F238E27FC236}">
                    <a16:creationId xmlns:a16="http://schemas.microsoft.com/office/drawing/2014/main" id="{5CF1B4FB-536E-49E1-BCBA-945DA7566D4E}"/>
                  </a:ext>
                </a:extLst>
              </p:cNvPr>
              <p:cNvSpPr/>
              <p:nvPr/>
            </p:nvSpPr>
            <p:spPr>
              <a:xfrm>
                <a:off x="746389" y="5470114"/>
                <a:ext cx="1179080" cy="742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61" y="8137"/>
                    </a:moveTo>
                    <a:lnTo>
                      <a:pt x="17963" y="5979"/>
                    </a:lnTo>
                    <a:lnTo>
                      <a:pt x="16164" y="6997"/>
                    </a:lnTo>
                    <a:lnTo>
                      <a:pt x="16682" y="9235"/>
                    </a:lnTo>
                    <a:cubicBezTo>
                      <a:pt x="16682" y="9235"/>
                      <a:pt x="18461" y="8137"/>
                      <a:pt x="18461" y="8137"/>
                    </a:cubicBezTo>
                    <a:close/>
                    <a:moveTo>
                      <a:pt x="15724" y="9825"/>
                    </a:moveTo>
                    <a:lnTo>
                      <a:pt x="15195" y="7542"/>
                    </a:lnTo>
                    <a:lnTo>
                      <a:pt x="13395" y="8555"/>
                    </a:lnTo>
                    <a:lnTo>
                      <a:pt x="13944" y="10919"/>
                    </a:lnTo>
                    <a:cubicBezTo>
                      <a:pt x="13944" y="10919"/>
                      <a:pt x="15724" y="9825"/>
                      <a:pt x="15724" y="9825"/>
                    </a:cubicBezTo>
                    <a:close/>
                    <a:moveTo>
                      <a:pt x="12986" y="11507"/>
                    </a:moveTo>
                    <a:lnTo>
                      <a:pt x="12425" y="9100"/>
                    </a:lnTo>
                    <a:lnTo>
                      <a:pt x="10624" y="10108"/>
                    </a:lnTo>
                    <a:lnTo>
                      <a:pt x="11205" y="12597"/>
                    </a:lnTo>
                    <a:cubicBezTo>
                      <a:pt x="11205" y="12597"/>
                      <a:pt x="12986" y="11507"/>
                      <a:pt x="12986" y="11507"/>
                    </a:cubicBezTo>
                    <a:close/>
                    <a:moveTo>
                      <a:pt x="10245" y="13183"/>
                    </a:moveTo>
                    <a:lnTo>
                      <a:pt x="9655" y="10650"/>
                    </a:lnTo>
                    <a:lnTo>
                      <a:pt x="7853" y="11653"/>
                    </a:lnTo>
                    <a:lnTo>
                      <a:pt x="8463" y="14269"/>
                    </a:lnTo>
                    <a:cubicBezTo>
                      <a:pt x="8463" y="14269"/>
                      <a:pt x="10245" y="13183"/>
                      <a:pt x="10245" y="13183"/>
                    </a:cubicBezTo>
                    <a:close/>
                    <a:moveTo>
                      <a:pt x="7503" y="14852"/>
                    </a:moveTo>
                    <a:lnTo>
                      <a:pt x="6882" y="12193"/>
                    </a:lnTo>
                    <a:lnTo>
                      <a:pt x="5078" y="13193"/>
                    </a:lnTo>
                    <a:lnTo>
                      <a:pt x="5720" y="15933"/>
                    </a:lnTo>
                    <a:cubicBezTo>
                      <a:pt x="5720" y="15933"/>
                      <a:pt x="7503" y="14852"/>
                      <a:pt x="7503" y="14852"/>
                    </a:cubicBezTo>
                    <a:close/>
                    <a:moveTo>
                      <a:pt x="17710" y="4731"/>
                    </a:moveTo>
                    <a:lnTo>
                      <a:pt x="17281" y="2539"/>
                    </a:lnTo>
                    <a:lnTo>
                      <a:pt x="15455" y="3426"/>
                    </a:lnTo>
                    <a:lnTo>
                      <a:pt x="15902" y="5700"/>
                    </a:lnTo>
                    <a:cubicBezTo>
                      <a:pt x="15902" y="5700"/>
                      <a:pt x="17710" y="4731"/>
                      <a:pt x="17710" y="4731"/>
                    </a:cubicBezTo>
                    <a:close/>
                    <a:moveTo>
                      <a:pt x="14927" y="6221"/>
                    </a:moveTo>
                    <a:lnTo>
                      <a:pt x="14472" y="3902"/>
                    </a:lnTo>
                    <a:lnTo>
                      <a:pt x="12645" y="4783"/>
                    </a:lnTo>
                    <a:lnTo>
                      <a:pt x="13118" y="7185"/>
                    </a:lnTo>
                    <a:cubicBezTo>
                      <a:pt x="13118" y="7185"/>
                      <a:pt x="14927" y="6221"/>
                      <a:pt x="14927" y="6221"/>
                    </a:cubicBezTo>
                    <a:close/>
                    <a:moveTo>
                      <a:pt x="12144" y="7703"/>
                    </a:moveTo>
                    <a:lnTo>
                      <a:pt x="11661" y="5257"/>
                    </a:lnTo>
                    <a:lnTo>
                      <a:pt x="9833" y="6135"/>
                    </a:lnTo>
                    <a:lnTo>
                      <a:pt x="10334" y="8664"/>
                    </a:lnTo>
                    <a:cubicBezTo>
                      <a:pt x="10334" y="8664"/>
                      <a:pt x="12144" y="7703"/>
                      <a:pt x="12144" y="7703"/>
                    </a:cubicBezTo>
                    <a:close/>
                    <a:moveTo>
                      <a:pt x="9359" y="9180"/>
                    </a:moveTo>
                    <a:lnTo>
                      <a:pt x="8848" y="6606"/>
                    </a:lnTo>
                    <a:lnTo>
                      <a:pt x="7020" y="7479"/>
                    </a:lnTo>
                    <a:lnTo>
                      <a:pt x="7547" y="10136"/>
                    </a:lnTo>
                    <a:cubicBezTo>
                      <a:pt x="7547" y="10136"/>
                      <a:pt x="9359" y="9180"/>
                      <a:pt x="9359" y="9180"/>
                    </a:cubicBezTo>
                    <a:close/>
                    <a:moveTo>
                      <a:pt x="6572" y="10649"/>
                    </a:moveTo>
                    <a:lnTo>
                      <a:pt x="6035" y="7947"/>
                    </a:lnTo>
                    <a:lnTo>
                      <a:pt x="4206" y="8816"/>
                    </a:lnTo>
                    <a:lnTo>
                      <a:pt x="4760" y="11601"/>
                    </a:lnTo>
                    <a:cubicBezTo>
                      <a:pt x="4760" y="11601"/>
                      <a:pt x="6572" y="10649"/>
                      <a:pt x="6572" y="10649"/>
                    </a:cubicBezTo>
                    <a:close/>
                    <a:moveTo>
                      <a:pt x="21600" y="7682"/>
                    </a:moveTo>
                    <a:cubicBezTo>
                      <a:pt x="21600" y="7682"/>
                      <a:pt x="16205" y="11188"/>
                      <a:pt x="10809" y="14694"/>
                    </a:cubicBezTo>
                    <a:cubicBezTo>
                      <a:pt x="5405" y="18147"/>
                      <a:pt x="0" y="21600"/>
                      <a:pt x="0" y="21600"/>
                    </a:cubicBezTo>
                    <a:cubicBezTo>
                      <a:pt x="0" y="21600"/>
                      <a:pt x="166" y="20683"/>
                      <a:pt x="415" y="19307"/>
                    </a:cubicBezTo>
                    <a:cubicBezTo>
                      <a:pt x="678" y="17938"/>
                      <a:pt x="990" y="16170"/>
                      <a:pt x="1393" y="14409"/>
                    </a:cubicBezTo>
                    <a:cubicBezTo>
                      <a:pt x="1792" y="12647"/>
                      <a:pt x="2202" y="10936"/>
                      <a:pt x="2515" y="9680"/>
                    </a:cubicBezTo>
                    <a:cubicBezTo>
                      <a:pt x="2665" y="9053"/>
                      <a:pt x="2817" y="8524"/>
                      <a:pt x="2917" y="8159"/>
                    </a:cubicBezTo>
                    <a:cubicBezTo>
                      <a:pt x="3019" y="7795"/>
                      <a:pt x="3077" y="7587"/>
                      <a:pt x="3077" y="7587"/>
                    </a:cubicBezTo>
                    <a:cubicBezTo>
                      <a:pt x="3077" y="7587"/>
                      <a:pt x="7272" y="5704"/>
                      <a:pt x="11467" y="3823"/>
                    </a:cubicBezTo>
                    <a:cubicBezTo>
                      <a:pt x="15656" y="1912"/>
                      <a:pt x="19846" y="0"/>
                      <a:pt x="19846" y="0"/>
                    </a:cubicBezTo>
                    <a:cubicBezTo>
                      <a:pt x="19846" y="0"/>
                      <a:pt x="19942" y="598"/>
                      <a:pt x="20079" y="1177"/>
                    </a:cubicBezTo>
                    <a:cubicBezTo>
                      <a:pt x="20205" y="1761"/>
                      <a:pt x="20330" y="2344"/>
                      <a:pt x="20330" y="2344"/>
                    </a:cubicBezTo>
                    <a:lnTo>
                      <a:pt x="18785" y="3143"/>
                    </a:lnTo>
                    <a:cubicBezTo>
                      <a:pt x="18785" y="3143"/>
                      <a:pt x="18946" y="3983"/>
                      <a:pt x="19107" y="4823"/>
                    </a:cubicBezTo>
                    <a:cubicBezTo>
                      <a:pt x="19297" y="5648"/>
                      <a:pt x="19487" y="6473"/>
                      <a:pt x="19487" y="6473"/>
                    </a:cubicBezTo>
                    <a:lnTo>
                      <a:pt x="21062" y="5531"/>
                    </a:lnTo>
                    <a:cubicBezTo>
                      <a:pt x="21062" y="5531"/>
                      <a:pt x="21195" y="6070"/>
                      <a:pt x="21328" y="6608"/>
                    </a:cubicBezTo>
                    <a:cubicBezTo>
                      <a:pt x="21394" y="6879"/>
                      <a:pt x="21460" y="7149"/>
                      <a:pt x="21509" y="7351"/>
                    </a:cubicBezTo>
                    <a:cubicBezTo>
                      <a:pt x="21557" y="7554"/>
                      <a:pt x="21600" y="7682"/>
                      <a:pt x="21600" y="7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92500" lnSpcReduction="10000"/>
              </a:bodyPr>
              <a:lstStyle/>
              <a:p>
                <a:endParaRPr sz="2000"/>
              </a:p>
            </p:txBody>
          </p:sp>
          <p:sp>
            <p:nvSpPr>
              <p:cNvPr id="56" name="íšľîḓê">
                <a:extLst>
                  <a:ext uri="{FF2B5EF4-FFF2-40B4-BE49-F238E27FC236}">
                    <a16:creationId xmlns:a16="http://schemas.microsoft.com/office/drawing/2014/main" id="{41F45E80-9CC7-4D60-823D-53E693B83E35}"/>
                  </a:ext>
                </a:extLst>
              </p:cNvPr>
              <p:cNvSpPr/>
              <p:nvPr/>
            </p:nvSpPr>
            <p:spPr>
              <a:xfrm>
                <a:off x="1922208" y="6635708"/>
                <a:ext cx="1102981" cy="1418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80" y="6778"/>
                    </a:moveTo>
                    <a:cubicBezTo>
                      <a:pt x="19080" y="6778"/>
                      <a:pt x="18995" y="6743"/>
                      <a:pt x="18876" y="6676"/>
                    </a:cubicBezTo>
                    <a:cubicBezTo>
                      <a:pt x="18757" y="6612"/>
                      <a:pt x="18597" y="6527"/>
                      <a:pt x="18436" y="6441"/>
                    </a:cubicBezTo>
                    <a:cubicBezTo>
                      <a:pt x="18116" y="6271"/>
                      <a:pt x="17795" y="6102"/>
                      <a:pt x="17795" y="6102"/>
                    </a:cubicBezTo>
                    <a:lnTo>
                      <a:pt x="16667" y="7424"/>
                    </a:lnTo>
                    <a:cubicBezTo>
                      <a:pt x="16667" y="7424"/>
                      <a:pt x="17000" y="7600"/>
                      <a:pt x="17333" y="7775"/>
                    </a:cubicBezTo>
                    <a:cubicBezTo>
                      <a:pt x="17500" y="7864"/>
                      <a:pt x="17665" y="7952"/>
                      <a:pt x="17790" y="8018"/>
                    </a:cubicBezTo>
                    <a:cubicBezTo>
                      <a:pt x="17914" y="8087"/>
                      <a:pt x="18001" y="8125"/>
                      <a:pt x="18001" y="8125"/>
                    </a:cubicBezTo>
                    <a:cubicBezTo>
                      <a:pt x="18001" y="8125"/>
                      <a:pt x="19080" y="6778"/>
                      <a:pt x="19080" y="6778"/>
                    </a:cubicBezTo>
                    <a:close/>
                    <a:moveTo>
                      <a:pt x="17420" y="8850"/>
                    </a:moveTo>
                    <a:cubicBezTo>
                      <a:pt x="17420" y="8850"/>
                      <a:pt x="17314" y="8804"/>
                      <a:pt x="17139" y="8712"/>
                    </a:cubicBezTo>
                    <a:cubicBezTo>
                      <a:pt x="16962" y="8622"/>
                      <a:pt x="16710" y="8494"/>
                      <a:pt x="16406" y="8340"/>
                    </a:cubicBezTo>
                    <a:cubicBezTo>
                      <a:pt x="15801" y="8030"/>
                      <a:pt x="14975" y="7640"/>
                      <a:pt x="14205" y="7185"/>
                    </a:cubicBezTo>
                    <a:cubicBezTo>
                      <a:pt x="13420" y="6746"/>
                      <a:pt x="12628" y="6317"/>
                      <a:pt x="12075" y="5951"/>
                    </a:cubicBezTo>
                    <a:cubicBezTo>
                      <a:pt x="11507" y="5602"/>
                      <a:pt x="11128" y="5368"/>
                      <a:pt x="11128" y="5368"/>
                    </a:cubicBezTo>
                    <a:lnTo>
                      <a:pt x="9824" y="6589"/>
                    </a:lnTo>
                    <a:cubicBezTo>
                      <a:pt x="9824" y="6589"/>
                      <a:pt x="10216" y="6831"/>
                      <a:pt x="10804" y="7193"/>
                    </a:cubicBezTo>
                    <a:cubicBezTo>
                      <a:pt x="11378" y="7570"/>
                      <a:pt x="12196" y="8018"/>
                      <a:pt x="13009" y="8471"/>
                    </a:cubicBezTo>
                    <a:cubicBezTo>
                      <a:pt x="13808" y="8941"/>
                      <a:pt x="14661" y="9348"/>
                      <a:pt x="15289" y="9667"/>
                    </a:cubicBezTo>
                    <a:cubicBezTo>
                      <a:pt x="15603" y="9827"/>
                      <a:pt x="15865" y="9959"/>
                      <a:pt x="16048" y="10052"/>
                    </a:cubicBezTo>
                    <a:cubicBezTo>
                      <a:pt x="16231" y="10146"/>
                      <a:pt x="16338" y="10196"/>
                      <a:pt x="16338" y="10196"/>
                    </a:cubicBezTo>
                    <a:cubicBezTo>
                      <a:pt x="16338" y="10196"/>
                      <a:pt x="17420" y="8850"/>
                      <a:pt x="17420" y="8850"/>
                    </a:cubicBezTo>
                    <a:close/>
                    <a:moveTo>
                      <a:pt x="15755" y="10920"/>
                    </a:moveTo>
                    <a:cubicBezTo>
                      <a:pt x="15755" y="10920"/>
                      <a:pt x="15328" y="10704"/>
                      <a:pt x="14686" y="10382"/>
                    </a:cubicBezTo>
                    <a:cubicBezTo>
                      <a:pt x="14046" y="10057"/>
                      <a:pt x="13179" y="9641"/>
                      <a:pt x="12365" y="9163"/>
                    </a:cubicBezTo>
                    <a:cubicBezTo>
                      <a:pt x="11536" y="8703"/>
                      <a:pt x="10704" y="8245"/>
                      <a:pt x="10119" y="7862"/>
                    </a:cubicBezTo>
                    <a:cubicBezTo>
                      <a:pt x="9520" y="7493"/>
                      <a:pt x="9121" y="7246"/>
                      <a:pt x="9121" y="7246"/>
                    </a:cubicBezTo>
                    <a:lnTo>
                      <a:pt x="7815" y="8466"/>
                    </a:lnTo>
                    <a:cubicBezTo>
                      <a:pt x="7815" y="8466"/>
                      <a:pt x="8228" y="8720"/>
                      <a:pt x="8847" y="9102"/>
                    </a:cubicBezTo>
                    <a:cubicBezTo>
                      <a:pt x="9159" y="9288"/>
                      <a:pt x="9507" y="9526"/>
                      <a:pt x="9911" y="9747"/>
                    </a:cubicBezTo>
                    <a:cubicBezTo>
                      <a:pt x="10311" y="9970"/>
                      <a:pt x="10740" y="10209"/>
                      <a:pt x="11168" y="10447"/>
                    </a:cubicBezTo>
                    <a:cubicBezTo>
                      <a:pt x="12009" y="10941"/>
                      <a:pt x="12903" y="11374"/>
                      <a:pt x="13566" y="11708"/>
                    </a:cubicBezTo>
                    <a:cubicBezTo>
                      <a:pt x="14229" y="12043"/>
                      <a:pt x="14670" y="12266"/>
                      <a:pt x="14670" y="12266"/>
                    </a:cubicBezTo>
                    <a:cubicBezTo>
                      <a:pt x="14670" y="12266"/>
                      <a:pt x="15755" y="10920"/>
                      <a:pt x="15755" y="10920"/>
                    </a:cubicBezTo>
                    <a:close/>
                    <a:moveTo>
                      <a:pt x="14085" y="12990"/>
                    </a:moveTo>
                    <a:cubicBezTo>
                      <a:pt x="14085" y="12990"/>
                      <a:pt x="13635" y="12763"/>
                      <a:pt x="12962" y="12422"/>
                    </a:cubicBezTo>
                    <a:cubicBezTo>
                      <a:pt x="12287" y="12083"/>
                      <a:pt x="11379" y="11640"/>
                      <a:pt x="10522" y="11139"/>
                    </a:cubicBezTo>
                    <a:cubicBezTo>
                      <a:pt x="10086" y="10896"/>
                      <a:pt x="9651" y="10653"/>
                      <a:pt x="9242" y="10426"/>
                    </a:cubicBezTo>
                    <a:cubicBezTo>
                      <a:pt x="8833" y="10199"/>
                      <a:pt x="8478" y="9959"/>
                      <a:pt x="8160" y="9769"/>
                    </a:cubicBezTo>
                    <a:cubicBezTo>
                      <a:pt x="7530" y="9380"/>
                      <a:pt x="7111" y="9121"/>
                      <a:pt x="7111" y="9121"/>
                    </a:cubicBezTo>
                    <a:lnTo>
                      <a:pt x="5802" y="10340"/>
                    </a:lnTo>
                    <a:cubicBezTo>
                      <a:pt x="5802" y="10340"/>
                      <a:pt x="6235" y="10607"/>
                      <a:pt x="6885" y="11007"/>
                    </a:cubicBezTo>
                    <a:cubicBezTo>
                      <a:pt x="7213" y="11204"/>
                      <a:pt x="7581" y="11450"/>
                      <a:pt x="8001" y="11686"/>
                    </a:cubicBezTo>
                    <a:cubicBezTo>
                      <a:pt x="8423" y="11921"/>
                      <a:pt x="8872" y="12172"/>
                      <a:pt x="9322" y="12422"/>
                    </a:cubicBezTo>
                    <a:cubicBezTo>
                      <a:pt x="10207" y="12939"/>
                      <a:pt x="11142" y="13398"/>
                      <a:pt x="11839" y="13748"/>
                    </a:cubicBezTo>
                    <a:cubicBezTo>
                      <a:pt x="12535" y="14099"/>
                      <a:pt x="12999" y="14333"/>
                      <a:pt x="12999" y="14333"/>
                    </a:cubicBezTo>
                    <a:cubicBezTo>
                      <a:pt x="12999" y="14333"/>
                      <a:pt x="14085" y="12990"/>
                      <a:pt x="14085" y="12990"/>
                    </a:cubicBezTo>
                    <a:close/>
                    <a:moveTo>
                      <a:pt x="12414" y="15055"/>
                    </a:moveTo>
                    <a:cubicBezTo>
                      <a:pt x="12414" y="15055"/>
                      <a:pt x="11942" y="14818"/>
                      <a:pt x="11234" y="14460"/>
                    </a:cubicBezTo>
                    <a:cubicBezTo>
                      <a:pt x="10525" y="14106"/>
                      <a:pt x="9575" y="13637"/>
                      <a:pt x="8674" y="13112"/>
                    </a:cubicBezTo>
                    <a:cubicBezTo>
                      <a:pt x="8218" y="12857"/>
                      <a:pt x="7761" y="12603"/>
                      <a:pt x="7332" y="12365"/>
                    </a:cubicBezTo>
                    <a:cubicBezTo>
                      <a:pt x="6906" y="12122"/>
                      <a:pt x="6531" y="11874"/>
                      <a:pt x="6198" y="11673"/>
                    </a:cubicBezTo>
                    <a:cubicBezTo>
                      <a:pt x="5537" y="11266"/>
                      <a:pt x="5096" y="10995"/>
                      <a:pt x="5096" y="10995"/>
                    </a:cubicBezTo>
                    <a:lnTo>
                      <a:pt x="3785" y="12212"/>
                    </a:lnTo>
                    <a:cubicBezTo>
                      <a:pt x="3785" y="12212"/>
                      <a:pt x="4238" y="12492"/>
                      <a:pt x="4920" y="12911"/>
                    </a:cubicBezTo>
                    <a:cubicBezTo>
                      <a:pt x="5263" y="13119"/>
                      <a:pt x="5651" y="13373"/>
                      <a:pt x="6088" y="13623"/>
                    </a:cubicBezTo>
                    <a:cubicBezTo>
                      <a:pt x="6530" y="13869"/>
                      <a:pt x="7001" y="14132"/>
                      <a:pt x="7471" y="14395"/>
                    </a:cubicBezTo>
                    <a:cubicBezTo>
                      <a:pt x="7946" y="14652"/>
                      <a:pt x="8405" y="14930"/>
                      <a:pt x="8862" y="15157"/>
                    </a:cubicBezTo>
                    <a:cubicBezTo>
                      <a:pt x="9319" y="15387"/>
                      <a:pt x="9744" y="15601"/>
                      <a:pt x="10109" y="15784"/>
                    </a:cubicBezTo>
                    <a:cubicBezTo>
                      <a:pt x="10839" y="16151"/>
                      <a:pt x="11325" y="16397"/>
                      <a:pt x="11325" y="16397"/>
                    </a:cubicBezTo>
                    <a:cubicBezTo>
                      <a:pt x="11325" y="16397"/>
                      <a:pt x="12414" y="15055"/>
                      <a:pt x="12414" y="15055"/>
                    </a:cubicBezTo>
                    <a:close/>
                    <a:moveTo>
                      <a:pt x="12456" y="3042"/>
                    </a:moveTo>
                    <a:lnTo>
                      <a:pt x="11310" y="2228"/>
                    </a:lnTo>
                    <a:lnTo>
                      <a:pt x="9940" y="3403"/>
                    </a:lnTo>
                    <a:lnTo>
                      <a:pt x="11129" y="4247"/>
                    </a:lnTo>
                    <a:cubicBezTo>
                      <a:pt x="11129" y="4247"/>
                      <a:pt x="12456" y="3042"/>
                      <a:pt x="12456" y="3042"/>
                    </a:cubicBezTo>
                    <a:close/>
                    <a:moveTo>
                      <a:pt x="10414" y="4896"/>
                    </a:moveTo>
                    <a:lnTo>
                      <a:pt x="9201" y="4036"/>
                    </a:lnTo>
                    <a:lnTo>
                      <a:pt x="7828" y="5210"/>
                    </a:lnTo>
                    <a:lnTo>
                      <a:pt x="9085" y="6100"/>
                    </a:lnTo>
                    <a:cubicBezTo>
                      <a:pt x="9085" y="6100"/>
                      <a:pt x="10414" y="4896"/>
                      <a:pt x="10414" y="4896"/>
                    </a:cubicBezTo>
                    <a:close/>
                    <a:moveTo>
                      <a:pt x="8369" y="6747"/>
                    </a:moveTo>
                    <a:lnTo>
                      <a:pt x="7088" y="5842"/>
                    </a:lnTo>
                    <a:lnTo>
                      <a:pt x="5712" y="7015"/>
                    </a:lnTo>
                    <a:lnTo>
                      <a:pt x="7038" y="7949"/>
                    </a:lnTo>
                    <a:cubicBezTo>
                      <a:pt x="7038" y="7949"/>
                      <a:pt x="8369" y="6747"/>
                      <a:pt x="8369" y="6747"/>
                    </a:cubicBezTo>
                    <a:close/>
                    <a:moveTo>
                      <a:pt x="6320" y="8596"/>
                    </a:moveTo>
                    <a:lnTo>
                      <a:pt x="4971" y="7646"/>
                    </a:lnTo>
                    <a:lnTo>
                      <a:pt x="3593" y="8816"/>
                    </a:lnTo>
                    <a:lnTo>
                      <a:pt x="4986" y="9796"/>
                    </a:lnTo>
                    <a:cubicBezTo>
                      <a:pt x="4986" y="9796"/>
                      <a:pt x="6320" y="8596"/>
                      <a:pt x="6320" y="8596"/>
                    </a:cubicBezTo>
                    <a:close/>
                    <a:moveTo>
                      <a:pt x="4268" y="10443"/>
                    </a:moveTo>
                    <a:lnTo>
                      <a:pt x="2851" y="9447"/>
                    </a:lnTo>
                    <a:lnTo>
                      <a:pt x="1471" y="10617"/>
                    </a:lnTo>
                    <a:lnTo>
                      <a:pt x="2932" y="11642"/>
                    </a:lnTo>
                    <a:cubicBezTo>
                      <a:pt x="2932" y="11642"/>
                      <a:pt x="4268" y="10443"/>
                      <a:pt x="4268" y="10443"/>
                    </a:cubicBezTo>
                    <a:close/>
                    <a:moveTo>
                      <a:pt x="11871" y="4735"/>
                    </a:moveTo>
                    <a:lnTo>
                      <a:pt x="13112" y="5534"/>
                    </a:lnTo>
                    <a:lnTo>
                      <a:pt x="14366" y="4283"/>
                    </a:lnTo>
                    <a:lnTo>
                      <a:pt x="13171" y="3512"/>
                    </a:lnTo>
                    <a:cubicBezTo>
                      <a:pt x="13171" y="3512"/>
                      <a:pt x="11871" y="4735"/>
                      <a:pt x="11871" y="4735"/>
                    </a:cubicBezTo>
                    <a:close/>
                    <a:moveTo>
                      <a:pt x="14214" y="6122"/>
                    </a:moveTo>
                    <a:lnTo>
                      <a:pt x="15501" y="6875"/>
                    </a:lnTo>
                    <a:lnTo>
                      <a:pt x="16669" y="5576"/>
                    </a:lnTo>
                    <a:lnTo>
                      <a:pt x="15430" y="4848"/>
                    </a:lnTo>
                    <a:cubicBezTo>
                      <a:pt x="15430" y="4848"/>
                      <a:pt x="14214" y="6122"/>
                      <a:pt x="14214" y="6122"/>
                    </a:cubicBezTo>
                    <a:close/>
                    <a:moveTo>
                      <a:pt x="21600" y="5004"/>
                    </a:moveTo>
                    <a:cubicBezTo>
                      <a:pt x="21600" y="5004"/>
                      <a:pt x="18400" y="9160"/>
                      <a:pt x="15199" y="13316"/>
                    </a:cubicBezTo>
                    <a:cubicBezTo>
                      <a:pt x="11967" y="17458"/>
                      <a:pt x="8735" y="21600"/>
                      <a:pt x="8735" y="21600"/>
                    </a:cubicBezTo>
                    <a:cubicBezTo>
                      <a:pt x="8735" y="21600"/>
                      <a:pt x="8566" y="21436"/>
                      <a:pt x="8271" y="21150"/>
                    </a:cubicBezTo>
                    <a:cubicBezTo>
                      <a:pt x="7971" y="20873"/>
                      <a:pt x="7576" y="20438"/>
                      <a:pt x="7102" y="19933"/>
                    </a:cubicBezTo>
                    <a:cubicBezTo>
                      <a:pt x="6632" y="19422"/>
                      <a:pt x="6078" y="18846"/>
                      <a:pt x="5523" y="18206"/>
                    </a:cubicBezTo>
                    <a:cubicBezTo>
                      <a:pt x="4990" y="17559"/>
                      <a:pt x="4421" y="16871"/>
                      <a:pt x="3852" y="16182"/>
                    </a:cubicBezTo>
                    <a:cubicBezTo>
                      <a:pt x="2779" y="14776"/>
                      <a:pt x="1763" y="13402"/>
                      <a:pt x="1101" y="12321"/>
                    </a:cubicBezTo>
                    <a:cubicBezTo>
                      <a:pt x="765" y="11792"/>
                      <a:pt x="485" y="11351"/>
                      <a:pt x="289" y="11042"/>
                    </a:cubicBezTo>
                    <a:cubicBezTo>
                      <a:pt x="190" y="10891"/>
                      <a:pt x="120" y="10767"/>
                      <a:pt x="73" y="10682"/>
                    </a:cubicBezTo>
                    <a:cubicBezTo>
                      <a:pt x="25" y="10597"/>
                      <a:pt x="0" y="10552"/>
                      <a:pt x="0" y="10552"/>
                    </a:cubicBezTo>
                    <a:cubicBezTo>
                      <a:pt x="0" y="10552"/>
                      <a:pt x="3202" y="7919"/>
                      <a:pt x="6403" y="5286"/>
                    </a:cubicBezTo>
                    <a:cubicBezTo>
                      <a:pt x="9590" y="2643"/>
                      <a:pt x="12776" y="0"/>
                      <a:pt x="12776" y="0"/>
                    </a:cubicBezTo>
                    <a:lnTo>
                      <a:pt x="14040" y="849"/>
                    </a:lnTo>
                    <a:lnTo>
                      <a:pt x="12897" y="1866"/>
                    </a:lnTo>
                    <a:cubicBezTo>
                      <a:pt x="12897" y="1866"/>
                      <a:pt x="12990" y="1930"/>
                      <a:pt x="13153" y="2042"/>
                    </a:cubicBezTo>
                    <a:cubicBezTo>
                      <a:pt x="13318" y="2155"/>
                      <a:pt x="13543" y="2323"/>
                      <a:pt x="13842" y="2497"/>
                    </a:cubicBezTo>
                    <a:cubicBezTo>
                      <a:pt x="14135" y="2678"/>
                      <a:pt x="14476" y="2889"/>
                      <a:pt x="14842" y="3115"/>
                    </a:cubicBezTo>
                    <a:cubicBezTo>
                      <a:pt x="15206" y="3344"/>
                      <a:pt x="15589" y="3592"/>
                      <a:pt x="16002" y="3810"/>
                    </a:cubicBezTo>
                    <a:cubicBezTo>
                      <a:pt x="16817" y="4256"/>
                      <a:pt x="17603" y="4736"/>
                      <a:pt x="18245" y="5033"/>
                    </a:cubicBezTo>
                    <a:cubicBezTo>
                      <a:pt x="18871" y="5351"/>
                      <a:pt x="19289" y="5564"/>
                      <a:pt x="19289" y="5564"/>
                    </a:cubicBezTo>
                    <a:lnTo>
                      <a:pt x="20256" y="4385"/>
                    </a:lnTo>
                    <a:cubicBezTo>
                      <a:pt x="20256" y="4385"/>
                      <a:pt x="20338" y="4426"/>
                      <a:pt x="20461" y="4488"/>
                    </a:cubicBezTo>
                    <a:cubicBezTo>
                      <a:pt x="20581" y="4553"/>
                      <a:pt x="20749" y="4630"/>
                      <a:pt x="20921" y="4703"/>
                    </a:cubicBezTo>
                    <a:cubicBezTo>
                      <a:pt x="21261" y="4853"/>
                      <a:pt x="21600" y="5004"/>
                      <a:pt x="21600" y="50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endParaRPr sz="2000"/>
              </a:p>
            </p:txBody>
          </p:sp>
          <p:sp>
            <p:nvSpPr>
              <p:cNvPr id="57" name="îṣḻïdê">
                <a:extLst>
                  <a:ext uri="{FF2B5EF4-FFF2-40B4-BE49-F238E27FC236}">
                    <a16:creationId xmlns:a16="http://schemas.microsoft.com/office/drawing/2014/main" id="{3FEC63DB-A904-4DBF-9EFA-6867E927F781}"/>
                  </a:ext>
                </a:extLst>
              </p:cNvPr>
              <p:cNvSpPr/>
              <p:nvPr/>
            </p:nvSpPr>
            <p:spPr>
              <a:xfrm>
                <a:off x="1104247" y="4713500"/>
                <a:ext cx="646242" cy="465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57" y="2714"/>
                    </a:moveTo>
                    <a:cubicBezTo>
                      <a:pt x="6157" y="2714"/>
                      <a:pt x="6175" y="3689"/>
                      <a:pt x="6201" y="5151"/>
                    </a:cubicBezTo>
                    <a:cubicBezTo>
                      <a:pt x="6221" y="5881"/>
                      <a:pt x="6210" y="6737"/>
                      <a:pt x="6256" y="7648"/>
                    </a:cubicBezTo>
                    <a:cubicBezTo>
                      <a:pt x="6308" y="8558"/>
                      <a:pt x="6363" y="9529"/>
                      <a:pt x="6418" y="10499"/>
                    </a:cubicBezTo>
                    <a:cubicBezTo>
                      <a:pt x="6538" y="12439"/>
                      <a:pt x="6587" y="14388"/>
                      <a:pt x="6759" y="15830"/>
                    </a:cubicBezTo>
                    <a:cubicBezTo>
                      <a:pt x="6894" y="17275"/>
                      <a:pt x="6983" y="18240"/>
                      <a:pt x="6983" y="18240"/>
                    </a:cubicBezTo>
                    <a:lnTo>
                      <a:pt x="9632" y="17764"/>
                    </a:lnTo>
                    <a:cubicBezTo>
                      <a:pt x="9632" y="17764"/>
                      <a:pt x="9545" y="16825"/>
                      <a:pt x="9414" y="15418"/>
                    </a:cubicBezTo>
                    <a:cubicBezTo>
                      <a:pt x="9246" y="14017"/>
                      <a:pt x="9201" y="12114"/>
                      <a:pt x="9082" y="10227"/>
                    </a:cubicBezTo>
                    <a:cubicBezTo>
                      <a:pt x="9029" y="9281"/>
                      <a:pt x="8975" y="8336"/>
                      <a:pt x="8924" y="7450"/>
                    </a:cubicBezTo>
                    <a:cubicBezTo>
                      <a:pt x="8879" y="6564"/>
                      <a:pt x="8891" y="5729"/>
                      <a:pt x="8871" y="5018"/>
                    </a:cubicBezTo>
                    <a:cubicBezTo>
                      <a:pt x="8846" y="3592"/>
                      <a:pt x="8828" y="2644"/>
                      <a:pt x="8828" y="2644"/>
                    </a:cubicBezTo>
                    <a:cubicBezTo>
                      <a:pt x="8828" y="2644"/>
                      <a:pt x="6157" y="2714"/>
                      <a:pt x="6157" y="2714"/>
                    </a:cubicBezTo>
                    <a:close/>
                    <a:moveTo>
                      <a:pt x="10873" y="2590"/>
                    </a:moveTo>
                    <a:cubicBezTo>
                      <a:pt x="10873" y="2590"/>
                      <a:pt x="10889" y="3521"/>
                      <a:pt x="10914" y="4915"/>
                    </a:cubicBezTo>
                    <a:cubicBezTo>
                      <a:pt x="10933" y="5614"/>
                      <a:pt x="10920" y="6430"/>
                      <a:pt x="10966" y="7299"/>
                    </a:cubicBezTo>
                    <a:cubicBezTo>
                      <a:pt x="11015" y="8167"/>
                      <a:pt x="11068" y="9092"/>
                      <a:pt x="11121" y="10018"/>
                    </a:cubicBezTo>
                    <a:cubicBezTo>
                      <a:pt x="11237" y="11868"/>
                      <a:pt x="11279" y="13730"/>
                      <a:pt x="11446" y="15102"/>
                    </a:cubicBezTo>
                    <a:cubicBezTo>
                      <a:pt x="11574" y="16481"/>
                      <a:pt x="11660" y="17400"/>
                      <a:pt x="11660" y="17400"/>
                    </a:cubicBezTo>
                    <a:lnTo>
                      <a:pt x="14309" y="16924"/>
                    </a:lnTo>
                    <a:cubicBezTo>
                      <a:pt x="14309" y="16924"/>
                      <a:pt x="14226" y="16031"/>
                      <a:pt x="14101" y="14690"/>
                    </a:cubicBezTo>
                    <a:cubicBezTo>
                      <a:pt x="13938" y="13355"/>
                      <a:pt x="13898" y="11545"/>
                      <a:pt x="13785" y="9745"/>
                    </a:cubicBezTo>
                    <a:cubicBezTo>
                      <a:pt x="13734" y="8846"/>
                      <a:pt x="13682" y="7946"/>
                      <a:pt x="13633" y="7102"/>
                    </a:cubicBezTo>
                    <a:cubicBezTo>
                      <a:pt x="13589" y="6256"/>
                      <a:pt x="13602" y="5461"/>
                      <a:pt x="13584" y="4784"/>
                    </a:cubicBezTo>
                    <a:cubicBezTo>
                      <a:pt x="13560" y="3426"/>
                      <a:pt x="13544" y="2520"/>
                      <a:pt x="13544" y="2520"/>
                    </a:cubicBezTo>
                    <a:cubicBezTo>
                      <a:pt x="13544" y="2520"/>
                      <a:pt x="10873" y="2590"/>
                      <a:pt x="10873" y="2590"/>
                    </a:cubicBezTo>
                    <a:close/>
                    <a:moveTo>
                      <a:pt x="15587" y="2467"/>
                    </a:moveTo>
                    <a:cubicBezTo>
                      <a:pt x="15587" y="2467"/>
                      <a:pt x="15603" y="3353"/>
                      <a:pt x="15627" y="4681"/>
                    </a:cubicBezTo>
                    <a:cubicBezTo>
                      <a:pt x="15645" y="5344"/>
                      <a:pt x="15631" y="6123"/>
                      <a:pt x="15675" y="6950"/>
                    </a:cubicBezTo>
                    <a:cubicBezTo>
                      <a:pt x="15722" y="7776"/>
                      <a:pt x="15774" y="8657"/>
                      <a:pt x="15824" y="9538"/>
                    </a:cubicBezTo>
                    <a:cubicBezTo>
                      <a:pt x="15935" y="11297"/>
                      <a:pt x="15972" y="13070"/>
                      <a:pt x="16133" y="14375"/>
                    </a:cubicBezTo>
                    <a:cubicBezTo>
                      <a:pt x="16255" y="15686"/>
                      <a:pt x="16336" y="16562"/>
                      <a:pt x="16336" y="16562"/>
                    </a:cubicBezTo>
                    <a:lnTo>
                      <a:pt x="18986" y="16085"/>
                    </a:lnTo>
                    <a:cubicBezTo>
                      <a:pt x="18986" y="16085"/>
                      <a:pt x="18907" y="15238"/>
                      <a:pt x="18788" y="13963"/>
                    </a:cubicBezTo>
                    <a:cubicBezTo>
                      <a:pt x="18630" y="12696"/>
                      <a:pt x="18597" y="10974"/>
                      <a:pt x="18489" y="9265"/>
                    </a:cubicBezTo>
                    <a:cubicBezTo>
                      <a:pt x="18439" y="8409"/>
                      <a:pt x="18389" y="7554"/>
                      <a:pt x="18343" y="6753"/>
                    </a:cubicBezTo>
                    <a:cubicBezTo>
                      <a:pt x="18300" y="5950"/>
                      <a:pt x="18314" y="5194"/>
                      <a:pt x="18297" y="4548"/>
                    </a:cubicBezTo>
                    <a:cubicBezTo>
                      <a:pt x="18274" y="3257"/>
                      <a:pt x="18258" y="2395"/>
                      <a:pt x="18258" y="2395"/>
                    </a:cubicBezTo>
                    <a:cubicBezTo>
                      <a:pt x="18258" y="2395"/>
                      <a:pt x="15587" y="2467"/>
                      <a:pt x="15587" y="2467"/>
                    </a:cubicBezTo>
                    <a:close/>
                    <a:moveTo>
                      <a:pt x="3474" y="12081"/>
                    </a:moveTo>
                    <a:cubicBezTo>
                      <a:pt x="4087" y="12008"/>
                      <a:pt x="4554" y="11405"/>
                      <a:pt x="4517" y="10736"/>
                    </a:cubicBezTo>
                    <a:cubicBezTo>
                      <a:pt x="4480" y="10065"/>
                      <a:pt x="3953" y="9564"/>
                      <a:pt x="3338" y="9619"/>
                    </a:cubicBezTo>
                    <a:cubicBezTo>
                      <a:pt x="2725" y="9672"/>
                      <a:pt x="2258" y="10275"/>
                      <a:pt x="2296" y="10963"/>
                    </a:cubicBezTo>
                    <a:cubicBezTo>
                      <a:pt x="2334" y="11651"/>
                      <a:pt x="2862" y="12151"/>
                      <a:pt x="3474" y="12081"/>
                    </a:cubicBezTo>
                    <a:close/>
                    <a:moveTo>
                      <a:pt x="2801" y="0"/>
                    </a:moveTo>
                    <a:lnTo>
                      <a:pt x="20637" y="0"/>
                    </a:lnTo>
                    <a:lnTo>
                      <a:pt x="20690" y="2333"/>
                    </a:lnTo>
                    <a:lnTo>
                      <a:pt x="20302" y="2342"/>
                    </a:lnTo>
                    <a:cubicBezTo>
                      <a:pt x="20302" y="2342"/>
                      <a:pt x="20317" y="3184"/>
                      <a:pt x="20340" y="4447"/>
                    </a:cubicBezTo>
                    <a:cubicBezTo>
                      <a:pt x="20357" y="5076"/>
                      <a:pt x="20341" y="5816"/>
                      <a:pt x="20384" y="6601"/>
                    </a:cubicBezTo>
                    <a:cubicBezTo>
                      <a:pt x="20430" y="7385"/>
                      <a:pt x="20478" y="8220"/>
                      <a:pt x="20527" y="9057"/>
                    </a:cubicBezTo>
                    <a:cubicBezTo>
                      <a:pt x="20634" y="10727"/>
                      <a:pt x="20664" y="12411"/>
                      <a:pt x="20820" y="13648"/>
                    </a:cubicBezTo>
                    <a:cubicBezTo>
                      <a:pt x="20936" y="14892"/>
                      <a:pt x="21013" y="15722"/>
                      <a:pt x="21013" y="15722"/>
                    </a:cubicBezTo>
                    <a:lnTo>
                      <a:pt x="21398" y="15651"/>
                    </a:lnTo>
                    <a:lnTo>
                      <a:pt x="21600" y="17953"/>
                    </a:lnTo>
                    <a:lnTo>
                      <a:pt x="3958" y="21600"/>
                    </a:lnTo>
                    <a:cubicBezTo>
                      <a:pt x="3958" y="21600"/>
                      <a:pt x="2936" y="19080"/>
                      <a:pt x="1914" y="16559"/>
                    </a:cubicBezTo>
                    <a:cubicBezTo>
                      <a:pt x="1375" y="15284"/>
                      <a:pt x="932" y="13976"/>
                      <a:pt x="582" y="12989"/>
                    </a:cubicBezTo>
                    <a:cubicBezTo>
                      <a:pt x="233" y="11997"/>
                      <a:pt x="0" y="11336"/>
                      <a:pt x="0" y="11336"/>
                    </a:cubicBezTo>
                    <a:cubicBezTo>
                      <a:pt x="0" y="11336"/>
                      <a:pt x="157" y="10613"/>
                      <a:pt x="392" y="9527"/>
                    </a:cubicBezTo>
                    <a:cubicBezTo>
                      <a:pt x="509" y="8989"/>
                      <a:pt x="646" y="8361"/>
                      <a:pt x="792" y="7689"/>
                    </a:cubicBezTo>
                    <a:cubicBezTo>
                      <a:pt x="966" y="7020"/>
                      <a:pt x="1150" y="6308"/>
                      <a:pt x="1334" y="5594"/>
                    </a:cubicBezTo>
                    <a:cubicBezTo>
                      <a:pt x="2067" y="2797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ctr">
                <a:normAutofit fontScale="55000" lnSpcReduction="20000"/>
              </a:bodyPr>
              <a:lstStyle/>
              <a:p>
                <a:endParaRPr sz="2000"/>
              </a:p>
            </p:txBody>
          </p:sp>
          <p:sp>
            <p:nvSpPr>
              <p:cNvPr id="58" name="íṧľïḓè">
                <a:extLst>
                  <a:ext uri="{FF2B5EF4-FFF2-40B4-BE49-F238E27FC236}">
                    <a16:creationId xmlns:a16="http://schemas.microsoft.com/office/drawing/2014/main" id="{C301752F-E96E-4D3D-BFD9-7C760E2F2EFD}"/>
                  </a:ext>
                </a:extLst>
              </p:cNvPr>
              <p:cNvSpPr/>
              <p:nvPr/>
            </p:nvSpPr>
            <p:spPr>
              <a:xfrm>
                <a:off x="5511012" y="3026455"/>
                <a:ext cx="254815" cy="296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26" y="11337"/>
                    </a:moveTo>
                    <a:lnTo>
                      <a:pt x="8665" y="14322"/>
                    </a:lnTo>
                    <a:lnTo>
                      <a:pt x="3475" y="15245"/>
                    </a:lnTo>
                    <a:lnTo>
                      <a:pt x="2773" y="21600"/>
                    </a:lnTo>
                    <a:lnTo>
                      <a:pt x="9021" y="21600"/>
                    </a:lnTo>
                    <a:lnTo>
                      <a:pt x="17321" y="20915"/>
                    </a:lnTo>
                    <a:lnTo>
                      <a:pt x="21600" y="16539"/>
                    </a:lnTo>
                    <a:lnTo>
                      <a:pt x="17046" y="15017"/>
                    </a:lnTo>
                    <a:lnTo>
                      <a:pt x="14555" y="12561"/>
                    </a:lnTo>
                    <a:lnTo>
                      <a:pt x="10800" y="7355"/>
                    </a:lnTo>
                    <a:lnTo>
                      <a:pt x="9021" y="0"/>
                    </a:lnTo>
                    <a:lnTo>
                      <a:pt x="1970" y="1223"/>
                    </a:lnTo>
                    <a:lnTo>
                      <a:pt x="0" y="3822"/>
                    </a:lnTo>
                    <a:lnTo>
                      <a:pt x="0" y="6741"/>
                    </a:lnTo>
                    <a:lnTo>
                      <a:pt x="3390" y="8729"/>
                    </a:lnTo>
                    <a:cubicBezTo>
                      <a:pt x="3390" y="8729"/>
                      <a:pt x="8226" y="11337"/>
                      <a:pt x="8226" y="11337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/>
              <a:p>
                <a:endParaRPr sz="2000"/>
              </a:p>
            </p:txBody>
          </p:sp>
          <p:sp>
            <p:nvSpPr>
              <p:cNvPr id="59" name="iSḻîďê">
                <a:extLst>
                  <a:ext uri="{FF2B5EF4-FFF2-40B4-BE49-F238E27FC236}">
                    <a16:creationId xmlns:a16="http://schemas.microsoft.com/office/drawing/2014/main" id="{025EB9A8-A801-4C02-98E7-2F2A7FABAFF2}"/>
                  </a:ext>
                </a:extLst>
              </p:cNvPr>
              <p:cNvSpPr/>
              <p:nvPr/>
            </p:nvSpPr>
            <p:spPr>
              <a:xfrm>
                <a:off x="5378093" y="3138925"/>
                <a:ext cx="167537" cy="149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8" y="10953"/>
                    </a:moveTo>
                    <a:lnTo>
                      <a:pt x="21600" y="3050"/>
                    </a:lnTo>
                    <a:lnTo>
                      <a:pt x="15327" y="0"/>
                    </a:lnTo>
                    <a:lnTo>
                      <a:pt x="6533" y="2284"/>
                    </a:lnTo>
                    <a:lnTo>
                      <a:pt x="0" y="14000"/>
                    </a:lnTo>
                    <a:lnTo>
                      <a:pt x="0" y="21600"/>
                    </a:lnTo>
                    <a:lnTo>
                      <a:pt x="7600" y="21600"/>
                    </a:lnTo>
                    <a:cubicBezTo>
                      <a:pt x="7600" y="21600"/>
                      <a:pt x="21028" y="10953"/>
                      <a:pt x="21028" y="10953"/>
                    </a:cubicBez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25000" lnSpcReduction="20000"/>
              </a:bodyPr>
              <a:lstStyle/>
              <a:p>
                <a:endParaRPr sz="2000"/>
              </a:p>
            </p:txBody>
          </p:sp>
          <p:grpSp>
            <p:nvGrpSpPr>
              <p:cNvPr id="60" name="ïšḻîďé">
                <a:extLst>
                  <a:ext uri="{FF2B5EF4-FFF2-40B4-BE49-F238E27FC236}">
                    <a16:creationId xmlns:a16="http://schemas.microsoft.com/office/drawing/2014/main" id="{89DC74DE-BFD2-497B-B191-B6F3134196CC}"/>
                  </a:ext>
                </a:extLst>
              </p:cNvPr>
              <p:cNvGrpSpPr/>
              <p:nvPr/>
            </p:nvGrpSpPr>
            <p:grpSpPr>
              <a:xfrm>
                <a:off x="1273630" y="1641712"/>
                <a:ext cx="6157710" cy="6157722"/>
                <a:chOff x="0" y="0"/>
                <a:chExt cx="6157708" cy="6157720"/>
              </a:xfrm>
            </p:grpSpPr>
            <p:sp>
              <p:nvSpPr>
                <p:cNvPr id="61" name="îṣļîḓè">
                  <a:extLst>
                    <a:ext uri="{FF2B5EF4-FFF2-40B4-BE49-F238E27FC236}">
                      <a16:creationId xmlns:a16="http://schemas.microsoft.com/office/drawing/2014/main" id="{8952D4C9-2907-4257-8FAB-897D157AD6F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157708" cy="6157720"/>
                </a:xfrm>
                <a:prstGeom prst="ellipse">
                  <a:avLst/>
                </a:pr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endParaRPr sz="2000"/>
                </a:p>
              </p:txBody>
            </p:sp>
            <p:sp>
              <p:nvSpPr>
                <p:cNvPr id="62" name="íṩ1iḍê">
                  <a:extLst>
                    <a:ext uri="{FF2B5EF4-FFF2-40B4-BE49-F238E27FC236}">
                      <a16:creationId xmlns:a16="http://schemas.microsoft.com/office/drawing/2014/main" id="{CCF8D7C5-EF92-4ABE-8B86-D0936A31FD5C}"/>
                    </a:ext>
                  </a:extLst>
                </p:cNvPr>
                <p:cNvSpPr/>
                <p:nvPr/>
              </p:nvSpPr>
              <p:spPr>
                <a:xfrm>
                  <a:off x="107431" y="513788"/>
                  <a:ext cx="5919074" cy="5306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78" y="0"/>
                      </a:moveTo>
                      <a:lnTo>
                        <a:pt x="5241" y="531"/>
                      </a:lnTo>
                      <a:lnTo>
                        <a:pt x="5825" y="531"/>
                      </a:lnTo>
                      <a:lnTo>
                        <a:pt x="5878" y="722"/>
                      </a:lnTo>
                      <a:lnTo>
                        <a:pt x="5727" y="881"/>
                      </a:lnTo>
                      <a:lnTo>
                        <a:pt x="6373" y="902"/>
                      </a:lnTo>
                      <a:lnTo>
                        <a:pt x="6471" y="1161"/>
                      </a:lnTo>
                      <a:lnTo>
                        <a:pt x="5743" y="1132"/>
                      </a:lnTo>
                      <a:lnTo>
                        <a:pt x="5708" y="932"/>
                      </a:lnTo>
                      <a:lnTo>
                        <a:pt x="5251" y="821"/>
                      </a:lnTo>
                      <a:lnTo>
                        <a:pt x="5008" y="671"/>
                      </a:lnTo>
                      <a:lnTo>
                        <a:pt x="4480" y="676"/>
                      </a:lnTo>
                      <a:cubicBezTo>
                        <a:pt x="2900" y="1948"/>
                        <a:pt x="1644" y="3688"/>
                        <a:pt x="868" y="5710"/>
                      </a:cubicBezTo>
                      <a:lnTo>
                        <a:pt x="868" y="6391"/>
                      </a:lnTo>
                      <a:lnTo>
                        <a:pt x="1318" y="6632"/>
                      </a:lnTo>
                      <a:lnTo>
                        <a:pt x="1318" y="7585"/>
                      </a:lnTo>
                      <a:lnTo>
                        <a:pt x="1748" y="8404"/>
                      </a:lnTo>
                      <a:lnTo>
                        <a:pt x="2097" y="8465"/>
                      </a:lnTo>
                      <a:lnTo>
                        <a:pt x="2143" y="8183"/>
                      </a:lnTo>
                      <a:lnTo>
                        <a:pt x="1730" y="7472"/>
                      </a:lnTo>
                      <a:lnTo>
                        <a:pt x="1649" y="6781"/>
                      </a:lnTo>
                      <a:lnTo>
                        <a:pt x="1892" y="6781"/>
                      </a:lnTo>
                      <a:lnTo>
                        <a:pt x="1994" y="7493"/>
                      </a:lnTo>
                      <a:lnTo>
                        <a:pt x="2592" y="8465"/>
                      </a:lnTo>
                      <a:lnTo>
                        <a:pt x="2437" y="8779"/>
                      </a:lnTo>
                      <a:lnTo>
                        <a:pt x="2817" y="9426"/>
                      </a:lnTo>
                      <a:lnTo>
                        <a:pt x="3759" y="9686"/>
                      </a:lnTo>
                      <a:lnTo>
                        <a:pt x="3759" y="9516"/>
                      </a:lnTo>
                      <a:lnTo>
                        <a:pt x="4137" y="9577"/>
                      </a:lnTo>
                      <a:lnTo>
                        <a:pt x="4101" y="9877"/>
                      </a:lnTo>
                      <a:lnTo>
                        <a:pt x="4397" y="9937"/>
                      </a:lnTo>
                      <a:lnTo>
                        <a:pt x="4855" y="10076"/>
                      </a:lnTo>
                      <a:lnTo>
                        <a:pt x="5501" y="10899"/>
                      </a:lnTo>
                      <a:lnTo>
                        <a:pt x="6328" y="10969"/>
                      </a:lnTo>
                      <a:lnTo>
                        <a:pt x="6408" y="11721"/>
                      </a:lnTo>
                      <a:lnTo>
                        <a:pt x="5843" y="12161"/>
                      </a:lnTo>
                      <a:lnTo>
                        <a:pt x="5816" y="12831"/>
                      </a:lnTo>
                      <a:lnTo>
                        <a:pt x="5736" y="13242"/>
                      </a:lnTo>
                      <a:lnTo>
                        <a:pt x="6552" y="14384"/>
                      </a:lnTo>
                      <a:lnTo>
                        <a:pt x="6615" y="14775"/>
                      </a:lnTo>
                      <a:cubicBezTo>
                        <a:pt x="6615" y="14775"/>
                        <a:pt x="6911" y="14865"/>
                        <a:pt x="6947" y="14865"/>
                      </a:cubicBezTo>
                      <a:cubicBezTo>
                        <a:pt x="6983" y="14865"/>
                        <a:pt x="7612" y="15396"/>
                        <a:pt x="7612" y="15396"/>
                      </a:cubicBezTo>
                      <a:lnTo>
                        <a:pt x="7612" y="17460"/>
                      </a:lnTo>
                      <a:lnTo>
                        <a:pt x="7837" y="17530"/>
                      </a:lnTo>
                      <a:lnTo>
                        <a:pt x="7684" y="18482"/>
                      </a:lnTo>
                      <a:lnTo>
                        <a:pt x="8062" y="19042"/>
                      </a:lnTo>
                      <a:lnTo>
                        <a:pt x="7991" y="19987"/>
                      </a:lnTo>
                      <a:lnTo>
                        <a:pt x="8489" y="20964"/>
                      </a:lnTo>
                      <a:lnTo>
                        <a:pt x="9130" y="21586"/>
                      </a:lnTo>
                      <a:lnTo>
                        <a:pt x="9773" y="21600"/>
                      </a:lnTo>
                      <a:lnTo>
                        <a:pt x="9836" y="21369"/>
                      </a:lnTo>
                      <a:lnTo>
                        <a:pt x="9363" y="20926"/>
                      </a:lnTo>
                      <a:lnTo>
                        <a:pt x="9390" y="20706"/>
                      </a:lnTo>
                      <a:lnTo>
                        <a:pt x="9475" y="20434"/>
                      </a:lnTo>
                      <a:lnTo>
                        <a:pt x="9494" y="20160"/>
                      </a:lnTo>
                      <a:lnTo>
                        <a:pt x="9173" y="20150"/>
                      </a:lnTo>
                      <a:lnTo>
                        <a:pt x="9012" y="19923"/>
                      </a:lnTo>
                      <a:lnTo>
                        <a:pt x="9278" y="19638"/>
                      </a:lnTo>
                      <a:lnTo>
                        <a:pt x="9313" y="19422"/>
                      </a:lnTo>
                      <a:lnTo>
                        <a:pt x="9017" y="19328"/>
                      </a:lnTo>
                      <a:lnTo>
                        <a:pt x="9034" y="19128"/>
                      </a:lnTo>
                      <a:lnTo>
                        <a:pt x="9457" y="19056"/>
                      </a:lnTo>
                      <a:lnTo>
                        <a:pt x="10100" y="18713"/>
                      </a:lnTo>
                      <a:lnTo>
                        <a:pt x="10315" y="18271"/>
                      </a:lnTo>
                      <a:lnTo>
                        <a:pt x="10837" y="17527"/>
                      </a:lnTo>
                      <a:lnTo>
                        <a:pt x="10989" y="17309"/>
                      </a:lnTo>
                      <a:lnTo>
                        <a:pt x="10837" y="16560"/>
                      </a:lnTo>
                      <a:lnTo>
                        <a:pt x="10835" y="16558"/>
                      </a:lnTo>
                      <a:lnTo>
                        <a:pt x="10837" y="16556"/>
                      </a:lnTo>
                      <a:lnTo>
                        <a:pt x="11042" y="16158"/>
                      </a:lnTo>
                      <a:lnTo>
                        <a:pt x="11662" y="16177"/>
                      </a:lnTo>
                      <a:lnTo>
                        <a:pt x="12080" y="15810"/>
                      </a:lnTo>
                      <a:lnTo>
                        <a:pt x="12213" y="14359"/>
                      </a:lnTo>
                      <a:lnTo>
                        <a:pt x="12677" y="13704"/>
                      </a:lnTo>
                      <a:lnTo>
                        <a:pt x="12757" y="13282"/>
                      </a:lnTo>
                      <a:lnTo>
                        <a:pt x="12336" y="13131"/>
                      </a:lnTo>
                      <a:lnTo>
                        <a:pt x="12057" y="12622"/>
                      </a:lnTo>
                      <a:lnTo>
                        <a:pt x="11105" y="12612"/>
                      </a:lnTo>
                      <a:lnTo>
                        <a:pt x="10837" y="12498"/>
                      </a:lnTo>
                      <a:lnTo>
                        <a:pt x="10351" y="12291"/>
                      </a:lnTo>
                      <a:lnTo>
                        <a:pt x="10315" y="11690"/>
                      </a:lnTo>
                      <a:lnTo>
                        <a:pt x="10063" y="11200"/>
                      </a:lnTo>
                      <a:lnTo>
                        <a:pt x="9382" y="11189"/>
                      </a:lnTo>
                      <a:lnTo>
                        <a:pt x="8987" y="10497"/>
                      </a:lnTo>
                      <a:lnTo>
                        <a:pt x="8636" y="10307"/>
                      </a:lnTo>
                      <a:lnTo>
                        <a:pt x="8618" y="10518"/>
                      </a:lnTo>
                      <a:lnTo>
                        <a:pt x="7981" y="10559"/>
                      </a:lnTo>
                      <a:lnTo>
                        <a:pt x="7747" y="10197"/>
                      </a:lnTo>
                      <a:lnTo>
                        <a:pt x="7082" y="10047"/>
                      </a:lnTo>
                      <a:lnTo>
                        <a:pt x="6535" y="10754"/>
                      </a:lnTo>
                      <a:lnTo>
                        <a:pt x="5673" y="10590"/>
                      </a:lnTo>
                      <a:lnTo>
                        <a:pt x="5609" y="9506"/>
                      </a:lnTo>
                      <a:lnTo>
                        <a:pt x="4981" y="9387"/>
                      </a:lnTo>
                      <a:lnTo>
                        <a:pt x="5232" y="8855"/>
                      </a:lnTo>
                      <a:lnTo>
                        <a:pt x="5160" y="8549"/>
                      </a:lnTo>
                      <a:lnTo>
                        <a:pt x="4334" y="9166"/>
                      </a:lnTo>
                      <a:lnTo>
                        <a:pt x="3814" y="9095"/>
                      </a:lnTo>
                      <a:lnTo>
                        <a:pt x="3628" y="8642"/>
                      </a:lnTo>
                      <a:lnTo>
                        <a:pt x="3742" y="8175"/>
                      </a:lnTo>
                      <a:lnTo>
                        <a:pt x="4028" y="7585"/>
                      </a:lnTo>
                      <a:lnTo>
                        <a:pt x="4688" y="7212"/>
                      </a:lnTo>
                      <a:lnTo>
                        <a:pt x="5963" y="7212"/>
                      </a:lnTo>
                      <a:lnTo>
                        <a:pt x="5959" y="7645"/>
                      </a:lnTo>
                      <a:lnTo>
                        <a:pt x="6418" y="7883"/>
                      </a:lnTo>
                      <a:lnTo>
                        <a:pt x="6382" y="7141"/>
                      </a:lnTo>
                      <a:lnTo>
                        <a:pt x="6711" y="6771"/>
                      </a:lnTo>
                      <a:lnTo>
                        <a:pt x="7378" y="6283"/>
                      </a:lnTo>
                      <a:lnTo>
                        <a:pt x="7423" y="5939"/>
                      </a:lnTo>
                      <a:lnTo>
                        <a:pt x="8088" y="5169"/>
                      </a:lnTo>
                      <a:lnTo>
                        <a:pt x="8795" y="4733"/>
                      </a:lnTo>
                      <a:lnTo>
                        <a:pt x="8732" y="4675"/>
                      </a:lnTo>
                      <a:lnTo>
                        <a:pt x="9211" y="4172"/>
                      </a:lnTo>
                      <a:lnTo>
                        <a:pt x="9385" y="4225"/>
                      </a:lnTo>
                      <a:lnTo>
                        <a:pt x="9466" y="4337"/>
                      </a:lnTo>
                      <a:lnTo>
                        <a:pt x="9648" y="4112"/>
                      </a:lnTo>
                      <a:lnTo>
                        <a:pt x="9692" y="4091"/>
                      </a:lnTo>
                      <a:lnTo>
                        <a:pt x="9494" y="4058"/>
                      </a:lnTo>
                      <a:lnTo>
                        <a:pt x="9292" y="3984"/>
                      </a:lnTo>
                      <a:lnTo>
                        <a:pt x="9292" y="3766"/>
                      </a:lnTo>
                      <a:lnTo>
                        <a:pt x="9399" y="3669"/>
                      </a:lnTo>
                      <a:lnTo>
                        <a:pt x="9634" y="3669"/>
                      </a:lnTo>
                      <a:lnTo>
                        <a:pt x="9742" y="3721"/>
                      </a:lnTo>
                      <a:lnTo>
                        <a:pt x="9837" y="3932"/>
                      </a:lnTo>
                      <a:lnTo>
                        <a:pt x="9951" y="3912"/>
                      </a:lnTo>
                      <a:lnTo>
                        <a:pt x="9951" y="3894"/>
                      </a:lnTo>
                      <a:lnTo>
                        <a:pt x="9985" y="3906"/>
                      </a:lnTo>
                      <a:lnTo>
                        <a:pt x="10315" y="3849"/>
                      </a:lnTo>
                      <a:lnTo>
                        <a:pt x="10362" y="3669"/>
                      </a:lnTo>
                      <a:lnTo>
                        <a:pt x="10550" y="3721"/>
                      </a:lnTo>
                      <a:lnTo>
                        <a:pt x="10550" y="3916"/>
                      </a:lnTo>
                      <a:lnTo>
                        <a:pt x="10376" y="4051"/>
                      </a:lnTo>
                      <a:lnTo>
                        <a:pt x="10401" y="4267"/>
                      </a:lnTo>
                      <a:lnTo>
                        <a:pt x="10837" y="4416"/>
                      </a:lnTo>
                      <a:lnTo>
                        <a:pt x="11002" y="4472"/>
                      </a:lnTo>
                      <a:cubicBezTo>
                        <a:pt x="11002" y="4472"/>
                        <a:pt x="11003" y="4476"/>
                        <a:pt x="11003" y="4481"/>
                      </a:cubicBezTo>
                      <a:lnTo>
                        <a:pt x="11141" y="4468"/>
                      </a:lnTo>
                      <a:lnTo>
                        <a:pt x="11150" y="4178"/>
                      </a:lnTo>
                      <a:lnTo>
                        <a:pt x="10837" y="4018"/>
                      </a:lnTo>
                      <a:lnTo>
                        <a:pt x="10674" y="3936"/>
                      </a:lnTo>
                      <a:lnTo>
                        <a:pt x="10647" y="3797"/>
                      </a:lnTo>
                      <a:lnTo>
                        <a:pt x="10837" y="3725"/>
                      </a:lnTo>
                      <a:lnTo>
                        <a:pt x="11042" y="3646"/>
                      </a:lnTo>
                      <a:lnTo>
                        <a:pt x="11060" y="3225"/>
                      </a:lnTo>
                      <a:lnTo>
                        <a:pt x="10837" y="3073"/>
                      </a:lnTo>
                      <a:lnTo>
                        <a:pt x="10647" y="2945"/>
                      </a:lnTo>
                      <a:lnTo>
                        <a:pt x="10621" y="2234"/>
                      </a:lnTo>
                      <a:lnTo>
                        <a:pt x="10055" y="2544"/>
                      </a:lnTo>
                      <a:lnTo>
                        <a:pt x="9848" y="2544"/>
                      </a:lnTo>
                      <a:lnTo>
                        <a:pt x="9901" y="2003"/>
                      </a:lnTo>
                      <a:lnTo>
                        <a:pt x="9132" y="1800"/>
                      </a:lnTo>
                      <a:lnTo>
                        <a:pt x="8814" y="2068"/>
                      </a:lnTo>
                      <a:lnTo>
                        <a:pt x="8814" y="2887"/>
                      </a:lnTo>
                      <a:lnTo>
                        <a:pt x="8241" y="3090"/>
                      </a:lnTo>
                      <a:lnTo>
                        <a:pt x="8011" y="3623"/>
                      </a:lnTo>
                      <a:lnTo>
                        <a:pt x="7762" y="3669"/>
                      </a:lnTo>
                      <a:lnTo>
                        <a:pt x="7762" y="2986"/>
                      </a:lnTo>
                      <a:lnTo>
                        <a:pt x="7224" y="2903"/>
                      </a:lnTo>
                      <a:lnTo>
                        <a:pt x="6955" y="2707"/>
                      </a:lnTo>
                      <a:lnTo>
                        <a:pt x="6846" y="2264"/>
                      </a:lnTo>
                      <a:lnTo>
                        <a:pt x="7809" y="1634"/>
                      </a:lnTo>
                      <a:lnTo>
                        <a:pt x="8281" y="1475"/>
                      </a:lnTo>
                      <a:lnTo>
                        <a:pt x="8328" y="1829"/>
                      </a:lnTo>
                      <a:lnTo>
                        <a:pt x="8592" y="1813"/>
                      </a:lnTo>
                      <a:lnTo>
                        <a:pt x="8612" y="1634"/>
                      </a:lnTo>
                      <a:lnTo>
                        <a:pt x="8886" y="1591"/>
                      </a:lnTo>
                      <a:lnTo>
                        <a:pt x="8891" y="1529"/>
                      </a:lnTo>
                      <a:lnTo>
                        <a:pt x="8773" y="1475"/>
                      </a:lnTo>
                      <a:lnTo>
                        <a:pt x="8746" y="1287"/>
                      </a:lnTo>
                      <a:lnTo>
                        <a:pt x="9084" y="1256"/>
                      </a:lnTo>
                      <a:lnTo>
                        <a:pt x="9287" y="1019"/>
                      </a:lnTo>
                      <a:lnTo>
                        <a:pt x="9298" y="1002"/>
                      </a:lnTo>
                      <a:lnTo>
                        <a:pt x="9301" y="1002"/>
                      </a:lnTo>
                      <a:lnTo>
                        <a:pt x="9363" y="932"/>
                      </a:lnTo>
                      <a:lnTo>
                        <a:pt x="10073" y="831"/>
                      </a:lnTo>
                      <a:lnTo>
                        <a:pt x="10386" y="1129"/>
                      </a:lnTo>
                      <a:lnTo>
                        <a:pt x="9565" y="1617"/>
                      </a:lnTo>
                      <a:lnTo>
                        <a:pt x="10611" y="1893"/>
                      </a:lnTo>
                      <a:lnTo>
                        <a:pt x="10746" y="1502"/>
                      </a:lnTo>
                      <a:lnTo>
                        <a:pt x="10837" y="1502"/>
                      </a:lnTo>
                      <a:lnTo>
                        <a:pt x="11204" y="1502"/>
                      </a:lnTo>
                      <a:lnTo>
                        <a:pt x="11367" y="1161"/>
                      </a:lnTo>
                      <a:lnTo>
                        <a:pt x="11042" y="1071"/>
                      </a:lnTo>
                      <a:lnTo>
                        <a:pt x="11042" y="641"/>
                      </a:lnTo>
                      <a:lnTo>
                        <a:pt x="10837" y="539"/>
                      </a:lnTo>
                      <a:lnTo>
                        <a:pt x="10028" y="139"/>
                      </a:lnTo>
                      <a:lnTo>
                        <a:pt x="9327" y="229"/>
                      </a:lnTo>
                      <a:lnTo>
                        <a:pt x="8932" y="460"/>
                      </a:lnTo>
                      <a:lnTo>
                        <a:pt x="8959" y="1022"/>
                      </a:lnTo>
                      <a:lnTo>
                        <a:pt x="8546" y="952"/>
                      </a:lnTo>
                      <a:lnTo>
                        <a:pt x="8482" y="641"/>
                      </a:lnTo>
                      <a:lnTo>
                        <a:pt x="8878" y="241"/>
                      </a:lnTo>
                      <a:lnTo>
                        <a:pt x="8160" y="200"/>
                      </a:lnTo>
                      <a:lnTo>
                        <a:pt x="7953" y="270"/>
                      </a:lnTo>
                      <a:lnTo>
                        <a:pt x="7863" y="541"/>
                      </a:lnTo>
                      <a:lnTo>
                        <a:pt x="8133" y="591"/>
                      </a:lnTo>
                      <a:lnTo>
                        <a:pt x="8079" y="891"/>
                      </a:lnTo>
                      <a:lnTo>
                        <a:pt x="7621" y="922"/>
                      </a:lnTo>
                      <a:lnTo>
                        <a:pt x="7549" y="1122"/>
                      </a:lnTo>
                      <a:lnTo>
                        <a:pt x="6885" y="1142"/>
                      </a:lnTo>
                      <a:cubicBezTo>
                        <a:pt x="6885" y="1142"/>
                        <a:pt x="6867" y="722"/>
                        <a:pt x="6840" y="722"/>
                      </a:cubicBezTo>
                      <a:cubicBezTo>
                        <a:pt x="6813" y="722"/>
                        <a:pt x="7361" y="711"/>
                        <a:pt x="7361" y="711"/>
                      </a:cubicBezTo>
                      <a:lnTo>
                        <a:pt x="7756" y="280"/>
                      </a:lnTo>
                      <a:lnTo>
                        <a:pt x="7540" y="160"/>
                      </a:lnTo>
                      <a:lnTo>
                        <a:pt x="7254" y="470"/>
                      </a:lnTo>
                      <a:lnTo>
                        <a:pt x="6777" y="441"/>
                      </a:lnTo>
                      <a:lnTo>
                        <a:pt x="6489" y="0"/>
                      </a:lnTo>
                      <a:lnTo>
                        <a:pt x="5878" y="0"/>
                      </a:lnTo>
                      <a:close/>
                      <a:moveTo>
                        <a:pt x="868" y="5710"/>
                      </a:moveTo>
                      <a:lnTo>
                        <a:pt x="868" y="5704"/>
                      </a:lnTo>
                      <a:cubicBezTo>
                        <a:pt x="850" y="5751"/>
                        <a:pt x="834" y="5800"/>
                        <a:pt x="816" y="5848"/>
                      </a:cubicBezTo>
                      <a:cubicBezTo>
                        <a:pt x="834" y="5802"/>
                        <a:pt x="851" y="5755"/>
                        <a:pt x="868" y="5710"/>
                      </a:cubicBezTo>
                      <a:close/>
                      <a:moveTo>
                        <a:pt x="17957" y="1411"/>
                      </a:moveTo>
                      <a:lnTo>
                        <a:pt x="17841" y="1640"/>
                      </a:lnTo>
                      <a:cubicBezTo>
                        <a:pt x="17841" y="1640"/>
                        <a:pt x="17342" y="1858"/>
                        <a:pt x="17342" y="1858"/>
                      </a:cubicBezTo>
                      <a:lnTo>
                        <a:pt x="17133" y="2113"/>
                      </a:lnTo>
                      <a:lnTo>
                        <a:pt x="17181" y="2409"/>
                      </a:lnTo>
                      <a:lnTo>
                        <a:pt x="17438" y="2449"/>
                      </a:lnTo>
                      <a:lnTo>
                        <a:pt x="17593" y="2882"/>
                      </a:lnTo>
                      <a:lnTo>
                        <a:pt x="18036" y="2682"/>
                      </a:lnTo>
                      <a:lnTo>
                        <a:pt x="18109" y="3260"/>
                      </a:lnTo>
                      <a:lnTo>
                        <a:pt x="17976" y="3260"/>
                      </a:lnTo>
                      <a:lnTo>
                        <a:pt x="17611" y="3200"/>
                      </a:lnTo>
                      <a:lnTo>
                        <a:pt x="17207" y="3276"/>
                      </a:lnTo>
                      <a:lnTo>
                        <a:pt x="16817" y="3891"/>
                      </a:lnTo>
                      <a:lnTo>
                        <a:pt x="16258" y="3989"/>
                      </a:lnTo>
                      <a:lnTo>
                        <a:pt x="16177" y="4523"/>
                      </a:lnTo>
                      <a:lnTo>
                        <a:pt x="16413" y="4585"/>
                      </a:lnTo>
                      <a:lnTo>
                        <a:pt x="16345" y="4928"/>
                      </a:lnTo>
                      <a:lnTo>
                        <a:pt x="15790" y="4803"/>
                      </a:lnTo>
                      <a:lnTo>
                        <a:pt x="15281" y="4928"/>
                      </a:lnTo>
                      <a:lnTo>
                        <a:pt x="15173" y="5244"/>
                      </a:lnTo>
                      <a:lnTo>
                        <a:pt x="15261" y="5907"/>
                      </a:lnTo>
                      <a:lnTo>
                        <a:pt x="15560" y="6063"/>
                      </a:lnTo>
                      <a:lnTo>
                        <a:pt x="16061" y="6059"/>
                      </a:lnTo>
                      <a:lnTo>
                        <a:pt x="16399" y="6025"/>
                      </a:lnTo>
                      <a:lnTo>
                        <a:pt x="16503" y="5725"/>
                      </a:lnTo>
                      <a:lnTo>
                        <a:pt x="17032" y="4958"/>
                      </a:lnTo>
                      <a:lnTo>
                        <a:pt x="17380" y="5037"/>
                      </a:lnTo>
                      <a:lnTo>
                        <a:pt x="17722" y="4692"/>
                      </a:lnTo>
                      <a:lnTo>
                        <a:pt x="17786" y="4962"/>
                      </a:lnTo>
                      <a:lnTo>
                        <a:pt x="18631" y="5597"/>
                      </a:lnTo>
                      <a:lnTo>
                        <a:pt x="18528" y="5752"/>
                      </a:lnTo>
                      <a:lnTo>
                        <a:pt x="18147" y="5729"/>
                      </a:lnTo>
                      <a:lnTo>
                        <a:pt x="18294" y="5960"/>
                      </a:lnTo>
                      <a:lnTo>
                        <a:pt x="18528" y="6018"/>
                      </a:lnTo>
                      <a:lnTo>
                        <a:pt x="18801" y="5890"/>
                      </a:lnTo>
                      <a:lnTo>
                        <a:pt x="18797" y="5521"/>
                      </a:lnTo>
                      <a:lnTo>
                        <a:pt x="18918" y="5453"/>
                      </a:lnTo>
                      <a:lnTo>
                        <a:pt x="18821" y="5338"/>
                      </a:lnTo>
                      <a:lnTo>
                        <a:pt x="18258" y="4988"/>
                      </a:lnTo>
                      <a:lnTo>
                        <a:pt x="18109" y="4523"/>
                      </a:lnTo>
                      <a:lnTo>
                        <a:pt x="18578" y="4523"/>
                      </a:lnTo>
                      <a:lnTo>
                        <a:pt x="18726" y="4688"/>
                      </a:lnTo>
                      <a:lnTo>
                        <a:pt x="19130" y="5075"/>
                      </a:lnTo>
                      <a:lnTo>
                        <a:pt x="19147" y="5544"/>
                      </a:lnTo>
                      <a:lnTo>
                        <a:pt x="19564" y="6039"/>
                      </a:lnTo>
                      <a:lnTo>
                        <a:pt x="19720" y="5359"/>
                      </a:lnTo>
                      <a:lnTo>
                        <a:pt x="20009" y="5183"/>
                      </a:lnTo>
                      <a:lnTo>
                        <a:pt x="20063" y="5739"/>
                      </a:lnTo>
                      <a:lnTo>
                        <a:pt x="20346" y="6086"/>
                      </a:lnTo>
                      <a:lnTo>
                        <a:pt x="20884" y="6076"/>
                      </a:lnTo>
                      <a:cubicBezTo>
                        <a:pt x="20253" y="4268"/>
                        <a:pt x="19240" y="2672"/>
                        <a:pt x="17957" y="1411"/>
                      </a:cubicBezTo>
                      <a:close/>
                      <a:moveTo>
                        <a:pt x="10045" y="4377"/>
                      </a:moveTo>
                      <a:cubicBezTo>
                        <a:pt x="10045" y="4377"/>
                        <a:pt x="9923" y="4379"/>
                        <a:pt x="9923" y="4379"/>
                      </a:cubicBezTo>
                      <a:lnTo>
                        <a:pt x="9859" y="4564"/>
                      </a:lnTo>
                      <a:lnTo>
                        <a:pt x="9549" y="4564"/>
                      </a:lnTo>
                      <a:lnTo>
                        <a:pt x="9549" y="4743"/>
                      </a:lnTo>
                      <a:lnTo>
                        <a:pt x="9623" y="4743"/>
                      </a:lnTo>
                      <a:cubicBezTo>
                        <a:pt x="9623" y="4743"/>
                        <a:pt x="9626" y="4780"/>
                        <a:pt x="9633" y="4830"/>
                      </a:cubicBezTo>
                      <a:lnTo>
                        <a:pt x="9823" y="4812"/>
                      </a:lnTo>
                      <a:lnTo>
                        <a:pt x="9941" y="4730"/>
                      </a:lnTo>
                      <a:lnTo>
                        <a:pt x="9972" y="4564"/>
                      </a:lnTo>
                      <a:lnTo>
                        <a:pt x="10126" y="4548"/>
                      </a:lnTo>
                      <a:lnTo>
                        <a:pt x="10187" y="4409"/>
                      </a:lnTo>
                      <a:lnTo>
                        <a:pt x="10045" y="4377"/>
                      </a:lnTo>
                      <a:close/>
                      <a:moveTo>
                        <a:pt x="9226" y="4572"/>
                      </a:moveTo>
                      <a:cubicBezTo>
                        <a:pt x="9226" y="4572"/>
                        <a:pt x="9125" y="4712"/>
                        <a:pt x="9125" y="4712"/>
                      </a:cubicBezTo>
                      <a:lnTo>
                        <a:pt x="9113" y="4886"/>
                      </a:lnTo>
                      <a:lnTo>
                        <a:pt x="9337" y="4865"/>
                      </a:lnTo>
                      <a:lnTo>
                        <a:pt x="9360" y="4689"/>
                      </a:lnTo>
                      <a:lnTo>
                        <a:pt x="9226" y="4572"/>
                      </a:lnTo>
                      <a:close/>
                      <a:moveTo>
                        <a:pt x="17863" y="5981"/>
                      </a:moveTo>
                      <a:lnTo>
                        <a:pt x="16651" y="6087"/>
                      </a:lnTo>
                      <a:lnTo>
                        <a:pt x="16274" y="6314"/>
                      </a:lnTo>
                      <a:lnTo>
                        <a:pt x="15794" y="6314"/>
                      </a:lnTo>
                      <a:lnTo>
                        <a:pt x="15558" y="6287"/>
                      </a:lnTo>
                      <a:lnTo>
                        <a:pt x="14973" y="6649"/>
                      </a:lnTo>
                      <a:lnTo>
                        <a:pt x="14973" y="7330"/>
                      </a:lnTo>
                      <a:lnTo>
                        <a:pt x="13778" y="8291"/>
                      </a:lnTo>
                      <a:lnTo>
                        <a:pt x="13877" y="8703"/>
                      </a:lnTo>
                      <a:lnTo>
                        <a:pt x="14119" y="8703"/>
                      </a:lnTo>
                      <a:lnTo>
                        <a:pt x="14056" y="9092"/>
                      </a:lnTo>
                      <a:lnTo>
                        <a:pt x="13886" y="9163"/>
                      </a:lnTo>
                      <a:lnTo>
                        <a:pt x="13877" y="10185"/>
                      </a:lnTo>
                      <a:lnTo>
                        <a:pt x="14909" y="11497"/>
                      </a:lnTo>
                      <a:lnTo>
                        <a:pt x="15358" y="11497"/>
                      </a:lnTo>
                      <a:lnTo>
                        <a:pt x="15386" y="11417"/>
                      </a:lnTo>
                      <a:lnTo>
                        <a:pt x="16194" y="11417"/>
                      </a:lnTo>
                      <a:lnTo>
                        <a:pt x="16427" y="11176"/>
                      </a:lnTo>
                      <a:lnTo>
                        <a:pt x="16885" y="11176"/>
                      </a:lnTo>
                      <a:lnTo>
                        <a:pt x="17136" y="11456"/>
                      </a:lnTo>
                      <a:lnTo>
                        <a:pt x="17819" y="11536"/>
                      </a:lnTo>
                      <a:lnTo>
                        <a:pt x="17730" y="12548"/>
                      </a:lnTo>
                      <a:lnTo>
                        <a:pt x="18488" y="14041"/>
                      </a:lnTo>
                      <a:lnTo>
                        <a:pt x="18088" y="14892"/>
                      </a:lnTo>
                      <a:lnTo>
                        <a:pt x="18116" y="15293"/>
                      </a:lnTo>
                      <a:lnTo>
                        <a:pt x="18430" y="15644"/>
                      </a:lnTo>
                      <a:lnTo>
                        <a:pt x="18430" y="16607"/>
                      </a:lnTo>
                      <a:lnTo>
                        <a:pt x="18843" y="17226"/>
                      </a:lnTo>
                      <a:lnTo>
                        <a:pt x="18843" y="18029"/>
                      </a:lnTo>
                      <a:lnTo>
                        <a:pt x="19182" y="18029"/>
                      </a:lnTo>
                      <a:cubicBezTo>
                        <a:pt x="20693" y="15958"/>
                        <a:pt x="21600" y="13318"/>
                        <a:pt x="21600" y="10441"/>
                      </a:cubicBezTo>
                      <a:cubicBezTo>
                        <a:pt x="21600" y="9264"/>
                        <a:pt x="21447" y="8128"/>
                        <a:pt x="21165" y="7053"/>
                      </a:cubicBezTo>
                      <a:lnTo>
                        <a:pt x="21124" y="7095"/>
                      </a:lnTo>
                      <a:cubicBezTo>
                        <a:pt x="21124" y="7095"/>
                        <a:pt x="20262" y="7095"/>
                        <a:pt x="20262" y="7095"/>
                      </a:cubicBezTo>
                      <a:lnTo>
                        <a:pt x="19736" y="6658"/>
                      </a:lnTo>
                      <a:lnTo>
                        <a:pt x="19185" y="6718"/>
                      </a:lnTo>
                      <a:lnTo>
                        <a:pt x="19185" y="7095"/>
                      </a:lnTo>
                      <a:lnTo>
                        <a:pt x="19009" y="7095"/>
                      </a:lnTo>
                      <a:lnTo>
                        <a:pt x="18820" y="6944"/>
                      </a:lnTo>
                      <a:lnTo>
                        <a:pt x="17863" y="6674"/>
                      </a:lnTo>
                      <a:lnTo>
                        <a:pt x="17863" y="5981"/>
                      </a:lnTo>
                      <a:close/>
                      <a:moveTo>
                        <a:pt x="57" y="9260"/>
                      </a:moveTo>
                      <a:cubicBezTo>
                        <a:pt x="23" y="9647"/>
                        <a:pt x="0" y="10037"/>
                        <a:pt x="0" y="10434"/>
                      </a:cubicBezTo>
                      <a:cubicBezTo>
                        <a:pt x="0" y="15421"/>
                        <a:pt x="2723" y="19699"/>
                        <a:pt x="6601" y="21524"/>
                      </a:cubicBezTo>
                      <a:cubicBezTo>
                        <a:pt x="2729" y="19689"/>
                        <a:pt x="5" y="15404"/>
                        <a:pt x="5" y="10423"/>
                      </a:cubicBezTo>
                      <a:cubicBezTo>
                        <a:pt x="5" y="10031"/>
                        <a:pt x="24" y="9643"/>
                        <a:pt x="57" y="9260"/>
                      </a:cubicBez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endParaRPr sz="2000"/>
                </a:p>
              </p:txBody>
            </p:sp>
          </p:grpSp>
        </p:grpSp>
        <p:grpSp>
          <p:nvGrpSpPr>
            <p:cNvPr id="7" name="îŝḻîḑe">
              <a:extLst>
                <a:ext uri="{FF2B5EF4-FFF2-40B4-BE49-F238E27FC236}">
                  <a16:creationId xmlns:a16="http://schemas.microsoft.com/office/drawing/2014/main" id="{A80696AB-A7D1-48BB-826E-D9AC350BAC4C}"/>
                </a:ext>
              </a:extLst>
            </p:cNvPr>
            <p:cNvGrpSpPr/>
            <p:nvPr/>
          </p:nvGrpSpPr>
          <p:grpSpPr>
            <a:xfrm>
              <a:off x="5842544" y="1654261"/>
              <a:ext cx="5765196" cy="2259623"/>
              <a:chOff x="5842544" y="1654263"/>
              <a:chExt cx="5765196" cy="2259623"/>
            </a:xfrm>
          </p:grpSpPr>
          <p:sp>
            <p:nvSpPr>
              <p:cNvPr id="20" name="íşḷiḑè">
                <a:extLst>
                  <a:ext uri="{FF2B5EF4-FFF2-40B4-BE49-F238E27FC236}">
                    <a16:creationId xmlns:a16="http://schemas.microsoft.com/office/drawing/2014/main" id="{2EC2EC5D-0B04-4C01-9E2A-DAC14246D874}"/>
                  </a:ext>
                </a:extLst>
              </p:cNvPr>
              <p:cNvSpPr/>
              <p:nvPr/>
            </p:nvSpPr>
            <p:spPr>
              <a:xfrm>
                <a:off x="5842544" y="1677785"/>
                <a:ext cx="929258" cy="81708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7" name="îṩľiḓé">
                <a:extLst>
                  <a:ext uri="{FF2B5EF4-FFF2-40B4-BE49-F238E27FC236}">
                    <a16:creationId xmlns:a16="http://schemas.microsoft.com/office/drawing/2014/main" id="{D12E342A-5876-4491-9366-92ADF6B40B57}"/>
                  </a:ext>
                </a:extLst>
              </p:cNvPr>
              <p:cNvGrpSpPr/>
              <p:nvPr/>
            </p:nvGrpSpPr>
            <p:grpSpPr>
              <a:xfrm>
                <a:off x="6928972" y="1654263"/>
                <a:ext cx="4678768" cy="2259623"/>
                <a:chOff x="669925" y="2614314"/>
                <a:chExt cx="3155184" cy="2259623"/>
              </a:xfrm>
            </p:grpSpPr>
            <p:sp>
              <p:nvSpPr>
                <p:cNvPr id="18" name="ïṧliḓê">
                  <a:extLst>
                    <a:ext uri="{FF2B5EF4-FFF2-40B4-BE49-F238E27FC236}">
                      <a16:creationId xmlns:a16="http://schemas.microsoft.com/office/drawing/2014/main" id="{BA1B3762-20ED-4EF4-A9C5-312A683F65BD}"/>
                    </a:ext>
                  </a:extLst>
                </p:cNvPr>
                <p:cNvSpPr txBox="1"/>
                <p:nvPr/>
              </p:nvSpPr>
              <p:spPr>
                <a:xfrm>
                  <a:off x="728765" y="3379570"/>
                  <a:ext cx="3096344" cy="149436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 smtClean="0"/>
                    <a:t>2009-2012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 smtClean="0"/>
                    <a:t>A </a:t>
                  </a:r>
                  <a:r>
                    <a:rPr lang="en-US" altLang="zh-CN" sz="1200" dirty="0"/>
                    <a:t>comprehensive </a:t>
                  </a:r>
                  <a:r>
                    <a:rPr lang="en-US" altLang="zh-CN" sz="1200" dirty="0" smtClean="0"/>
                    <a:t>evaluation was conducted for the National Reference Climate observation;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 smtClean="0"/>
                    <a:t>A new optimization scheme of RCN was proposed by experts team and was approved by CMA.</a:t>
                  </a:r>
                </a:p>
              </p:txBody>
            </p:sp>
            <p:sp>
              <p:nvSpPr>
                <p:cNvPr id="19" name="iṧḻíde">
                  <a:extLst>
                    <a:ext uri="{FF2B5EF4-FFF2-40B4-BE49-F238E27FC236}">
                      <a16:creationId xmlns:a16="http://schemas.microsoft.com/office/drawing/2014/main" id="{9EE7C815-B8F1-44A3-9F07-417CC825739E}"/>
                    </a:ext>
                  </a:extLst>
                </p:cNvPr>
                <p:cNvSpPr txBox="1"/>
                <p:nvPr/>
              </p:nvSpPr>
              <p:spPr>
                <a:xfrm>
                  <a:off x="669925" y="2614314"/>
                  <a:ext cx="3096344" cy="81297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>
                  <a:defPPr>
                    <a:defRPr lang="zh-CN"/>
                  </a:defPPr>
                  <a:lvl1pPr>
                    <a:defRPr sz="1400" b="1">
                      <a:solidFill>
                        <a:schemeClr val="accent1"/>
                      </a:solidFill>
                    </a:defRPr>
                  </a:lvl1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Optimization of the Reference Climate </a:t>
                  </a:r>
                  <a:r>
                    <a:rPr lang="en-US" altLang="zh-CN" sz="2400" dirty="0">
                      <a:solidFill>
                        <a:schemeClr val="tx1"/>
                      </a:solidFill>
                    </a:rPr>
                    <a:t>o</a:t>
                  </a:r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bservation Network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ïṥlïḑê">
              <a:extLst>
                <a:ext uri="{FF2B5EF4-FFF2-40B4-BE49-F238E27FC236}">
                  <a16:creationId xmlns:a16="http://schemas.microsoft.com/office/drawing/2014/main" id="{AFA83049-F8F1-4674-97CB-FA6DB0020219}"/>
                </a:ext>
              </a:extLst>
            </p:cNvPr>
            <p:cNvGrpSpPr/>
            <p:nvPr/>
          </p:nvGrpSpPr>
          <p:grpSpPr>
            <a:xfrm>
              <a:off x="5842544" y="3913884"/>
              <a:ext cx="5765194" cy="2390925"/>
              <a:chOff x="5842544" y="3913886"/>
              <a:chExt cx="5765194" cy="2390925"/>
            </a:xfrm>
          </p:grpSpPr>
          <p:sp>
            <p:nvSpPr>
              <p:cNvPr id="14" name="íşḻîḋé">
                <a:extLst>
                  <a:ext uri="{FF2B5EF4-FFF2-40B4-BE49-F238E27FC236}">
                    <a16:creationId xmlns:a16="http://schemas.microsoft.com/office/drawing/2014/main" id="{24F4254E-34C3-45EC-91AA-964796D3C8DE}"/>
                  </a:ext>
                </a:extLst>
              </p:cNvPr>
              <p:cNvSpPr/>
              <p:nvPr/>
            </p:nvSpPr>
            <p:spPr>
              <a:xfrm>
                <a:off x="5842544" y="3913886"/>
                <a:ext cx="964782" cy="76461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grpSp>
            <p:nvGrpSpPr>
              <p:cNvPr id="11" name="ïS1îďé">
                <a:extLst>
                  <a:ext uri="{FF2B5EF4-FFF2-40B4-BE49-F238E27FC236}">
                    <a16:creationId xmlns:a16="http://schemas.microsoft.com/office/drawing/2014/main" id="{E39E52FD-4DEF-4489-93E1-583D0B10F067}"/>
                  </a:ext>
                </a:extLst>
              </p:cNvPr>
              <p:cNvGrpSpPr/>
              <p:nvPr/>
            </p:nvGrpSpPr>
            <p:grpSpPr>
              <a:xfrm>
                <a:off x="6928972" y="4027212"/>
                <a:ext cx="4678766" cy="2277599"/>
                <a:chOff x="669925" y="2614314"/>
                <a:chExt cx="3155183" cy="2277599"/>
              </a:xfrm>
            </p:grpSpPr>
            <p:sp>
              <p:nvSpPr>
                <p:cNvPr id="12" name="îSľîḋé">
                  <a:extLst>
                    <a:ext uri="{FF2B5EF4-FFF2-40B4-BE49-F238E27FC236}">
                      <a16:creationId xmlns:a16="http://schemas.microsoft.com/office/drawing/2014/main" id="{41CFF902-6D53-4F65-8415-5D39DBDD570B}"/>
                    </a:ext>
                  </a:extLst>
                </p:cNvPr>
                <p:cNvSpPr txBox="1"/>
                <p:nvPr/>
              </p:nvSpPr>
              <p:spPr>
                <a:xfrm>
                  <a:off x="728764" y="3417398"/>
                  <a:ext cx="3096344" cy="147451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 smtClean="0"/>
                    <a:t>2014-2016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/>
                    <a:t>A comprehensive evaluation was conducted for the AWS network.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/>
                    <a:t>Some AWS were selected from the regional AWS network and were  upgraded to the national AWS network. </a:t>
                  </a:r>
                  <a:endParaRPr lang="en-US" altLang="zh-CN" sz="1200" dirty="0"/>
                </a:p>
              </p:txBody>
            </p:sp>
            <p:sp>
              <p:nvSpPr>
                <p:cNvPr id="13" name="îṡlîḓê">
                  <a:extLst>
                    <a:ext uri="{FF2B5EF4-FFF2-40B4-BE49-F238E27FC236}">
                      <a16:creationId xmlns:a16="http://schemas.microsoft.com/office/drawing/2014/main" id="{A13EC606-F65E-4862-8C63-97FC6E340D92}"/>
                    </a:ext>
                  </a:extLst>
                </p:cNvPr>
                <p:cNvSpPr txBox="1"/>
                <p:nvPr/>
              </p:nvSpPr>
              <p:spPr>
                <a:xfrm>
                  <a:off x="669925" y="2614314"/>
                  <a:ext cx="3096344" cy="65128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noAutofit/>
                </a:bodyPr>
                <a:lstStyle>
                  <a:defPPr>
                    <a:defRPr lang="zh-CN"/>
                  </a:defPPr>
                  <a:lvl1pPr>
                    <a:defRPr sz="1400" b="1">
                      <a:solidFill>
                        <a:schemeClr val="accent3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400" dirty="0">
                      <a:solidFill>
                        <a:schemeClr val="tx1"/>
                      </a:solidFill>
                    </a:rPr>
                    <a:t>Optimization </a:t>
                  </a:r>
                  <a:r>
                    <a:rPr lang="en-US" altLang="zh-CN" sz="2400" dirty="0" smtClean="0">
                      <a:solidFill>
                        <a:schemeClr val="tx1"/>
                      </a:solidFill>
                    </a:rPr>
                    <a:t>of the Surface AWS network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8363F54-80A0-4134-A8A5-0F64115F46AA}"/>
                </a:ext>
              </a:extLst>
            </p:cNvPr>
            <p:cNvCxnSpPr/>
            <p:nvPr/>
          </p:nvCxnSpPr>
          <p:spPr>
            <a:xfrm>
              <a:off x="6259845" y="3857942"/>
              <a:ext cx="5260642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834" y="1822690"/>
            <a:ext cx="669668" cy="527273"/>
          </a:xfrm>
          <a:prstGeom prst="rect">
            <a:avLst/>
          </a:prstGeom>
        </p:spPr>
      </p:pic>
      <p:pic>
        <p:nvPicPr>
          <p:cNvPr id="64" name="内容占位符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3746" y="4027211"/>
            <a:ext cx="613818" cy="5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4c4da305-82eb-48cb-9690-68101005c0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5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53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41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3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751056-6b97-492c-b763-340acee7e99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38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5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5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76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64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063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21632"/>
      </a:accent1>
      <a:accent2>
        <a:srgbClr val="252A48"/>
      </a:accent2>
      <a:accent3>
        <a:srgbClr val="E47673"/>
      </a:accent3>
      <a:accent4>
        <a:srgbClr val="57E4F9"/>
      </a:accent4>
      <a:accent5>
        <a:srgbClr val="7F7F7F"/>
      </a:accent5>
      <a:accent6>
        <a:srgbClr val="525252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1632"/>
    </a:accent1>
    <a:accent2>
      <a:srgbClr val="252A48"/>
    </a:accent2>
    <a:accent3>
      <a:srgbClr val="E47673"/>
    </a:accent3>
    <a:accent4>
      <a:srgbClr val="57E4F9"/>
    </a:accent4>
    <a:accent5>
      <a:srgbClr val="7F7F7F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1632"/>
    </a:accent1>
    <a:accent2>
      <a:srgbClr val="252A48"/>
    </a:accent2>
    <a:accent3>
      <a:srgbClr val="E47673"/>
    </a:accent3>
    <a:accent4>
      <a:srgbClr val="57E4F9"/>
    </a:accent4>
    <a:accent5>
      <a:srgbClr val="7F7F7F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1632"/>
    </a:accent1>
    <a:accent2>
      <a:srgbClr val="252A48"/>
    </a:accent2>
    <a:accent3>
      <a:srgbClr val="E47673"/>
    </a:accent3>
    <a:accent4>
      <a:srgbClr val="57E4F9"/>
    </a:accent4>
    <a:accent5>
      <a:srgbClr val="7F7F7F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1632"/>
    </a:accent1>
    <a:accent2>
      <a:srgbClr val="252A48"/>
    </a:accent2>
    <a:accent3>
      <a:srgbClr val="E47673"/>
    </a:accent3>
    <a:accent4>
      <a:srgbClr val="57E4F9"/>
    </a:accent4>
    <a:accent5>
      <a:srgbClr val="7F7F7F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1632"/>
    </a:accent1>
    <a:accent2>
      <a:srgbClr val="252A48"/>
    </a:accent2>
    <a:accent3>
      <a:srgbClr val="E47673"/>
    </a:accent3>
    <a:accent4>
      <a:srgbClr val="57E4F9"/>
    </a:accent4>
    <a:accent5>
      <a:srgbClr val="7F7F7F"/>
    </a:accent5>
    <a:accent6>
      <a:srgbClr val="525252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1879</TotalTime>
  <Words>1483</Words>
  <Application>Microsoft Office PowerPoint</Application>
  <PresentationFormat>宽屏</PresentationFormat>
  <Paragraphs>234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 Unicode MS</vt:lpstr>
      <vt:lpstr>仿宋_GB2312</vt:lpstr>
      <vt:lpstr>宋体</vt:lpstr>
      <vt:lpstr>微软雅黑</vt:lpstr>
      <vt:lpstr>微软雅黑</vt:lpstr>
      <vt:lpstr>Arial</vt:lpstr>
      <vt:lpstr>Calibri</vt:lpstr>
      <vt:lpstr>Impact</vt:lpstr>
      <vt:lpstr>Times New Roman</vt:lpstr>
      <vt:lpstr>Verdana</vt:lpstr>
      <vt:lpstr>Wingdings</vt:lpstr>
      <vt:lpstr>主题5</vt:lpstr>
      <vt:lpstr>Implementation  of  the Rolling Review of Requirements (RRR) process in China </vt:lpstr>
      <vt:lpstr>PowerPoint 演示文稿</vt:lpstr>
      <vt:lpstr>The Rolling Review of Requirements (RRR) Process</vt:lpstr>
      <vt:lpstr>The Conception of the RRR Process</vt:lpstr>
      <vt:lpstr>PowerPoint 演示文稿</vt:lpstr>
      <vt:lpstr>The Critical Review (Gaps analysis between capacities and  requirements )</vt:lpstr>
      <vt:lpstr>Statements of Guidance ( SoG) ---- Cost-effective</vt:lpstr>
      <vt:lpstr>The Practices of RRR Process by CMA </vt:lpstr>
      <vt:lpstr>The Practices of RRR Process by CMA</vt:lpstr>
      <vt:lpstr>The Practices of RRR Process by CMA</vt:lpstr>
      <vt:lpstr>Optimization of the Reference Climate observation Network</vt:lpstr>
      <vt:lpstr>Optimization of the Reference Climate observation Network</vt:lpstr>
      <vt:lpstr>The Critical Review (Gaps analysis)</vt:lpstr>
      <vt:lpstr>Statements of Guidance ( SoG)</vt:lpstr>
      <vt:lpstr>Validation of the optimized scheme</vt:lpstr>
      <vt:lpstr>The Practices of RRR Process by CMA</vt:lpstr>
      <vt:lpstr>Optimization of the Surface AWS network </vt:lpstr>
      <vt:lpstr>Optimization of the Surface AWS network </vt:lpstr>
      <vt:lpstr>Optimization of the Surface AWS network </vt:lpstr>
      <vt:lpstr>Optimization of the Surface AWS network </vt:lpstr>
      <vt:lpstr>Optimization of the Surface AWS network </vt:lpstr>
      <vt:lpstr>Optimization of the Surface AWS network </vt:lpstr>
      <vt:lpstr>Optimization of the Surface AWS  Network</vt:lpstr>
      <vt:lpstr>Optimization of the Surface AWS  Network</vt:lpstr>
      <vt:lpstr>Validation of the optimized scheme</vt:lpstr>
      <vt:lpstr>Conclusion and experience </vt:lpstr>
      <vt:lpstr>The Recommendations for the Implementation of RRR Process in RA II</vt:lpstr>
      <vt:lpstr>The Recommendations for the Implementation of RRR Process in RA II</vt:lpstr>
      <vt:lpstr>PowerPoint 演示文稿</vt:lpstr>
      <vt:lpstr>PowerPoint 演示文稿</vt:lpstr>
      <vt:lpstr>PowerPoint 演示文稿</vt:lpstr>
      <vt:lpstr>Thanks for Your Attention! 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guojx</cp:lastModifiedBy>
  <cp:revision>126</cp:revision>
  <cp:lastPrinted>2018-07-09T16:00:00Z</cp:lastPrinted>
  <dcterms:created xsi:type="dcterms:W3CDTF">2018-07-09T16:00:00Z</dcterms:created>
  <dcterms:modified xsi:type="dcterms:W3CDTF">2018-11-06T02:17:36Z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