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16.xml.rels" ContentType="application/vnd.openxmlformats-package.relationships+xml"/>
  <Override PartName="/ppt/notesSlides/_rels/notesSlide14.xml.rels" ContentType="application/vnd.openxmlformats-package.relationships+xml"/>
  <Override PartName="/ppt/notesSlides/_rels/notesSlide9.xml.rels" ContentType="application/vnd.openxmlformats-package.relationships+xml"/>
  <Override PartName="/ppt/notesSlides/_rels/notesSlide6.xml.rels" ContentType="application/vnd.openxmlformats-package.relationships+xml"/>
  <Override PartName="/ppt/notesSlides/_rels/notesSlide12.xml.rels" ContentType="application/vnd.openxmlformats-package.relationships+xml"/>
  <Override PartName="/ppt/notesSlides/_rels/notesSlide7.xml.rels" ContentType="application/vnd.openxmlformats-package.relationships+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media/image75.jpeg" ContentType="image/jpeg"/>
  <Override PartName="/ppt/media/image74.jpeg" ContentType="image/jpeg"/>
  <Override PartName="/ppt/media/image68.png" ContentType="image/png"/>
  <Override PartName="/ppt/media/image67.png" ContentType="image/png"/>
  <Override PartName="/ppt/media/image64.png" ContentType="image/png"/>
  <Override PartName="/ppt/media/image63.png" ContentType="image/png"/>
  <Override PartName="/ppt/media/image62.png" ContentType="image/png"/>
  <Override PartName="/ppt/media/image72.png" ContentType="image/png"/>
  <Override PartName="/ppt/media/image61.jpeg" ContentType="image/jpeg"/>
  <Override PartName="/ppt/media/image59.png" ContentType="image/png"/>
  <Override PartName="/ppt/media/image55.jpeg" ContentType="image/jpeg"/>
  <Override PartName="/ppt/media/image54.png" ContentType="image/png"/>
  <Override PartName="/ppt/media/image53.png" ContentType="image/png"/>
  <Override PartName="/ppt/media/image52.png" ContentType="image/png"/>
  <Override PartName="/ppt/media/image51.png" ContentType="image/png"/>
  <Override PartName="/ppt/media/image50.png" ContentType="image/png"/>
  <Override PartName="/ppt/media/image46.jpeg" ContentType="image/jpeg"/>
  <Override PartName="/ppt/media/image69.png" ContentType="image/png"/>
  <Override PartName="/ppt/media/image44.png" ContentType="image/png"/>
  <Override PartName="/ppt/media/image66.png" ContentType="image/png"/>
  <Override PartName="/ppt/media/image41.png" ContentType="image/png"/>
  <Override PartName="/ppt/media/image39.png" ContentType="image/png"/>
  <Override PartName="/ppt/media/image37.jpeg" ContentType="image/jpeg"/>
  <Override PartName="/ppt/media/image15.jpeg" ContentType="image/jpeg"/>
  <Override PartName="/ppt/media/image45.jpeg" ContentType="image/jpeg"/>
  <Override PartName="/ppt/media/image12.jpeg" ContentType="image/jpeg"/>
  <Override PartName="/ppt/media/image11.jpeg" ContentType="image/jpeg"/>
  <Override PartName="/ppt/media/image70.png" ContentType="image/png"/>
  <Override PartName="/ppt/media/image43.jpeg" ContentType="image/jpeg"/>
  <Override PartName="/ppt/media/image10.jpeg" ContentType="image/jpeg"/>
  <Override PartName="/ppt/media/image47.jpeg" ContentType="image/jpeg"/>
  <Override PartName="/ppt/media/image14.jpeg" ContentType="image/jpeg"/>
  <Override PartName="/ppt/media/image17.jpeg" ContentType="image/jpeg"/>
  <Override PartName="/ppt/media/image13.png" ContentType="image/png"/>
  <Override PartName="/ppt/media/image36.png" ContentType="image/png"/>
  <Override PartName="/ppt/media/image8.jpeg" ContentType="image/jpeg"/>
  <Override PartName="/ppt/media/image16.png" ContentType="image/png"/>
  <Override PartName="/ppt/media/image18.png" ContentType="image/png"/>
  <Override PartName="/ppt/media/image20.png" ContentType="image/png"/>
  <Override PartName="/ppt/media/image9.jpeg" ContentType="image/jpeg"/>
  <Override PartName="/ppt/media/image21.png" ContentType="image/png"/>
  <Override PartName="/ppt/media/image22.png" ContentType="image/png"/>
  <Override PartName="/ppt/media/image48.png" ContentType="image/png"/>
  <Override PartName="/ppt/media/image23.png" ContentType="image/png"/>
  <Override PartName="/ppt/media/image49.png" ContentType="image/png"/>
  <Override PartName="/ppt/media/image24.png" ContentType="image/png"/>
  <Override PartName="/ppt/media/image25.png" ContentType="image/png"/>
  <Override PartName="/ppt/media/image27.png" ContentType="image/png"/>
  <Override PartName="/ppt/media/image28.png" ContentType="image/png"/>
  <Override PartName="/ppt/media/image29.png" ContentType="image/png"/>
  <Override PartName="/ppt/media/image30.png" ContentType="image/png"/>
  <Override PartName="/ppt/media/image56.png" ContentType="image/png"/>
  <Override PartName="/ppt/media/image31.png" ContentType="image/png"/>
  <Override PartName="/ppt/media/image58.png" ContentType="image/png"/>
  <Override PartName="/ppt/media/image33.png" ContentType="image/png"/>
  <Override PartName="/ppt/media/image2.png" ContentType="image/png"/>
  <Override PartName="/ppt/media/image73.jpeg" ContentType="image/jpeg"/>
  <Override PartName="/ppt/media/image40.jpeg" ContentType="image/jpeg"/>
  <Override PartName="/ppt/media/image1.png" ContentType="image/png"/>
  <Override PartName="/ppt/media/image3.png" ContentType="image/png"/>
  <Override PartName="/ppt/media/image4.png" ContentType="image/png"/>
  <Override PartName="/ppt/media/image60.png" ContentType="image/png"/>
  <Override PartName="/ppt/media/image42.jpeg" ContentType="image/jpeg"/>
  <Override PartName="/ppt/media/image5.png" ContentType="image/png"/>
  <Override PartName="/ppt/media/image71.jpeg" ContentType="image/jpeg"/>
  <Override PartName="/ppt/media/image6.png" ContentType="image/png"/>
  <Override PartName="/ppt/media/image7.wmf" ContentType="image/x-wmf"/>
  <Override PartName="/ppt/media/image26.jpeg" ContentType="image/jpeg"/>
  <Override PartName="/ppt/media/image57.png" ContentType="image/png"/>
  <Override PartName="/ppt/media/hdphoto1.wdp" ContentType="image/vnd.ms-photo"/>
  <Override PartName="/ppt/media/image65.jpeg" ContentType="image/jpeg"/>
  <Override PartName="/ppt/media/image38.jpeg" ContentType="image/jpeg"/>
  <Override PartName="/ppt/media/image32.jpeg" ContentType="image/jpeg"/>
  <Override PartName="/ppt/media/image34.jpeg" ContentType="image/jpeg"/>
  <Override PartName="/ppt/media/image19.png" ContentType="image/png"/>
  <Override PartName="/ppt/media/image35.jpeg" ContentType="image/jpeg"/>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presentation.xml" ContentType="application/vnd.openxmlformats-officedocument.presentationml.presentation.main+xml"/>
  <Override PartName="/ppt/theme/theme12.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slides/_rels/slide22.xml.rels" ContentType="application/vnd.openxmlformats-package.relationships+xml"/>
  <Override PartName="/ppt/slides/_rels/slide21.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_rels/slideLayout131.xml.rels" ContentType="application/vnd.openxmlformats-package.relationships+xml"/>
  <Override PartName="/ppt/slideLayouts/_rels/slideLayout130.xml.rels" ContentType="application/vnd.openxmlformats-package.relationships+xml"/>
  <Override PartName="/ppt/slideLayouts/_rels/slideLayout129.xml.rels" ContentType="application/vnd.openxmlformats-package.relationships+xml"/>
  <Override PartName="/ppt/slideLayouts/_rels/slideLayout128.xml.rels" ContentType="application/vnd.openxmlformats-package.relationships+xml"/>
  <Override PartName="/ppt/slideLayouts/_rels/slideLayout119.xml.rels" ContentType="application/vnd.openxmlformats-package.relationships+xml"/>
  <Override PartName="/ppt/slideLayouts/_rels/slideLayout118.xml.rels" ContentType="application/vnd.openxmlformats-package.relationships+xml"/>
  <Override PartName="/ppt/slideLayouts/_rels/slideLayout117.xml.rels" ContentType="application/vnd.openxmlformats-package.relationships+xml"/>
  <Override PartName="/ppt/slideLayouts/_rels/slideLayout116.xml.rels" ContentType="application/vnd.openxmlformats-package.relationships+xml"/>
  <Override PartName="/ppt/slideLayouts/_rels/slideLayout109.xml.rels" ContentType="application/vnd.openxmlformats-package.relationships+xml"/>
  <Override PartName="/ppt/slideLayouts/_rels/slideLayout108.xml.rels" ContentType="application/vnd.openxmlformats-package.relationships+xml"/>
  <Override PartName="/ppt/slideLayouts/_rels/slideLayout107.xml.rels" ContentType="application/vnd.openxmlformats-package.relationships+xml"/>
  <Override PartName="/ppt/slideLayouts/_rels/slideLayout106.xml.rels" ContentType="application/vnd.openxmlformats-package.relationships+xml"/>
  <Override PartName="/ppt/slideLayouts/_rels/slideLayout105.xml.rels" ContentType="application/vnd.openxmlformats-package.relationships+xml"/>
  <Override PartName="/ppt/slideLayouts/_rels/slideLayout99.xml.rels" ContentType="application/vnd.openxmlformats-package.relationships+xml"/>
  <Override PartName="/ppt/slideLayouts/_rels/slideLayout104.xml.rels" ContentType="application/vnd.openxmlformats-package.relationships+xml"/>
  <Override PartName="/ppt/slideLayouts/_rels/slideLayout95.xml.rels" ContentType="application/vnd.openxmlformats-package.relationships+xml"/>
  <Override PartName="/ppt/slideLayouts/_rels/slideLayout89.xml.rels" ContentType="application/vnd.openxmlformats-package.relationships+xml"/>
  <Override PartName="/ppt/slideLayouts/_rels/slideLayout88.xml.rels" ContentType="application/vnd.openxmlformats-package.relationships+xml"/>
  <Override PartName="/ppt/slideLayouts/_rels/slideLayout82.xml.rels" ContentType="application/vnd.openxmlformats-package.relationships+xml"/>
  <Override PartName="/ppt/slideLayouts/_rels/slideLayout79.xml.rels" ContentType="application/vnd.openxmlformats-package.relationships+xml"/>
  <Override PartName="/ppt/slideLayouts/_rels/slideLayout122.xml.rels" ContentType="application/vnd.openxmlformats-package.relationships+xml"/>
  <Override PartName="/ppt/slideLayouts/_rels/slideLayout85.xml.rels" ContentType="application/vnd.openxmlformats-package.relationships+xml"/>
  <Override PartName="/ppt/slideLayouts/_rels/slideLayout36.xml.rels" ContentType="application/vnd.openxmlformats-package.relationships+xml"/>
  <Override PartName="/ppt/slideLayouts/_rels/slideLayout121.xml.rels" ContentType="application/vnd.openxmlformats-package.relationships+xml"/>
  <Override PartName="/ppt/slideLayouts/_rels/slideLayout84.xml.rels" ContentType="application/vnd.openxmlformats-package.relationships+xml"/>
  <Override PartName="/ppt/slideLayouts/_rels/slideLayout35.xml.rels" ContentType="application/vnd.openxmlformats-package.relationships+xml"/>
  <Override PartName="/ppt/slideLayouts/_rels/slideLayout120.xml.rels" ContentType="application/vnd.openxmlformats-package.relationships+xml"/>
  <Override PartName="/ppt/slideLayouts/_rels/slideLayout83.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81.xml.rels" ContentType="application/vnd.openxmlformats-package.relationships+xml"/>
  <Override PartName="/ppt/slideLayouts/_rels/slideLayout32.xml.rels" ContentType="application/vnd.openxmlformats-package.relationships+xml"/>
  <Override PartName="/ppt/slideLayouts/_rels/slideLayout27.xml.rels" ContentType="application/vnd.openxmlformats-package.relationships+xml"/>
  <Override PartName="/ppt/slideLayouts/_rels/slideLayout80.xml.rels" ContentType="application/vnd.openxmlformats-package.relationships+xml"/>
  <Override PartName="/ppt/slideLayouts/_rels/slideLayout31.xml.rels" ContentType="application/vnd.openxmlformats-package.relationships+xml"/>
  <Override PartName="/ppt/slideLayouts/_rels/slideLayout29.xml.rels" ContentType="application/vnd.openxmlformats-package.relationships+xml"/>
  <Override PartName="/ppt/slideLayouts/_rels/slideLayout78.xml.rels" ContentType="application/vnd.openxmlformats-package.relationships+xml"/>
  <Override PartName="/ppt/slideLayouts/_rels/slideLayout30.xml.rels" ContentType="application/vnd.openxmlformats-package.relationships+xml"/>
  <Override PartName="/ppt/slideLayouts/_rels/slideLayout28.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3.xml.rels" ContentType="application/vnd.openxmlformats-package.relationships+xml"/>
  <Override PartName="/ppt/slideLayouts/_rels/slideLayout96.xml.rels" ContentType="application/vnd.openxmlformats-package.relationships+xml"/>
  <Override PartName="/ppt/slideLayouts/_rels/slideLayout4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98.xml.rels" ContentType="application/vnd.openxmlformats-package.relationships+xml"/>
  <Override PartName="/ppt/slideLayouts/_rels/slideLayout49.xml.rels" ContentType="application/vnd.openxmlformats-package.relationships+xml"/>
  <Override PartName="/ppt/slideLayouts/_rels/slideLayout14.xml.rels" ContentType="application/vnd.openxmlformats-package.relationships+xml"/>
  <Override PartName="/ppt/slideLayouts/_rels/slideLayout2.xml.rels" ContentType="application/vnd.openxmlformats-package.relationships+xml"/>
  <Override PartName="/ppt/slideLayouts/_rels/slideLayout132.xml.rels" ContentType="application/vnd.openxmlformats-package.relationships+xml"/>
  <Override PartName="/ppt/slideLayouts/_rels/slideLayout46.xml.rels" ContentType="application/vnd.openxmlformats-package.relationships+xml"/>
  <Override PartName="/ppt/slideLayouts/_rels/slideLayout4.xml.rels" ContentType="application/vnd.openxmlformats-package.relationships+xml"/>
  <Override PartName="/ppt/slideLayouts/_rels/slideLayout97.xml.rels" ContentType="application/vnd.openxmlformats-package.relationships+xml"/>
  <Override PartName="/ppt/slideLayouts/_rels/slideLayout48.xml.rels" ContentType="application/vnd.openxmlformats-package.relationships+xml"/>
  <Override PartName="/ppt/slideLayouts/_rels/slideLayout59.xml.rels" ContentType="application/vnd.openxmlformats-package.relationships+xml"/>
  <Override PartName="/ppt/slideLayouts/_rels/slideLayout1.xml.rels" ContentType="application/vnd.openxmlformats-package.relationships+xml"/>
  <Override PartName="/ppt/slideLayouts/_rels/slideLayout60.xml.rels" ContentType="application/vnd.openxmlformats-package.relationships+xml"/>
  <Override PartName="/ppt/slideLayouts/_rels/slideLayout11.xml.rels" ContentType="application/vnd.openxmlformats-package.relationships+xml"/>
  <Override PartName="/ppt/slideLayouts/_rels/slideLayout58.xml.rels" ContentType="application/vnd.openxmlformats-package.relationships+xml"/>
  <Override PartName="/ppt/slideLayouts/_rels/slideLayout20.xml.rels" ContentType="application/vnd.openxmlformats-package.relationships+xml"/>
  <Override PartName="/ppt/slideLayouts/_rels/slideLayout7.xml.rels" ContentType="application/vnd.openxmlformats-package.relationships+xml"/>
  <Override PartName="/ppt/slideLayouts/_rels/slideLayout123.xml.rels" ContentType="application/vnd.openxmlformats-package.relationships+xml"/>
  <Override PartName="/ppt/slideLayouts/_rels/slideLayout86.xml.rels" ContentType="application/vnd.openxmlformats-package.relationships+xml"/>
  <Override PartName="/ppt/slideLayouts/_rels/slideLayout37.xml.rels" ContentType="application/vnd.openxmlformats-package.relationships+xml"/>
  <Override PartName="/ppt/slideLayouts/_rels/slideLayout124.xml.rels" ContentType="application/vnd.openxmlformats-package.relationships+xml"/>
  <Override PartName="/ppt/slideLayouts/_rels/slideLayout87.xml.rels" ContentType="application/vnd.openxmlformats-package.relationships+xml"/>
  <Override PartName="/ppt/slideLayouts/_rels/slideLayout38.xml.rels" ContentType="application/vnd.openxmlformats-package.relationships+xml"/>
  <Override PartName="/ppt/slideLayouts/_rels/slideLayout40.xml.rels" ContentType="application/vnd.openxmlformats-package.relationships+xml"/>
  <Override PartName="/ppt/slideLayouts/_rels/slideLayout90.xml.rels" ContentType="application/vnd.openxmlformats-package.relationships+xml"/>
  <Override PartName="/ppt/slideLayouts/_rels/slideLayout41.xml.rels" ContentType="application/vnd.openxmlformats-package.relationships+xml"/>
  <Override PartName="/ppt/slideLayouts/_rels/slideLayout100.xml.rels" ContentType="application/vnd.openxmlformats-package.relationships+xml"/>
  <Override PartName="/ppt/slideLayouts/_rels/slideLayout91.xml.rels" ContentType="application/vnd.openxmlformats-package.relationships+xml"/>
  <Override PartName="/ppt/slideLayouts/_rels/slideLayout42.xml.rels" ContentType="application/vnd.openxmlformats-package.relationships+xml"/>
  <Override PartName="/ppt/slideLayouts/_rels/slideLayout8.xml.rels" ContentType="application/vnd.openxmlformats-package.relationships+xml"/>
  <Override PartName="/ppt/slideLayouts/_rels/slideLayout21.xml.rels" ContentType="application/vnd.openxmlformats-package.relationships+xml"/>
  <Override PartName="/ppt/slideLayouts/_rels/slideLayout70.xml.rels" ContentType="application/vnd.openxmlformats-package.relationships+xml"/>
  <Override PartName="/ppt/slideLayouts/_rels/slideLayout101.xml.rels" ContentType="application/vnd.openxmlformats-package.relationships+xml"/>
  <Override PartName="/ppt/slideLayouts/_rels/slideLayout92.xml.rels" ContentType="application/vnd.openxmlformats-package.relationships+xml"/>
  <Override PartName="/ppt/slideLayouts/_rels/slideLayout43.xml.rels" ContentType="application/vnd.openxmlformats-package.relationships+xml"/>
  <Override PartName="/ppt/slideLayouts/_rels/slideLayout9.xml.rels" ContentType="application/vnd.openxmlformats-package.relationships+xml"/>
  <Override PartName="/ppt/slideLayouts/_rels/slideLayout22.xml.rels" ContentType="application/vnd.openxmlformats-package.relationships+xml"/>
  <Override PartName="/ppt/slideLayouts/_rels/slideLayout71.xml.rels" ContentType="application/vnd.openxmlformats-package.relationships+xml"/>
  <Override PartName="/ppt/slideLayouts/_rels/slideLayout102.xml.rels" ContentType="application/vnd.openxmlformats-package.relationships+xml"/>
  <Override PartName="/ppt/slideLayouts/_rels/slideLayout93.xml.rels" ContentType="application/vnd.openxmlformats-package.relationships+xml"/>
  <Override PartName="/ppt/slideLayouts/_rels/slideLayout44.xml.rels" ContentType="application/vnd.openxmlformats-package.relationships+xml"/>
  <Override PartName="/ppt/slideLayouts/_rels/slideLayout23.xml.rels" ContentType="application/vnd.openxmlformats-package.relationships+xml"/>
  <Override PartName="/ppt/slideLayouts/_rels/slideLayout72.xml.rels" ContentType="application/vnd.openxmlformats-package.relationships+xml"/>
  <Override PartName="/ppt/slideLayouts/_rels/slideLayout103.xml.rels" ContentType="application/vnd.openxmlformats-package.relationships+xml"/>
  <Override PartName="/ppt/slideLayouts/_rels/slideLayout94.xml.rels" ContentType="application/vnd.openxmlformats-package.relationships+xml"/>
  <Override PartName="/ppt/slideLayouts/_rels/slideLayout45.xml.rels" ContentType="application/vnd.openxmlformats-package.relationships+xml"/>
  <Override PartName="/ppt/slideLayouts/_rels/slideLayout110.xml.rels" ContentType="application/vnd.openxmlformats-package.relationships+xml"/>
  <Override PartName="/ppt/slideLayouts/_rels/slideLayout24.xml.rels" ContentType="application/vnd.openxmlformats-package.relationships+xml"/>
  <Override PartName="/ppt/slideLayouts/_rels/slideLayout73.xml.rels" ContentType="application/vnd.openxmlformats-package.relationships+xml"/>
  <Override PartName="/ppt/slideLayouts/_rels/slideLayout50.xml.rels" ContentType="application/vnd.openxmlformats-package.relationships+xml"/>
  <Override PartName="/ppt/slideLayouts/_rels/slideLayout127.xml.rels" ContentType="application/vnd.openxmlformats-package.relationships+xml"/>
  <Override PartName="/ppt/slideLayouts/_rels/slideLayout69.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53.xml.rels" ContentType="application/vnd.openxmlformats-package.relationships+xml"/>
  <Override PartName="/ppt/slideLayouts/_rels/slideLayout112.xml.rels" ContentType="application/vnd.openxmlformats-package.relationships+xml"/>
  <Override PartName="/ppt/slideLayouts/_rels/slideLayout54.xml.rels" ContentType="application/vnd.openxmlformats-package.relationships+xml"/>
  <Override PartName="/ppt/slideLayouts/_rels/slideLayout113.xml.rels" ContentType="application/vnd.openxmlformats-package.relationships+xml"/>
  <Override PartName="/ppt/slideLayouts/_rels/slideLayout55.xml.rels" ContentType="application/vnd.openxmlformats-package.relationships+xml"/>
  <Override PartName="/ppt/slideLayouts/_rels/slideLayout114.xml.rels" ContentType="application/vnd.openxmlformats-package.relationships+xml"/>
  <Override PartName="/ppt/slideLayouts/_rels/slideLayout56.xml.rels" ContentType="application/vnd.openxmlformats-package.relationships+xml"/>
  <Override PartName="/ppt/slideLayouts/_rels/slideLayout115.xml.rels" ContentType="application/vnd.openxmlformats-package.relationships+xml"/>
  <Override PartName="/ppt/slideLayouts/_rels/slideLayout57.xml.rels" ContentType="application/vnd.openxmlformats-package.relationships+xml"/>
  <Override PartName="/ppt/slideLayouts/_rels/slideLayout12.xml.rels" ContentType="application/vnd.openxmlformats-package.relationships+xml"/>
  <Override PartName="/ppt/slideLayouts/_rels/slideLayout61.xml.rels" ContentType="application/vnd.openxmlformats-package.relationships+xml"/>
  <Override PartName="/ppt/slideLayouts/_rels/slideLayout13.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15.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65.xml.rels" ContentType="application/vnd.openxmlformats-package.relationships+xml"/>
  <Override PartName="/ppt/slideLayouts/_rels/slideLayout17.xml.rels" ContentType="application/vnd.openxmlformats-package.relationships+xml"/>
  <Override PartName="/ppt/slideLayouts/_rels/slideLayout66.xml.rels" ContentType="application/vnd.openxmlformats-package.relationships+xml"/>
  <Override PartName="/ppt/slideLayouts/_rels/slideLayout125.xml.rels" ContentType="application/vnd.openxmlformats-package.relationships+xml"/>
  <Override PartName="/ppt/slideLayouts/_rels/slideLayout18.xml.rels" ContentType="application/vnd.openxmlformats-package.relationships+xml"/>
  <Override PartName="/ppt/slideLayouts/_rels/slideLayout67.xml.rels" ContentType="application/vnd.openxmlformats-package.relationships+xml"/>
  <Override PartName="/ppt/slideLayouts/_rels/slideLayout126.xml.rels" ContentType="application/vnd.openxmlformats-package.relationships+xml"/>
  <Override PartName="/ppt/slideLayouts/_rels/slideLayout19.xml.rels" ContentType="application/vnd.openxmlformats-package.relationships+xml"/>
  <Override PartName="/ppt/slideLayouts/_rels/slideLayout68.xml.rels" ContentType="application/vnd.openxmlformats-package.relationships+xml"/>
  <Override PartName="/ppt/slideLayouts/_rels/slideLayout111.xml.rels" ContentType="application/vnd.openxmlformats-package.relationships+xml"/>
  <Override PartName="/ppt/slideLayouts/_rels/slideLayout25.xml.rels" ContentType="application/vnd.openxmlformats-package.relationships+xml"/>
  <Override PartName="/ppt/slideLayouts/_rels/slideLayout74.xml.rels" ContentType="application/vnd.openxmlformats-package.relationships+xml"/>
  <Override PartName="/ppt/slideLayouts/_rels/slideLayout26.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slideLayouts/slideLayout87.xml" ContentType="application/vnd.openxmlformats-officedocument.presentationml.slideLayout+xml"/>
  <Override PartName="/ppt/slideLayouts/slideLayout86.xml" ContentType="application/vnd.openxmlformats-officedocument.presentationml.slideLayout+xml"/>
  <Override PartName="/ppt/slideLayouts/slideLayout85.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32.xml" ContentType="application/vnd.openxmlformats-officedocument.presentationml.slideLayout+xml"/>
  <Override PartName="/ppt/slideLayouts/slideLayout42.xml" ContentType="application/vnd.openxmlformats-officedocument.presentationml.slideLayout+xml"/>
  <Override PartName="/ppt/slideLayouts/slideLayout67.xml" ContentType="application/vnd.openxmlformats-officedocument.presentationml.slideLayout+xml"/>
  <Override PartName="/ppt/slideLayouts/slideLayout131.xml" ContentType="application/vnd.openxmlformats-officedocument.presentationml.slideLayout+xml"/>
  <Override PartName="/ppt/slideLayouts/slideLayout41.xml" ContentType="application/vnd.openxmlformats-officedocument.presentationml.slideLayout+xml"/>
  <Override PartName="/ppt/slideLayouts/slideLayout66.xml" ContentType="application/vnd.openxmlformats-officedocument.presentationml.slideLayout+xml"/>
  <Override PartName="/ppt/slideLayouts/slideLayout130.xml" ContentType="application/vnd.openxmlformats-officedocument.presentationml.slideLayout+xml"/>
  <Override PartName="/ppt/slideLayouts/slideLayout40.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43.xml" ContentType="application/vnd.openxmlformats-officedocument.presentationml.slideLayout+xml"/>
  <Override PartName="/ppt/slideLayouts/slideLayout68.xml" ContentType="application/vnd.openxmlformats-officedocument.presentationml.slideLayout+xml"/>
  <Override PartName="/ppt/slideLayouts/slideLayout8.xml" ContentType="application/vnd.openxmlformats-officedocument.presentationml.slideLayout+xml"/>
  <Override PartName="/ppt/slideLayouts/slideLayout44.xml" ContentType="application/vnd.openxmlformats-officedocument.presentationml.slideLayout+xml"/>
  <Override PartName="/ppt/slideLayouts/slideLayout69.xml" ContentType="application/vnd.openxmlformats-officedocument.presentationml.slideLayout+xml"/>
  <Override PartName="/ppt/slideLayouts/slideLayout9.xml" ContentType="application/vnd.openxmlformats-officedocument.presentationml.slideLayout+xml"/>
  <Override PartName="/ppt/slideLayouts/slideLayout110.xml" ContentType="application/vnd.openxmlformats-officedocument.presentationml.slideLayout+xml"/>
  <Override PartName="/ppt/slideLayouts/slideLayout20.xml" ContentType="application/vnd.openxmlformats-officedocument.presentationml.slideLayout+xml"/>
  <Override PartName="/ppt/slideLayouts/slideLayout45.xml" ContentType="application/vnd.openxmlformats-officedocument.presentationml.slideLayout+xml"/>
  <Override PartName="/ppt/slideLayouts/slideLayout126.xml" ContentType="application/vnd.openxmlformats-officedocument.presentationml.slideLayout+xml"/>
  <Override PartName="/ppt/slideLayouts/slideLayout36.xml" ContentType="application/vnd.openxmlformats-officedocument.presentationml.slideLayout+xml"/>
  <Override PartName="/ppt/slideLayouts/slideLayout101.xml" ContentType="application/vnd.openxmlformats-officedocument.presentationml.slideLayout+xml"/>
  <Override PartName="/ppt/slideLayouts/slideLayout11.xml" ContentType="application/vnd.openxmlformats-officedocument.presentationml.slideLayout+xml"/>
  <Override PartName="/ppt/slideLayouts/slideLayout125.xml" ContentType="application/vnd.openxmlformats-officedocument.presentationml.slideLayout+xml"/>
  <Override PartName="/ppt/slideLayouts/slideLayout35.xml" ContentType="application/vnd.openxmlformats-officedocument.presentationml.slideLayout+xml"/>
  <Override PartName="/ppt/slideLayouts/slideLayout100.xml" ContentType="application/vnd.openxmlformats-officedocument.presentationml.slideLayout+xml"/>
  <Override PartName="/ppt/slideLayouts/slideLayout10.xml" ContentType="application/vnd.openxmlformats-officedocument.presentationml.slideLayout+xml"/>
  <Override PartName="/ppt/slideLayouts/slideLayout124.xml" ContentType="application/vnd.openxmlformats-officedocument.presentationml.slideLayout+xml"/>
  <Override PartName="/ppt/slideLayouts/slideLayout34.xml" ContentType="application/vnd.openxmlformats-officedocument.presentationml.slideLayout+xml"/>
  <Override PartName="/ppt/slideLayouts/slideLayout59.xml" ContentType="application/vnd.openxmlformats-officedocument.presentationml.slideLayout+xml"/>
  <Override PartName="/ppt/slideLayouts/slideLayout123.xml" ContentType="application/vnd.openxmlformats-officedocument.presentationml.slideLayout+xml"/>
  <Override PartName="/ppt/slideLayouts/slideLayout33.xml" ContentType="application/vnd.openxmlformats-officedocument.presentationml.slideLayout+xml"/>
  <Override PartName="/ppt/slideLayouts/slideLayout58.xml" ContentType="application/vnd.openxmlformats-officedocument.presentationml.slideLayout+xml"/>
  <Override PartName="/ppt/slideLayouts/slideLayout122.xml" ContentType="application/vnd.openxmlformats-officedocument.presentationml.slideLayout+xml"/>
  <Override PartName="/ppt/slideLayouts/slideLayout32.xml" ContentType="application/vnd.openxmlformats-officedocument.presentationml.slideLayout+xml"/>
  <Override PartName="/ppt/slideLayouts/slideLayout57.xml" ContentType="application/vnd.openxmlformats-officedocument.presentationml.slideLayout+xml"/>
  <Override PartName="/ppt/slideLayouts/slideLayout121.xml" ContentType="application/vnd.openxmlformats-officedocument.presentationml.slideLayout+xml"/>
  <Override PartName="/ppt/slideLayouts/slideLayout31.xml" ContentType="application/vnd.openxmlformats-officedocument.presentationml.slideLayout+xml"/>
  <Override PartName="/ppt/slideLayouts/slideLayout56.xml" ContentType="application/vnd.openxmlformats-officedocument.presentationml.slideLayout+xml"/>
  <Override PartName="/ppt/slideLayouts/slideLayout120.xml" ContentType="application/vnd.openxmlformats-officedocument.presentationml.slideLayout+xml"/>
  <Override PartName="/ppt/slideLayouts/slideLayout30.xml" ContentType="application/vnd.openxmlformats-officedocument.presentationml.slideLayout+xml"/>
  <Override PartName="/ppt/slideLayouts/slideLayout55.xml" ContentType="application/vnd.openxmlformats-officedocument.presentationml.slideLayout+xml"/>
  <Override PartName="/ppt/slideLayouts/slideLayout119.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28.xml" ContentType="application/vnd.openxmlformats-officedocument.presentationml.slideLayout+xml"/>
  <Override PartName="/ppt/slideLayouts/slideLayout117.xml" ContentType="application/vnd.openxmlformats-officedocument.presentationml.slideLayout+xml"/>
  <Override PartName="/ppt/slideLayouts/slideLayout27.xml" ContentType="application/vnd.openxmlformats-officedocument.presentationml.slideLayout+xml"/>
  <Override PartName="/ppt/slideLayouts/slideLayout116.xml" ContentType="application/vnd.openxmlformats-officedocument.presentationml.slideLayout+xml"/>
  <Override PartName="/ppt/slideLayouts/slideLayout26.xml" ContentType="application/vnd.openxmlformats-officedocument.presentationml.slideLayout+xml"/>
  <Override PartName="/ppt/slideLayouts/slideLayout115.xml" ContentType="application/vnd.openxmlformats-officedocument.presentationml.slideLayout+xml"/>
  <Override PartName="/ppt/slideLayouts/slideLayout25.xml" ContentType="application/vnd.openxmlformats-officedocument.presentationml.slideLayout+xml"/>
  <Override PartName="/ppt/slideLayouts/slideLayout114.xml" ContentType="application/vnd.openxmlformats-officedocument.presentationml.slideLayout+xml"/>
  <Override PartName="/ppt/slideLayouts/slideLayout24.xml" ContentType="application/vnd.openxmlformats-officedocument.presentationml.slideLayout+xml"/>
  <Override PartName="/ppt/slideLayouts/slideLayout49.xml" ContentType="application/vnd.openxmlformats-officedocument.presentationml.slideLayout+xml"/>
  <Override PartName="/ppt/slideLayouts/slideLayout113.xml" ContentType="application/vnd.openxmlformats-officedocument.presentationml.slideLayout+xml"/>
  <Override PartName="/ppt/slideLayouts/slideLayout23.xml" ContentType="application/vnd.openxmlformats-officedocument.presentationml.slideLayout+xml"/>
  <Override PartName="/ppt/slideLayouts/slideLayout48.xml" ContentType="application/vnd.openxmlformats-officedocument.presentationml.slideLayout+xml"/>
  <Override PartName="/ppt/slideLayouts/slideLayout112.xml" ContentType="application/vnd.openxmlformats-officedocument.presentationml.slideLayout+xml"/>
  <Override PartName="/ppt/slideLayouts/slideLayout22.xml" ContentType="application/vnd.openxmlformats-officedocument.presentationml.slideLayout+xml"/>
  <Override PartName="/ppt/slideLayouts/slideLayout47.xml" ContentType="application/vnd.openxmlformats-officedocument.presentationml.slideLayout+xml"/>
  <Override PartName="/ppt/slideLayouts/slideLayout111.xml" ContentType="application/vnd.openxmlformats-officedocument.presentationml.slideLayout+xml"/>
  <Override PartName="/ppt/slideLayouts/slideLayout21.xml" ContentType="application/vnd.openxmlformats-officedocument.presentationml.slideLayout+xml"/>
  <Override PartName="/ppt/slideLayouts/slideLayout46.xml" ContentType="application/vnd.openxmlformats-officedocument.presentationml.slideLayout+xml"/>
  <Override PartName="/ppt/slideLayouts/slideLayout109.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107.xml" ContentType="application/vnd.openxmlformats-officedocument.presentationml.slideLayout+xml"/>
  <Override PartName="/ppt/slideLayouts/slideLayout4.xml" ContentType="application/vnd.openxmlformats-officedocument.presentationml.slideLayout+xml"/>
  <Override PartName="/ppt/slideLayouts/slideLayout17.xml" ContentType="application/vnd.openxmlformats-officedocument.presentationml.slideLayout+xml"/>
  <Override PartName="/ppt/slideLayouts/slideLayout106.xml" ContentType="application/vnd.openxmlformats-officedocument.presentationml.slideLayout+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102.xml" ContentType="application/vnd.openxmlformats-officedocument.presentationml.slideLayout+xml"/>
  <Override PartName="/ppt/slideLayouts/slideLayout12.xml" ContentType="application/vnd.openxmlformats-officedocument.presentationml.slideLayout+xml"/>
  <Override PartName="/ppt/slideLayouts/slideLayout127.xml" ContentType="application/vnd.openxmlformats-officedocument.presentationml.slideLayout+xml"/>
  <Override PartName="/ppt/slideLayouts/slideLayout37.xml" ContentType="application/vnd.openxmlformats-officedocument.presentationml.slideLayout+xml"/>
  <Override PartName="/ppt/slideLayouts/slideLayout103.xml" ContentType="application/vnd.openxmlformats-officedocument.presentationml.slideLayout+xml"/>
  <Override PartName="/ppt/slideLayouts/slideLayout13.xml" ContentType="application/vnd.openxmlformats-officedocument.presentationml.slideLayout+xml"/>
  <Override PartName="/ppt/slideLayouts/slideLayout128.xml" ContentType="application/vnd.openxmlformats-officedocument.presentationml.slideLayout+xml"/>
  <Override PartName="/ppt/slideLayouts/slideLayout38.xml" ContentType="application/vnd.openxmlformats-officedocument.presentationml.slideLayout+xml"/>
  <Override PartName="/ppt/slideLayouts/slideLayout104.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129.xml" ContentType="application/vnd.openxmlformats-officedocument.presentationml.slideLayout+xml"/>
  <Override PartName="/ppt/slideLayouts/slideLayout39.xml" ContentType="application/vnd.openxmlformats-officedocument.presentationml.slideLayout+xml"/>
  <Override PartName="/ppt/slideLayouts/slideLayout105.xml" ContentType="application/vnd.openxmlformats-officedocument.presentationml.slideLayout+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50.xml" ContentType="application/vnd.openxmlformats-officedocument.presentationml.slideLayout+xml"/>
  <Override PartName="/ppt/slideLayouts/slideLayout75.xml" ContentType="application/vnd.openxmlformats-officedocument.presentationml.slideLayout+xml"/>
  <Override PartName="/ppt/slideLayouts/slideLayout51.xml" ContentType="application/vnd.openxmlformats-officedocument.presentationml.slideLayout+xml"/>
  <Override PartName="/ppt/slideLayouts/slideLayout76.xml" ContentType="application/vnd.openxmlformats-officedocument.presentationml.slideLayout+xml"/>
  <Override PartName="/ppt/slideLayouts/slideLayout52.xml" ContentType="application/vnd.openxmlformats-officedocument.presentationml.slideLayout+xml"/>
  <Override PartName="/ppt/slideLayouts/slideLayout77.xml" ContentType="application/vnd.openxmlformats-officedocument.presentationml.slideLayout+xml"/>
  <Override PartName="/ppt/slideLayouts/slideLayout53.xml" ContentType="application/vnd.openxmlformats-officedocument.presentationml.slideLayout+xml"/>
  <Override PartName="/ppt/slideLayouts/slideLayout78.xml" ContentType="application/vnd.openxmlformats-officedocument.presentationml.slideLayout+xml"/>
  <Override PartName="/ppt/slideLayouts/slideLayout5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sldImg"/>
          </p:nvPr>
        </p:nvSpPr>
        <p:spPr>
          <a:xfrm>
            <a:off x="216000" y="812520"/>
            <a:ext cx="7127280" cy="4008960"/>
          </a:xfrm>
          <a:prstGeom prst="rect">
            <a:avLst/>
          </a:prstGeom>
        </p:spPr>
        <p:txBody>
          <a:bodyPr lIns="0" rIns="0" tIns="0" bIns="0" anchor="ctr"/>
          <a:p>
            <a:r>
              <a:rPr b="0" lang="en-US" sz="1800" spc="-1" strike="noStrike">
                <a:solidFill>
                  <a:srgbClr val="000000"/>
                </a:solidFill>
                <a:latin typeface="Arial"/>
              </a:rPr>
              <a:t>Click to move the slide</a:t>
            </a:r>
            <a:endParaRPr b="0" lang="en-US" sz="1800" spc="-1" strike="noStrike">
              <a:solidFill>
                <a:srgbClr val="000000"/>
              </a:solidFill>
              <a:latin typeface="Arial"/>
            </a:endParaRPr>
          </a:p>
        </p:txBody>
      </p:sp>
      <p:sp>
        <p:nvSpPr>
          <p:cNvPr id="444"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445" name="PlaceHolder 3"/>
          <p:cNvSpPr>
            <a:spLocks noGrp="1"/>
          </p:cNvSpPr>
          <p:nvPr>
            <p:ph type="hdr"/>
          </p:nvPr>
        </p:nvSpPr>
        <p:spPr>
          <a:xfrm>
            <a:off x="0" y="0"/>
            <a:ext cx="3280680" cy="534240"/>
          </a:xfrm>
          <a:prstGeom prst="rect">
            <a:avLst/>
          </a:prstGeom>
        </p:spPr>
        <p:txBody>
          <a:bodyPr lIns="0" rIns="0" tIns="0" bIns="0"/>
          <a:p>
            <a:r>
              <a:rPr b="0" lang="en-US" sz="1400" spc="-1" strike="noStrike">
                <a:latin typeface="Times New Roman"/>
              </a:rPr>
              <a:t> </a:t>
            </a:r>
            <a:endParaRPr b="0" lang="en-US" sz="1400" spc="-1" strike="noStrike">
              <a:latin typeface="Times New Roman"/>
            </a:endParaRPr>
          </a:p>
        </p:txBody>
      </p:sp>
      <p:sp>
        <p:nvSpPr>
          <p:cNvPr id="446"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latin typeface="Times New Roman"/>
              </a:rPr>
              <a:t> </a:t>
            </a:r>
            <a:endParaRPr b="0" lang="en-US" sz="1400" spc="-1" strike="noStrike">
              <a:latin typeface="Times New Roman"/>
            </a:endParaRPr>
          </a:p>
        </p:txBody>
      </p:sp>
      <p:sp>
        <p:nvSpPr>
          <p:cNvPr id="447"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latin typeface="Times New Roman"/>
              </a:rPr>
              <a:t> </a:t>
            </a:r>
            <a:endParaRPr b="0" lang="en-US" sz="1400" spc="-1" strike="noStrike">
              <a:latin typeface="Times New Roman"/>
            </a:endParaRPr>
          </a:p>
        </p:txBody>
      </p:sp>
      <p:sp>
        <p:nvSpPr>
          <p:cNvPr id="448" name="PlaceHolder 6"/>
          <p:cNvSpPr>
            <a:spLocks noGrp="1"/>
          </p:cNvSpPr>
          <p:nvPr>
            <p:ph type="sldNum"/>
          </p:nvPr>
        </p:nvSpPr>
        <p:spPr>
          <a:xfrm>
            <a:off x="4278960" y="10157400"/>
            <a:ext cx="3280680" cy="534240"/>
          </a:xfrm>
          <a:prstGeom prst="rect">
            <a:avLst/>
          </a:prstGeom>
        </p:spPr>
        <p:txBody>
          <a:bodyPr lIns="0" rIns="0" tIns="0" bIns="0" anchor="b"/>
          <a:p>
            <a:pPr algn="r"/>
            <a:fld id="{4C40431B-BA79-4872-9396-0B477DAA495D}"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sldImg"/>
          </p:nvPr>
        </p:nvSpPr>
        <p:spPr>
          <a:xfrm>
            <a:off x="1143000" y="685800"/>
            <a:ext cx="4571640" cy="3428640"/>
          </a:xfrm>
          <a:prstGeom prst="rect">
            <a:avLst/>
          </a:prstGeom>
        </p:spPr>
      </p:sp>
      <p:sp>
        <p:nvSpPr>
          <p:cNvPr id="634" name="PlaceHolder 2"/>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
        <p:nvSpPr>
          <p:cNvPr id="635" name="TextShape 3"/>
          <p:cNvSpPr txBox="1"/>
          <p:nvPr/>
        </p:nvSpPr>
        <p:spPr>
          <a:xfrm>
            <a:off x="3883680" y="8685000"/>
            <a:ext cx="2972160" cy="457200"/>
          </a:xfrm>
          <a:prstGeom prst="rect">
            <a:avLst/>
          </a:prstGeom>
          <a:noFill/>
          <a:ln>
            <a:noFill/>
          </a:ln>
        </p:spPr>
        <p:txBody>
          <a:bodyPr lIns="90000" rIns="90000" tIns="45000" bIns="45000"/>
          <a:p>
            <a:pPr>
              <a:lnSpc>
                <a:spcPct val="100000"/>
              </a:lnSpc>
            </a:pPr>
            <a:fld id="{E303F0F5-A4F0-466B-8807-775AF46FDB4B}" type="slidenum">
              <a:rPr b="0" lang="en-US" sz="1800" spc="-1" strike="noStrike">
                <a:solidFill>
                  <a:srgbClr val="1f497d"/>
                </a:solidFill>
                <a:latin typeface="+mj-lt"/>
                <a:ea typeface="+mj-ea"/>
              </a:rPr>
              <a:t>&lt;number&gt;</a:t>
            </a:fld>
            <a:endParaRPr b="0" lang="en-US" sz="18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sldImg"/>
          </p:nvPr>
        </p:nvSpPr>
        <p:spPr>
          <a:xfrm>
            <a:off x="1143000" y="685800"/>
            <a:ext cx="4571640" cy="3428640"/>
          </a:xfrm>
          <a:prstGeom prst="rect">
            <a:avLst/>
          </a:prstGeom>
        </p:spPr>
      </p:sp>
      <p:sp>
        <p:nvSpPr>
          <p:cNvPr id="637" name="PlaceHolder 2"/>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
        <p:nvSpPr>
          <p:cNvPr id="638" name="TextShape 3"/>
          <p:cNvSpPr txBox="1"/>
          <p:nvPr/>
        </p:nvSpPr>
        <p:spPr>
          <a:xfrm>
            <a:off x="3883680" y="8685000"/>
            <a:ext cx="2972160" cy="457200"/>
          </a:xfrm>
          <a:prstGeom prst="rect">
            <a:avLst/>
          </a:prstGeom>
          <a:noFill/>
          <a:ln>
            <a:noFill/>
          </a:ln>
        </p:spPr>
        <p:txBody>
          <a:bodyPr lIns="90000" rIns="90000" tIns="45000" bIns="45000"/>
          <a:p>
            <a:pPr>
              <a:lnSpc>
                <a:spcPct val="100000"/>
              </a:lnSpc>
            </a:pPr>
            <a:fld id="{8E00F79D-A47F-4471-AA95-D0232DF7BF49}" type="slidenum">
              <a:rPr b="0" lang="en-US" sz="1800" spc="-1" strike="noStrike">
                <a:solidFill>
                  <a:srgbClr val="000000"/>
                </a:solidFill>
                <a:latin typeface="Arial"/>
                <a:ea typeface="+mj-ea"/>
              </a:rPr>
              <a:t>&lt;number&gt;</a:t>
            </a:fld>
            <a:endParaRPr b="0" lang="en-US" sz="18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Img"/>
          </p:nvPr>
        </p:nvSpPr>
        <p:spPr>
          <a:xfrm>
            <a:off x="1143000" y="685800"/>
            <a:ext cx="4571640" cy="3428640"/>
          </a:xfrm>
          <a:prstGeom prst="rect">
            <a:avLst/>
          </a:prstGeom>
        </p:spPr>
      </p:sp>
      <p:sp>
        <p:nvSpPr>
          <p:cNvPr id="640" name="PlaceHolder 2"/>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
        <p:nvSpPr>
          <p:cNvPr id="641" name="TextShape 3"/>
          <p:cNvSpPr txBox="1"/>
          <p:nvPr/>
        </p:nvSpPr>
        <p:spPr>
          <a:xfrm>
            <a:off x="3883680" y="8685000"/>
            <a:ext cx="2972160" cy="457200"/>
          </a:xfrm>
          <a:prstGeom prst="rect">
            <a:avLst/>
          </a:prstGeom>
          <a:noFill/>
          <a:ln>
            <a:noFill/>
          </a:ln>
        </p:spPr>
        <p:txBody>
          <a:bodyPr lIns="90000" rIns="90000" tIns="45000" bIns="45000"/>
          <a:p>
            <a:pPr>
              <a:lnSpc>
                <a:spcPct val="100000"/>
              </a:lnSpc>
            </a:pPr>
            <a:fld id="{C95E9D9E-86E1-4E14-9E2D-C5AA2CEF630E}" type="slidenum">
              <a:rPr b="0" lang="en-US" sz="1800" spc="-1" strike="noStrike">
                <a:solidFill>
                  <a:srgbClr val="000000"/>
                </a:solidFill>
                <a:latin typeface="Arial"/>
                <a:ea typeface="+mj-ea"/>
              </a:rPr>
              <a:t>&lt;number&gt;</a:t>
            </a:fld>
            <a:endParaRPr b="0" lang="en-US" sz="18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TextShape 1"/>
          <p:cNvSpPr txBox="1"/>
          <p:nvPr/>
        </p:nvSpPr>
        <p:spPr>
          <a:xfrm>
            <a:off x="3883680" y="8685000"/>
            <a:ext cx="2972160" cy="457200"/>
          </a:xfrm>
          <a:prstGeom prst="rect">
            <a:avLst/>
          </a:prstGeom>
          <a:noFill/>
          <a:ln>
            <a:noFill/>
          </a:ln>
        </p:spPr>
        <p:txBody>
          <a:bodyPr lIns="90000" rIns="90000" tIns="45000" bIns="45000"/>
          <a:p>
            <a:pPr>
              <a:lnSpc>
                <a:spcPct val="100000"/>
              </a:lnSpc>
            </a:pPr>
            <a:fld id="{7AAAE8C0-0C1A-41A7-B354-A26EB94755CC}" type="slidenum">
              <a:rPr b="0" lang="en-US" sz="1200" spc="-1" strike="noStrike">
                <a:solidFill>
                  <a:srgbClr val="000000"/>
                </a:solidFill>
                <a:latin typeface="Arial"/>
                <a:ea typeface="ＭＳ Ｐゴシック"/>
              </a:rPr>
              <a:t>1</a:t>
            </a:fld>
            <a:endParaRPr b="0" lang="en-US" sz="1200" spc="-1" strike="noStrike">
              <a:latin typeface="Times New Roman"/>
            </a:endParaRPr>
          </a:p>
        </p:txBody>
      </p:sp>
      <p:sp>
        <p:nvSpPr>
          <p:cNvPr id="625" name="PlaceHolder 2"/>
          <p:cNvSpPr>
            <a:spLocks noGrp="1"/>
          </p:cNvSpPr>
          <p:nvPr>
            <p:ph type="sldImg"/>
          </p:nvPr>
        </p:nvSpPr>
        <p:spPr>
          <a:xfrm>
            <a:off x="1143000" y="685800"/>
            <a:ext cx="4571640" cy="3428640"/>
          </a:xfrm>
          <a:prstGeom prst="rect">
            <a:avLst/>
          </a:prstGeom>
        </p:spPr>
      </p:sp>
      <p:sp>
        <p:nvSpPr>
          <p:cNvPr id="626" name="PlaceHolder 3"/>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sldImg"/>
          </p:nvPr>
        </p:nvSpPr>
        <p:spPr>
          <a:xfrm>
            <a:off x="1351080" y="738360"/>
            <a:ext cx="4924080" cy="3693600"/>
          </a:xfrm>
          <a:prstGeom prst="rect">
            <a:avLst/>
          </a:prstGeom>
        </p:spPr>
      </p:sp>
      <p:sp>
        <p:nvSpPr>
          <p:cNvPr id="628" name="PlaceHolder 2"/>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
        <p:nvSpPr>
          <p:cNvPr id="629" name="TextShape 3"/>
          <p:cNvSpPr txBox="1"/>
          <p:nvPr/>
        </p:nvSpPr>
        <p:spPr>
          <a:xfrm>
            <a:off x="3883680" y="8685000"/>
            <a:ext cx="2972160" cy="457200"/>
          </a:xfrm>
          <a:prstGeom prst="rect">
            <a:avLst/>
          </a:prstGeom>
          <a:noFill/>
          <a:ln>
            <a:noFill/>
          </a:ln>
        </p:spPr>
        <p:txBody>
          <a:bodyPr lIns="90000" rIns="90000" tIns="45000" bIns="45000"/>
          <a:p>
            <a:pPr>
              <a:lnSpc>
                <a:spcPct val="100000"/>
              </a:lnSpc>
            </a:pPr>
            <a:fld id="{8B99F224-7019-4087-B7CA-60653A7B5EE8}" type="slidenum">
              <a:rPr b="0" lang="en-US" sz="1400" spc="-1" strike="noStrike">
                <a:solidFill>
                  <a:srgbClr val="000000"/>
                </a:solidFill>
                <a:latin typeface="Arial"/>
                <a:ea typeface="+mj-ea"/>
              </a:rPr>
              <a:t>&lt;number&gt;</a:t>
            </a:fld>
            <a:endParaRPr b="0" lang="en-US" sz="14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TextShape 1"/>
          <p:cNvSpPr txBox="1"/>
          <p:nvPr/>
        </p:nvSpPr>
        <p:spPr>
          <a:xfrm>
            <a:off x="3883680" y="8685000"/>
            <a:ext cx="2972160" cy="457200"/>
          </a:xfrm>
          <a:prstGeom prst="rect">
            <a:avLst/>
          </a:prstGeom>
          <a:noFill/>
          <a:ln>
            <a:noFill/>
          </a:ln>
        </p:spPr>
        <p:txBody>
          <a:bodyPr lIns="90000" rIns="90000" tIns="45000" bIns="45000"/>
          <a:p>
            <a:pPr>
              <a:lnSpc>
                <a:spcPct val="100000"/>
              </a:lnSpc>
            </a:pPr>
            <a:fld id="{9A7CA735-F21D-40E1-B312-4CF005E71987}" type="slidenum">
              <a:rPr b="0" lang="en-US" sz="1200" spc="-1" strike="noStrike">
                <a:solidFill>
                  <a:srgbClr val="000000"/>
                </a:solidFill>
                <a:latin typeface="Arial"/>
                <a:ea typeface="ＭＳ Ｐゴシック"/>
              </a:rPr>
              <a:t>&lt;number&gt;</a:t>
            </a:fld>
            <a:endParaRPr b="0" lang="en-US" sz="1200" spc="-1" strike="noStrike">
              <a:latin typeface="Times New Roman"/>
            </a:endParaRPr>
          </a:p>
        </p:txBody>
      </p:sp>
      <p:sp>
        <p:nvSpPr>
          <p:cNvPr id="631" name="PlaceHolder 2"/>
          <p:cNvSpPr>
            <a:spLocks noGrp="1"/>
          </p:cNvSpPr>
          <p:nvPr>
            <p:ph type="sldImg"/>
          </p:nvPr>
        </p:nvSpPr>
        <p:spPr>
          <a:xfrm>
            <a:off x="1143000" y="685800"/>
            <a:ext cx="4571640" cy="3428640"/>
          </a:xfrm>
          <a:prstGeom prst="rect">
            <a:avLst/>
          </a:prstGeom>
        </p:spPr>
      </p:sp>
      <p:sp>
        <p:nvSpPr>
          <p:cNvPr id="632" name="PlaceHolder 3"/>
          <p:cNvSpPr>
            <a:spLocks noGrp="1"/>
          </p:cNvSpPr>
          <p:nvPr>
            <p:ph type="body"/>
          </p:nvPr>
        </p:nvSpPr>
        <p:spPr>
          <a:xfrm>
            <a:off x="914400" y="4343400"/>
            <a:ext cx="5028840" cy="4114440"/>
          </a:xfrm>
          <a:prstGeom prst="rect">
            <a:avLst/>
          </a:prstGeom>
        </p:spPr>
        <p:txBody>
          <a:bodyPr lIns="90000" rIns="90000" tIns="45000" bIns="45000"/>
          <a:p>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5"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34"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35"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3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37"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39"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40"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1"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43"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44"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45"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4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4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49"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51"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52"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54"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55"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56"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57"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59"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0"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1"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2"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3"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4"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8"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9"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6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69"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71"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73"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74"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7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76"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78"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79"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0"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82"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3"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84"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86"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8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88"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90"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91"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93"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94"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95"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96"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3"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4"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5"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98"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99"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00"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01"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02"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03"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08"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0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10"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12"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41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1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15"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1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1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41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21"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422"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23"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25"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26"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27"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29"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0"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3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3"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5"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37"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8"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39"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40"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41"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442"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3"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5"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4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5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5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5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4"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5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6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6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64"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65"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6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6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6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0"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72"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5"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6"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83"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85"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8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8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6"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0"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9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9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9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9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9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98"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0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0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02"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04"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05"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0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0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0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0"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12"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3"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6"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17"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23"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25"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8"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9"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2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2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3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3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3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38"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4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2"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44"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5"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4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0"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52"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3"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4"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5"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57"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63"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65"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6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0"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7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7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7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78"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8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8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82"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84"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85"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8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8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8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0"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92"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3"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4"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5"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6"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7"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0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01"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03"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05"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6"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8"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1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11"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2"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14"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5"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16"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18"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19"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0"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3"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4"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22"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3"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25"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6"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7"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8"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30"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1"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2"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3"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4"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5"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4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42"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44"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4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47"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9"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51"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52"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3"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1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19"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55"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6"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57"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59"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0"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1"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63"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4"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66"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8"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69"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71"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72"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73"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74"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75"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76"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83"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85"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87"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88"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1"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2"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3"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722160" y="4406760"/>
            <a:ext cx="7772040" cy="63140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92"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93" name="PlaceHolder 3"/>
          <p:cNvSpPr>
            <a:spLocks noGrp="1"/>
          </p:cNvSpPr>
          <p:nvPr>
            <p:ph type="body"/>
          </p:nvPr>
        </p:nvSpPr>
        <p:spPr>
          <a:xfrm>
            <a:off x="470484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4"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296" name="PlaceHolder 2"/>
          <p:cNvSpPr>
            <a:spLocks noGrp="1"/>
          </p:cNvSpPr>
          <p:nvPr>
            <p:ph type="body"/>
          </p:nvPr>
        </p:nvSpPr>
        <p:spPr>
          <a:xfrm>
            <a:off x="722160" y="2906640"/>
            <a:ext cx="3792600" cy="1499760"/>
          </a:xfrm>
          <a:prstGeom prst="rect">
            <a:avLst/>
          </a:prstGeom>
        </p:spPr>
        <p:txBody>
          <a:bodyPr lIns="0" rIns="0" tIns="0" bIns="0">
            <a:normAutofit/>
          </a:bodyPr>
          <a:p>
            <a:endParaRPr b="0" lang="en-US" sz="3200" spc="-1" strike="noStrike">
              <a:solidFill>
                <a:srgbClr val="000000"/>
              </a:solidFill>
              <a:latin typeface="Calibri"/>
            </a:endParaRPr>
          </a:p>
        </p:txBody>
      </p:sp>
      <p:sp>
        <p:nvSpPr>
          <p:cNvPr id="297"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298" name="PlaceHolder 4"/>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00"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1"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2" name="PlaceHolder 4"/>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04" name="PlaceHolder 2"/>
          <p:cNvSpPr>
            <a:spLocks noGrp="1"/>
          </p:cNvSpPr>
          <p:nvPr>
            <p:ph type="body"/>
          </p:nvPr>
        </p:nvSpPr>
        <p:spPr>
          <a:xfrm>
            <a:off x="722160" y="290664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5" name="PlaceHolder 3"/>
          <p:cNvSpPr>
            <a:spLocks noGrp="1"/>
          </p:cNvSpPr>
          <p:nvPr>
            <p:ph type="body"/>
          </p:nvPr>
        </p:nvSpPr>
        <p:spPr>
          <a:xfrm>
            <a:off x="722160" y="3690360"/>
            <a:ext cx="777204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07" name="PlaceHolder 2"/>
          <p:cNvSpPr>
            <a:spLocks noGrp="1"/>
          </p:cNvSpPr>
          <p:nvPr>
            <p:ph type="body"/>
          </p:nvPr>
        </p:nvSpPr>
        <p:spPr>
          <a:xfrm>
            <a:off x="72216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8" name="PlaceHolder 3"/>
          <p:cNvSpPr>
            <a:spLocks noGrp="1"/>
          </p:cNvSpPr>
          <p:nvPr>
            <p:ph type="body"/>
          </p:nvPr>
        </p:nvSpPr>
        <p:spPr>
          <a:xfrm>
            <a:off x="4704840" y="290664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09" name="PlaceHolder 4"/>
          <p:cNvSpPr>
            <a:spLocks noGrp="1"/>
          </p:cNvSpPr>
          <p:nvPr>
            <p:ph type="body"/>
          </p:nvPr>
        </p:nvSpPr>
        <p:spPr>
          <a:xfrm>
            <a:off x="72216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0" name="PlaceHolder 5"/>
          <p:cNvSpPr>
            <a:spLocks noGrp="1"/>
          </p:cNvSpPr>
          <p:nvPr>
            <p:ph type="body"/>
          </p:nvPr>
        </p:nvSpPr>
        <p:spPr>
          <a:xfrm>
            <a:off x="4704840" y="3690360"/>
            <a:ext cx="379260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12" name="PlaceHolder 2"/>
          <p:cNvSpPr>
            <a:spLocks noGrp="1"/>
          </p:cNvSpPr>
          <p:nvPr>
            <p:ph type="body"/>
          </p:nvPr>
        </p:nvSpPr>
        <p:spPr>
          <a:xfrm>
            <a:off x="722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3" name="PlaceHolder 3"/>
          <p:cNvSpPr>
            <a:spLocks noGrp="1"/>
          </p:cNvSpPr>
          <p:nvPr>
            <p:ph type="body"/>
          </p:nvPr>
        </p:nvSpPr>
        <p:spPr>
          <a:xfrm>
            <a:off x="335016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4" name="PlaceHolder 4"/>
          <p:cNvSpPr>
            <a:spLocks noGrp="1"/>
          </p:cNvSpPr>
          <p:nvPr>
            <p:ph type="body"/>
          </p:nvPr>
        </p:nvSpPr>
        <p:spPr>
          <a:xfrm>
            <a:off x="5977800" y="290664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5" name="PlaceHolder 5"/>
          <p:cNvSpPr>
            <a:spLocks noGrp="1"/>
          </p:cNvSpPr>
          <p:nvPr>
            <p:ph type="body"/>
          </p:nvPr>
        </p:nvSpPr>
        <p:spPr>
          <a:xfrm>
            <a:off x="722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6" name="PlaceHolder 6"/>
          <p:cNvSpPr>
            <a:spLocks noGrp="1"/>
          </p:cNvSpPr>
          <p:nvPr>
            <p:ph type="body"/>
          </p:nvPr>
        </p:nvSpPr>
        <p:spPr>
          <a:xfrm>
            <a:off x="335016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
        <p:nvSpPr>
          <p:cNvPr id="317" name="PlaceHolder 7"/>
          <p:cNvSpPr>
            <a:spLocks noGrp="1"/>
          </p:cNvSpPr>
          <p:nvPr>
            <p:ph type="body"/>
          </p:nvPr>
        </p:nvSpPr>
        <p:spPr>
          <a:xfrm>
            <a:off x="5977800" y="3690360"/>
            <a:ext cx="2502360" cy="71532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9"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30" name="PlaceHolder 2"/>
          <p:cNvSpPr>
            <a:spLocks noGrp="1"/>
          </p:cNvSpPr>
          <p:nvPr>
            <p:ph type="subTitle"/>
          </p:nvPr>
        </p:nvSpPr>
        <p:spPr>
          <a:xfrm>
            <a:off x="722160" y="2906640"/>
            <a:ext cx="7772040" cy="1499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722160" y="4406760"/>
            <a:ext cx="7772040" cy="1361880"/>
          </a:xfrm>
          <a:prstGeom prst="rect">
            <a:avLst/>
          </a:prstGeom>
        </p:spPr>
        <p:txBody>
          <a:bodyPr lIns="0" rIns="0" tIns="0" bIns="0" anchor="ctr"/>
          <a:p>
            <a:endParaRPr b="0" lang="en-US" sz="1800" spc="-1" strike="noStrike">
              <a:solidFill>
                <a:srgbClr val="000000"/>
              </a:solidFill>
              <a:latin typeface="Arial"/>
            </a:endParaRPr>
          </a:p>
        </p:txBody>
      </p:sp>
      <p:sp>
        <p:nvSpPr>
          <p:cNvPr id="332" name="PlaceHolder 2"/>
          <p:cNvSpPr>
            <a:spLocks noGrp="1"/>
          </p:cNvSpPr>
          <p:nvPr>
            <p:ph type="body"/>
          </p:nvPr>
        </p:nvSpPr>
        <p:spPr>
          <a:xfrm>
            <a:off x="722160" y="2906640"/>
            <a:ext cx="7772040" cy="14997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2.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3.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wmf"/><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 Id="rId11" Type="http://schemas.openxmlformats.org/officeDocument/2006/relationships/slideLayout" Target="../slideLayouts/slideLayout102.xml"/><Relationship Id="rId12" Type="http://schemas.openxmlformats.org/officeDocument/2006/relationships/slideLayout" Target="../slideLayouts/slideLayout103.xml"/><Relationship Id="rId13" Type="http://schemas.openxmlformats.org/officeDocument/2006/relationships/slideLayout" Target="../slideLayouts/slideLayout104.xml"/><Relationship Id="rId14" Type="http://schemas.openxmlformats.org/officeDocument/2006/relationships/slideLayout" Target="../slideLayouts/slideLayout105.xml"/><Relationship Id="rId15" Type="http://schemas.openxmlformats.org/officeDocument/2006/relationships/slideLayout" Target="../slideLayouts/slideLayout106.xml"/><Relationship Id="rId16" Type="http://schemas.openxmlformats.org/officeDocument/2006/relationships/slideLayout" Target="../slideLayouts/slideLayout107.xml"/><Relationship Id="rId17"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lIns="45720" rIns="45720" anchor="ctr"/>
          <a:p>
            <a:pPr algn="ctr">
              <a:lnSpc>
                <a:spcPct val="100000"/>
              </a:lnSpc>
            </a:pPr>
            <a:r>
              <a:rPr b="0" lang="en-US" sz="4400" spc="-1" strike="noStrike">
                <a:solidFill>
                  <a:srgbClr val="000000"/>
                </a:solidFill>
                <a:latin typeface="Calibri"/>
                <a:ea typeface="Calibri"/>
              </a:rPr>
              <a:t>Title Text</a:t>
            </a:r>
            <a:endParaRPr b="0" lang="en-US" sz="4400" spc="-1" strike="noStrike">
              <a:solidFill>
                <a:srgbClr val="000000"/>
              </a:solidFill>
              <a:latin typeface="Arial"/>
            </a:endParaRPr>
          </a:p>
        </p:txBody>
      </p:sp>
      <p:sp>
        <p:nvSpPr>
          <p:cNvPr id="1" name="PlaceHolder 2"/>
          <p:cNvSpPr>
            <a:spLocks noGrp="1"/>
          </p:cNvSpPr>
          <p:nvPr>
            <p:ph type="body"/>
          </p:nvPr>
        </p:nvSpPr>
        <p:spPr>
          <a:xfrm>
            <a:off x="457200" y="1600200"/>
            <a:ext cx="8229240" cy="4525560"/>
          </a:xfrm>
          <a:prstGeom prst="rect">
            <a:avLst/>
          </a:prstGeom>
        </p:spPr>
        <p:txBody>
          <a:bodyPr lIns="45720" rIns="45720"/>
          <a:p>
            <a:pPr marL="343080" indent="-342720">
              <a:lnSpc>
                <a:spcPct val="100000"/>
              </a:lnSpc>
              <a:spcBef>
                <a:spcPts val="700"/>
              </a:spcBef>
              <a:buClr>
                <a:srgbClr val="000000"/>
              </a:buClr>
              <a:buFont typeface="Arial"/>
              <a:buChar char="•"/>
            </a:pPr>
            <a:r>
              <a:rPr b="0" lang="en-US" sz="3200" spc="-1" strike="noStrike">
                <a:solidFill>
                  <a:srgbClr val="000000"/>
                </a:solidFill>
                <a:latin typeface="Calibri"/>
                <a:ea typeface="Calibri"/>
              </a:rPr>
              <a:t>Body Level One</a:t>
            </a:r>
            <a:endParaRPr b="0" lang="en-US" sz="3200" spc="-1" strike="noStrike">
              <a:solidFill>
                <a:srgbClr val="000000"/>
              </a:solidFill>
              <a:latin typeface="Calibri"/>
            </a:endParaRPr>
          </a:p>
          <a:p>
            <a:pPr lvl="1" marL="783720" indent="-326160">
              <a:lnSpc>
                <a:spcPct val="100000"/>
              </a:lnSpc>
              <a:spcBef>
                <a:spcPts val="700"/>
              </a:spcBef>
              <a:buClr>
                <a:srgbClr val="000000"/>
              </a:buClr>
              <a:buFont typeface="Arial"/>
              <a:buChar char="–"/>
            </a:pPr>
            <a:r>
              <a:rPr b="0" lang="en-US" sz="3200" spc="-1" strike="noStrike">
                <a:solidFill>
                  <a:srgbClr val="000000"/>
                </a:solidFill>
                <a:latin typeface="Calibri"/>
                <a:ea typeface="Calibri"/>
              </a:rPr>
              <a:t>Body Level Two</a:t>
            </a:r>
            <a:endParaRPr b="0" lang="en-US" sz="3200" spc="-1" strike="noStrike">
              <a:solidFill>
                <a:srgbClr val="000000"/>
              </a:solidFill>
              <a:latin typeface="Calibri"/>
            </a:endParaRPr>
          </a:p>
          <a:p>
            <a:pPr lvl="2" marL="1219320" indent="-304560">
              <a:lnSpc>
                <a:spcPct val="100000"/>
              </a:lnSpc>
              <a:spcBef>
                <a:spcPts val="700"/>
              </a:spcBef>
              <a:buClr>
                <a:srgbClr val="000000"/>
              </a:buClr>
              <a:buFont typeface="Arial"/>
              <a:buChar char="•"/>
            </a:pPr>
            <a:r>
              <a:rPr b="0" lang="en-US" sz="3200" spc="-1" strike="noStrike">
                <a:solidFill>
                  <a:srgbClr val="000000"/>
                </a:solidFill>
                <a:latin typeface="Calibri"/>
                <a:ea typeface="Calibri"/>
              </a:rPr>
              <a:t>Body Level Three</a:t>
            </a:r>
            <a:endParaRPr b="0" lang="en-US" sz="3200" spc="-1" strike="noStrike">
              <a:solidFill>
                <a:srgbClr val="000000"/>
              </a:solidFill>
              <a:latin typeface="Calibri"/>
            </a:endParaRPr>
          </a:p>
          <a:p>
            <a:pPr lvl="3" marL="1737360" indent="-365400">
              <a:lnSpc>
                <a:spcPct val="100000"/>
              </a:lnSpc>
              <a:spcBef>
                <a:spcPts val="700"/>
              </a:spcBef>
              <a:buClr>
                <a:srgbClr val="000000"/>
              </a:buClr>
              <a:buFont typeface="Arial"/>
              <a:buChar char="–"/>
            </a:pPr>
            <a:r>
              <a:rPr b="0" lang="en-US" sz="3200" spc="-1" strike="noStrike">
                <a:solidFill>
                  <a:srgbClr val="000000"/>
                </a:solidFill>
                <a:latin typeface="Calibri"/>
                <a:ea typeface="Calibri"/>
              </a:rPr>
              <a:t>Body Level Four</a:t>
            </a:r>
            <a:endParaRPr b="0" lang="en-US" sz="3200" spc="-1" strike="noStrike">
              <a:solidFill>
                <a:srgbClr val="000000"/>
              </a:solidFill>
              <a:latin typeface="Calibri"/>
            </a:endParaRPr>
          </a:p>
          <a:p>
            <a:pPr lvl="4" marL="2194560" indent="-365400">
              <a:lnSpc>
                <a:spcPct val="100000"/>
              </a:lnSpc>
              <a:spcBef>
                <a:spcPts val="700"/>
              </a:spcBef>
              <a:buClr>
                <a:srgbClr val="000000"/>
              </a:buClr>
              <a:buFont typeface="Arial"/>
              <a:buChar char="»"/>
            </a:pPr>
            <a:r>
              <a:rPr b="0" lang="en-US" sz="3200" spc="-1" strike="noStrike">
                <a:solidFill>
                  <a:srgbClr val="000000"/>
                </a:solidFill>
                <a:latin typeface="Calibri"/>
                <a:ea typeface="Calibri"/>
              </a:rPr>
              <a:t>Body Level Five</a:t>
            </a:r>
            <a:endParaRPr b="0" lang="en-US" sz="3200" spc="-1" strike="noStrike">
              <a:solidFill>
                <a:srgbClr val="000000"/>
              </a:solidFill>
              <a:latin typeface="Calibri"/>
            </a:endParaRPr>
          </a:p>
        </p:txBody>
      </p:sp>
      <p:sp>
        <p:nvSpPr>
          <p:cNvPr id="2" name="PlaceHolder 3"/>
          <p:cNvSpPr>
            <a:spLocks noGrp="1"/>
          </p:cNvSpPr>
          <p:nvPr>
            <p:ph type="sldNum"/>
          </p:nvPr>
        </p:nvSpPr>
        <p:spPr>
          <a:xfrm>
            <a:off x="8428320" y="6404400"/>
            <a:ext cx="258120" cy="268920"/>
          </a:xfrm>
          <a:prstGeom prst="rect">
            <a:avLst/>
          </a:prstGeom>
        </p:spPr>
        <p:txBody>
          <a:bodyPr lIns="45720" rIns="45720" anchor="ctr"/>
          <a:p>
            <a:pPr algn="r">
              <a:lnSpc>
                <a:spcPct val="100000"/>
              </a:lnSpc>
            </a:pPr>
            <a:fld id="{BE253693-D4C4-4D57-9211-0B0DB8B7C476}" type="slidenum">
              <a:rPr b="0" lang="en-US" sz="1200" spc="-1" strike="noStrike">
                <a:solidFill>
                  <a:srgbClr val="888888"/>
                </a:solidFill>
                <a:latin typeface="Calibri"/>
                <a:ea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5" name="PlaceHolder 1"/>
          <p:cNvSpPr>
            <a:spLocks noGrp="1"/>
          </p:cNvSpPr>
          <p:nvPr>
            <p:ph type="sldNum"/>
          </p:nvPr>
        </p:nvSpPr>
        <p:spPr>
          <a:xfrm>
            <a:off x="8428320" y="6404400"/>
            <a:ext cx="258120" cy="268920"/>
          </a:xfrm>
          <a:prstGeom prst="rect">
            <a:avLst/>
          </a:prstGeom>
        </p:spPr>
        <p:txBody>
          <a:bodyPr lIns="45720" rIns="45720" anchor="ctr"/>
          <a:p>
            <a:pPr algn="r">
              <a:lnSpc>
                <a:spcPct val="100000"/>
              </a:lnSpc>
            </a:pPr>
            <a:fld id="{85D7EE55-C81E-4952-AF94-19B34B44C931}" type="slidenum">
              <a:rPr b="0" lang="en-US" sz="1200" spc="-1" strike="noStrike">
                <a:solidFill>
                  <a:srgbClr val="888888"/>
                </a:solidFill>
                <a:latin typeface="Calibri"/>
                <a:ea typeface="Calibri"/>
              </a:rPr>
              <a:t>1</a:t>
            </a:fld>
            <a:endParaRPr b="0" lang="en-US" sz="1200" spc="-1" strike="noStrike">
              <a:latin typeface="Times New Roman"/>
            </a:endParaRPr>
          </a:p>
        </p:txBody>
      </p:sp>
      <p:sp>
        <p:nvSpPr>
          <p:cNvPr id="366" name="PlaceHolder 2"/>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67"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4" name="PlaceHolder 1"/>
          <p:cNvSpPr>
            <a:spLocks noGrp="1"/>
          </p:cNvSpPr>
          <p:nvPr>
            <p:ph type="title"/>
          </p:nvPr>
        </p:nvSpPr>
        <p:spPr>
          <a:xfrm>
            <a:off x="722160" y="4406760"/>
            <a:ext cx="7772040" cy="1361880"/>
          </a:xfrm>
          <a:prstGeom prst="rect">
            <a:avLst/>
          </a:prstGeom>
        </p:spPr>
        <p:txBody>
          <a:bodyPr lIns="45720" rIns="45720"/>
          <a:p>
            <a:pPr>
              <a:lnSpc>
                <a:spcPct val="100000"/>
              </a:lnSpc>
            </a:pPr>
            <a:r>
              <a:rPr b="1" lang="en-US" sz="4000" spc="-1" strike="noStrike" cap="all">
                <a:solidFill>
                  <a:srgbClr val="000000"/>
                </a:solidFill>
                <a:latin typeface="Calibri"/>
                <a:ea typeface="Calibri"/>
              </a:rPr>
              <a:t>Title Text</a:t>
            </a:r>
            <a:endParaRPr b="0" lang="en-US" sz="4000" spc="-1" strike="noStrike">
              <a:solidFill>
                <a:srgbClr val="000000"/>
              </a:solidFill>
              <a:latin typeface="Arial"/>
            </a:endParaRPr>
          </a:p>
        </p:txBody>
      </p:sp>
      <p:sp>
        <p:nvSpPr>
          <p:cNvPr id="405" name="PlaceHolder 2"/>
          <p:cNvSpPr>
            <a:spLocks noGrp="1"/>
          </p:cNvSpPr>
          <p:nvPr>
            <p:ph type="body"/>
          </p:nvPr>
        </p:nvSpPr>
        <p:spPr>
          <a:xfrm>
            <a:off x="722160" y="2906640"/>
            <a:ext cx="7772040" cy="1499760"/>
          </a:xfrm>
          <a:prstGeom prst="rect">
            <a:avLst/>
          </a:prstGeom>
        </p:spPr>
        <p:txBody>
          <a:bodyPr lIns="45720" rIns="45720" anchor="b"/>
          <a:p>
            <a:pPr>
              <a:lnSpc>
                <a:spcPct val="100000"/>
              </a:lnSpc>
              <a:spcBef>
                <a:spcPts val="400"/>
              </a:spcBef>
            </a:pPr>
            <a:r>
              <a:rPr b="0" lang="en-US" sz="2000" spc="-1" strike="noStrike">
                <a:solidFill>
                  <a:srgbClr val="888888"/>
                </a:solidFill>
                <a:latin typeface="Calibri"/>
                <a:ea typeface="Calibri"/>
              </a:rPr>
              <a:t>Body Level One</a:t>
            </a:r>
            <a:endParaRPr b="0" lang="en-US" sz="2000" spc="-1" strike="noStrike">
              <a:solidFill>
                <a:srgbClr val="000000"/>
              </a:solidFill>
              <a:latin typeface="Calibri"/>
            </a:endParaRPr>
          </a:p>
          <a:p>
            <a:pPr>
              <a:lnSpc>
                <a:spcPct val="100000"/>
              </a:lnSpc>
              <a:spcBef>
                <a:spcPts val="400"/>
              </a:spcBef>
            </a:pPr>
            <a:r>
              <a:rPr b="0" lang="en-US" sz="2000" spc="-1" strike="noStrike">
                <a:solidFill>
                  <a:srgbClr val="888888"/>
                </a:solidFill>
                <a:latin typeface="Calibri"/>
                <a:ea typeface="Calibri"/>
              </a:rPr>
              <a:t>Body Level Two</a:t>
            </a:r>
            <a:endParaRPr b="0" lang="en-US" sz="2000" spc="-1" strike="noStrike">
              <a:solidFill>
                <a:srgbClr val="000000"/>
              </a:solidFill>
              <a:latin typeface="Calibri"/>
            </a:endParaRPr>
          </a:p>
          <a:p>
            <a:pPr>
              <a:lnSpc>
                <a:spcPct val="100000"/>
              </a:lnSpc>
              <a:spcBef>
                <a:spcPts val="400"/>
              </a:spcBef>
            </a:pPr>
            <a:r>
              <a:rPr b="0" lang="en-US" sz="2000" spc="-1" strike="noStrike">
                <a:solidFill>
                  <a:srgbClr val="888888"/>
                </a:solidFill>
                <a:latin typeface="Calibri"/>
                <a:ea typeface="Calibri"/>
              </a:rPr>
              <a:t>Body Level Three</a:t>
            </a:r>
            <a:endParaRPr b="0" lang="en-US" sz="2000" spc="-1" strike="noStrike">
              <a:solidFill>
                <a:srgbClr val="000000"/>
              </a:solidFill>
              <a:latin typeface="Calibri"/>
            </a:endParaRPr>
          </a:p>
          <a:p>
            <a:pPr>
              <a:lnSpc>
                <a:spcPct val="100000"/>
              </a:lnSpc>
              <a:spcBef>
                <a:spcPts val="400"/>
              </a:spcBef>
            </a:pPr>
            <a:r>
              <a:rPr b="0" lang="en-US" sz="2000" spc="-1" strike="noStrike">
                <a:solidFill>
                  <a:srgbClr val="888888"/>
                </a:solidFill>
                <a:latin typeface="Calibri"/>
                <a:ea typeface="Calibri"/>
              </a:rPr>
              <a:t>Body Level Four</a:t>
            </a:r>
            <a:endParaRPr b="0" lang="en-US" sz="2000" spc="-1" strike="noStrike">
              <a:solidFill>
                <a:srgbClr val="000000"/>
              </a:solidFill>
              <a:latin typeface="Calibri"/>
            </a:endParaRPr>
          </a:p>
          <a:p>
            <a:pPr>
              <a:lnSpc>
                <a:spcPct val="100000"/>
              </a:lnSpc>
              <a:spcBef>
                <a:spcPts val="400"/>
              </a:spcBef>
            </a:pPr>
            <a:r>
              <a:rPr b="0" lang="en-US" sz="2000" spc="-1" strike="noStrike">
                <a:solidFill>
                  <a:srgbClr val="888888"/>
                </a:solidFill>
                <a:latin typeface="Calibri"/>
                <a:ea typeface="Calibri"/>
              </a:rPr>
              <a:t>Body Level Five</a:t>
            </a:r>
            <a:endParaRPr b="0" lang="en-US" sz="2000" spc="-1" strike="noStrike">
              <a:solidFill>
                <a:srgbClr val="000000"/>
              </a:solidFill>
              <a:latin typeface="Calibri"/>
            </a:endParaRPr>
          </a:p>
        </p:txBody>
      </p:sp>
      <p:sp>
        <p:nvSpPr>
          <p:cNvPr id="406" name="PlaceHolder 3"/>
          <p:cNvSpPr>
            <a:spLocks noGrp="1"/>
          </p:cNvSpPr>
          <p:nvPr>
            <p:ph type="sldNum"/>
          </p:nvPr>
        </p:nvSpPr>
        <p:spPr>
          <a:xfrm>
            <a:off x="8428320" y="6404400"/>
            <a:ext cx="258120" cy="268920"/>
          </a:xfrm>
          <a:prstGeom prst="rect">
            <a:avLst/>
          </a:prstGeom>
        </p:spPr>
        <p:txBody>
          <a:bodyPr lIns="45720" rIns="45720" anchor="ctr"/>
          <a:p>
            <a:pPr algn="r">
              <a:lnSpc>
                <a:spcPct val="100000"/>
              </a:lnSpc>
            </a:pPr>
            <a:fld id="{20A7EC0E-3023-42C5-827A-B601514FE23D}" type="slidenum">
              <a:rPr b="0" lang="en-US" sz="1200" spc="-1" strike="noStrike">
                <a:solidFill>
                  <a:srgbClr val="888888"/>
                </a:solidFill>
                <a:latin typeface="Calibri"/>
                <a:ea typeface="Calibri"/>
              </a:rPr>
              <a:t>1</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39" name="PlaceHolder 1"/>
          <p:cNvSpPr>
            <a:spLocks noGrp="1"/>
          </p:cNvSpPr>
          <p:nvPr>
            <p:ph type="sldNum"/>
          </p:nvPr>
        </p:nvSpPr>
        <p:spPr>
          <a:xfrm>
            <a:off x="4440600" y="6509880"/>
            <a:ext cx="242280" cy="274320"/>
          </a:xfrm>
          <a:prstGeom prst="rect">
            <a:avLst/>
          </a:prstGeom>
        </p:spPr>
        <p:txBody>
          <a:bodyPr lIns="35640" rIns="35640" tIns="35640" bIns="35640"/>
          <a:p>
            <a:pPr algn="ctr">
              <a:lnSpc>
                <a:spcPct val="100000"/>
              </a:lnSpc>
            </a:pPr>
            <a:fld id="{AD10C1BD-1044-4886-8B21-2ABE1A411D80}" type="slidenum">
              <a:rPr b="0" lang="en-US" sz="1200" spc="-1" strike="noStrike">
                <a:solidFill>
                  <a:srgbClr val="ffffff"/>
                </a:solidFill>
                <a:latin typeface="Avenir Light"/>
                <a:ea typeface="Avenir Light"/>
              </a:rPr>
              <a:t>1</a:t>
            </a:fld>
            <a:endParaRPr b="0" lang="en-US" sz="1200" spc="-1" strike="noStrike">
              <a:latin typeface="Times New Roman"/>
            </a:endParaRPr>
          </a:p>
        </p:txBody>
      </p:sp>
      <p:sp>
        <p:nvSpPr>
          <p:cNvPr id="40" name="PlaceHolder 2"/>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a:t>
            </a:r>
            <a:r>
              <a:rPr b="0" lang="en-US" sz="1800" spc="-1" strike="noStrike">
                <a:solidFill>
                  <a:srgbClr val="000000"/>
                </a:solidFill>
                <a:latin typeface="Arial"/>
              </a:rPr>
              <a:t>li</a:t>
            </a:r>
            <a:r>
              <a:rPr b="0" lang="en-US" sz="1800" spc="-1" strike="noStrike">
                <a:solidFill>
                  <a:srgbClr val="000000"/>
                </a:solidFill>
                <a:latin typeface="Arial"/>
              </a:rPr>
              <a:t>c</a:t>
            </a:r>
            <a:r>
              <a:rPr b="0" lang="en-US" sz="1800" spc="-1" strike="noStrike">
                <a:solidFill>
                  <a:srgbClr val="000000"/>
                </a:solidFill>
                <a:latin typeface="Arial"/>
              </a:rPr>
              <a:t>k </a:t>
            </a:r>
            <a:r>
              <a:rPr b="0" lang="en-US" sz="1800" spc="-1" strike="noStrike">
                <a:solidFill>
                  <a:srgbClr val="000000"/>
                </a:solidFill>
                <a:latin typeface="Arial"/>
              </a:rPr>
              <a:t>t</a:t>
            </a:r>
            <a:r>
              <a:rPr b="0" lang="en-US" sz="1800" spc="-1" strike="noStrike">
                <a:solidFill>
                  <a:srgbClr val="000000"/>
                </a:solidFill>
                <a:latin typeface="Arial"/>
              </a:rPr>
              <a:t>o </a:t>
            </a:r>
            <a:r>
              <a:rPr b="0" lang="en-US" sz="1800" spc="-1" strike="noStrike">
                <a:solidFill>
                  <a:srgbClr val="000000"/>
                </a:solidFill>
                <a:latin typeface="Arial"/>
              </a:rPr>
              <a:t>e</a:t>
            </a:r>
            <a:r>
              <a:rPr b="0" lang="en-US" sz="1800" spc="-1" strike="noStrike">
                <a:solidFill>
                  <a:srgbClr val="000000"/>
                </a:solidFill>
                <a:latin typeface="Arial"/>
              </a:rPr>
              <a:t>di</a:t>
            </a:r>
            <a:r>
              <a:rPr b="0" lang="en-US" sz="1800" spc="-1" strike="noStrike">
                <a:solidFill>
                  <a:srgbClr val="000000"/>
                </a:solidFill>
                <a:latin typeface="Arial"/>
              </a:rPr>
              <a:t>t </a:t>
            </a:r>
            <a:r>
              <a:rPr b="0" lang="en-US" sz="1800" spc="-1" strike="noStrike">
                <a:solidFill>
                  <a:srgbClr val="000000"/>
                </a:solidFill>
                <a:latin typeface="Arial"/>
              </a:rPr>
              <a:t>t</a:t>
            </a:r>
            <a:r>
              <a:rPr b="0" lang="en-US" sz="1800" spc="-1" strike="noStrike">
                <a:solidFill>
                  <a:srgbClr val="000000"/>
                </a:solidFill>
                <a:latin typeface="Arial"/>
              </a:rPr>
              <a:t>h</a:t>
            </a:r>
            <a:r>
              <a:rPr b="0" lang="en-US" sz="1800" spc="-1" strike="noStrike">
                <a:solidFill>
                  <a:srgbClr val="000000"/>
                </a:solidFill>
                <a:latin typeface="Arial"/>
              </a:rPr>
              <a:t>e </a:t>
            </a:r>
            <a:r>
              <a:rPr b="0" lang="en-US" sz="1800" spc="-1" strike="noStrike">
                <a:solidFill>
                  <a:srgbClr val="000000"/>
                </a:solidFill>
                <a:latin typeface="Arial"/>
              </a:rPr>
              <a:t>ti</a:t>
            </a:r>
            <a:r>
              <a:rPr b="0" lang="en-US" sz="1800" spc="-1" strike="noStrike">
                <a:solidFill>
                  <a:srgbClr val="000000"/>
                </a:solidFill>
                <a:latin typeface="Arial"/>
              </a:rPr>
              <a:t>tl</a:t>
            </a:r>
            <a:r>
              <a:rPr b="0" lang="en-US" sz="1800" spc="-1" strike="noStrike">
                <a:solidFill>
                  <a:srgbClr val="000000"/>
                </a:solidFill>
                <a:latin typeface="Arial"/>
              </a:rPr>
              <a:t>e </a:t>
            </a:r>
            <a:r>
              <a:rPr b="0" lang="en-US" sz="1800" spc="-1" strike="noStrike">
                <a:solidFill>
                  <a:srgbClr val="000000"/>
                </a:solidFill>
                <a:latin typeface="Arial"/>
              </a:rPr>
              <a:t>t</a:t>
            </a:r>
            <a:r>
              <a:rPr b="0" lang="en-US" sz="1800" spc="-1" strike="noStrike">
                <a:solidFill>
                  <a:srgbClr val="000000"/>
                </a:solidFill>
                <a:latin typeface="Arial"/>
              </a:rPr>
              <a:t>e</a:t>
            </a:r>
            <a:r>
              <a:rPr b="0" lang="en-US" sz="1800" spc="-1" strike="noStrike">
                <a:solidFill>
                  <a:srgbClr val="000000"/>
                </a:solidFill>
                <a:latin typeface="Arial"/>
              </a:rPr>
              <a:t>x</a:t>
            </a:r>
            <a:r>
              <a:rPr b="0" lang="en-US" sz="1800" spc="-1" strike="noStrike">
                <a:solidFill>
                  <a:srgbClr val="000000"/>
                </a:solidFill>
                <a:latin typeface="Arial"/>
              </a:rPr>
              <a:t>t </a:t>
            </a:r>
            <a:r>
              <a:rPr b="0" lang="en-US" sz="1800" spc="-1" strike="noStrike">
                <a:solidFill>
                  <a:srgbClr val="000000"/>
                </a:solidFill>
                <a:latin typeface="Arial"/>
              </a:rPr>
              <a:t>f</a:t>
            </a:r>
            <a:r>
              <a:rPr b="0" lang="en-US" sz="1800" spc="-1" strike="noStrike">
                <a:solidFill>
                  <a:srgbClr val="000000"/>
                </a:solidFill>
                <a:latin typeface="Arial"/>
              </a:rPr>
              <a:t>o</a:t>
            </a:r>
            <a:r>
              <a:rPr b="0" lang="en-US" sz="1800" spc="-1" strike="noStrike">
                <a:solidFill>
                  <a:srgbClr val="000000"/>
                </a:solidFill>
                <a:latin typeface="Arial"/>
              </a:rPr>
              <a:t>r</a:t>
            </a:r>
            <a:r>
              <a:rPr b="0" lang="en-US" sz="1800" spc="-1" strike="noStrike">
                <a:solidFill>
                  <a:srgbClr val="000000"/>
                </a:solidFill>
                <a:latin typeface="Arial"/>
              </a:rPr>
              <a:t>m</a:t>
            </a:r>
            <a:r>
              <a:rPr b="0" lang="en-US" sz="1800" spc="-1" strike="noStrike">
                <a:solidFill>
                  <a:srgbClr val="000000"/>
                </a:solidFill>
                <a:latin typeface="Arial"/>
              </a:rPr>
              <a:t>a</a:t>
            </a:r>
            <a:r>
              <a:rPr b="0" lang="en-US" sz="1800" spc="-1" strike="noStrike">
                <a:solidFill>
                  <a:srgbClr val="000000"/>
                </a:solidFill>
                <a:latin typeface="Arial"/>
              </a:rPr>
              <a:t>t</a:t>
            </a:r>
            <a:endParaRPr b="0" lang="en-US" sz="1800" spc="-1" strike="noStrike">
              <a:solidFill>
                <a:srgbClr val="000000"/>
              </a:solidFill>
              <a:latin typeface="Arial"/>
            </a:endParaRPr>
          </a:p>
        </p:txBody>
      </p:sp>
      <p:sp>
        <p:nvSpPr>
          <p:cNvPr id="41"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ffffff"/>
              </a:buClr>
              <a:buSzPct val="75000"/>
              <a:buFont typeface="Symbol" charset="2"/>
              <a:buChar char=""/>
            </a:pPr>
            <a:r>
              <a:rPr b="0" lang="en-US" sz="3200" spc="-1" strike="noStrike">
                <a:solidFill>
                  <a:srgbClr val="000000"/>
                </a:solidFill>
                <a:latin typeface="Calibri"/>
              </a:rPr>
              <a:t>Second Outline Level</a:t>
            </a:r>
            <a:endParaRPr b="0" lang="en-US" sz="3200" spc="-1" strike="noStrike">
              <a:solidFill>
                <a:srgbClr val="000000"/>
              </a:solidFill>
              <a:latin typeface="Calibri"/>
            </a:endParaRPr>
          </a:p>
          <a:p>
            <a:pPr lvl="2" marL="1296000" indent="-288000">
              <a:spcBef>
                <a:spcPts val="850"/>
              </a:spcBef>
              <a:buClr>
                <a:srgbClr val="ffffff"/>
              </a:buClr>
              <a:buSzPct val="45000"/>
              <a:buFont typeface="Wingdings" charset="2"/>
              <a:buChar char=""/>
            </a:pPr>
            <a:r>
              <a:rPr b="0" lang="en-US" sz="3200" spc="-1" strike="noStrike">
                <a:solidFill>
                  <a:srgbClr val="000000"/>
                </a:solidFill>
                <a:latin typeface="Calibri"/>
              </a:rPr>
              <a:t>Third Outline Level</a:t>
            </a:r>
            <a:endParaRPr b="0" lang="en-US" sz="3200" spc="-1" strike="noStrike">
              <a:solidFill>
                <a:srgbClr val="000000"/>
              </a:solidFill>
              <a:latin typeface="Calibri"/>
            </a:endParaRPr>
          </a:p>
          <a:p>
            <a:pPr lvl="3" marL="1728000" indent="-216000">
              <a:spcBef>
                <a:spcPts val="567"/>
              </a:spcBef>
              <a:buClr>
                <a:srgbClr val="ffffff"/>
              </a:buClr>
              <a:buSzPct val="75000"/>
              <a:buFont typeface="Symbol" charset="2"/>
              <a:buChar char=""/>
            </a:pPr>
            <a:r>
              <a:rPr b="0" lang="en-US" sz="3200" spc="-1" strike="noStrike">
                <a:solidFill>
                  <a:srgbClr val="000000"/>
                </a:solidFill>
                <a:latin typeface="Calibri"/>
              </a:rPr>
              <a:t>Fourth Outline Level</a:t>
            </a:r>
            <a:endParaRPr b="0" lang="en-US" sz="3200" spc="-1" strike="noStrike">
              <a:solidFill>
                <a:srgbClr val="000000"/>
              </a:solidFill>
              <a:latin typeface="Calibri"/>
            </a:endParaRPr>
          </a:p>
          <a:p>
            <a:pPr lvl="4" marL="2160000" indent="-216000">
              <a:spcBef>
                <a:spcPts val="283"/>
              </a:spcBef>
              <a:buClr>
                <a:srgbClr val="ffffff"/>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ffffff"/>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ffffff"/>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69080" y="298440"/>
            <a:ext cx="8229240" cy="1142640"/>
          </a:xfrm>
          <a:prstGeom prst="rect">
            <a:avLst/>
          </a:prstGeom>
        </p:spPr>
        <p:txBody>
          <a:bodyPr lIns="65160" rIns="65160" tIns="65160" bIns="65160" anchor="ctr">
            <a:normAutofit/>
          </a:bodyPr>
          <a:p>
            <a:pPr algn="ctr">
              <a:lnSpc>
                <a:spcPct val="100000"/>
              </a:lnSpc>
            </a:pPr>
            <a:r>
              <a:rPr b="0" lang="en-US" sz="3800" spc="-1" strike="noStrike">
                <a:solidFill>
                  <a:srgbClr val="376092"/>
                </a:solidFill>
                <a:latin typeface="Calibri Regular"/>
                <a:ea typeface="Calibri Regular"/>
              </a:rPr>
              <a:t>Title Text</a:t>
            </a:r>
            <a:endParaRPr b="0" lang="en-US" sz="3800" spc="-1" strike="noStrike">
              <a:solidFill>
                <a:srgbClr val="000000"/>
              </a:solidFill>
              <a:latin typeface="Arial"/>
            </a:endParaRPr>
          </a:p>
        </p:txBody>
      </p:sp>
      <p:pic>
        <p:nvPicPr>
          <p:cNvPr id="79" name="Picture 2" descr=""/>
          <p:cNvPicPr/>
          <p:nvPr/>
        </p:nvPicPr>
        <p:blipFill>
          <a:blip r:embed="rId2"/>
          <a:stretch/>
        </p:blipFill>
        <p:spPr>
          <a:xfrm>
            <a:off x="0" y="6302160"/>
            <a:ext cx="1587960" cy="555480"/>
          </a:xfrm>
          <a:prstGeom prst="rect">
            <a:avLst/>
          </a:prstGeom>
          <a:ln>
            <a:noFill/>
          </a:ln>
        </p:spPr>
      </p:pic>
      <p:sp>
        <p:nvSpPr>
          <p:cNvPr id="80" name="CustomShape 2"/>
          <p:cNvSpPr/>
          <p:nvPr/>
        </p:nvSpPr>
        <p:spPr>
          <a:xfrm>
            <a:off x="7042320" y="6398640"/>
            <a:ext cx="2268360" cy="457200"/>
          </a:xfrm>
          <a:prstGeom prst="rect">
            <a:avLst/>
          </a:prstGeom>
          <a:noFill/>
          <a:ln w="12600">
            <a:noFill/>
          </a:ln>
        </p:spPr>
        <p:style>
          <a:lnRef idx="0"/>
          <a:fillRef idx="0"/>
          <a:effectRef idx="0"/>
          <a:fontRef idx="minor"/>
        </p:style>
        <p:txBody>
          <a:bodyPr wrap="none" lIns="35640" rIns="35640" tIns="35640" bIns="35640" anchor="ctr"/>
          <a:p>
            <a:pPr algn="r">
              <a:lnSpc>
                <a:spcPct val="100000"/>
              </a:lnSpc>
            </a:pPr>
            <a:r>
              <a:rPr b="0" lang="en-US" sz="1270" spc="-1" strike="noStrike">
                <a:solidFill>
                  <a:srgbClr val="024c90"/>
                </a:solidFill>
                <a:latin typeface="Calibri Regular"/>
                <a:ea typeface="Franklin Gothic Book Regular"/>
              </a:rPr>
              <a:t>@geosec2025</a:t>
            </a:r>
            <a:endParaRPr b="0" lang="en-US" sz="1270" spc="-1" strike="noStrike">
              <a:latin typeface="Arial"/>
            </a:endParaRPr>
          </a:p>
          <a:p>
            <a:pPr algn="r">
              <a:lnSpc>
                <a:spcPct val="100000"/>
              </a:lnSpc>
            </a:pPr>
            <a:r>
              <a:rPr b="0" lang="en-US" sz="1270" spc="-1" strike="noStrike">
                <a:solidFill>
                  <a:srgbClr val="024c90"/>
                </a:solidFill>
                <a:latin typeface="Calibri Regular"/>
                <a:ea typeface="Franklin Gothic Book Regular"/>
              </a:rPr>
              <a:t>www.earthobservations.org</a:t>
            </a:r>
            <a:endParaRPr b="0" lang="en-US" sz="1270" spc="-1" strike="noStrike">
              <a:latin typeface="Arial"/>
            </a:endParaRPr>
          </a:p>
        </p:txBody>
      </p:sp>
      <p:sp>
        <p:nvSpPr>
          <p:cNvPr id="81"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a:t>
            </a:r>
            <a:r>
              <a:rPr b="0" lang="en-US" sz="3200" spc="-1" strike="noStrike">
                <a:solidFill>
                  <a:srgbClr val="000000"/>
                </a:solidFill>
                <a:latin typeface="Calibri"/>
              </a:rPr>
              <a:t>to </a:t>
            </a:r>
            <a:r>
              <a:rPr b="0" lang="en-US" sz="3200" spc="-1" strike="noStrike">
                <a:solidFill>
                  <a:srgbClr val="000000"/>
                </a:solidFill>
                <a:latin typeface="Calibri"/>
              </a:rPr>
              <a:t>edit </a:t>
            </a:r>
            <a:r>
              <a:rPr b="0" lang="en-US" sz="3200" spc="-1" strike="noStrike">
                <a:solidFill>
                  <a:srgbClr val="000000"/>
                </a:solidFill>
                <a:latin typeface="Calibri"/>
              </a:rPr>
              <a:t>the </a:t>
            </a:r>
            <a:r>
              <a:rPr b="0" lang="en-US" sz="3200" spc="-1" strike="noStrike">
                <a:solidFill>
                  <a:srgbClr val="000000"/>
                </a:solidFill>
                <a:latin typeface="Calibri"/>
              </a:rPr>
              <a:t>outlin</a:t>
            </a:r>
            <a:r>
              <a:rPr b="0" lang="en-US" sz="3200" spc="-1" strike="noStrike">
                <a:solidFill>
                  <a:srgbClr val="000000"/>
                </a:solidFill>
                <a:latin typeface="Calibri"/>
              </a:rPr>
              <a:t>e text </a:t>
            </a:r>
            <a:r>
              <a:rPr b="0" lang="en-US" sz="3200" spc="-1" strike="noStrike">
                <a:solidFill>
                  <a:srgbClr val="000000"/>
                </a:solidFill>
                <a:latin typeface="Calibri"/>
              </a:rPr>
              <a:t>forma</a:t>
            </a:r>
            <a:r>
              <a:rPr b="0" lang="en-US" sz="3200" spc="-1" strike="noStrike">
                <a:solidFill>
                  <a:srgbClr val="000000"/>
                </a:solidFill>
                <a:latin typeface="Calibri"/>
              </a:rPr>
              <a:t>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3200" spc="-1" strike="noStrike">
                <a:solidFill>
                  <a:srgbClr val="000000"/>
                </a:solidFill>
                <a:latin typeface="Calibri"/>
              </a:rPr>
              <a:t>Sec</a:t>
            </a:r>
            <a:r>
              <a:rPr b="0" lang="en-US" sz="3200" spc="-1" strike="noStrike">
                <a:solidFill>
                  <a:srgbClr val="000000"/>
                </a:solidFill>
                <a:latin typeface="Calibri"/>
              </a:rPr>
              <a:t>ond </a:t>
            </a:r>
            <a:r>
              <a:rPr b="0" lang="en-US" sz="3200" spc="-1" strike="noStrike">
                <a:solidFill>
                  <a:srgbClr val="000000"/>
                </a:solidFill>
                <a:latin typeface="Calibri"/>
              </a:rPr>
              <a:t>Out</a:t>
            </a:r>
            <a:r>
              <a:rPr b="0" lang="en-US" sz="3200" spc="-1" strike="noStrike">
                <a:solidFill>
                  <a:srgbClr val="000000"/>
                </a:solidFill>
                <a:latin typeface="Calibri"/>
              </a:rPr>
              <a:t>line </a:t>
            </a:r>
            <a:r>
              <a:rPr b="0" lang="en-US" sz="3200" spc="-1" strike="noStrike">
                <a:solidFill>
                  <a:srgbClr val="000000"/>
                </a:solidFill>
                <a:latin typeface="Calibri"/>
              </a:rPr>
              <a:t>Lev</a:t>
            </a:r>
            <a:r>
              <a:rPr b="0" lang="en-US" sz="3200" spc="-1" strike="noStrike">
                <a:solidFill>
                  <a:srgbClr val="000000"/>
                </a:solidFill>
                <a:latin typeface="Calibri"/>
              </a:rPr>
              <a:t>el</a:t>
            </a:r>
            <a:endParaRPr b="0" lang="en-US" sz="32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3200" spc="-1" strike="noStrike">
                <a:solidFill>
                  <a:srgbClr val="000000"/>
                </a:solidFill>
                <a:latin typeface="Calibri"/>
              </a:rPr>
              <a:t>T</a:t>
            </a:r>
            <a:r>
              <a:rPr b="0" lang="en-US" sz="3200" spc="-1" strike="noStrike">
                <a:solidFill>
                  <a:srgbClr val="000000"/>
                </a:solidFill>
                <a:latin typeface="Calibri"/>
              </a:rPr>
              <a:t>hi</a:t>
            </a:r>
            <a:r>
              <a:rPr b="0" lang="en-US" sz="3200" spc="-1" strike="noStrike">
                <a:solidFill>
                  <a:srgbClr val="000000"/>
                </a:solidFill>
                <a:latin typeface="Calibri"/>
              </a:rPr>
              <a:t>r</a:t>
            </a:r>
            <a:r>
              <a:rPr b="0" lang="en-US" sz="3200" spc="-1" strike="noStrike">
                <a:solidFill>
                  <a:srgbClr val="000000"/>
                </a:solidFill>
                <a:latin typeface="Calibri"/>
              </a:rPr>
              <a:t>d </a:t>
            </a:r>
            <a:r>
              <a:rPr b="0" lang="en-US" sz="3200" spc="-1" strike="noStrike">
                <a:solidFill>
                  <a:srgbClr val="000000"/>
                </a:solidFill>
                <a:latin typeface="Calibri"/>
              </a:rPr>
              <a:t>O</a:t>
            </a:r>
            <a:r>
              <a:rPr b="0" lang="en-US" sz="3200" spc="-1" strike="noStrike">
                <a:solidFill>
                  <a:srgbClr val="000000"/>
                </a:solidFill>
                <a:latin typeface="Calibri"/>
              </a:rPr>
              <a:t>u</a:t>
            </a:r>
            <a:r>
              <a:rPr b="0" lang="en-US" sz="3200" spc="-1" strike="noStrike">
                <a:solidFill>
                  <a:srgbClr val="000000"/>
                </a:solidFill>
                <a:latin typeface="Calibri"/>
              </a:rPr>
              <a:t>tli</a:t>
            </a:r>
            <a:r>
              <a:rPr b="0" lang="en-US" sz="3200" spc="-1" strike="noStrike">
                <a:solidFill>
                  <a:srgbClr val="000000"/>
                </a:solidFill>
                <a:latin typeface="Calibri"/>
              </a:rPr>
              <a:t>n</a:t>
            </a:r>
            <a:r>
              <a:rPr b="0" lang="en-US" sz="3200" spc="-1" strike="noStrike">
                <a:solidFill>
                  <a:srgbClr val="000000"/>
                </a:solidFill>
                <a:latin typeface="Calibri"/>
              </a:rPr>
              <a:t>e </a:t>
            </a:r>
            <a:r>
              <a:rPr b="0" lang="en-US" sz="3200" spc="-1" strike="noStrike">
                <a:solidFill>
                  <a:srgbClr val="000000"/>
                </a:solidFill>
                <a:latin typeface="Calibri"/>
              </a:rPr>
              <a:t>L</a:t>
            </a:r>
            <a:r>
              <a:rPr b="0" lang="en-US" sz="3200" spc="-1" strike="noStrike">
                <a:solidFill>
                  <a:srgbClr val="000000"/>
                </a:solidFill>
                <a:latin typeface="Calibri"/>
              </a:rPr>
              <a:t>e</a:t>
            </a:r>
            <a:r>
              <a:rPr b="0" lang="en-US" sz="3200" spc="-1" strike="noStrike">
                <a:solidFill>
                  <a:srgbClr val="000000"/>
                </a:solidFill>
                <a:latin typeface="Calibri"/>
              </a:rPr>
              <a:t>v</a:t>
            </a:r>
            <a:r>
              <a:rPr b="0" lang="en-US" sz="3200" spc="-1" strike="noStrike">
                <a:solidFill>
                  <a:srgbClr val="000000"/>
                </a:solidFill>
                <a:latin typeface="Calibri"/>
              </a:rPr>
              <a:t>el</a:t>
            </a:r>
            <a:endParaRPr b="0" lang="en-US" sz="32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3200" spc="-1" strike="noStrike">
                <a:solidFill>
                  <a:srgbClr val="000000"/>
                </a:solidFill>
                <a:latin typeface="Calibri"/>
              </a:rPr>
              <a:t>F</a:t>
            </a:r>
            <a:r>
              <a:rPr b="0" lang="en-US" sz="3200" spc="-1" strike="noStrike">
                <a:solidFill>
                  <a:srgbClr val="000000"/>
                </a:solidFill>
                <a:latin typeface="Calibri"/>
              </a:rPr>
              <a:t>o</a:t>
            </a:r>
            <a:r>
              <a:rPr b="0" lang="en-US" sz="3200" spc="-1" strike="noStrike">
                <a:solidFill>
                  <a:srgbClr val="000000"/>
                </a:solidFill>
                <a:latin typeface="Calibri"/>
              </a:rPr>
              <a:t>u</a:t>
            </a:r>
            <a:r>
              <a:rPr b="0" lang="en-US" sz="3200" spc="-1" strike="noStrike">
                <a:solidFill>
                  <a:srgbClr val="000000"/>
                </a:solidFill>
                <a:latin typeface="Calibri"/>
              </a:rPr>
              <a:t>r</a:t>
            </a:r>
            <a:r>
              <a:rPr b="0" lang="en-US" sz="3200" spc="-1" strike="noStrike">
                <a:solidFill>
                  <a:srgbClr val="000000"/>
                </a:solidFill>
                <a:latin typeface="Calibri"/>
              </a:rPr>
              <a:t>t</a:t>
            </a:r>
            <a:r>
              <a:rPr b="0" lang="en-US" sz="3200" spc="-1" strike="noStrike">
                <a:solidFill>
                  <a:srgbClr val="000000"/>
                </a:solidFill>
                <a:latin typeface="Calibri"/>
              </a:rPr>
              <a:t>h</a:t>
            </a:r>
            <a:r>
              <a:rPr b="0" lang="en-US" sz="3200" spc="-1" strike="noStrike">
                <a:solidFill>
                  <a:srgbClr val="000000"/>
                </a:solidFill>
                <a:latin typeface="Calibri"/>
              </a:rPr>
              <a:t> </a:t>
            </a:r>
            <a:r>
              <a:rPr b="0" lang="en-US" sz="3200" spc="-1" strike="noStrike">
                <a:solidFill>
                  <a:srgbClr val="000000"/>
                </a:solidFill>
                <a:latin typeface="Calibri"/>
              </a:rPr>
              <a:t>O</a:t>
            </a:r>
            <a:r>
              <a:rPr b="0" lang="en-US" sz="3200" spc="-1" strike="noStrike">
                <a:solidFill>
                  <a:srgbClr val="000000"/>
                </a:solidFill>
                <a:latin typeface="Calibri"/>
              </a:rPr>
              <a:t>u</a:t>
            </a:r>
            <a:r>
              <a:rPr b="0" lang="en-US" sz="3200" spc="-1" strike="noStrike">
                <a:solidFill>
                  <a:srgbClr val="000000"/>
                </a:solidFill>
                <a:latin typeface="Calibri"/>
              </a:rPr>
              <a:t>t</a:t>
            </a:r>
            <a:r>
              <a:rPr b="0" lang="en-US" sz="3200" spc="-1" strike="noStrike">
                <a:solidFill>
                  <a:srgbClr val="000000"/>
                </a:solidFill>
                <a:latin typeface="Calibri"/>
              </a:rPr>
              <a:t>l</a:t>
            </a:r>
            <a:r>
              <a:rPr b="0" lang="en-US" sz="3200" spc="-1" strike="noStrike">
                <a:solidFill>
                  <a:srgbClr val="000000"/>
                </a:solidFill>
                <a:latin typeface="Calibri"/>
              </a:rPr>
              <a:t>i</a:t>
            </a:r>
            <a:r>
              <a:rPr b="0" lang="en-US" sz="3200" spc="-1" strike="noStrike">
                <a:solidFill>
                  <a:srgbClr val="000000"/>
                </a:solidFill>
                <a:latin typeface="Calibri"/>
              </a:rPr>
              <a:t>n</a:t>
            </a:r>
            <a:r>
              <a:rPr b="0" lang="en-US" sz="3200" spc="-1" strike="noStrike">
                <a:solidFill>
                  <a:srgbClr val="000000"/>
                </a:solidFill>
                <a:latin typeface="Calibri"/>
              </a:rPr>
              <a:t>e</a:t>
            </a:r>
            <a:r>
              <a:rPr b="0" lang="en-US" sz="3200" spc="-1" strike="noStrike">
                <a:solidFill>
                  <a:srgbClr val="000000"/>
                </a:solidFill>
                <a:latin typeface="Calibri"/>
              </a:rPr>
              <a:t> </a:t>
            </a:r>
            <a:r>
              <a:rPr b="0" lang="en-US" sz="3200" spc="-1" strike="noStrike">
                <a:solidFill>
                  <a:srgbClr val="000000"/>
                </a:solidFill>
                <a:latin typeface="Calibri"/>
              </a:rPr>
              <a:t>L</a:t>
            </a:r>
            <a:r>
              <a:rPr b="0" lang="en-US" sz="3200" spc="-1" strike="noStrike">
                <a:solidFill>
                  <a:srgbClr val="000000"/>
                </a:solidFill>
                <a:latin typeface="Calibri"/>
              </a:rPr>
              <a:t>e</a:t>
            </a:r>
            <a:r>
              <a:rPr b="0" lang="en-US" sz="3200" spc="-1" strike="noStrike">
                <a:solidFill>
                  <a:srgbClr val="000000"/>
                </a:solidFill>
                <a:latin typeface="Calibri"/>
              </a:rPr>
              <a:t>v</a:t>
            </a:r>
            <a:r>
              <a:rPr b="0" lang="en-US" sz="3200" spc="-1" strike="noStrike">
                <a:solidFill>
                  <a:srgbClr val="000000"/>
                </a:solidFill>
                <a:latin typeface="Calibri"/>
              </a:rPr>
              <a:t>e</a:t>
            </a:r>
            <a:r>
              <a:rPr b="0" lang="en-US" sz="3200" spc="-1" strike="noStrike">
                <a:solidFill>
                  <a:srgbClr val="000000"/>
                </a:solidFill>
                <a:latin typeface="Calibri"/>
              </a:rPr>
              <a:t>l</a:t>
            </a:r>
            <a:endParaRPr b="0" lang="en-US" sz="32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a:t>
            </a:r>
            <a:r>
              <a:rPr b="0" lang="en-US" sz="2000" spc="-1" strike="noStrike">
                <a:solidFill>
                  <a:srgbClr val="000000"/>
                </a:solidFill>
                <a:latin typeface="Calibri"/>
              </a:rPr>
              <a:t>i</a:t>
            </a:r>
            <a:r>
              <a:rPr b="0" lang="en-US" sz="2000" spc="-1" strike="noStrike">
                <a:solidFill>
                  <a:srgbClr val="000000"/>
                </a:solidFill>
                <a:latin typeface="Calibri"/>
              </a:rPr>
              <a:t>f</a:t>
            </a:r>
            <a:r>
              <a:rPr b="0" lang="en-US" sz="2000" spc="-1" strike="noStrike">
                <a:solidFill>
                  <a:srgbClr val="000000"/>
                </a:solidFill>
                <a:latin typeface="Calibri"/>
              </a:rPr>
              <a:t>t</a:t>
            </a:r>
            <a:r>
              <a:rPr b="0" lang="en-US" sz="2000" spc="-1" strike="noStrike">
                <a:solidFill>
                  <a:srgbClr val="000000"/>
                </a:solidFill>
                <a:latin typeface="Calibri"/>
              </a:rPr>
              <a:t>h</a:t>
            </a:r>
            <a:r>
              <a:rPr b="0" lang="en-US" sz="2000" spc="-1" strike="noStrike">
                <a:solidFill>
                  <a:srgbClr val="000000"/>
                </a:solidFill>
                <a:latin typeface="Calibri"/>
              </a:rPr>
              <a:t> </a:t>
            </a:r>
            <a:r>
              <a:rPr b="0" lang="en-US" sz="2000" spc="-1" strike="noStrike">
                <a:solidFill>
                  <a:srgbClr val="000000"/>
                </a:solidFill>
                <a:latin typeface="Calibri"/>
              </a:rPr>
              <a:t>O</a:t>
            </a:r>
            <a:r>
              <a:rPr b="0" lang="en-US" sz="2000" spc="-1" strike="noStrike">
                <a:solidFill>
                  <a:srgbClr val="000000"/>
                </a:solidFill>
                <a:latin typeface="Calibri"/>
              </a:rPr>
              <a:t>u</a:t>
            </a:r>
            <a:r>
              <a:rPr b="0" lang="en-US" sz="2000" spc="-1" strike="noStrike">
                <a:solidFill>
                  <a:srgbClr val="000000"/>
                </a:solidFill>
                <a:latin typeface="Calibri"/>
              </a:rPr>
              <a:t>t</a:t>
            </a:r>
            <a:r>
              <a:rPr b="0" lang="en-US" sz="2000" spc="-1" strike="noStrike">
                <a:solidFill>
                  <a:srgbClr val="000000"/>
                </a:solidFill>
                <a:latin typeface="Calibri"/>
              </a:rPr>
              <a:t>l</a:t>
            </a:r>
            <a:r>
              <a:rPr b="0" lang="en-US" sz="2000" spc="-1" strike="noStrike">
                <a:solidFill>
                  <a:srgbClr val="000000"/>
                </a:solidFill>
                <a:latin typeface="Calibri"/>
              </a:rPr>
              <a:t>i</a:t>
            </a:r>
            <a:r>
              <a:rPr b="0" lang="en-US" sz="2000" spc="-1" strike="noStrike">
                <a:solidFill>
                  <a:srgbClr val="000000"/>
                </a:solidFill>
                <a:latin typeface="Calibri"/>
              </a:rPr>
              <a:t>n</a:t>
            </a:r>
            <a:r>
              <a:rPr b="0" lang="en-US" sz="2000" spc="-1" strike="noStrike">
                <a:solidFill>
                  <a:srgbClr val="000000"/>
                </a:solidFill>
                <a:latin typeface="Calibri"/>
              </a:rPr>
              <a:t>e</a:t>
            </a:r>
            <a:r>
              <a:rPr b="0" lang="en-US" sz="2000" spc="-1" strike="noStrike">
                <a:solidFill>
                  <a:srgbClr val="000000"/>
                </a:solidFill>
                <a:latin typeface="Calibri"/>
              </a:rPr>
              <a:t> </a:t>
            </a:r>
            <a:r>
              <a:rPr b="0" lang="en-US" sz="2000" spc="-1" strike="noStrike">
                <a:solidFill>
                  <a:srgbClr val="000000"/>
                </a:solidFill>
                <a:latin typeface="Calibri"/>
              </a:rPr>
              <a:t>L</a:t>
            </a:r>
            <a:r>
              <a:rPr b="0" lang="en-US" sz="2000" spc="-1" strike="noStrike">
                <a:solidFill>
                  <a:srgbClr val="000000"/>
                </a:solidFill>
                <a:latin typeface="Calibri"/>
              </a:rPr>
              <a:t>e</a:t>
            </a:r>
            <a:r>
              <a:rPr b="0" lang="en-US" sz="2000" spc="-1" strike="noStrike">
                <a:solidFill>
                  <a:srgbClr val="000000"/>
                </a:solidFill>
                <a:latin typeface="Calibri"/>
              </a:rPr>
              <a:t>v</a:t>
            </a:r>
            <a:r>
              <a:rPr b="0" lang="en-US" sz="2000" spc="-1" strike="noStrike">
                <a:solidFill>
                  <a:srgbClr val="000000"/>
                </a:solidFill>
                <a:latin typeface="Calibri"/>
              </a:rPr>
              <a:t>e</a:t>
            </a:r>
            <a:r>
              <a:rPr b="0" lang="en-US" sz="2000" spc="-1" strike="noStrike">
                <a:solidFill>
                  <a:srgbClr val="000000"/>
                </a:solidFill>
                <a:latin typeface="Calibri"/>
              </a:rPr>
              <a:t>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a:t>
            </a:r>
            <a:r>
              <a:rPr b="0" lang="en-US" sz="2000" spc="-1" strike="noStrike">
                <a:solidFill>
                  <a:srgbClr val="000000"/>
                </a:solidFill>
                <a:latin typeface="Calibri"/>
              </a:rPr>
              <a:t>i</a:t>
            </a:r>
            <a:r>
              <a:rPr b="0" lang="en-US" sz="2000" spc="-1" strike="noStrike">
                <a:solidFill>
                  <a:srgbClr val="000000"/>
                </a:solidFill>
                <a:latin typeface="Calibri"/>
              </a:rPr>
              <a:t>x</a:t>
            </a:r>
            <a:r>
              <a:rPr b="0" lang="en-US" sz="2000" spc="-1" strike="noStrike">
                <a:solidFill>
                  <a:srgbClr val="000000"/>
                </a:solidFill>
                <a:latin typeface="Calibri"/>
              </a:rPr>
              <a:t>t</a:t>
            </a:r>
            <a:r>
              <a:rPr b="0" lang="en-US" sz="2000" spc="-1" strike="noStrike">
                <a:solidFill>
                  <a:srgbClr val="000000"/>
                </a:solidFill>
                <a:latin typeface="Calibri"/>
              </a:rPr>
              <a:t>h</a:t>
            </a:r>
            <a:r>
              <a:rPr b="0" lang="en-US" sz="2000" spc="-1" strike="noStrike">
                <a:solidFill>
                  <a:srgbClr val="000000"/>
                </a:solidFill>
                <a:latin typeface="Calibri"/>
              </a:rPr>
              <a:t> </a:t>
            </a:r>
            <a:r>
              <a:rPr b="0" lang="en-US" sz="2000" spc="-1" strike="noStrike">
                <a:solidFill>
                  <a:srgbClr val="000000"/>
                </a:solidFill>
                <a:latin typeface="Calibri"/>
              </a:rPr>
              <a:t>O</a:t>
            </a:r>
            <a:r>
              <a:rPr b="0" lang="en-US" sz="2000" spc="-1" strike="noStrike">
                <a:solidFill>
                  <a:srgbClr val="000000"/>
                </a:solidFill>
                <a:latin typeface="Calibri"/>
              </a:rPr>
              <a:t>u</a:t>
            </a:r>
            <a:r>
              <a:rPr b="0" lang="en-US" sz="2000" spc="-1" strike="noStrike">
                <a:solidFill>
                  <a:srgbClr val="000000"/>
                </a:solidFill>
                <a:latin typeface="Calibri"/>
              </a:rPr>
              <a:t>t</a:t>
            </a:r>
            <a:r>
              <a:rPr b="0" lang="en-US" sz="2000" spc="-1" strike="noStrike">
                <a:solidFill>
                  <a:srgbClr val="000000"/>
                </a:solidFill>
                <a:latin typeface="Calibri"/>
              </a:rPr>
              <a:t>l</a:t>
            </a:r>
            <a:r>
              <a:rPr b="0" lang="en-US" sz="2000" spc="-1" strike="noStrike">
                <a:solidFill>
                  <a:srgbClr val="000000"/>
                </a:solidFill>
                <a:latin typeface="Calibri"/>
              </a:rPr>
              <a:t>i</a:t>
            </a:r>
            <a:r>
              <a:rPr b="0" lang="en-US" sz="2000" spc="-1" strike="noStrike">
                <a:solidFill>
                  <a:srgbClr val="000000"/>
                </a:solidFill>
                <a:latin typeface="Calibri"/>
              </a:rPr>
              <a:t>n</a:t>
            </a:r>
            <a:r>
              <a:rPr b="0" lang="en-US" sz="2000" spc="-1" strike="noStrike">
                <a:solidFill>
                  <a:srgbClr val="000000"/>
                </a:solidFill>
                <a:latin typeface="Calibri"/>
              </a:rPr>
              <a:t>e</a:t>
            </a:r>
            <a:r>
              <a:rPr b="0" lang="en-US" sz="2000" spc="-1" strike="noStrike">
                <a:solidFill>
                  <a:srgbClr val="000000"/>
                </a:solidFill>
                <a:latin typeface="Calibri"/>
              </a:rPr>
              <a:t> </a:t>
            </a:r>
            <a:r>
              <a:rPr b="0" lang="en-US" sz="2000" spc="-1" strike="noStrike">
                <a:solidFill>
                  <a:srgbClr val="000000"/>
                </a:solidFill>
                <a:latin typeface="Calibri"/>
              </a:rPr>
              <a:t>L</a:t>
            </a:r>
            <a:r>
              <a:rPr b="0" lang="en-US" sz="2000" spc="-1" strike="noStrike">
                <a:solidFill>
                  <a:srgbClr val="000000"/>
                </a:solidFill>
                <a:latin typeface="Calibri"/>
              </a:rPr>
              <a:t>e</a:t>
            </a:r>
            <a:r>
              <a:rPr b="0" lang="en-US" sz="2000" spc="-1" strike="noStrike">
                <a:solidFill>
                  <a:srgbClr val="000000"/>
                </a:solidFill>
                <a:latin typeface="Calibri"/>
              </a:rPr>
              <a:t>v</a:t>
            </a:r>
            <a:r>
              <a:rPr b="0" lang="en-US" sz="2000" spc="-1" strike="noStrike">
                <a:solidFill>
                  <a:srgbClr val="000000"/>
                </a:solidFill>
                <a:latin typeface="Calibri"/>
              </a:rPr>
              <a:t>e</a:t>
            </a:r>
            <a:r>
              <a:rPr b="0" lang="en-US" sz="2000" spc="-1" strike="noStrike">
                <a:solidFill>
                  <a:srgbClr val="000000"/>
                </a:solidFill>
                <a:latin typeface="Calibri"/>
              </a:rPr>
              <a:t>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a:t>
            </a:r>
            <a:r>
              <a:rPr b="0" lang="en-US" sz="2000" spc="-1" strike="noStrike">
                <a:solidFill>
                  <a:srgbClr val="000000"/>
                </a:solidFill>
                <a:latin typeface="Calibri"/>
              </a:rPr>
              <a:t>e</a:t>
            </a:r>
            <a:r>
              <a:rPr b="0" lang="en-US" sz="2000" spc="-1" strike="noStrike">
                <a:solidFill>
                  <a:srgbClr val="000000"/>
                </a:solidFill>
                <a:latin typeface="Calibri"/>
              </a:rPr>
              <a:t>v</a:t>
            </a:r>
            <a:r>
              <a:rPr b="0" lang="en-US" sz="2000" spc="-1" strike="noStrike">
                <a:solidFill>
                  <a:srgbClr val="000000"/>
                </a:solidFill>
                <a:latin typeface="Calibri"/>
              </a:rPr>
              <a:t>e</a:t>
            </a:r>
            <a:r>
              <a:rPr b="0" lang="en-US" sz="2000" spc="-1" strike="noStrike">
                <a:solidFill>
                  <a:srgbClr val="000000"/>
                </a:solidFill>
                <a:latin typeface="Calibri"/>
              </a:rPr>
              <a:t>n</a:t>
            </a:r>
            <a:r>
              <a:rPr b="0" lang="en-US" sz="2000" spc="-1" strike="noStrike">
                <a:solidFill>
                  <a:srgbClr val="000000"/>
                </a:solidFill>
                <a:latin typeface="Calibri"/>
              </a:rPr>
              <a:t>t</a:t>
            </a:r>
            <a:r>
              <a:rPr b="0" lang="en-US" sz="2000" spc="-1" strike="noStrike">
                <a:solidFill>
                  <a:srgbClr val="000000"/>
                </a:solidFill>
                <a:latin typeface="Calibri"/>
              </a:rPr>
              <a:t>h</a:t>
            </a:r>
            <a:r>
              <a:rPr b="0" lang="en-US" sz="2000" spc="-1" strike="noStrike">
                <a:solidFill>
                  <a:srgbClr val="000000"/>
                </a:solidFill>
                <a:latin typeface="Calibri"/>
              </a:rPr>
              <a:t> </a:t>
            </a:r>
            <a:r>
              <a:rPr b="0" lang="en-US" sz="2000" spc="-1" strike="noStrike">
                <a:solidFill>
                  <a:srgbClr val="000000"/>
                </a:solidFill>
                <a:latin typeface="Calibri"/>
              </a:rPr>
              <a:t>O</a:t>
            </a:r>
            <a:r>
              <a:rPr b="0" lang="en-US" sz="2000" spc="-1" strike="noStrike">
                <a:solidFill>
                  <a:srgbClr val="000000"/>
                </a:solidFill>
                <a:latin typeface="Calibri"/>
              </a:rPr>
              <a:t>u</a:t>
            </a:r>
            <a:r>
              <a:rPr b="0" lang="en-US" sz="2000" spc="-1" strike="noStrike">
                <a:solidFill>
                  <a:srgbClr val="000000"/>
                </a:solidFill>
                <a:latin typeface="Calibri"/>
              </a:rPr>
              <a:t>t</a:t>
            </a:r>
            <a:r>
              <a:rPr b="0" lang="en-US" sz="2000" spc="-1" strike="noStrike">
                <a:solidFill>
                  <a:srgbClr val="000000"/>
                </a:solidFill>
                <a:latin typeface="Calibri"/>
              </a:rPr>
              <a:t>l</a:t>
            </a:r>
            <a:r>
              <a:rPr b="0" lang="en-US" sz="2000" spc="-1" strike="noStrike">
                <a:solidFill>
                  <a:srgbClr val="000000"/>
                </a:solidFill>
                <a:latin typeface="Calibri"/>
              </a:rPr>
              <a:t>i</a:t>
            </a:r>
            <a:r>
              <a:rPr b="0" lang="en-US" sz="2000" spc="-1" strike="noStrike">
                <a:solidFill>
                  <a:srgbClr val="000000"/>
                </a:solidFill>
                <a:latin typeface="Calibri"/>
              </a:rPr>
              <a:t>n</a:t>
            </a:r>
            <a:r>
              <a:rPr b="0" lang="en-US" sz="2000" spc="-1" strike="noStrike">
                <a:solidFill>
                  <a:srgbClr val="000000"/>
                </a:solidFill>
                <a:latin typeface="Calibri"/>
              </a:rPr>
              <a:t>e</a:t>
            </a:r>
            <a:r>
              <a:rPr b="0" lang="en-US" sz="2000" spc="-1" strike="noStrike">
                <a:solidFill>
                  <a:srgbClr val="000000"/>
                </a:solidFill>
                <a:latin typeface="Calibri"/>
              </a:rPr>
              <a:t> </a:t>
            </a:r>
            <a:r>
              <a:rPr b="0" lang="en-US" sz="2000" spc="-1" strike="noStrike">
                <a:solidFill>
                  <a:srgbClr val="000000"/>
                </a:solidFill>
                <a:latin typeface="Calibri"/>
              </a:rPr>
              <a:t>L</a:t>
            </a:r>
            <a:r>
              <a:rPr b="0" lang="en-US" sz="2000" spc="-1" strike="noStrike">
                <a:solidFill>
                  <a:srgbClr val="000000"/>
                </a:solidFill>
                <a:latin typeface="Calibri"/>
              </a:rPr>
              <a:t>e</a:t>
            </a:r>
            <a:r>
              <a:rPr b="0" lang="en-US" sz="2000" spc="-1" strike="noStrike">
                <a:solidFill>
                  <a:srgbClr val="000000"/>
                </a:solidFill>
                <a:latin typeface="Calibri"/>
              </a:rPr>
              <a:t>v</a:t>
            </a:r>
            <a:r>
              <a:rPr b="0" lang="en-US" sz="2000" spc="-1" strike="noStrike">
                <a:solidFill>
                  <a:srgbClr val="000000"/>
                </a:solidFill>
                <a:latin typeface="Calibri"/>
              </a:rPr>
              <a:t>e</a:t>
            </a:r>
            <a:r>
              <a:rPr b="0" lang="en-US" sz="2000" spc="-1" strike="noStrike">
                <a:solidFill>
                  <a:srgbClr val="000000"/>
                </a:solidFill>
                <a:latin typeface="Calibri"/>
              </a:rPr>
              <a:t>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469080" y="298440"/>
            <a:ext cx="8229240" cy="1142640"/>
          </a:xfrm>
          <a:prstGeom prst="rect">
            <a:avLst/>
          </a:prstGeom>
        </p:spPr>
        <p:txBody>
          <a:bodyPr lIns="65160" rIns="65160" tIns="65160" bIns="65160" anchor="ctr">
            <a:normAutofit/>
          </a:bodyPr>
          <a:p>
            <a:pPr algn="ctr">
              <a:lnSpc>
                <a:spcPct val="100000"/>
              </a:lnSpc>
            </a:pPr>
            <a:r>
              <a:rPr b="0" lang="en-US" sz="3800" spc="-1" strike="noStrike">
                <a:solidFill>
                  <a:srgbClr val="024c90"/>
                </a:solidFill>
                <a:latin typeface="Calibri Regular"/>
                <a:ea typeface="Calibri Regular"/>
              </a:rPr>
              <a:t>Title Text</a:t>
            </a:r>
            <a:endParaRPr b="0" lang="en-US" sz="3800" spc="-1" strike="noStrike">
              <a:solidFill>
                <a:srgbClr val="000000"/>
              </a:solidFill>
              <a:latin typeface="Helvetica Light"/>
            </a:endParaRPr>
          </a:p>
        </p:txBody>
      </p:sp>
      <p:pic>
        <p:nvPicPr>
          <p:cNvPr id="119" name="Picture 2" descr=""/>
          <p:cNvPicPr/>
          <p:nvPr/>
        </p:nvPicPr>
        <p:blipFill>
          <a:blip r:embed="rId2"/>
          <a:stretch/>
        </p:blipFill>
        <p:spPr>
          <a:xfrm>
            <a:off x="0" y="6302160"/>
            <a:ext cx="1587960" cy="555480"/>
          </a:xfrm>
          <a:prstGeom prst="rect">
            <a:avLst/>
          </a:prstGeom>
          <a:ln>
            <a:noFill/>
          </a:ln>
        </p:spPr>
      </p:pic>
      <p:sp>
        <p:nvSpPr>
          <p:cNvPr id="120" name="CustomShape 2"/>
          <p:cNvSpPr/>
          <p:nvPr/>
        </p:nvSpPr>
        <p:spPr>
          <a:xfrm>
            <a:off x="7042320" y="6398640"/>
            <a:ext cx="2268360" cy="457200"/>
          </a:xfrm>
          <a:prstGeom prst="rect">
            <a:avLst/>
          </a:prstGeom>
          <a:noFill/>
          <a:ln w="12600">
            <a:noFill/>
          </a:ln>
        </p:spPr>
        <p:style>
          <a:lnRef idx="0"/>
          <a:fillRef idx="0"/>
          <a:effectRef idx="0"/>
          <a:fontRef idx="minor"/>
        </p:style>
        <p:txBody>
          <a:bodyPr wrap="none" lIns="35640" rIns="35640" tIns="35640" bIns="35640" anchor="ctr"/>
          <a:p>
            <a:pPr algn="r">
              <a:lnSpc>
                <a:spcPct val="100000"/>
              </a:lnSpc>
            </a:pPr>
            <a:r>
              <a:rPr b="0" lang="en-US" sz="1270" spc="-1" strike="noStrike">
                <a:solidFill>
                  <a:srgbClr val="024c90"/>
                </a:solidFill>
                <a:latin typeface="Calibri Regular"/>
                <a:ea typeface="Franklin Gothic Book Regular"/>
              </a:rPr>
              <a:t>@geosec2025</a:t>
            </a:r>
            <a:endParaRPr b="0" lang="en-US" sz="1270" spc="-1" strike="noStrike">
              <a:latin typeface="Arial"/>
            </a:endParaRPr>
          </a:p>
          <a:p>
            <a:pPr algn="r">
              <a:lnSpc>
                <a:spcPct val="100000"/>
              </a:lnSpc>
            </a:pPr>
            <a:r>
              <a:rPr b="0" lang="en-US" sz="1270" spc="-1" strike="noStrike">
                <a:solidFill>
                  <a:srgbClr val="024c90"/>
                </a:solidFill>
                <a:latin typeface="Calibri Regular"/>
                <a:ea typeface="Franklin Gothic Book Regular"/>
              </a:rPr>
              <a:t>www.earthobservations.org</a:t>
            </a:r>
            <a:endParaRPr b="0" lang="en-US" sz="1270" spc="-1" strike="noStrike">
              <a:latin typeface="Arial"/>
            </a:endParaRPr>
          </a:p>
        </p:txBody>
      </p:sp>
      <p:sp>
        <p:nvSpPr>
          <p:cNvPr id="121"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530" spc="-1" strike="noStrike">
                <a:solidFill>
                  <a:srgbClr val="000000"/>
                </a:solidFill>
                <a:latin typeface="Helvetica Light"/>
              </a:rPr>
              <a:t>Click to edit the outline text format</a:t>
            </a:r>
            <a:endParaRPr b="0" lang="en-US" sz="253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en-US" sz="2530" spc="-1" strike="noStrike">
                <a:solidFill>
                  <a:srgbClr val="000000"/>
                </a:solidFill>
                <a:latin typeface="Helvetica Light"/>
              </a:rPr>
              <a:t>Second Outline Level</a:t>
            </a:r>
            <a:endParaRPr b="0" lang="en-US" sz="253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en-US" sz="2530" spc="-1" strike="noStrike">
                <a:solidFill>
                  <a:srgbClr val="000000"/>
                </a:solidFill>
                <a:latin typeface="Helvetica Light"/>
              </a:rPr>
              <a:t>Third Outline Level</a:t>
            </a:r>
            <a:endParaRPr b="0" lang="en-US" sz="253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en-US" sz="2530" spc="-1" strike="noStrike">
                <a:solidFill>
                  <a:srgbClr val="000000"/>
                </a:solidFill>
                <a:latin typeface="Helvetica Light"/>
              </a:rPr>
              <a:t>Fourth Outline Level</a:t>
            </a:r>
            <a:endParaRPr b="0" lang="en-US" sz="253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Helvetica Light"/>
              </a:rPr>
              <a:t>Fifth Outline Level</a:t>
            </a:r>
            <a:endParaRPr b="0" lang="en-US"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Helvetica Light"/>
              </a:rPr>
              <a:t>Sixth Outline Level</a:t>
            </a:r>
            <a:endParaRPr b="0" lang="en-US"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Helvetica Light"/>
              </a:rPr>
              <a:t>Seventh Outline Level</a:t>
            </a:r>
            <a:endParaRPr b="0" lang="en-US"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8" name="PlaceHolder 1"/>
          <p:cNvSpPr>
            <a:spLocks noGrp="1"/>
          </p:cNvSpPr>
          <p:nvPr>
            <p:ph type="title"/>
          </p:nvPr>
        </p:nvSpPr>
        <p:spPr>
          <a:xfrm>
            <a:off x="469080" y="298440"/>
            <a:ext cx="8229240" cy="1142640"/>
          </a:xfrm>
          <a:prstGeom prst="rect">
            <a:avLst/>
          </a:prstGeom>
        </p:spPr>
        <p:txBody>
          <a:bodyPr lIns="65160" rIns="65160" tIns="65160" bIns="65160" anchor="ctr">
            <a:normAutofit/>
          </a:bodyPr>
          <a:p>
            <a:pPr algn="ctr">
              <a:lnSpc>
                <a:spcPct val="100000"/>
              </a:lnSpc>
            </a:pPr>
            <a:r>
              <a:rPr b="0" lang="en-US" sz="3800" spc="-1" strike="noStrike">
                <a:solidFill>
                  <a:srgbClr val="024c90"/>
                </a:solidFill>
                <a:latin typeface="Calibri Regular"/>
                <a:ea typeface="Calibri Regular"/>
              </a:rPr>
              <a:t>Title Text</a:t>
            </a:r>
            <a:endParaRPr b="0" lang="en-US" sz="3800" spc="-1" strike="noStrike">
              <a:solidFill>
                <a:srgbClr val="000000"/>
              </a:solidFill>
              <a:latin typeface="Helvetica Light"/>
            </a:endParaRPr>
          </a:p>
        </p:txBody>
      </p:sp>
      <p:pic>
        <p:nvPicPr>
          <p:cNvPr id="159" name="Picture 2" descr=""/>
          <p:cNvPicPr/>
          <p:nvPr/>
        </p:nvPicPr>
        <p:blipFill>
          <a:blip r:embed="rId2"/>
          <a:stretch/>
        </p:blipFill>
        <p:spPr>
          <a:xfrm>
            <a:off x="0" y="6302160"/>
            <a:ext cx="1587960" cy="555480"/>
          </a:xfrm>
          <a:prstGeom prst="rect">
            <a:avLst/>
          </a:prstGeom>
          <a:ln>
            <a:noFill/>
          </a:ln>
        </p:spPr>
      </p:pic>
      <p:sp>
        <p:nvSpPr>
          <p:cNvPr id="160" name="CustomShape 2"/>
          <p:cNvSpPr/>
          <p:nvPr/>
        </p:nvSpPr>
        <p:spPr>
          <a:xfrm>
            <a:off x="7042320" y="6398640"/>
            <a:ext cx="2268360" cy="457200"/>
          </a:xfrm>
          <a:prstGeom prst="rect">
            <a:avLst/>
          </a:prstGeom>
          <a:noFill/>
          <a:ln w="12600">
            <a:noFill/>
          </a:ln>
        </p:spPr>
        <p:style>
          <a:lnRef idx="0"/>
          <a:fillRef idx="0"/>
          <a:effectRef idx="0"/>
          <a:fontRef idx="minor"/>
        </p:style>
        <p:txBody>
          <a:bodyPr wrap="none" lIns="35640" rIns="35640" tIns="35640" bIns="35640" anchor="ctr"/>
          <a:p>
            <a:pPr algn="r">
              <a:lnSpc>
                <a:spcPct val="100000"/>
              </a:lnSpc>
            </a:pPr>
            <a:r>
              <a:rPr b="0" lang="en-US" sz="1270" spc="-1" strike="noStrike">
                <a:solidFill>
                  <a:srgbClr val="024c90"/>
                </a:solidFill>
                <a:latin typeface="Calibri Regular"/>
                <a:ea typeface="Franklin Gothic Book Regular"/>
              </a:rPr>
              <a:t>@geosec2025</a:t>
            </a:r>
            <a:endParaRPr b="0" lang="en-US" sz="1270" spc="-1" strike="noStrike">
              <a:latin typeface="Arial"/>
            </a:endParaRPr>
          </a:p>
          <a:p>
            <a:pPr algn="r">
              <a:lnSpc>
                <a:spcPct val="100000"/>
              </a:lnSpc>
            </a:pPr>
            <a:r>
              <a:rPr b="0" lang="en-US" sz="1270" spc="-1" strike="noStrike">
                <a:solidFill>
                  <a:srgbClr val="024c90"/>
                </a:solidFill>
                <a:latin typeface="Calibri Regular"/>
                <a:ea typeface="Franklin Gothic Book Regular"/>
              </a:rPr>
              <a:t>www.earthobservations.org</a:t>
            </a:r>
            <a:endParaRPr b="0" lang="en-US" sz="1270" spc="-1" strike="noStrike">
              <a:latin typeface="Arial"/>
            </a:endParaRPr>
          </a:p>
        </p:txBody>
      </p:sp>
      <p:sp>
        <p:nvSpPr>
          <p:cNvPr id="161"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530" spc="-1" strike="noStrike">
                <a:solidFill>
                  <a:srgbClr val="000000"/>
                </a:solidFill>
                <a:latin typeface="Helvetica Light"/>
              </a:rPr>
              <a:t>Click to edit the outline text format</a:t>
            </a:r>
            <a:endParaRPr b="0" lang="en-US" sz="253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en-US" sz="2530" spc="-1" strike="noStrike">
                <a:solidFill>
                  <a:srgbClr val="000000"/>
                </a:solidFill>
                <a:latin typeface="Helvetica Light"/>
              </a:rPr>
              <a:t>Second Outline Level</a:t>
            </a:r>
            <a:endParaRPr b="0" lang="en-US" sz="253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en-US" sz="2530" spc="-1" strike="noStrike">
                <a:solidFill>
                  <a:srgbClr val="000000"/>
                </a:solidFill>
                <a:latin typeface="Helvetica Light"/>
              </a:rPr>
              <a:t>Third Outline Level</a:t>
            </a:r>
            <a:endParaRPr b="0" lang="en-US" sz="253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en-US" sz="2530" spc="-1" strike="noStrike">
                <a:solidFill>
                  <a:srgbClr val="000000"/>
                </a:solidFill>
                <a:latin typeface="Helvetica Light"/>
              </a:rPr>
              <a:t>Fourth Outline Level</a:t>
            </a:r>
            <a:endParaRPr b="0" lang="en-US" sz="253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Helvetica Light"/>
              </a:rPr>
              <a:t>Fifth Outline Level</a:t>
            </a:r>
            <a:endParaRPr b="0" lang="en-US"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Helvetica Light"/>
              </a:rPr>
              <a:t>Sixth Outline Level</a:t>
            </a:r>
            <a:endParaRPr b="0" lang="en-US"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Helvetica Light"/>
              </a:rPr>
              <a:t>Seventh Outline Level</a:t>
            </a:r>
            <a:endParaRPr b="0" lang="en-US"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669600" y="312480"/>
            <a:ext cx="7804080" cy="1517760"/>
          </a:xfrm>
          <a:prstGeom prst="rect">
            <a:avLst/>
          </a:prstGeom>
        </p:spPr>
        <p:txBody>
          <a:bodyPr lIns="50760" rIns="50760" tIns="50760" bIns="50760" anchor="ctr">
            <a:normAutofit/>
          </a:bodyPr>
          <a:p>
            <a:pPr algn="ctr">
              <a:lnSpc>
                <a:spcPct val="100000"/>
              </a:lnSpc>
            </a:pPr>
            <a:r>
              <a:rPr b="0" lang="en-US" sz="3690" spc="-1" strike="noStrike">
                <a:solidFill>
                  <a:srgbClr val="000000"/>
                </a:solidFill>
                <a:latin typeface="Helvetica Light"/>
                <a:ea typeface="Helvetica Light"/>
              </a:rPr>
              <a:t>Click to edit Master title style</a:t>
            </a:r>
            <a:endParaRPr b="0" lang="en-US" sz="3690" spc="-1" strike="noStrike">
              <a:solidFill>
                <a:srgbClr val="000000"/>
              </a:solidFill>
              <a:latin typeface="Helvetica Light"/>
            </a:endParaRPr>
          </a:p>
        </p:txBody>
      </p:sp>
      <p:sp>
        <p:nvSpPr>
          <p:cNvPr id="199"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530" spc="-1" strike="noStrike">
                <a:solidFill>
                  <a:srgbClr val="000000"/>
                </a:solidFill>
                <a:latin typeface="Helvetica Light"/>
              </a:rPr>
              <a:t>Click to edit the outline text format</a:t>
            </a:r>
            <a:endParaRPr b="0" lang="en-US" sz="253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en-US" sz="2530" spc="-1" strike="noStrike">
                <a:solidFill>
                  <a:srgbClr val="000000"/>
                </a:solidFill>
                <a:latin typeface="Helvetica Light"/>
              </a:rPr>
              <a:t>Second Outline Level</a:t>
            </a:r>
            <a:endParaRPr b="0" lang="en-US" sz="253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en-US" sz="2530" spc="-1" strike="noStrike">
                <a:solidFill>
                  <a:srgbClr val="000000"/>
                </a:solidFill>
                <a:latin typeface="Helvetica Light"/>
              </a:rPr>
              <a:t>Third Outline Level</a:t>
            </a:r>
            <a:endParaRPr b="0" lang="en-US" sz="253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en-US" sz="2530" spc="-1" strike="noStrike">
                <a:solidFill>
                  <a:srgbClr val="000000"/>
                </a:solidFill>
                <a:latin typeface="Helvetica Light"/>
              </a:rPr>
              <a:t>Fourth Outline Level</a:t>
            </a:r>
            <a:endParaRPr b="0" lang="en-US" sz="253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Helvetica Light"/>
              </a:rPr>
              <a:t>Fifth Outline Level</a:t>
            </a:r>
            <a:endParaRPr b="0" lang="en-US"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Helvetica Light"/>
              </a:rPr>
              <a:t>Sixth Outline Level</a:t>
            </a:r>
            <a:endParaRPr b="0" lang="en-US"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Helvetica Light"/>
              </a:rPr>
              <a:t>Seventh Outline Level</a:t>
            </a:r>
            <a:endParaRPr b="0" lang="en-US"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6" name="PlaceHolder 1"/>
          <p:cNvSpPr>
            <a:spLocks noGrp="1"/>
          </p:cNvSpPr>
          <p:nvPr>
            <p:ph type="title"/>
          </p:nvPr>
        </p:nvSpPr>
        <p:spPr>
          <a:xfrm>
            <a:off x="669600" y="312480"/>
            <a:ext cx="7804080" cy="1517760"/>
          </a:xfrm>
          <a:prstGeom prst="rect">
            <a:avLst/>
          </a:prstGeom>
        </p:spPr>
        <p:txBody>
          <a:bodyPr lIns="50760" rIns="50760" tIns="50760" bIns="50760" anchor="ctr"/>
          <a:p>
            <a:pPr algn="ctr">
              <a:lnSpc>
                <a:spcPct val="100000"/>
              </a:lnSpc>
            </a:pPr>
            <a:r>
              <a:rPr b="0" lang="en-US" sz="5630" spc="-1" strike="noStrike">
                <a:solidFill>
                  <a:srgbClr val="000000"/>
                </a:solidFill>
                <a:latin typeface="Helvetica Light"/>
                <a:ea typeface="Helvetica Light"/>
              </a:rPr>
              <a:t>Click to edit Master title style</a:t>
            </a:r>
            <a:endParaRPr b="0" lang="en-US" sz="5630" spc="-1" strike="noStrike">
              <a:solidFill>
                <a:srgbClr val="000000"/>
              </a:solidFill>
              <a:latin typeface="Helvetica Light"/>
            </a:endParaRPr>
          </a:p>
        </p:txBody>
      </p:sp>
      <p:sp>
        <p:nvSpPr>
          <p:cNvPr id="237" name="PlaceHolder 2"/>
          <p:cNvSpPr>
            <a:spLocks noGrp="1"/>
          </p:cNvSpPr>
          <p:nvPr>
            <p:ph type="body"/>
          </p:nvPr>
        </p:nvSpPr>
        <p:spPr>
          <a:xfrm>
            <a:off x="457200" y="1600200"/>
            <a:ext cx="8229240" cy="4525560"/>
          </a:xfrm>
          <a:prstGeom prst="rect">
            <a:avLst/>
          </a:prstGeom>
        </p:spPr>
        <p:txBody>
          <a:bodyPr lIns="90000" rIns="90000" tIns="45000" bIns="45000"/>
          <a:p>
            <a:pPr marL="312480" indent="-312120">
              <a:lnSpc>
                <a:spcPct val="100000"/>
              </a:lnSpc>
              <a:spcBef>
                <a:spcPts val="2954"/>
              </a:spcBef>
              <a:buClr>
                <a:srgbClr val="000000"/>
              </a:buClr>
              <a:buSzPct val="75000"/>
              <a:buFont typeface="Symbol" charset="2"/>
              <a:buChar char=""/>
            </a:pPr>
            <a:r>
              <a:rPr b="0" lang="en-US" sz="2530" spc="-1" strike="noStrike">
                <a:solidFill>
                  <a:srgbClr val="000000"/>
                </a:solidFill>
                <a:latin typeface="Helvetica Light"/>
                <a:ea typeface="Helvetica Light"/>
              </a:rPr>
              <a:t>Click to edit Master text styles</a:t>
            </a:r>
            <a:endParaRPr b="0" lang="en-US" sz="2530" spc="-1" strike="noStrike">
              <a:solidFill>
                <a:srgbClr val="000000"/>
              </a:solidFill>
              <a:latin typeface="Helvetica Light"/>
            </a:endParaRPr>
          </a:p>
          <a:p>
            <a:pPr lvl="1" marL="624960" indent="-312120">
              <a:lnSpc>
                <a:spcPct val="100000"/>
              </a:lnSpc>
              <a:spcBef>
                <a:spcPts val="2954"/>
              </a:spcBef>
              <a:buClr>
                <a:srgbClr val="000000"/>
              </a:buClr>
              <a:buSzPct val="75000"/>
              <a:buFont typeface="Symbol" charset="2"/>
              <a:buChar char=""/>
            </a:pPr>
            <a:r>
              <a:rPr b="0" lang="en-US" sz="2530" spc="-1" strike="noStrike">
                <a:solidFill>
                  <a:srgbClr val="000000"/>
                </a:solidFill>
                <a:latin typeface="Helvetica Light"/>
                <a:ea typeface="Helvetica Light"/>
              </a:rPr>
              <a:t>Second level</a:t>
            </a:r>
            <a:endParaRPr b="0" lang="en-US" sz="2530" spc="-1" strike="noStrike">
              <a:solidFill>
                <a:srgbClr val="000000"/>
              </a:solidFill>
              <a:latin typeface="Helvetica Light"/>
            </a:endParaRPr>
          </a:p>
          <a:p>
            <a:pPr lvl="2" marL="937440" indent="-312120">
              <a:lnSpc>
                <a:spcPct val="100000"/>
              </a:lnSpc>
              <a:spcBef>
                <a:spcPts val="2954"/>
              </a:spcBef>
              <a:buClr>
                <a:srgbClr val="000000"/>
              </a:buClr>
              <a:buSzPct val="75000"/>
              <a:buFont typeface="Symbol" charset="2"/>
              <a:buChar char=""/>
            </a:pPr>
            <a:r>
              <a:rPr b="0" lang="en-US" sz="2530" spc="-1" strike="noStrike">
                <a:solidFill>
                  <a:srgbClr val="000000"/>
                </a:solidFill>
                <a:latin typeface="Helvetica Light"/>
                <a:ea typeface="Helvetica Light"/>
              </a:rPr>
              <a:t>Third level</a:t>
            </a:r>
            <a:endParaRPr b="0" lang="en-US" sz="2530" spc="-1" strike="noStrike">
              <a:solidFill>
                <a:srgbClr val="000000"/>
              </a:solidFill>
              <a:latin typeface="Helvetica Light"/>
            </a:endParaRPr>
          </a:p>
          <a:p>
            <a:pPr lvl="3" marL="1250280" indent="-312120">
              <a:lnSpc>
                <a:spcPct val="100000"/>
              </a:lnSpc>
              <a:spcBef>
                <a:spcPts val="2954"/>
              </a:spcBef>
              <a:buClr>
                <a:srgbClr val="000000"/>
              </a:buClr>
              <a:buSzPct val="75000"/>
              <a:buFont typeface="Symbol" charset="2"/>
              <a:buChar char=""/>
            </a:pPr>
            <a:r>
              <a:rPr b="0" lang="en-US" sz="2530" spc="-1" strike="noStrike">
                <a:solidFill>
                  <a:srgbClr val="000000"/>
                </a:solidFill>
                <a:latin typeface="Helvetica Light"/>
                <a:ea typeface="Helvetica Light"/>
              </a:rPr>
              <a:t>Fourth level</a:t>
            </a:r>
            <a:endParaRPr b="0" lang="en-US" sz="2530" spc="-1" strike="noStrike">
              <a:solidFill>
                <a:srgbClr val="000000"/>
              </a:solidFill>
              <a:latin typeface="Helvetica Light"/>
            </a:endParaRPr>
          </a:p>
          <a:p>
            <a:pPr lvl="4" marL="1562760" indent="-312120">
              <a:lnSpc>
                <a:spcPct val="100000"/>
              </a:lnSpc>
              <a:spcBef>
                <a:spcPts val="2954"/>
              </a:spcBef>
              <a:buClr>
                <a:srgbClr val="000000"/>
              </a:buClr>
              <a:buSzPct val="75000"/>
              <a:buFont typeface="Symbol" charset="2"/>
              <a:buChar char=""/>
            </a:pPr>
            <a:r>
              <a:rPr b="0" lang="en-US" sz="2530" spc="-1" strike="noStrike">
                <a:solidFill>
                  <a:srgbClr val="000000"/>
                </a:solidFill>
                <a:latin typeface="Helvetica Light"/>
                <a:ea typeface="Helvetica Light"/>
              </a:rPr>
              <a:t>Fifth level</a:t>
            </a:r>
            <a:endParaRPr b="0" lang="en-US" sz="2530" spc="-1" strike="noStrike">
              <a:solidFill>
                <a:srgbClr val="000000"/>
              </a:solidFill>
              <a:latin typeface="Helvetica Light"/>
            </a:endParaRPr>
          </a:p>
        </p:txBody>
      </p:sp>
      <p:sp>
        <p:nvSpPr>
          <p:cNvPr id="238" name="PlaceHolder 3"/>
          <p:cNvSpPr>
            <a:spLocks noGrp="1"/>
          </p:cNvSpPr>
          <p:nvPr>
            <p:ph type="dt"/>
          </p:nvPr>
        </p:nvSpPr>
        <p:spPr>
          <a:xfrm>
            <a:off x="457200" y="6356520"/>
            <a:ext cx="2133360" cy="364680"/>
          </a:xfrm>
          <a:prstGeom prst="rect">
            <a:avLst/>
          </a:prstGeom>
        </p:spPr>
        <p:txBody>
          <a:bodyPr lIns="90000" rIns="90000" tIns="45000" bIns="45000"/>
          <a:p>
            <a:pPr algn="ctr">
              <a:lnSpc>
                <a:spcPct val="100000"/>
              </a:lnSpc>
            </a:pPr>
            <a:fld id="{0BCDB23B-1F8B-4D73-900E-2530FE9E4D9B}" type="datetime">
              <a:rPr b="1" lang="en-US" sz="2000" spc="-1" strike="noStrike" u="sng">
                <a:solidFill>
                  <a:srgbClr val="53585f"/>
                </a:solidFill>
                <a:uFillTx/>
                <a:latin typeface="Tahoma"/>
                <a:ea typeface="MS PGothic"/>
              </a:rPr>
              <a:t>1/25/19</a:t>
            </a:fld>
            <a:endParaRPr b="0" lang="en-US" sz="2000" spc="-1" strike="noStrike">
              <a:latin typeface="Times New Roman"/>
            </a:endParaRPr>
          </a:p>
        </p:txBody>
      </p:sp>
      <p:sp>
        <p:nvSpPr>
          <p:cNvPr id="239" name="PlaceHolder 4"/>
          <p:cNvSpPr>
            <a:spLocks noGrp="1"/>
          </p:cNvSpPr>
          <p:nvPr>
            <p:ph type="ftr"/>
          </p:nvPr>
        </p:nvSpPr>
        <p:spPr>
          <a:xfrm>
            <a:off x="3124080" y="6356520"/>
            <a:ext cx="2895120" cy="364680"/>
          </a:xfrm>
          <a:prstGeom prst="rect">
            <a:avLst/>
          </a:prstGeom>
        </p:spPr>
        <p:txBody>
          <a:bodyPr lIns="90000" rIns="90000" tIns="45000" bIns="45000"/>
          <a:p>
            <a:endParaRPr b="0" lang="en-US" sz="2400" spc="-1" strike="noStrike">
              <a:latin typeface="Times New Roman"/>
            </a:endParaRPr>
          </a:p>
        </p:txBody>
      </p:sp>
      <p:sp>
        <p:nvSpPr>
          <p:cNvPr id="240" name="PlaceHolder 5"/>
          <p:cNvSpPr>
            <a:spLocks noGrp="1"/>
          </p:cNvSpPr>
          <p:nvPr>
            <p:ph type="sldNum"/>
          </p:nvPr>
        </p:nvSpPr>
        <p:spPr>
          <a:xfrm>
            <a:off x="4408920" y="6505200"/>
            <a:ext cx="317160" cy="297000"/>
          </a:xfrm>
          <a:prstGeom prst="rect">
            <a:avLst/>
          </a:prstGeom>
        </p:spPr>
        <p:txBody>
          <a:bodyPr lIns="50760" rIns="50760" tIns="50760" bIns="50760"/>
          <a:p>
            <a:pPr>
              <a:lnSpc>
                <a:spcPct val="100000"/>
              </a:lnSpc>
            </a:pPr>
            <a:fld id="{8AC00678-0A87-4021-B584-B4F744D36DAC}" type="slidenum">
              <a:rPr b="0" lang="en-US" sz="1270" spc="-1" strike="noStrike">
                <a:solidFill>
                  <a:srgbClr val="53585f"/>
                </a:solidFill>
                <a:latin typeface="Helvetica Light"/>
                <a:ea typeface="Helvetica Light"/>
              </a:rPr>
              <a:t>1</a:t>
            </a:fld>
            <a:endParaRPr b="0" lang="en-US" sz="127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7" name="PlaceHolder 1"/>
          <p:cNvSpPr>
            <a:spLocks noGrp="1"/>
          </p:cNvSpPr>
          <p:nvPr>
            <p:ph type="dt"/>
          </p:nvPr>
        </p:nvSpPr>
        <p:spPr>
          <a:xfrm>
            <a:off x="0" y="0"/>
            <a:ext cx="360000" cy="360000"/>
          </a:xfrm>
          <a:prstGeom prst="rect">
            <a:avLst/>
          </a:prstGeom>
        </p:spPr>
        <p:txBody>
          <a:bodyPr lIns="90000" rIns="90000" tIns="45000" bIns="45000"/>
          <a:p>
            <a:endParaRPr b="0" lang="en-US" sz="2400" spc="-1" strike="noStrike">
              <a:latin typeface="Times New Roman"/>
            </a:endParaRPr>
          </a:p>
        </p:txBody>
      </p:sp>
      <p:sp>
        <p:nvSpPr>
          <p:cNvPr id="278" name="PlaceHolder 2"/>
          <p:cNvSpPr>
            <a:spLocks noGrp="1"/>
          </p:cNvSpPr>
          <p:nvPr>
            <p:ph type="ftr"/>
          </p:nvPr>
        </p:nvSpPr>
        <p:spPr>
          <a:xfrm>
            <a:off x="0" y="0"/>
            <a:ext cx="360000" cy="360000"/>
          </a:xfrm>
          <a:prstGeom prst="rect">
            <a:avLst/>
          </a:prstGeom>
        </p:spPr>
        <p:txBody>
          <a:bodyPr lIns="90000" rIns="90000" tIns="45000" bIns="45000"/>
          <a:p>
            <a:endParaRPr b="0" lang="en-US" sz="2400" spc="-1" strike="noStrike">
              <a:latin typeface="Times New Roman"/>
            </a:endParaRPr>
          </a:p>
        </p:txBody>
      </p:sp>
      <p:sp>
        <p:nvSpPr>
          <p:cNvPr id="279" name="PlaceHolder 3"/>
          <p:cNvSpPr>
            <a:spLocks noGrp="1"/>
          </p:cNvSpPr>
          <p:nvPr>
            <p:ph type="sldNum"/>
          </p:nvPr>
        </p:nvSpPr>
        <p:spPr>
          <a:xfrm>
            <a:off x="4408920" y="6505200"/>
            <a:ext cx="317160" cy="297000"/>
          </a:xfrm>
          <a:prstGeom prst="rect">
            <a:avLst/>
          </a:prstGeom>
        </p:spPr>
        <p:txBody>
          <a:bodyPr lIns="50760" rIns="50760" tIns="50760" bIns="50760"/>
          <a:p>
            <a:pPr>
              <a:lnSpc>
                <a:spcPct val="100000"/>
              </a:lnSpc>
            </a:pPr>
            <a:fld id="{61E0E655-0C15-433D-A219-6448453EA8E6}" type="slidenum">
              <a:rPr b="0" lang="en-US" sz="1270" spc="-1" strike="noStrike">
                <a:solidFill>
                  <a:srgbClr val="53585f"/>
                </a:solidFill>
                <a:latin typeface="Helvetica Light"/>
                <a:ea typeface="Helvetica Light"/>
              </a:rPr>
              <a:t>1</a:t>
            </a:fld>
            <a:endParaRPr b="0" lang="en-US" sz="1270" spc="-1" strike="noStrike">
              <a:latin typeface="Times New Roman"/>
            </a:endParaRPr>
          </a:p>
        </p:txBody>
      </p:sp>
      <p:sp>
        <p:nvSpPr>
          <p:cNvPr id="280"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Helvetica Light"/>
              </a:rPr>
              <a:t>Click to edit the title text format</a:t>
            </a:r>
            <a:endParaRPr b="0" lang="en-US" sz="1800" spc="-1" strike="noStrike">
              <a:solidFill>
                <a:srgbClr val="000000"/>
              </a:solidFill>
              <a:latin typeface="Helvetica Light"/>
            </a:endParaRPr>
          </a:p>
        </p:txBody>
      </p:sp>
      <p:sp>
        <p:nvSpPr>
          <p:cNvPr id="28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530" spc="-1" strike="noStrike">
                <a:solidFill>
                  <a:srgbClr val="000000"/>
                </a:solidFill>
                <a:latin typeface="Helvetica Light"/>
              </a:rPr>
              <a:t>Click to edit the outline text format</a:t>
            </a:r>
            <a:endParaRPr b="0" lang="en-US" sz="2530" spc="-1" strike="noStrike">
              <a:solidFill>
                <a:srgbClr val="000000"/>
              </a:solidFill>
              <a:latin typeface="Helvetica Light"/>
            </a:endParaRPr>
          </a:p>
          <a:p>
            <a:pPr lvl="1" marL="864000" indent="-324000">
              <a:spcBef>
                <a:spcPts val="1134"/>
              </a:spcBef>
              <a:buClr>
                <a:srgbClr val="000000"/>
              </a:buClr>
              <a:buSzPct val="75000"/>
              <a:buFont typeface="Symbol" charset="2"/>
              <a:buChar char=""/>
            </a:pPr>
            <a:r>
              <a:rPr b="0" lang="en-US" sz="2530" spc="-1" strike="noStrike">
                <a:solidFill>
                  <a:srgbClr val="000000"/>
                </a:solidFill>
                <a:latin typeface="Helvetica Light"/>
              </a:rPr>
              <a:t>Second Outline Level</a:t>
            </a:r>
            <a:endParaRPr b="0" lang="en-US" sz="2530" spc="-1" strike="noStrike">
              <a:solidFill>
                <a:srgbClr val="000000"/>
              </a:solidFill>
              <a:latin typeface="Helvetica Light"/>
            </a:endParaRPr>
          </a:p>
          <a:p>
            <a:pPr lvl="2" marL="1296000" indent="-288000">
              <a:spcBef>
                <a:spcPts val="850"/>
              </a:spcBef>
              <a:buClr>
                <a:srgbClr val="000000"/>
              </a:buClr>
              <a:buSzPct val="45000"/>
              <a:buFont typeface="Wingdings" charset="2"/>
              <a:buChar char=""/>
            </a:pPr>
            <a:r>
              <a:rPr b="0" lang="en-US" sz="2530" spc="-1" strike="noStrike">
                <a:solidFill>
                  <a:srgbClr val="000000"/>
                </a:solidFill>
                <a:latin typeface="Helvetica Light"/>
              </a:rPr>
              <a:t>Third Outline Level</a:t>
            </a:r>
            <a:endParaRPr b="0" lang="en-US" sz="2530" spc="-1" strike="noStrike">
              <a:solidFill>
                <a:srgbClr val="000000"/>
              </a:solidFill>
              <a:latin typeface="Helvetica Light"/>
            </a:endParaRPr>
          </a:p>
          <a:p>
            <a:pPr lvl="3" marL="1728000" indent="-216000">
              <a:spcBef>
                <a:spcPts val="567"/>
              </a:spcBef>
              <a:buClr>
                <a:srgbClr val="000000"/>
              </a:buClr>
              <a:buSzPct val="75000"/>
              <a:buFont typeface="Symbol" charset="2"/>
              <a:buChar char=""/>
            </a:pPr>
            <a:r>
              <a:rPr b="0" lang="en-US" sz="2530" spc="-1" strike="noStrike">
                <a:solidFill>
                  <a:srgbClr val="000000"/>
                </a:solidFill>
                <a:latin typeface="Helvetica Light"/>
              </a:rPr>
              <a:t>Fourth Outline Level</a:t>
            </a:r>
            <a:endParaRPr b="0" lang="en-US" sz="2530" spc="-1" strike="noStrike">
              <a:solidFill>
                <a:srgbClr val="000000"/>
              </a:solidFill>
              <a:latin typeface="Helvetica Light"/>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Helvetica Light"/>
              </a:rPr>
              <a:t>Fifth Outline Level</a:t>
            </a:r>
            <a:endParaRPr b="0" lang="en-US" sz="2000" spc="-1" strike="noStrike">
              <a:solidFill>
                <a:srgbClr val="000000"/>
              </a:solidFill>
              <a:latin typeface="Helvetica Light"/>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Helvetica Light"/>
              </a:rPr>
              <a:t>Sixth Outline Level</a:t>
            </a:r>
            <a:endParaRPr b="0" lang="en-US" sz="2000" spc="-1" strike="noStrike">
              <a:solidFill>
                <a:srgbClr val="000000"/>
              </a:solidFill>
              <a:latin typeface="Helvetica Light"/>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Helvetica Light"/>
              </a:rPr>
              <a:t>Seventh Outline Level</a:t>
            </a:r>
            <a:endParaRPr b="0" lang="en-US" sz="2000" spc="-1" strike="noStrike">
              <a:solidFill>
                <a:srgbClr val="000000"/>
              </a:solidFill>
              <a:latin typeface="Helvetica Light"/>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8" name="CustomShape 1"/>
          <p:cNvSpPr/>
          <p:nvPr/>
        </p:nvSpPr>
        <p:spPr>
          <a:xfrm>
            <a:off x="0" y="0"/>
            <a:ext cx="9143640" cy="831600"/>
          </a:xfrm>
          <a:prstGeom prst="rect">
            <a:avLst/>
          </a:prstGeom>
          <a:solidFill>
            <a:srgbClr val="941333"/>
          </a:solidFill>
          <a:ln>
            <a:noFill/>
          </a:ln>
        </p:spPr>
        <p:style>
          <a:lnRef idx="0"/>
          <a:fillRef idx="0"/>
          <a:effectRef idx="0"/>
          <a:fontRef idx="minor"/>
        </p:style>
      </p:sp>
      <p:sp>
        <p:nvSpPr>
          <p:cNvPr id="319" name="Line 2"/>
          <p:cNvSpPr/>
          <p:nvPr/>
        </p:nvSpPr>
        <p:spPr>
          <a:xfrm>
            <a:off x="8579520" y="6715080"/>
            <a:ext cx="360" cy="123840"/>
          </a:xfrm>
          <a:prstGeom prst="line">
            <a:avLst/>
          </a:prstGeom>
          <a:ln w="9360">
            <a:solidFill>
              <a:schemeClr val="bg1"/>
            </a:solidFill>
            <a:round/>
          </a:ln>
        </p:spPr>
        <p:style>
          <a:lnRef idx="0"/>
          <a:fillRef idx="0"/>
          <a:effectRef idx="0"/>
          <a:fontRef idx="minor"/>
        </p:style>
      </p:sp>
      <p:pic>
        <p:nvPicPr>
          <p:cNvPr id="320" name="Picture 11" descr=""/>
          <p:cNvPicPr/>
          <p:nvPr/>
        </p:nvPicPr>
        <p:blipFill>
          <a:blip r:embed="rId2"/>
          <a:stretch/>
        </p:blipFill>
        <p:spPr>
          <a:xfrm>
            <a:off x="3594600" y="150840"/>
            <a:ext cx="1935360" cy="549000"/>
          </a:xfrm>
          <a:prstGeom prst="rect">
            <a:avLst/>
          </a:prstGeom>
          <a:ln>
            <a:noFill/>
          </a:ln>
        </p:spPr>
      </p:pic>
      <p:sp>
        <p:nvSpPr>
          <p:cNvPr id="321" name="CustomShape 3"/>
          <p:cNvSpPr/>
          <p:nvPr/>
        </p:nvSpPr>
        <p:spPr>
          <a:xfrm>
            <a:off x="4312800" y="6586560"/>
            <a:ext cx="484560" cy="271080"/>
          </a:xfrm>
          <a:prstGeom prst="rect">
            <a:avLst/>
          </a:prstGeom>
          <a:solidFill>
            <a:srgbClr val="941333"/>
          </a:solidFill>
          <a:ln>
            <a:noFill/>
          </a:ln>
        </p:spPr>
        <p:style>
          <a:lnRef idx="0"/>
          <a:fillRef idx="0"/>
          <a:effectRef idx="0"/>
          <a:fontRef idx="minor"/>
        </p:style>
      </p:sp>
      <p:pic>
        <p:nvPicPr>
          <p:cNvPr id="322" name="Picture 7" descr=""/>
          <p:cNvPicPr/>
          <p:nvPr/>
        </p:nvPicPr>
        <p:blipFill>
          <a:blip r:embed="rId3"/>
          <a:stretch/>
        </p:blipFill>
        <p:spPr>
          <a:xfrm>
            <a:off x="7913160" y="6384960"/>
            <a:ext cx="1116360" cy="442440"/>
          </a:xfrm>
          <a:prstGeom prst="rect">
            <a:avLst/>
          </a:prstGeom>
          <a:ln>
            <a:noFill/>
          </a:ln>
        </p:spPr>
      </p:pic>
      <p:pic>
        <p:nvPicPr>
          <p:cNvPr id="323" name="Picture 8" descr=""/>
          <p:cNvPicPr/>
          <p:nvPr/>
        </p:nvPicPr>
        <p:blipFill>
          <a:blip r:embed="rId4"/>
          <a:srcRect l="0" t="0" r="0" b="-1873"/>
          <a:stretch/>
        </p:blipFill>
        <p:spPr>
          <a:xfrm>
            <a:off x="401400" y="6570720"/>
            <a:ext cx="1108800" cy="255240"/>
          </a:xfrm>
          <a:prstGeom prst="rect">
            <a:avLst/>
          </a:prstGeom>
          <a:ln>
            <a:noFill/>
          </a:ln>
        </p:spPr>
      </p:pic>
      <p:pic>
        <p:nvPicPr>
          <p:cNvPr id="324" name="Picture 9" descr=""/>
          <p:cNvPicPr/>
          <p:nvPr/>
        </p:nvPicPr>
        <p:blipFill>
          <a:blip r:embed="rId5"/>
          <a:srcRect l="0" t="5693" r="0" b="6502"/>
          <a:stretch/>
        </p:blipFill>
        <p:spPr>
          <a:xfrm>
            <a:off x="8195760" y="101520"/>
            <a:ext cx="552240" cy="641160"/>
          </a:xfrm>
          <a:prstGeom prst="rect">
            <a:avLst/>
          </a:prstGeom>
          <a:ln>
            <a:noFill/>
          </a:ln>
        </p:spPr>
      </p:pic>
      <p:sp>
        <p:nvSpPr>
          <p:cNvPr id="325" name="CustomShape 4"/>
          <p:cNvSpPr/>
          <p:nvPr/>
        </p:nvSpPr>
        <p:spPr>
          <a:xfrm>
            <a:off x="5632920" y="109440"/>
            <a:ext cx="2265120" cy="848880"/>
          </a:xfrm>
          <a:prstGeom prst="rect">
            <a:avLst/>
          </a:prstGeom>
          <a:noFill/>
          <a:ln>
            <a:noFill/>
          </a:ln>
        </p:spPr>
        <p:style>
          <a:lnRef idx="0"/>
          <a:fillRef idx="0"/>
          <a:effectRef idx="0"/>
          <a:fontRef idx="minor"/>
        </p:style>
        <p:txBody>
          <a:bodyPr lIns="90000" rIns="90000" tIns="45000" bIns="45000"/>
          <a:p>
            <a:pPr algn="r">
              <a:lnSpc>
                <a:spcPct val="100000"/>
              </a:lnSpc>
            </a:pPr>
            <a:r>
              <a:rPr b="1" lang="en-US" sz="1660" spc="-1" strike="noStrike" u="sng">
                <a:solidFill>
                  <a:srgbClr val="ffffff"/>
                </a:solidFill>
                <a:uFillTx/>
                <a:latin typeface="PF Square Sans Pro"/>
                <a:ea typeface="ＭＳ Ｐゴシック"/>
              </a:rPr>
              <a:t>Copernicus Climate  Change Service</a:t>
            </a:r>
            <a:endParaRPr b="0" lang="en-US" sz="1660" spc="-1" strike="noStrike">
              <a:latin typeface="Arial"/>
            </a:endParaRPr>
          </a:p>
        </p:txBody>
      </p:sp>
      <p:sp>
        <p:nvSpPr>
          <p:cNvPr id="326" name="PlaceHolder 5"/>
          <p:cNvSpPr>
            <a:spLocks noGrp="1"/>
          </p:cNvSpPr>
          <p:nvPr>
            <p:ph type="sldNum"/>
          </p:nvPr>
        </p:nvSpPr>
        <p:spPr>
          <a:xfrm>
            <a:off x="3883320" y="6515280"/>
            <a:ext cx="1379880" cy="261720"/>
          </a:xfrm>
          <a:prstGeom prst="rect">
            <a:avLst/>
          </a:prstGeom>
        </p:spPr>
        <p:txBody>
          <a:bodyPr/>
          <a:p>
            <a:pPr algn="ctr">
              <a:lnSpc>
                <a:spcPct val="100000"/>
              </a:lnSpc>
            </a:pPr>
            <a:fld id="{E7BC210E-011D-4419-9421-3C5195E1A148}" type="slidenum">
              <a:rPr b="0" lang="en-US" sz="1290" spc="-1" strike="noStrike">
                <a:solidFill>
                  <a:srgbClr val="ffffff"/>
                </a:solidFill>
                <a:latin typeface="Arial"/>
              </a:rPr>
              <a:t>1</a:t>
            </a:fld>
            <a:endParaRPr b="0" lang="en-US" sz="1290" spc="-1" strike="noStrike">
              <a:latin typeface="Times New Roman"/>
            </a:endParaRPr>
          </a:p>
        </p:txBody>
      </p:sp>
      <p:sp>
        <p:nvSpPr>
          <p:cNvPr id="327" name="PlaceHolder 6"/>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328"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760" spc="-1" strike="noStrike">
                <a:solidFill>
                  <a:srgbClr val="00468c"/>
                </a:solidFill>
                <a:latin typeface="Arial"/>
              </a:rPr>
              <a:t>Click to edit the outline text format</a:t>
            </a:r>
            <a:endParaRPr b="0" lang="en-US" sz="1760" spc="-1" strike="noStrike">
              <a:solidFill>
                <a:srgbClr val="00468c"/>
              </a:solidFill>
              <a:latin typeface="Arial"/>
            </a:endParaRPr>
          </a:p>
          <a:p>
            <a:pPr lvl="1" marL="864000" indent="-324000">
              <a:spcBef>
                <a:spcPts val="1134"/>
              </a:spcBef>
              <a:buClr>
                <a:srgbClr val="000000"/>
              </a:buClr>
              <a:buSzPct val="75000"/>
              <a:buFont typeface="Symbol" charset="2"/>
              <a:buChar char=""/>
            </a:pPr>
            <a:r>
              <a:rPr b="0" lang="en-US" sz="1570" spc="-1" strike="noStrike">
                <a:solidFill>
                  <a:srgbClr val="00468c"/>
                </a:solidFill>
                <a:latin typeface="Arial"/>
              </a:rPr>
              <a:t>Second Outline Level</a:t>
            </a:r>
            <a:endParaRPr b="0" lang="en-US" sz="1570" spc="-1" strike="noStrike">
              <a:solidFill>
                <a:srgbClr val="00468c"/>
              </a:solidFill>
              <a:latin typeface="Arial"/>
            </a:endParaRPr>
          </a:p>
          <a:p>
            <a:pPr lvl="2" marL="1296000" indent="-288000">
              <a:spcBef>
                <a:spcPts val="850"/>
              </a:spcBef>
              <a:buClr>
                <a:srgbClr val="000000"/>
              </a:buClr>
              <a:buSzPct val="45000"/>
              <a:buFont typeface="Wingdings" charset="2"/>
              <a:buChar char=""/>
            </a:pPr>
            <a:r>
              <a:rPr b="0" lang="en-US" sz="1480" spc="-1" strike="noStrike">
                <a:solidFill>
                  <a:srgbClr val="00468c"/>
                </a:solidFill>
                <a:latin typeface="Arial"/>
              </a:rPr>
              <a:t>Third Outline Level</a:t>
            </a:r>
            <a:endParaRPr b="0" lang="en-US" sz="1480" spc="-1" strike="noStrike">
              <a:solidFill>
                <a:srgbClr val="00468c"/>
              </a:solidFill>
              <a:latin typeface="Arial"/>
            </a:endParaRPr>
          </a:p>
          <a:p>
            <a:pPr lvl="3" marL="1728000" indent="-216000">
              <a:spcBef>
                <a:spcPts val="567"/>
              </a:spcBef>
              <a:buClr>
                <a:srgbClr val="000000"/>
              </a:buClr>
              <a:buSzPct val="75000"/>
              <a:buFont typeface="Symbol" charset="2"/>
              <a:buChar char=""/>
            </a:pPr>
            <a:r>
              <a:rPr b="0" lang="en-US" sz="1390" spc="-1" strike="noStrike">
                <a:solidFill>
                  <a:srgbClr val="00468c"/>
                </a:solidFill>
                <a:latin typeface="Arial"/>
              </a:rPr>
              <a:t>Fourth Outline Level</a:t>
            </a:r>
            <a:endParaRPr b="0" lang="en-US" sz="1390" spc="-1" strike="noStrike">
              <a:solidFill>
                <a:srgbClr val="00468c"/>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468c"/>
                </a:solidFill>
                <a:latin typeface="Arial"/>
              </a:rPr>
              <a:t>Fifth Outline Level</a:t>
            </a:r>
            <a:endParaRPr b="0" lang="en-US" sz="2000" spc="-1" strike="noStrike">
              <a:solidFill>
                <a:srgbClr val="00468c"/>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468c"/>
                </a:solidFill>
                <a:latin typeface="Arial"/>
              </a:rPr>
              <a:t>Sixth Outline Level</a:t>
            </a:r>
            <a:endParaRPr b="0" lang="en-US" sz="2000" spc="-1" strike="noStrike">
              <a:solidFill>
                <a:srgbClr val="00468c"/>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468c"/>
                </a:solidFill>
                <a:latin typeface="Arial"/>
              </a:rPr>
              <a:t>Seventh Outline Level</a:t>
            </a:r>
            <a:endParaRPr b="0" lang="en-US" sz="2000" spc="-1" strike="noStrike">
              <a:solidFill>
                <a:srgbClr val="00468c"/>
              </a:solidFill>
              <a:latin typeface="Arial"/>
            </a:endParaRPr>
          </a:p>
        </p:txBody>
      </p:sp>
    </p:spTree>
  </p:cSld>
  <p:clrMap bg1="lt1" bg2="lt2" tx1="dk1" tx2="dk2" accent1="accent1" accent2="accent2" accent3="accent3" accent4="accent4" accent5="accent5" accent6="accent6" hlink="hlink" folHlink="folHlink"/>
  <p:sldLayoutIdLst>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Lst>
</p:sldMaster>
</file>

<file path=ppt/slides/_rels/slide1.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49.xml"/>
</Relationships>
</file>

<file path=ppt/slides/_rels/slide1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49.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jpe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slideLayout" Target="../slideLayouts/slideLayout49.xml"/><Relationship Id="rId11"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slideLayout" Target="../slideLayouts/slideLayout49.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jpeg"/><Relationship Id="rId3"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jpeg"/><Relationship Id="rId3" Type="http://schemas.openxmlformats.org/officeDocument/2006/relationships/slideLayout" Target="../slideLayouts/slideLayout11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3.xml"/>
</Relationships>
</file>

<file path=ppt/slides/_rels/slide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jpeg"/><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microsoft.com/office/2007/relationships/hdphoto" Target="../media/hdphoto1.wdp"/><Relationship Id="rId4" Type="http://schemas.openxmlformats.org/officeDocument/2006/relationships/slideLayout" Target="../slideLayouts/slideLayout25.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pn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png"/><Relationship Id="rId9" Type="http://schemas.openxmlformats.org/officeDocument/2006/relationships/slideLayout" Target="../slideLayouts/slideLayout37.xml"/><Relationship Id="rId10"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image" Target="../media/image44.png"/><Relationship Id="rId4" Type="http://schemas.openxmlformats.org/officeDocument/2006/relationships/image" Target="../media/image45.jpeg"/><Relationship Id="rId5"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image" Target="../media/image47.jpeg"/><Relationship Id="rId3" Type="http://schemas.openxmlformats.org/officeDocument/2006/relationships/slideLayout" Target="../slideLayouts/slideLayout73.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9" name="image1.jpeg" descr=""/>
          <p:cNvPicPr/>
          <p:nvPr/>
        </p:nvPicPr>
        <p:blipFill>
          <a:blip r:embed="rId1"/>
          <a:stretch/>
        </p:blipFill>
        <p:spPr>
          <a:xfrm>
            <a:off x="-18360" y="-29880"/>
            <a:ext cx="9194400" cy="6896880"/>
          </a:xfrm>
          <a:prstGeom prst="rect">
            <a:avLst/>
          </a:prstGeom>
          <a:ln w="12600">
            <a:noFill/>
          </a:ln>
        </p:spPr>
      </p:pic>
      <p:sp>
        <p:nvSpPr>
          <p:cNvPr id="450" name="CustomShape 1"/>
          <p:cNvSpPr/>
          <p:nvPr/>
        </p:nvSpPr>
        <p:spPr>
          <a:xfrm>
            <a:off x="32400" y="1530720"/>
            <a:ext cx="9143640" cy="1737720"/>
          </a:xfrm>
          <a:prstGeom prst="rect">
            <a:avLst/>
          </a:prstGeom>
          <a:noFill/>
          <a:ln w="12600">
            <a:noFill/>
          </a:ln>
        </p:spPr>
        <p:style>
          <a:lnRef idx="0"/>
          <a:fillRef idx="0"/>
          <a:effectRef idx="0"/>
          <a:fontRef idx="minor"/>
        </p:style>
        <p:txBody>
          <a:bodyPr lIns="45720" rIns="45720"/>
          <a:p>
            <a:pPr algn="ctr">
              <a:lnSpc>
                <a:spcPct val="100000"/>
              </a:lnSpc>
            </a:pPr>
            <a:r>
              <a:rPr b="1" lang="en-US" sz="5400" spc="-1" strike="noStrike">
                <a:solidFill>
                  <a:srgbClr val="1d324b"/>
                </a:solidFill>
                <a:latin typeface="Calibri"/>
                <a:ea typeface="Calibri"/>
              </a:rPr>
              <a:t>GEO – WIGOS </a:t>
            </a:r>
            <a:endParaRPr b="0" lang="en-US" sz="5400" spc="-1" strike="noStrike">
              <a:latin typeface="Arial"/>
            </a:endParaRPr>
          </a:p>
          <a:p>
            <a:pPr algn="ctr">
              <a:lnSpc>
                <a:spcPct val="100000"/>
              </a:lnSpc>
            </a:pPr>
            <a:r>
              <a:rPr b="1" lang="en-US" sz="5400" spc="-1" strike="noStrike">
                <a:solidFill>
                  <a:srgbClr val="1d324b"/>
                </a:solidFill>
                <a:latin typeface="Calibri"/>
                <a:ea typeface="Calibri"/>
              </a:rPr>
              <a:t>Collaboration</a:t>
            </a:r>
            <a:endParaRPr b="0" lang="en-US" sz="5400" spc="-1" strike="noStrike">
              <a:latin typeface="Arial"/>
            </a:endParaRPr>
          </a:p>
        </p:txBody>
      </p:sp>
      <p:sp>
        <p:nvSpPr>
          <p:cNvPr id="451" name="CustomShape 2"/>
          <p:cNvSpPr/>
          <p:nvPr/>
        </p:nvSpPr>
        <p:spPr>
          <a:xfrm>
            <a:off x="-18720" y="3285000"/>
            <a:ext cx="9143640" cy="2604960"/>
          </a:xfrm>
          <a:prstGeom prst="rect">
            <a:avLst/>
          </a:prstGeom>
          <a:noFill/>
          <a:ln w="12600">
            <a:noFill/>
          </a:ln>
        </p:spPr>
        <p:style>
          <a:lnRef idx="0"/>
          <a:fillRef idx="0"/>
          <a:effectRef idx="0"/>
          <a:fontRef idx="minor"/>
        </p:style>
        <p:txBody>
          <a:bodyPr lIns="45720" rIns="45720"/>
          <a:p>
            <a:pPr algn="ctr">
              <a:lnSpc>
                <a:spcPct val="100000"/>
              </a:lnSpc>
            </a:pPr>
            <a:r>
              <a:rPr b="0" lang="en-US" sz="2500" spc="-1" strike="noStrike">
                <a:solidFill>
                  <a:srgbClr val="31859c"/>
                </a:solidFill>
                <a:latin typeface="Calibri"/>
                <a:ea typeface="Calibri"/>
              </a:rPr>
              <a:t>Douglas Cripe(GEO Secretariat)</a:t>
            </a:r>
            <a:endParaRPr b="0" lang="en-US" sz="2500" spc="-1" strike="noStrike">
              <a:latin typeface="Arial"/>
            </a:endParaRPr>
          </a:p>
          <a:p>
            <a:pPr algn="ctr">
              <a:lnSpc>
                <a:spcPct val="100000"/>
              </a:lnSpc>
            </a:pPr>
            <a:endParaRPr b="0" lang="en-US" sz="2500" spc="-1" strike="noStrike">
              <a:latin typeface="Arial"/>
            </a:endParaRPr>
          </a:p>
          <a:p>
            <a:pPr algn="ctr">
              <a:lnSpc>
                <a:spcPct val="100000"/>
              </a:lnSpc>
            </a:pPr>
            <a:r>
              <a:rPr b="1" lang="en-US" sz="2800" spc="-1" strike="noStrike">
                <a:solidFill>
                  <a:srgbClr val="31859c"/>
                </a:solidFill>
                <a:latin typeface="Calibri"/>
                <a:ea typeface="Calibri"/>
              </a:rPr>
              <a:t>INTER-COMMISSION COORDINATION GROUP ON WIGOS </a:t>
            </a:r>
            <a:endParaRPr b="0" lang="en-US" sz="2800" spc="-1" strike="noStrike">
              <a:latin typeface="Arial"/>
            </a:endParaRPr>
          </a:p>
          <a:p>
            <a:pPr algn="ctr">
              <a:lnSpc>
                <a:spcPct val="100000"/>
              </a:lnSpc>
            </a:pPr>
            <a:r>
              <a:rPr b="1" lang="en-US" sz="2800" spc="-1" strike="noStrike">
                <a:solidFill>
                  <a:srgbClr val="31859c"/>
                </a:solidFill>
                <a:latin typeface="Calibri"/>
                <a:ea typeface="Calibri"/>
              </a:rPr>
              <a:t>24-26/01/2019</a:t>
            </a:r>
            <a:endParaRPr b="0" lang="en-US" sz="2800" spc="-1" strike="noStrike">
              <a:latin typeface="Arial"/>
            </a:endParaRPr>
          </a:p>
          <a:p>
            <a:pPr algn="ctr">
              <a:lnSpc>
                <a:spcPct val="100000"/>
              </a:lnSpc>
            </a:pPr>
            <a:endParaRPr b="0" lang="en-US" sz="28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5" name="TextShape 1"/>
          <p:cNvSpPr txBox="1"/>
          <p:nvPr/>
        </p:nvSpPr>
        <p:spPr>
          <a:xfrm>
            <a:off x="0" y="0"/>
            <a:ext cx="9143640" cy="990360"/>
          </a:xfrm>
          <a:prstGeom prst="rect">
            <a:avLst/>
          </a:prstGeom>
          <a:solidFill>
            <a:srgbClr val="e8f0ff"/>
          </a:solidFill>
          <a:ln w="12600">
            <a:noFill/>
          </a:ln>
        </p:spPr>
        <p:txBody>
          <a:bodyPr lIns="65160" rIns="65160" tIns="65160" bIns="65160" anchor="ctr">
            <a:normAutofit/>
          </a:bodyPr>
          <a:p>
            <a:pPr algn="ctr">
              <a:lnSpc>
                <a:spcPct val="100000"/>
              </a:lnSpc>
            </a:pPr>
            <a:r>
              <a:rPr b="1" lang="en-US" sz="3600" spc="-1" strike="noStrike">
                <a:solidFill>
                  <a:srgbClr val="024c90"/>
                </a:solidFill>
                <a:latin typeface="Calibri"/>
                <a:ea typeface="Franklin Gothic Medium"/>
              </a:rPr>
              <a:t>Knowledge for sustainable development</a:t>
            </a:r>
            <a:endParaRPr b="0" lang="en-US" sz="3600" spc="-1" strike="noStrike">
              <a:solidFill>
                <a:srgbClr val="000000"/>
              </a:solidFill>
              <a:latin typeface="Helvetica Light"/>
            </a:endParaRPr>
          </a:p>
        </p:txBody>
      </p:sp>
      <p:pic>
        <p:nvPicPr>
          <p:cNvPr id="546" name="Picture 2" descr=""/>
          <p:cNvPicPr/>
          <p:nvPr/>
        </p:nvPicPr>
        <p:blipFill>
          <a:blip r:embed="rId1"/>
          <a:stretch/>
        </p:blipFill>
        <p:spPr>
          <a:xfrm>
            <a:off x="1905120" y="1173600"/>
            <a:ext cx="4800240" cy="3214800"/>
          </a:xfrm>
          <a:prstGeom prst="rect">
            <a:avLst/>
          </a:prstGeom>
          <a:ln>
            <a:noFill/>
          </a:ln>
        </p:spPr>
      </p:pic>
      <p:sp>
        <p:nvSpPr>
          <p:cNvPr id="547" name="CustomShape 2"/>
          <p:cNvSpPr/>
          <p:nvPr/>
        </p:nvSpPr>
        <p:spPr>
          <a:xfrm>
            <a:off x="0" y="4572000"/>
            <a:ext cx="9176760" cy="2298960"/>
          </a:xfrm>
          <a:prstGeom prst="rect">
            <a:avLst/>
          </a:prstGeom>
          <a:solidFill>
            <a:srgbClr val="dde8f6"/>
          </a:solidFill>
          <a:ln>
            <a:noFill/>
          </a:ln>
        </p:spPr>
        <p:style>
          <a:lnRef idx="0"/>
          <a:fillRef idx="0"/>
          <a:effectRef idx="0"/>
          <a:fontRef idx="minor"/>
        </p:style>
        <p:txBody>
          <a:bodyPr lIns="90000" rIns="90000" tIns="45000" bIns="45000"/>
          <a:p>
            <a:pPr>
              <a:lnSpc>
                <a:spcPct val="100000"/>
              </a:lnSpc>
              <a:spcAft>
                <a:spcPts val="601"/>
              </a:spcAft>
            </a:pPr>
            <a:r>
              <a:rPr b="0" lang="en-US" sz="2800" spc="-1" strike="noStrike">
                <a:solidFill>
                  <a:srgbClr val="c00000"/>
                </a:solidFill>
                <a:latin typeface="Calibri"/>
                <a:ea typeface="MS PGothic"/>
              </a:rPr>
              <a:t>Reliable knowledge</a:t>
            </a:r>
            <a:r>
              <a:rPr b="0" lang="en-US" sz="2800" spc="-1" strike="noStrike">
                <a:solidFill>
                  <a:srgbClr val="7f0001"/>
                </a:solidFill>
                <a:latin typeface="Calibri"/>
                <a:ea typeface="MS PGothic"/>
              </a:rPr>
              <a:t>:</a:t>
            </a:r>
            <a:r>
              <a:rPr b="0" lang="en-US" sz="2800" spc="-1" strike="noStrike">
                <a:solidFill>
                  <a:srgbClr val="024c90"/>
                </a:solidFill>
                <a:latin typeface="Calibri"/>
                <a:ea typeface="MS PGothic"/>
              </a:rPr>
              <a:t> communicates its discoveries to society.</a:t>
            </a:r>
            <a:endParaRPr b="0" lang="en-US" sz="2800" spc="-1" strike="noStrike">
              <a:latin typeface="Arial"/>
            </a:endParaRPr>
          </a:p>
          <a:p>
            <a:pPr>
              <a:lnSpc>
                <a:spcPct val="100000"/>
              </a:lnSpc>
            </a:pPr>
            <a:r>
              <a:rPr b="0" lang="en-US" sz="2800" spc="-1" strike="noStrike">
                <a:solidFill>
                  <a:srgbClr val="c00000"/>
                </a:solidFill>
                <a:latin typeface="Calibri"/>
                <a:ea typeface="MS PGothic"/>
              </a:rPr>
              <a:t>Socially robust and reusable knowledge</a:t>
            </a:r>
            <a:r>
              <a:rPr b="0" lang="en-US" sz="2800" spc="-1" strike="noStrike">
                <a:solidFill>
                  <a:srgbClr val="7f0001"/>
                </a:solidFill>
                <a:latin typeface="Calibri"/>
                <a:ea typeface="MS PGothic"/>
              </a:rPr>
              <a:t>:</a:t>
            </a:r>
            <a:r>
              <a:rPr b="0" lang="en-US" sz="2800" spc="-1" strike="noStrike">
                <a:solidFill>
                  <a:srgbClr val="024c90"/>
                </a:solidFill>
                <a:latin typeface="Calibri"/>
                <a:ea typeface="MS PGothic"/>
              </a:rPr>
              <a:t>  transdisciplinary, co-designed with stakeholders, open and replicable</a:t>
            </a:r>
            <a:endParaRPr b="0" lang="en-US" sz="2800" spc="-1" strike="noStrike">
              <a:latin typeface="Arial"/>
            </a:endParaRPr>
          </a:p>
        </p:txBody>
      </p:sp>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CustomShape 1"/>
          <p:cNvSpPr/>
          <p:nvPr/>
        </p:nvSpPr>
        <p:spPr>
          <a:xfrm>
            <a:off x="452160" y="5796000"/>
            <a:ext cx="8310600" cy="106452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3200" spc="-1" strike="noStrike">
                <a:solidFill>
                  <a:srgbClr val="024c90"/>
                </a:solidFill>
                <a:latin typeface="Calibri"/>
                <a:ea typeface="Franklin Gothic Book"/>
              </a:rPr>
              <a:t>Google, Twitter, Facebook, Spotify, Netflix,…</a:t>
            </a:r>
            <a:endParaRPr b="0" lang="en-US" sz="3200" spc="-1" strike="noStrike">
              <a:latin typeface="Arial"/>
            </a:endParaRPr>
          </a:p>
        </p:txBody>
      </p:sp>
      <p:sp>
        <p:nvSpPr>
          <p:cNvPr id="549" name="CustomShape 2"/>
          <p:cNvSpPr/>
          <p:nvPr/>
        </p:nvSpPr>
        <p:spPr>
          <a:xfrm>
            <a:off x="0" y="0"/>
            <a:ext cx="9143640" cy="685440"/>
          </a:xfrm>
          <a:prstGeom prst="rect">
            <a:avLst/>
          </a:prstGeom>
          <a:solidFill>
            <a:srgbClr val="f4f7ff"/>
          </a:solidFill>
          <a:ln w="12600">
            <a:noFill/>
          </a:ln>
        </p:spPr>
        <p:style>
          <a:lnRef idx="0"/>
          <a:fillRef idx="0"/>
          <a:effectRef idx="0"/>
          <a:fontRef idx="minor"/>
        </p:style>
        <p:txBody>
          <a:bodyPr lIns="65160" rIns="65160" tIns="65160" bIns="65160" anchor="ctr"/>
          <a:p>
            <a:pPr algn="ctr">
              <a:lnSpc>
                <a:spcPct val="100000"/>
              </a:lnSpc>
            </a:pPr>
            <a:r>
              <a:rPr b="1" lang="en-US" sz="3800" spc="-1" strike="noStrike">
                <a:solidFill>
                  <a:srgbClr val="024c90"/>
                </a:solidFill>
                <a:latin typeface="Calibri"/>
                <a:ea typeface="Franklin Gothic Medium"/>
              </a:rPr>
              <a:t>The new digital economy</a:t>
            </a:r>
            <a:endParaRPr b="0" lang="en-US" sz="3800" spc="-1" strike="noStrike">
              <a:latin typeface="Arial"/>
            </a:endParaRPr>
          </a:p>
        </p:txBody>
      </p:sp>
      <p:sp>
        <p:nvSpPr>
          <p:cNvPr id="550" name="CustomShape 3"/>
          <p:cNvSpPr/>
          <p:nvPr/>
        </p:nvSpPr>
        <p:spPr>
          <a:xfrm>
            <a:off x="452160" y="5195880"/>
            <a:ext cx="2378160" cy="45612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24c90"/>
                </a:solidFill>
                <a:latin typeface="Calibri"/>
                <a:ea typeface="Franklin Gothic Book"/>
              </a:rPr>
              <a:t>big data</a:t>
            </a:r>
            <a:endParaRPr b="0" lang="en-US" sz="2400" spc="-1" strike="noStrike">
              <a:latin typeface="Arial"/>
            </a:endParaRPr>
          </a:p>
        </p:txBody>
      </p:sp>
      <p:sp>
        <p:nvSpPr>
          <p:cNvPr id="551" name="CustomShape 4"/>
          <p:cNvSpPr/>
          <p:nvPr/>
        </p:nvSpPr>
        <p:spPr>
          <a:xfrm>
            <a:off x="3423960" y="962280"/>
            <a:ext cx="2372760" cy="4190760"/>
          </a:xfrm>
          <a:prstGeom prst="rect">
            <a:avLst/>
          </a:prstGeom>
          <a:solidFill>
            <a:srgbClr val="c1e1fe"/>
          </a:solidFill>
          <a:ln w="12600">
            <a:noFill/>
          </a:ln>
          <a:effectLst>
            <a:outerShdw blurRad="38100" dir="5400000" dist="25400" rotWithShape="0">
              <a:srgbClr val="000000">
                <a:alpha val="50000"/>
              </a:srgbClr>
            </a:outerShdw>
          </a:effectLst>
        </p:spPr>
        <p:style>
          <a:lnRef idx="0"/>
          <a:fillRef idx="0"/>
          <a:effectRef idx="0"/>
          <a:fontRef idx="minor"/>
        </p:style>
      </p:sp>
      <p:sp>
        <p:nvSpPr>
          <p:cNvPr id="552" name="CustomShape 5"/>
          <p:cNvSpPr/>
          <p:nvPr/>
        </p:nvSpPr>
        <p:spPr>
          <a:xfrm>
            <a:off x="3410640" y="5195880"/>
            <a:ext cx="2399760" cy="45612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24c90"/>
                </a:solidFill>
                <a:latin typeface="Calibri"/>
                <a:ea typeface="Franklin Gothic Book"/>
              </a:rPr>
              <a:t>public APIs</a:t>
            </a:r>
            <a:endParaRPr b="0" lang="en-US" sz="2400" spc="-1" strike="noStrike">
              <a:latin typeface="Arial"/>
            </a:endParaRPr>
          </a:p>
        </p:txBody>
      </p:sp>
      <p:sp>
        <p:nvSpPr>
          <p:cNvPr id="553" name="CustomShape 6"/>
          <p:cNvSpPr/>
          <p:nvPr/>
        </p:nvSpPr>
        <p:spPr>
          <a:xfrm>
            <a:off x="6350760" y="5212440"/>
            <a:ext cx="2425320" cy="45612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2400" spc="-1" strike="noStrike">
                <a:solidFill>
                  <a:srgbClr val="024c90"/>
                </a:solidFill>
                <a:latin typeface="Calibri"/>
                <a:ea typeface="Franklin Gothic Book"/>
              </a:rPr>
              <a:t>massive use</a:t>
            </a:r>
            <a:endParaRPr b="0" lang="en-US" sz="2400" spc="-1" strike="noStrike">
              <a:latin typeface="Arial"/>
            </a:endParaRPr>
          </a:p>
        </p:txBody>
      </p:sp>
      <p:sp>
        <p:nvSpPr>
          <p:cNvPr id="554" name="CustomShape 7"/>
          <p:cNvSpPr/>
          <p:nvPr/>
        </p:nvSpPr>
        <p:spPr>
          <a:xfrm>
            <a:off x="5945760" y="2720160"/>
            <a:ext cx="380520" cy="456840"/>
          </a:xfrm>
          <a:prstGeom prst="rightArrow">
            <a:avLst>
              <a:gd name="adj1" fmla="val 50000"/>
              <a:gd name="adj2" fmla="val 50000"/>
            </a:avLst>
          </a:prstGeom>
          <a:blipFill rotWithShape="0">
            <a:blip r:embed="rId1"/>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555" name="CustomShape 8"/>
          <p:cNvSpPr/>
          <p:nvPr/>
        </p:nvSpPr>
        <p:spPr>
          <a:xfrm>
            <a:off x="2901240" y="2683440"/>
            <a:ext cx="380520" cy="456840"/>
          </a:xfrm>
          <a:prstGeom prst="rightArrow">
            <a:avLst>
              <a:gd name="adj1" fmla="val 50000"/>
              <a:gd name="adj2" fmla="val 50000"/>
            </a:avLst>
          </a:prstGeom>
          <a:blipFill rotWithShape="0">
            <a:blip r:embed="rId2"/>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556" name="CustomShape 9"/>
          <p:cNvSpPr/>
          <p:nvPr/>
        </p:nvSpPr>
        <p:spPr>
          <a:xfrm>
            <a:off x="3392280" y="2518920"/>
            <a:ext cx="2408040" cy="155196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3200" spc="-1" strike="noStrike">
                <a:solidFill>
                  <a:srgbClr val="024c90"/>
                </a:solidFill>
                <a:latin typeface="Calibri"/>
                <a:ea typeface="Franklin Gothic Book"/>
              </a:rPr>
              <a:t>Low access cost</a:t>
            </a:r>
            <a:endParaRPr b="0" lang="en-US" sz="3200" spc="-1" strike="noStrike">
              <a:latin typeface="Arial"/>
            </a:endParaRPr>
          </a:p>
        </p:txBody>
      </p:sp>
      <p:pic>
        <p:nvPicPr>
          <p:cNvPr id="557" name="Picture 5" descr=""/>
          <p:cNvPicPr/>
          <p:nvPr/>
        </p:nvPicPr>
        <p:blipFill>
          <a:blip r:embed="rId3"/>
          <a:stretch/>
        </p:blipFill>
        <p:spPr>
          <a:xfrm>
            <a:off x="6363720" y="934560"/>
            <a:ext cx="2412720" cy="4255200"/>
          </a:xfrm>
          <a:prstGeom prst="rect">
            <a:avLst/>
          </a:prstGeom>
          <a:ln>
            <a:noFill/>
          </a:ln>
        </p:spPr>
      </p:pic>
      <p:pic>
        <p:nvPicPr>
          <p:cNvPr id="558" name="Picture 6" descr=""/>
          <p:cNvPicPr/>
          <p:nvPr/>
        </p:nvPicPr>
        <p:blipFill>
          <a:blip r:embed="rId4"/>
          <a:stretch/>
        </p:blipFill>
        <p:spPr>
          <a:xfrm>
            <a:off x="457200" y="934560"/>
            <a:ext cx="2413800" cy="4218480"/>
          </a:xfrm>
          <a:prstGeom prst="rect">
            <a:avLst/>
          </a:prstGeom>
          <a:ln>
            <a:noFill/>
          </a:ln>
        </p:spPr>
      </p:pic>
      <p:sp>
        <p:nvSpPr>
          <p:cNvPr id="559" name="CustomShape 10"/>
          <p:cNvSpPr/>
          <p:nvPr/>
        </p:nvSpPr>
        <p:spPr>
          <a:xfrm>
            <a:off x="3088440" y="6519600"/>
            <a:ext cx="2661840" cy="335160"/>
          </a:xfrm>
          <a:prstGeom prst="rect">
            <a:avLst/>
          </a:prstGeom>
          <a:solidFill>
            <a:srgbClr val="e0e8ff">
              <a:alpha val="74000"/>
            </a:srgbClr>
          </a:solidFill>
          <a:ln>
            <a:noFill/>
          </a:ln>
        </p:spPr>
        <p:style>
          <a:lnRef idx="0"/>
          <a:fillRef idx="0"/>
          <a:effectRef idx="0"/>
          <a:fontRef idx="minor"/>
        </p:style>
        <p:txBody>
          <a:bodyPr/>
          <a:p>
            <a:pPr algn="ctr">
              <a:lnSpc>
                <a:spcPct val="100000"/>
              </a:lnSpc>
              <a:spcBef>
                <a:spcPts val="799"/>
              </a:spcBef>
            </a:pPr>
            <a:r>
              <a:rPr b="0" lang="en-US" sz="1600" spc="-1" strike="noStrike">
                <a:solidFill>
                  <a:srgbClr val="024c90"/>
                </a:solidFill>
                <a:latin typeface="Calibri Regular"/>
                <a:ea typeface="ＭＳ Ｐゴシック"/>
              </a:rPr>
              <a:t>images: shutterstock</a:t>
            </a:r>
            <a:endParaRPr b="0" lang="en-US" sz="1600" spc="-1" strike="noStrike">
              <a:latin typeface="Arial"/>
            </a:endParaRPr>
          </a:p>
        </p:txBody>
      </p:sp>
    </p:spTree>
  </p:cSld>
  <p:timing>
    <p:tnLst>
      <p:par>
        <p:cTn id="31" dur="indefinite" restart="never" nodeType="tmRoot">
          <p:childTnLst>
            <p:seq>
              <p:cTn id="32" dur="indefinite" nodeType="mainSeq">
                <p:childTnLst>
                  <p:par>
                    <p:cTn id="33" fill="hold">
                      <p:stCondLst>
                        <p:cond delay="0"/>
                      </p:stCondLst>
                      <p:childTnLst>
                        <p:par>
                          <p:cTn id="34" fill="hold">
                            <p:stCondLst>
                              <p:cond delay="0"/>
                            </p:stCondLst>
                            <p:childTnLst>
                              <p:par>
                                <p:cTn id="35" nodeType="afterEffect" fill="hold" presetClass="entr" presetID="4" presetSubtype="32">
                                  <p:stCondLst>
                                    <p:cond delay="0"/>
                                  </p:stCondLst>
                                  <p:childTnLst>
                                    <p:set>
                                      <p:cBhvr>
                                        <p:cTn id="36" dur="1" fill="hold">
                                          <p:stCondLst>
                                            <p:cond delay="0"/>
                                          </p:stCondLst>
                                        </p:cTn>
                                        <p:tgtEl>
                                          <p:spTgt spid="559"/>
                                        </p:tgtEl>
                                        <p:attrNameLst>
                                          <p:attrName>style.visibility</p:attrName>
                                        </p:attrNameLst>
                                      </p:cBhvr>
                                      <p:to>
                                        <p:strVal val="visible"/>
                                      </p:to>
                                    </p:set>
                                    <p:animEffect filter="box(out)" transition="in">
                                      <p:cBhvr additive="repl">
                                        <p:cTn id="37" dur="500"/>
                                        <p:tgtEl>
                                          <p:spTgt spid="55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0" name="Picture 2" descr=""/>
          <p:cNvPicPr/>
          <p:nvPr/>
        </p:nvPicPr>
        <p:blipFill>
          <a:blip r:embed="rId1"/>
          <a:stretch/>
        </p:blipFill>
        <p:spPr>
          <a:xfrm>
            <a:off x="-28080" y="423720"/>
            <a:ext cx="9178920" cy="6009840"/>
          </a:xfrm>
          <a:prstGeom prst="rect">
            <a:avLst/>
          </a:prstGeom>
          <a:ln>
            <a:noFill/>
          </a:ln>
        </p:spPr>
      </p:pic>
      <p:sp>
        <p:nvSpPr>
          <p:cNvPr id="561" name="TextShape 1"/>
          <p:cNvSpPr txBox="1"/>
          <p:nvPr/>
        </p:nvSpPr>
        <p:spPr>
          <a:xfrm>
            <a:off x="-28080" y="-7200"/>
            <a:ext cx="9138960" cy="1142640"/>
          </a:xfrm>
          <a:prstGeom prst="rect">
            <a:avLst/>
          </a:prstGeom>
          <a:solidFill>
            <a:srgbClr val="e8f0ff"/>
          </a:solidFill>
          <a:ln w="12600">
            <a:noFill/>
          </a:ln>
        </p:spPr>
        <p:txBody>
          <a:bodyPr lIns="65160" rIns="65160" tIns="65160" bIns="65160" anchor="ctr">
            <a:normAutofit/>
          </a:bodyPr>
          <a:p>
            <a:pPr algn="ctr">
              <a:lnSpc>
                <a:spcPct val="100000"/>
              </a:lnSpc>
            </a:pPr>
            <a:r>
              <a:rPr b="1" lang="en-US" sz="4000" spc="-1" strike="noStrike">
                <a:solidFill>
                  <a:srgbClr val="024c90"/>
                </a:solidFill>
                <a:latin typeface="Calibri Bold"/>
                <a:ea typeface="Calibri Regular"/>
              </a:rPr>
              <a:t>Google Earth Engine: Silicon Valley comes to Earth observations</a:t>
            </a:r>
            <a:endParaRPr b="0" lang="en-US" sz="4000" spc="-1" strike="noStrike">
              <a:solidFill>
                <a:srgbClr val="000000"/>
              </a:solidFill>
              <a:latin typeface="Helvetica Light"/>
            </a:endParaRPr>
          </a:p>
        </p:txBody>
      </p:sp>
      <p:sp>
        <p:nvSpPr>
          <p:cNvPr id="562" name="CustomShape 2"/>
          <p:cNvSpPr/>
          <p:nvPr/>
        </p:nvSpPr>
        <p:spPr>
          <a:xfrm>
            <a:off x="0" y="3156840"/>
            <a:ext cx="9138960" cy="1058040"/>
          </a:xfrm>
          <a:prstGeom prst="rect">
            <a:avLst/>
          </a:prstGeom>
          <a:solidFill>
            <a:srgbClr val="e8f0ff"/>
          </a:solidFill>
          <a:ln>
            <a:noFill/>
          </a:ln>
        </p:spPr>
        <p:style>
          <a:lnRef idx="0"/>
          <a:fillRef idx="0"/>
          <a:effectRef idx="0"/>
          <a:fontRef idx="minor"/>
        </p:style>
        <p:txBody>
          <a:bodyPr lIns="90000" rIns="90000" tIns="72000" bIns="72000"/>
          <a:p>
            <a:pPr algn="ctr">
              <a:lnSpc>
                <a:spcPct val="100000"/>
              </a:lnSpc>
              <a:spcBef>
                <a:spcPts val="601"/>
              </a:spcBef>
              <a:spcAft>
                <a:spcPts val="601"/>
              </a:spcAft>
            </a:pPr>
            <a:r>
              <a:rPr b="0" lang="en-US" sz="3000" spc="-1" strike="noStrike">
                <a:solidFill>
                  <a:srgbClr val="024c90"/>
                </a:solidFill>
                <a:latin typeface="Calibri Regular"/>
                <a:ea typeface="Franklin Gothic Book"/>
              </a:rPr>
              <a:t>Global enabler (2.000+ papers): low entry cost to big Earth observation data analysis</a:t>
            </a:r>
            <a:endParaRPr b="0" lang="en-US" sz="3000" spc="-1" strike="noStrike">
              <a:latin typeface="Arial"/>
            </a:endParaRPr>
          </a:p>
        </p:txBody>
      </p:sp>
      <p:sp>
        <p:nvSpPr>
          <p:cNvPr id="563" name="CustomShape 3"/>
          <p:cNvSpPr/>
          <p:nvPr/>
        </p:nvSpPr>
        <p:spPr>
          <a:xfrm>
            <a:off x="0" y="6018480"/>
            <a:ext cx="9143640" cy="1279080"/>
          </a:xfrm>
          <a:prstGeom prst="rect">
            <a:avLst/>
          </a:prstGeom>
          <a:solidFill>
            <a:srgbClr val="e8f0ff"/>
          </a:solidFill>
          <a:ln>
            <a:noFill/>
          </a:ln>
        </p:spPr>
        <p:style>
          <a:lnRef idx="0"/>
          <a:fillRef idx="0"/>
          <a:effectRef idx="0"/>
          <a:fontRef idx="minor"/>
        </p:style>
        <p:txBody>
          <a:bodyPr lIns="90000" rIns="90000" tIns="182880" bIns="182880"/>
          <a:p>
            <a:pPr algn="ctr">
              <a:lnSpc>
                <a:spcPct val="100000"/>
              </a:lnSpc>
              <a:spcBef>
                <a:spcPts val="601"/>
              </a:spcBef>
              <a:spcAft>
                <a:spcPts val="601"/>
              </a:spcAft>
            </a:pPr>
            <a:r>
              <a:rPr b="0" lang="en-US" sz="3000" spc="-1" strike="noStrike">
                <a:solidFill>
                  <a:srgbClr val="641203"/>
                </a:solidFill>
                <a:latin typeface="Calibri Regular"/>
                <a:ea typeface="Franklin Gothic Book"/>
              </a:rPr>
              <a:t>but...</a:t>
            </a:r>
            <a:r>
              <a:rPr b="0" lang="en-US" sz="3000" spc="-1" strike="noStrike">
                <a:solidFill>
                  <a:srgbClr val="024c90"/>
                </a:solidFill>
                <a:latin typeface="Calibri Regular"/>
                <a:ea typeface="Franklin Gothic Book"/>
              </a:rPr>
              <a:t>no public decision on data, no long term guarantee </a:t>
            </a:r>
            <a:endParaRPr b="0" lang="en-US" sz="3000" spc="-1" strike="noStrike">
              <a:latin typeface="Arial"/>
            </a:endParaRPr>
          </a:p>
        </p:txBody>
      </p:sp>
    </p:spTree>
  </p:cSld>
  <p:timing>
    <p:tnLst>
      <p:par>
        <p:cTn id="38" dur="indefinite" restart="never" nodeType="tmRoot">
          <p:childTnLst>
            <p:seq>
              <p:cTn id="39"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TextShape 1"/>
          <p:cNvSpPr txBox="1"/>
          <p:nvPr/>
        </p:nvSpPr>
        <p:spPr>
          <a:xfrm>
            <a:off x="4680" y="152280"/>
            <a:ext cx="9138960" cy="721800"/>
          </a:xfrm>
          <a:prstGeom prst="rect">
            <a:avLst/>
          </a:prstGeom>
          <a:solidFill>
            <a:srgbClr val="f4f7ff"/>
          </a:solidFill>
          <a:ln w="12600">
            <a:noFill/>
          </a:ln>
        </p:spPr>
        <p:txBody>
          <a:bodyPr lIns="65160" rIns="65160" tIns="65160" bIns="65160" anchor="ctr">
            <a:normAutofit/>
          </a:bodyPr>
          <a:p>
            <a:pPr algn="ctr">
              <a:lnSpc>
                <a:spcPct val="100000"/>
              </a:lnSpc>
            </a:pPr>
            <a:r>
              <a:rPr b="1" lang="en-US" sz="3800" spc="-1" strike="noStrike">
                <a:solidFill>
                  <a:srgbClr val="024c90"/>
                </a:solidFill>
                <a:latin typeface="Calibri Regular"/>
                <a:ea typeface="Calibri Regular"/>
              </a:rPr>
              <a:t>Why knowledge is becoming easier to share</a:t>
            </a:r>
            <a:endParaRPr b="0" lang="en-US" sz="3800" spc="-1" strike="noStrike">
              <a:solidFill>
                <a:srgbClr val="000000"/>
              </a:solidFill>
              <a:latin typeface="Helvetica Light"/>
            </a:endParaRPr>
          </a:p>
        </p:txBody>
      </p:sp>
      <p:pic>
        <p:nvPicPr>
          <p:cNvPr id="565" name="Picture 2" descr=""/>
          <p:cNvPicPr/>
          <p:nvPr/>
        </p:nvPicPr>
        <p:blipFill>
          <a:blip r:embed="rId1"/>
          <a:stretch/>
        </p:blipFill>
        <p:spPr>
          <a:xfrm>
            <a:off x="1905120" y="1295280"/>
            <a:ext cx="5333760" cy="3907800"/>
          </a:xfrm>
          <a:prstGeom prst="rect">
            <a:avLst/>
          </a:prstGeom>
          <a:ln>
            <a:noFill/>
          </a:ln>
        </p:spPr>
      </p:pic>
      <p:sp>
        <p:nvSpPr>
          <p:cNvPr id="566" name="CustomShape 2"/>
          <p:cNvSpPr/>
          <p:nvPr/>
        </p:nvSpPr>
        <p:spPr>
          <a:xfrm>
            <a:off x="990720" y="5791320"/>
            <a:ext cx="7924320" cy="942840"/>
          </a:xfrm>
          <a:prstGeom prst="rect">
            <a:avLst/>
          </a:prstGeom>
          <a:solidFill>
            <a:srgbClr val="e8f0ff"/>
          </a:solidFill>
          <a:ln>
            <a:noFill/>
          </a:ln>
        </p:spPr>
        <p:style>
          <a:lnRef idx="0"/>
          <a:fillRef idx="0"/>
          <a:effectRef idx="0"/>
          <a:fontRef idx="minor"/>
        </p:style>
        <p:txBody>
          <a:bodyPr lIns="90000" rIns="90000" tIns="45000" bIns="45000"/>
          <a:p>
            <a:pPr algn="ctr">
              <a:lnSpc>
                <a:spcPct val="100000"/>
              </a:lnSpc>
            </a:pPr>
            <a:r>
              <a:rPr b="0" lang="en-US" sz="2800" spc="-1" strike="noStrike">
                <a:solidFill>
                  <a:srgbClr val="024c90"/>
                </a:solidFill>
                <a:latin typeface="Franklin Gothic Book Regular"/>
                <a:ea typeface="Franklin Gothic Book"/>
              </a:rPr>
              <a:t>Using the cloud: focus on </a:t>
            </a:r>
            <a:r>
              <a:rPr b="0" lang="en-US" sz="2800" spc="-1" strike="noStrike">
                <a:solidFill>
                  <a:srgbClr val="c00000"/>
                </a:solidFill>
                <a:latin typeface="Franklin Gothic Book Regular"/>
                <a:ea typeface="Franklin Gothic Book"/>
              </a:rPr>
              <a:t>mindware</a:t>
            </a:r>
            <a:r>
              <a:rPr b="0" lang="en-US" sz="2800" spc="-1" strike="noStrike">
                <a:solidFill>
                  <a:srgbClr val="024c90"/>
                </a:solidFill>
                <a:latin typeface="Franklin Gothic Book Regular"/>
                <a:ea typeface="Franklin Gothic Book"/>
              </a:rPr>
              <a:t>, not hardware</a:t>
            </a:r>
            <a:endParaRPr b="0" lang="en-US" sz="2800" spc="-1" strike="noStrike">
              <a:latin typeface="Arial"/>
            </a:endParaRPr>
          </a:p>
        </p:txBody>
      </p:sp>
    </p:spTree>
  </p:cSld>
  <p:timing>
    <p:tnLst>
      <p:par>
        <p:cTn id="40" dur="indefinite" restart="never" nodeType="tmRoot">
          <p:childTnLst>
            <p:seq>
              <p:cTn id="41"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CustomShape 1"/>
          <p:cNvSpPr/>
          <p:nvPr/>
        </p:nvSpPr>
        <p:spPr>
          <a:xfrm>
            <a:off x="6633360" y="1850760"/>
            <a:ext cx="2215080" cy="2025000"/>
          </a:xfrm>
          <a:prstGeom prst="can">
            <a:avLst>
              <a:gd name="adj" fmla="val 25000"/>
            </a:avLst>
          </a:prstGeom>
          <a:gradFill rotWithShape="0">
            <a:gsLst>
              <a:gs pos="0">
                <a:srgbClr val="cc9900"/>
              </a:gs>
              <a:gs pos="50000">
                <a:srgbClr val="e3c774"/>
              </a:gs>
              <a:gs pos="100000">
                <a:srgbClr val="cc9900"/>
              </a:gs>
            </a:gsLst>
            <a:lin ang="0"/>
          </a:gradFill>
          <a:ln w="9360">
            <a:solidFill>
              <a:schemeClr val="tx1"/>
            </a:solidFill>
            <a:round/>
          </a:ln>
        </p:spPr>
        <p:style>
          <a:lnRef idx="0"/>
          <a:fillRef idx="0"/>
          <a:effectRef idx="0"/>
          <a:fontRef idx="minor"/>
        </p:style>
      </p:sp>
      <p:pic>
        <p:nvPicPr>
          <p:cNvPr id="568" name="Picture 17" descr=""/>
          <p:cNvPicPr/>
          <p:nvPr/>
        </p:nvPicPr>
        <p:blipFill>
          <a:blip r:embed="rId1"/>
          <a:stretch/>
        </p:blipFill>
        <p:spPr>
          <a:xfrm>
            <a:off x="6846120" y="2573640"/>
            <a:ext cx="1431360" cy="1110600"/>
          </a:xfrm>
          <a:prstGeom prst="rect">
            <a:avLst/>
          </a:prstGeom>
          <a:ln w="9360">
            <a:solidFill>
              <a:schemeClr val="tx1"/>
            </a:solidFill>
            <a:miter/>
          </a:ln>
        </p:spPr>
      </p:pic>
      <p:sp>
        <p:nvSpPr>
          <p:cNvPr id="569" name="TextShape 2"/>
          <p:cNvSpPr txBox="1"/>
          <p:nvPr/>
        </p:nvSpPr>
        <p:spPr>
          <a:xfrm>
            <a:off x="4715280" y="5796360"/>
            <a:ext cx="1796760" cy="760680"/>
          </a:xfrm>
          <a:prstGeom prst="rect">
            <a:avLst/>
          </a:prstGeom>
          <a:solidFill>
            <a:srgbClr val="e8f0ff"/>
          </a:solidFill>
          <a:ln w="12600">
            <a:noFill/>
          </a:ln>
        </p:spPr>
        <p:txBody>
          <a:bodyPr lIns="35640" rIns="35640" tIns="35640" bIns="35640" anchor="ctr"/>
          <a:p>
            <a:pPr algn="ctr">
              <a:lnSpc>
                <a:spcPct val="100000"/>
              </a:lnSpc>
              <a:spcBef>
                <a:spcPts val="2954"/>
              </a:spcBef>
            </a:pPr>
            <a:r>
              <a:rPr b="0" lang="en-US" sz="2000" spc="-1" strike="noStrike">
                <a:solidFill>
                  <a:srgbClr val="00005e"/>
                </a:solidFill>
                <a:latin typeface="Calibri Regular"/>
                <a:ea typeface="Calibri"/>
              </a:rPr>
              <a:t>Multi-satellite data </a:t>
            </a:r>
            <a:endParaRPr b="0" lang="en-US" sz="2000" spc="-1" strike="noStrike">
              <a:solidFill>
                <a:srgbClr val="000000"/>
              </a:solidFill>
              <a:latin typeface="Helvetica Light"/>
            </a:endParaRPr>
          </a:p>
        </p:txBody>
      </p:sp>
      <p:sp>
        <p:nvSpPr>
          <p:cNvPr id="570" name="TextShape 3"/>
          <p:cNvSpPr txBox="1"/>
          <p:nvPr/>
        </p:nvSpPr>
        <p:spPr>
          <a:xfrm>
            <a:off x="6698520" y="891360"/>
            <a:ext cx="2079000" cy="900720"/>
          </a:xfrm>
          <a:prstGeom prst="rect">
            <a:avLst/>
          </a:prstGeom>
          <a:solidFill>
            <a:srgbClr val="e8f0ff"/>
          </a:solidFill>
          <a:ln w="12600">
            <a:noFill/>
          </a:ln>
        </p:spPr>
        <p:txBody>
          <a:bodyPr lIns="35640" rIns="35640" tIns="35640" bIns="35640" anchor="ctr"/>
          <a:p>
            <a:pPr algn="ctr">
              <a:lnSpc>
                <a:spcPct val="100000"/>
              </a:lnSpc>
              <a:spcBef>
                <a:spcPts val="2954"/>
              </a:spcBef>
            </a:pPr>
            <a:r>
              <a:rPr b="0" lang="en-US" sz="2200" spc="-1" strike="noStrike">
                <a:solidFill>
                  <a:srgbClr val="00005e"/>
                </a:solidFill>
                <a:latin typeface="Calibri Regular"/>
                <a:ea typeface="Calibri"/>
              </a:rPr>
              <a:t>Cloud architectures</a:t>
            </a:r>
            <a:endParaRPr b="0" lang="en-US" sz="2200" spc="-1" strike="noStrike">
              <a:solidFill>
                <a:srgbClr val="000000"/>
              </a:solidFill>
              <a:latin typeface="Helvetica Light"/>
            </a:endParaRPr>
          </a:p>
        </p:txBody>
      </p:sp>
      <p:sp>
        <p:nvSpPr>
          <p:cNvPr id="571" name="TextShape 4"/>
          <p:cNvSpPr txBox="1"/>
          <p:nvPr/>
        </p:nvSpPr>
        <p:spPr>
          <a:xfrm>
            <a:off x="3359160" y="898200"/>
            <a:ext cx="2624760" cy="883800"/>
          </a:xfrm>
          <a:prstGeom prst="rect">
            <a:avLst/>
          </a:prstGeom>
          <a:solidFill>
            <a:srgbClr val="e8f0ff"/>
          </a:solidFill>
          <a:ln w="12600">
            <a:noFill/>
          </a:ln>
        </p:spPr>
        <p:txBody>
          <a:bodyPr lIns="35640" rIns="35640" tIns="35640" bIns="35640" anchor="ctr"/>
          <a:p>
            <a:pPr algn="ctr">
              <a:lnSpc>
                <a:spcPct val="100000"/>
              </a:lnSpc>
              <a:spcBef>
                <a:spcPts val="2954"/>
              </a:spcBef>
            </a:pPr>
            <a:r>
              <a:rPr b="0" lang="en-US" sz="2200" spc="-1" strike="noStrike">
                <a:solidFill>
                  <a:srgbClr val="024c90"/>
                </a:solidFill>
                <a:latin typeface="Calibri Regular"/>
                <a:ea typeface="Calibri"/>
              </a:rPr>
              <a:t>Reusable, shared knowledge</a:t>
            </a:r>
            <a:endParaRPr b="0" lang="en-US" sz="2200" spc="-1" strike="noStrike">
              <a:solidFill>
                <a:srgbClr val="000000"/>
              </a:solidFill>
              <a:latin typeface="Helvetica Light"/>
            </a:endParaRPr>
          </a:p>
        </p:txBody>
      </p:sp>
      <p:sp>
        <p:nvSpPr>
          <p:cNvPr id="572" name="TextShape 5"/>
          <p:cNvSpPr txBox="1"/>
          <p:nvPr/>
        </p:nvSpPr>
        <p:spPr>
          <a:xfrm>
            <a:off x="2746800" y="5774760"/>
            <a:ext cx="1782360" cy="782280"/>
          </a:xfrm>
          <a:prstGeom prst="rect">
            <a:avLst/>
          </a:prstGeom>
          <a:solidFill>
            <a:srgbClr val="e8f0ff"/>
          </a:solidFill>
          <a:ln w="12600">
            <a:noFill/>
          </a:ln>
        </p:spPr>
        <p:txBody>
          <a:bodyPr lIns="35640" rIns="35640" tIns="35640" bIns="35640" anchor="ctr"/>
          <a:p>
            <a:pPr algn="ctr">
              <a:lnSpc>
                <a:spcPct val="100000"/>
              </a:lnSpc>
              <a:spcBef>
                <a:spcPts val="2954"/>
              </a:spcBef>
            </a:pPr>
            <a:r>
              <a:rPr b="0" lang="en-US" sz="2000" spc="-1" strike="noStrike">
                <a:solidFill>
                  <a:srgbClr val="00005e"/>
                </a:solidFill>
                <a:latin typeface="Calibri Regular"/>
                <a:ea typeface="Calibri"/>
              </a:rPr>
              <a:t>In-situ observations</a:t>
            </a:r>
            <a:endParaRPr b="0" lang="en-US" sz="2000" spc="-1" strike="noStrike">
              <a:solidFill>
                <a:srgbClr val="000000"/>
              </a:solidFill>
              <a:latin typeface="Helvetica Light"/>
            </a:endParaRPr>
          </a:p>
        </p:txBody>
      </p:sp>
      <p:pic>
        <p:nvPicPr>
          <p:cNvPr id="573" name="Picture 7" descr=""/>
          <p:cNvPicPr/>
          <p:nvPr/>
        </p:nvPicPr>
        <p:blipFill>
          <a:blip r:embed="rId2"/>
          <a:stretch/>
        </p:blipFill>
        <p:spPr>
          <a:xfrm>
            <a:off x="3312720" y="1875960"/>
            <a:ext cx="2671560" cy="2066040"/>
          </a:xfrm>
          <a:prstGeom prst="rect">
            <a:avLst/>
          </a:prstGeom>
          <a:ln>
            <a:noFill/>
          </a:ln>
        </p:spPr>
      </p:pic>
      <p:sp>
        <p:nvSpPr>
          <p:cNvPr id="574" name="CustomShape 6"/>
          <p:cNvSpPr/>
          <p:nvPr/>
        </p:nvSpPr>
        <p:spPr>
          <a:xfrm>
            <a:off x="28440" y="26280"/>
            <a:ext cx="9143640" cy="516600"/>
          </a:xfrm>
          <a:prstGeom prst="rect">
            <a:avLst/>
          </a:prstGeom>
          <a:solidFill>
            <a:srgbClr val="e8f0ff"/>
          </a:solidFill>
          <a:ln>
            <a:noFill/>
          </a:ln>
        </p:spPr>
        <p:style>
          <a:lnRef idx="0"/>
          <a:fillRef idx="0"/>
          <a:effectRef idx="0"/>
          <a:fontRef idx="minor"/>
        </p:style>
        <p:txBody>
          <a:bodyPr lIns="90000" rIns="90000" tIns="45000" bIns="45000"/>
          <a:p>
            <a:pPr algn="ctr">
              <a:lnSpc>
                <a:spcPct val="100000"/>
              </a:lnSpc>
              <a:spcBef>
                <a:spcPts val="2954"/>
              </a:spcBef>
            </a:pPr>
            <a:r>
              <a:rPr b="1" lang="en-US" sz="2800" spc="-1" strike="noStrike">
                <a:solidFill>
                  <a:srgbClr val="024c90"/>
                </a:solidFill>
                <a:latin typeface="Calibri Bold"/>
                <a:ea typeface="Franklin Gothic Book"/>
              </a:rPr>
              <a:t>What the global EO community needs</a:t>
            </a:r>
            <a:endParaRPr b="0" lang="en-US" sz="2800" spc="-1" strike="noStrike">
              <a:latin typeface="Arial"/>
            </a:endParaRPr>
          </a:p>
        </p:txBody>
      </p:sp>
      <p:sp>
        <p:nvSpPr>
          <p:cNvPr id="575" name="CustomShape 7"/>
          <p:cNvSpPr/>
          <p:nvPr/>
        </p:nvSpPr>
        <p:spPr>
          <a:xfrm>
            <a:off x="5769720" y="4037400"/>
            <a:ext cx="914040" cy="518040"/>
          </a:xfrm>
          <a:prstGeom prst="roundRect">
            <a:avLst>
              <a:gd name="adj" fmla="val 16667"/>
            </a:avLst>
          </a:prstGeom>
          <a:solidFill>
            <a:schemeClr val="accent4">
              <a:lumMod val="20000"/>
              <a:lumOff val="80000"/>
            </a:schemeClr>
          </a:solidFill>
          <a:ln w="12600">
            <a:noFill/>
          </a:ln>
          <a:effectLst>
            <a:outerShdw blurRad="38100" dir="5400000" dist="25400" rotWithShape="0">
              <a:srgbClr val="000000">
                <a:alpha val="50000"/>
              </a:srgbClr>
            </a:outerShdw>
          </a:effectLst>
        </p:spPr>
        <p:style>
          <a:lnRef idx="0"/>
          <a:fillRef idx="0"/>
          <a:effectRef idx="0"/>
          <a:fontRef idx="minor"/>
        </p:style>
        <p:txBody>
          <a:bodyPr lIns="50760" rIns="50760" tIns="50760" bIns="50760" anchor="ctr"/>
          <a:p>
            <a:pPr algn="ctr">
              <a:lnSpc>
                <a:spcPct val="100000"/>
              </a:lnSpc>
            </a:pPr>
            <a:r>
              <a:rPr b="0" lang="en-US" sz="2400" spc="-1" strike="noStrike">
                <a:solidFill>
                  <a:srgbClr val="024c90"/>
                </a:solidFill>
                <a:latin typeface="Calibri Regular"/>
                <a:ea typeface="Helvetica Light"/>
              </a:rPr>
              <a:t>APIs</a:t>
            </a:r>
            <a:endParaRPr b="0" lang="en-US" sz="2400" spc="-1" strike="noStrike">
              <a:latin typeface="Arial"/>
            </a:endParaRPr>
          </a:p>
        </p:txBody>
      </p:sp>
      <p:sp>
        <p:nvSpPr>
          <p:cNvPr id="576" name="CustomShape 8"/>
          <p:cNvSpPr/>
          <p:nvPr/>
        </p:nvSpPr>
        <p:spPr>
          <a:xfrm flipH="1" flipV="1">
            <a:off x="6226200" y="3001320"/>
            <a:ext cx="360" cy="912600"/>
          </a:xfrm>
          <a:custGeom>
            <a:avLst/>
            <a:gdLst/>
            <a:ahLst/>
            <a:rect l="l" t="t" r="r" b="b"/>
            <a:pathLst>
              <a:path w="21600" h="21600">
                <a:moveTo>
                  <a:pt x="0" y="0"/>
                </a:moveTo>
                <a:lnTo>
                  <a:pt x="21600" y="21600"/>
                </a:lnTo>
              </a:path>
            </a:pathLst>
          </a:custGeom>
          <a:noFill/>
          <a:ln w="38160">
            <a:miter/>
            <a:tailEnd len="med" type="triangle" w="med"/>
          </a:ln>
        </p:spPr>
        <p:style>
          <a:lnRef idx="0"/>
          <a:fillRef idx="0"/>
          <a:effectRef idx="0"/>
          <a:fontRef idx="minor"/>
        </p:style>
      </p:sp>
      <p:sp>
        <p:nvSpPr>
          <p:cNvPr id="577" name="CustomShape 9"/>
          <p:cNvSpPr/>
          <p:nvPr/>
        </p:nvSpPr>
        <p:spPr>
          <a:xfrm>
            <a:off x="2512800" y="4053600"/>
            <a:ext cx="914040" cy="518040"/>
          </a:xfrm>
          <a:prstGeom prst="roundRect">
            <a:avLst>
              <a:gd name="adj" fmla="val 16667"/>
            </a:avLst>
          </a:prstGeom>
          <a:solidFill>
            <a:schemeClr val="accent4">
              <a:lumMod val="20000"/>
              <a:lumOff val="80000"/>
            </a:schemeClr>
          </a:solidFill>
          <a:ln w="12600">
            <a:noFill/>
          </a:ln>
          <a:effectLst>
            <a:outerShdw blurRad="38100" dir="5400000" dist="25400" rotWithShape="0">
              <a:srgbClr val="000000">
                <a:alpha val="50000"/>
              </a:srgbClr>
            </a:outerShdw>
          </a:effectLst>
        </p:spPr>
        <p:style>
          <a:lnRef idx="0"/>
          <a:fillRef idx="0"/>
          <a:effectRef idx="0"/>
          <a:fontRef idx="minor"/>
        </p:style>
        <p:txBody>
          <a:bodyPr lIns="50760" rIns="50760" tIns="50760" bIns="50760" anchor="ctr"/>
          <a:p>
            <a:pPr algn="ctr">
              <a:lnSpc>
                <a:spcPct val="100000"/>
              </a:lnSpc>
            </a:pPr>
            <a:r>
              <a:rPr b="0" lang="en-US" sz="2400" spc="-1" strike="noStrike">
                <a:solidFill>
                  <a:srgbClr val="024c90"/>
                </a:solidFill>
                <a:latin typeface="Calibri Regular"/>
                <a:ea typeface="Helvetica Light"/>
              </a:rPr>
              <a:t>APIs</a:t>
            </a:r>
            <a:endParaRPr b="0" lang="en-US" sz="2400" spc="-1" strike="noStrike">
              <a:latin typeface="Arial"/>
            </a:endParaRPr>
          </a:p>
        </p:txBody>
      </p:sp>
      <p:sp>
        <p:nvSpPr>
          <p:cNvPr id="578" name="CustomShape 10"/>
          <p:cNvSpPr/>
          <p:nvPr/>
        </p:nvSpPr>
        <p:spPr>
          <a:xfrm rot="16200000">
            <a:off x="2843640" y="2500200"/>
            <a:ext cx="398880" cy="631080"/>
          </a:xfrm>
          <a:prstGeom prst="downArrow">
            <a:avLst>
              <a:gd name="adj1" fmla="val 50000"/>
              <a:gd name="adj2" fmla="val 50000"/>
            </a:avLst>
          </a:prstGeom>
          <a:blipFill rotWithShape="0">
            <a:blip r:embed="rId3"/>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579" name="CustomShape 11"/>
          <p:cNvSpPr/>
          <p:nvPr/>
        </p:nvSpPr>
        <p:spPr>
          <a:xfrm flipV="1">
            <a:off x="2940120" y="3030840"/>
            <a:ext cx="360" cy="902160"/>
          </a:xfrm>
          <a:custGeom>
            <a:avLst/>
            <a:gdLst/>
            <a:ahLst/>
            <a:rect l="l" t="t" r="r" b="b"/>
            <a:pathLst>
              <a:path w="21600" h="21600">
                <a:moveTo>
                  <a:pt x="0" y="0"/>
                </a:moveTo>
                <a:lnTo>
                  <a:pt x="21600" y="21600"/>
                </a:lnTo>
              </a:path>
            </a:pathLst>
          </a:custGeom>
          <a:noFill/>
          <a:ln w="38160">
            <a:miter/>
            <a:tailEnd len="med" type="triangle" w="med"/>
          </a:ln>
        </p:spPr>
        <p:style>
          <a:lnRef idx="0"/>
          <a:fillRef idx="0"/>
          <a:effectRef idx="0"/>
          <a:fontRef idx="minor"/>
        </p:style>
      </p:sp>
      <p:sp>
        <p:nvSpPr>
          <p:cNvPr id="580" name="CustomShape 12"/>
          <p:cNvSpPr/>
          <p:nvPr/>
        </p:nvSpPr>
        <p:spPr>
          <a:xfrm>
            <a:off x="254880" y="889560"/>
            <a:ext cx="2284560" cy="883800"/>
          </a:xfrm>
          <a:prstGeom prst="rect">
            <a:avLst/>
          </a:prstGeom>
          <a:solidFill>
            <a:srgbClr val="e8f0ff"/>
          </a:solidFill>
          <a:ln>
            <a:noFill/>
          </a:ln>
        </p:spPr>
        <p:style>
          <a:lnRef idx="0"/>
          <a:fillRef idx="0"/>
          <a:effectRef idx="0"/>
          <a:fontRef idx="minor"/>
        </p:style>
        <p:txBody>
          <a:bodyPr lIns="90000" rIns="90000" tIns="45000" bIns="45000"/>
          <a:p>
            <a:pPr algn="ctr">
              <a:lnSpc>
                <a:spcPct val="100000"/>
              </a:lnSpc>
              <a:spcBef>
                <a:spcPts val="2954"/>
              </a:spcBef>
            </a:pPr>
            <a:r>
              <a:rPr b="0" lang="en-US" sz="2200" spc="-1" strike="noStrike">
                <a:solidFill>
                  <a:srgbClr val="024c90"/>
                </a:solidFill>
                <a:latin typeface="Calibri Regular"/>
                <a:ea typeface="Calibri"/>
              </a:rPr>
              <a:t>Empowered global experts</a:t>
            </a:r>
            <a:endParaRPr b="0" lang="en-US" sz="2200" spc="-1" strike="noStrike">
              <a:latin typeface="Arial"/>
            </a:endParaRPr>
          </a:p>
        </p:txBody>
      </p:sp>
      <p:sp>
        <p:nvSpPr>
          <p:cNvPr id="581" name="CustomShape 13"/>
          <p:cNvSpPr/>
          <p:nvPr/>
        </p:nvSpPr>
        <p:spPr>
          <a:xfrm flipH="1">
            <a:off x="1533960" y="4312800"/>
            <a:ext cx="923760" cy="10080"/>
          </a:xfrm>
          <a:custGeom>
            <a:avLst/>
            <a:gdLst/>
            <a:ahLst/>
            <a:rect l="l" t="t" r="r" b="b"/>
            <a:pathLst>
              <a:path w="21600" h="21600">
                <a:moveTo>
                  <a:pt x="0" y="0"/>
                </a:moveTo>
                <a:lnTo>
                  <a:pt x="21600" y="21600"/>
                </a:lnTo>
              </a:path>
            </a:pathLst>
          </a:custGeom>
          <a:noFill/>
          <a:ln w="38160">
            <a:miter/>
            <a:tailEnd len="med" type="triangle" w="med"/>
          </a:ln>
        </p:spPr>
        <p:style>
          <a:lnRef idx="0"/>
          <a:fillRef idx="0"/>
          <a:effectRef idx="0"/>
          <a:fontRef idx="minor"/>
        </p:style>
      </p:sp>
      <p:pic>
        <p:nvPicPr>
          <p:cNvPr id="582" name="Picture 44" descr=""/>
          <p:cNvPicPr/>
          <p:nvPr/>
        </p:nvPicPr>
        <p:blipFill>
          <a:blip r:embed="rId4"/>
          <a:stretch/>
        </p:blipFill>
        <p:spPr>
          <a:xfrm>
            <a:off x="0" y="4713480"/>
            <a:ext cx="2693880" cy="2165040"/>
          </a:xfrm>
          <a:prstGeom prst="rect">
            <a:avLst/>
          </a:prstGeom>
          <a:ln>
            <a:noFill/>
          </a:ln>
        </p:spPr>
      </p:pic>
      <p:pic>
        <p:nvPicPr>
          <p:cNvPr id="583" name="Picture 45" descr=""/>
          <p:cNvPicPr/>
          <p:nvPr/>
        </p:nvPicPr>
        <p:blipFill>
          <a:blip r:embed="rId5"/>
          <a:stretch/>
        </p:blipFill>
        <p:spPr>
          <a:xfrm>
            <a:off x="33480" y="1844280"/>
            <a:ext cx="2660040" cy="2088720"/>
          </a:xfrm>
          <a:prstGeom prst="rect">
            <a:avLst/>
          </a:prstGeom>
          <a:ln>
            <a:noFill/>
          </a:ln>
        </p:spPr>
      </p:pic>
      <p:sp>
        <p:nvSpPr>
          <p:cNvPr id="584" name="CustomShape 14"/>
          <p:cNvSpPr/>
          <p:nvPr/>
        </p:nvSpPr>
        <p:spPr>
          <a:xfrm rot="10800000">
            <a:off x="1479240" y="4628880"/>
            <a:ext cx="398880" cy="631080"/>
          </a:xfrm>
          <a:prstGeom prst="downArrow">
            <a:avLst>
              <a:gd name="adj1" fmla="val 50000"/>
              <a:gd name="adj2" fmla="val 50000"/>
            </a:avLst>
          </a:prstGeom>
          <a:blipFill rotWithShape="0">
            <a:blip r:embed="rId6"/>
            <a:tile/>
          </a:blipFill>
          <a:ln w="12600">
            <a:noFill/>
          </a:ln>
          <a:effectLst>
            <a:outerShdw blurRad="38100" dir="5400000" dist="25400" rotWithShape="0">
              <a:srgbClr val="000000">
                <a:alpha val="50000"/>
              </a:srgbClr>
            </a:outerShdw>
          </a:effectLst>
        </p:spPr>
        <p:style>
          <a:lnRef idx="0"/>
          <a:fillRef idx="0"/>
          <a:effectRef idx="0"/>
          <a:fontRef idx="minor"/>
        </p:style>
      </p:sp>
      <p:pic>
        <p:nvPicPr>
          <p:cNvPr id="585" name="Picture 14" descr=""/>
          <p:cNvPicPr/>
          <p:nvPr/>
        </p:nvPicPr>
        <p:blipFill>
          <a:blip r:embed="rId7"/>
          <a:stretch/>
        </p:blipFill>
        <p:spPr>
          <a:xfrm>
            <a:off x="6512400" y="4713480"/>
            <a:ext cx="2631240" cy="2187360"/>
          </a:xfrm>
          <a:prstGeom prst="rect">
            <a:avLst/>
          </a:prstGeom>
          <a:ln>
            <a:noFill/>
          </a:ln>
        </p:spPr>
      </p:pic>
      <p:sp>
        <p:nvSpPr>
          <p:cNvPr id="586" name="CustomShape 15"/>
          <p:cNvSpPr/>
          <p:nvPr/>
        </p:nvSpPr>
        <p:spPr>
          <a:xfrm rot="16200000">
            <a:off x="6127200" y="2509200"/>
            <a:ext cx="398880" cy="631080"/>
          </a:xfrm>
          <a:prstGeom prst="downArrow">
            <a:avLst>
              <a:gd name="adj1" fmla="val 50000"/>
              <a:gd name="adj2" fmla="val 50000"/>
            </a:avLst>
          </a:prstGeom>
          <a:blipFill rotWithShape="0">
            <a:blip r:embed="rId8"/>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587" name="CustomShape 16"/>
          <p:cNvSpPr/>
          <p:nvPr/>
        </p:nvSpPr>
        <p:spPr>
          <a:xfrm rot="10800000">
            <a:off x="8028000" y="4599000"/>
            <a:ext cx="398880" cy="631080"/>
          </a:xfrm>
          <a:prstGeom prst="downArrow">
            <a:avLst>
              <a:gd name="adj1" fmla="val 50000"/>
              <a:gd name="adj2" fmla="val 50000"/>
            </a:avLst>
          </a:prstGeom>
          <a:blipFill rotWithShape="0">
            <a:blip r:embed="rId9"/>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588" name="CustomShape 17"/>
          <p:cNvSpPr/>
          <p:nvPr/>
        </p:nvSpPr>
        <p:spPr>
          <a:xfrm flipH="1">
            <a:off x="6704640" y="4307040"/>
            <a:ext cx="923760" cy="10080"/>
          </a:xfrm>
          <a:custGeom>
            <a:avLst/>
            <a:gdLst/>
            <a:ahLst/>
            <a:rect l="l" t="t" r="r" b="b"/>
            <a:pathLst>
              <a:path w="21600" h="21600">
                <a:moveTo>
                  <a:pt x="0" y="0"/>
                </a:moveTo>
                <a:lnTo>
                  <a:pt x="21600" y="21600"/>
                </a:lnTo>
              </a:path>
            </a:pathLst>
          </a:custGeom>
          <a:noFill/>
          <a:ln w="38160">
            <a:miter/>
            <a:headEnd len="med" type="triangle" w="med"/>
          </a:ln>
        </p:spPr>
        <p:style>
          <a:lnRef idx="0"/>
          <a:fillRef idx="0"/>
          <a:effectRef idx="0"/>
          <a:fontRef idx="minor"/>
        </p:style>
      </p:sp>
    </p:spTree>
  </p:cSld>
  <p:timing>
    <p:tnLst>
      <p:par>
        <p:cTn id="42" dur="indefinite" restart="never" nodeType="tmRoot">
          <p:childTnLst>
            <p:seq>
              <p:cTn id="43"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9" name="Picture 2" descr=""/>
          <p:cNvPicPr/>
          <p:nvPr/>
        </p:nvPicPr>
        <p:blipFill>
          <a:blip r:embed="rId1"/>
          <a:stretch/>
        </p:blipFill>
        <p:spPr>
          <a:xfrm>
            <a:off x="0" y="1644480"/>
            <a:ext cx="9143640" cy="3566880"/>
          </a:xfrm>
          <a:prstGeom prst="rect">
            <a:avLst/>
          </a:prstGeom>
          <a:ln>
            <a:noFill/>
          </a:ln>
        </p:spPr>
      </p:pic>
      <p:sp>
        <p:nvSpPr>
          <p:cNvPr id="590" name="TextShape 1"/>
          <p:cNvSpPr txBox="1"/>
          <p:nvPr/>
        </p:nvSpPr>
        <p:spPr>
          <a:xfrm>
            <a:off x="0" y="0"/>
            <a:ext cx="9138960" cy="993600"/>
          </a:xfrm>
          <a:prstGeom prst="rect">
            <a:avLst/>
          </a:prstGeom>
          <a:solidFill>
            <a:srgbClr val="e8f0ff"/>
          </a:solidFill>
          <a:ln w="12600">
            <a:noFill/>
          </a:ln>
        </p:spPr>
        <p:txBody>
          <a:bodyPr lIns="65160" rIns="65160" tIns="65160" bIns="65160" anchor="ctr">
            <a:normAutofit/>
          </a:bodyPr>
          <a:p>
            <a:pPr algn="ctr">
              <a:lnSpc>
                <a:spcPct val="100000"/>
              </a:lnSpc>
            </a:pPr>
            <a:r>
              <a:rPr b="1" lang="en-US" sz="3600" spc="-1" strike="noStrike">
                <a:solidFill>
                  <a:srgbClr val="024c90"/>
                </a:solidFill>
                <a:latin typeface="Calibri Bold"/>
                <a:ea typeface="Calibri Regular"/>
              </a:rPr>
              <a:t>Open data cube: CEOS initiative</a:t>
            </a:r>
            <a:endParaRPr b="0" lang="en-US" sz="3600" spc="-1" strike="noStrike">
              <a:solidFill>
                <a:srgbClr val="000000"/>
              </a:solidFill>
              <a:latin typeface="Helvetica Light"/>
            </a:endParaRPr>
          </a:p>
        </p:txBody>
      </p:sp>
      <p:sp>
        <p:nvSpPr>
          <p:cNvPr id="591" name="CustomShape 2"/>
          <p:cNvSpPr/>
          <p:nvPr/>
        </p:nvSpPr>
        <p:spPr>
          <a:xfrm>
            <a:off x="-4680" y="5503680"/>
            <a:ext cx="9143640" cy="1341000"/>
          </a:xfrm>
          <a:prstGeom prst="rect">
            <a:avLst/>
          </a:prstGeom>
          <a:solidFill>
            <a:srgbClr val="e8f0ff"/>
          </a:solidFill>
          <a:ln>
            <a:noFill/>
          </a:ln>
        </p:spPr>
        <p:style>
          <a:lnRef idx="0"/>
          <a:fillRef idx="0"/>
          <a:effectRef idx="0"/>
          <a:fontRef idx="minor"/>
        </p:style>
        <p:txBody>
          <a:bodyPr lIns="90000" rIns="90000" tIns="182880" bIns="182880"/>
          <a:p>
            <a:pPr algn="ctr">
              <a:lnSpc>
                <a:spcPct val="100000"/>
              </a:lnSpc>
              <a:spcBef>
                <a:spcPts val="601"/>
              </a:spcBef>
              <a:spcAft>
                <a:spcPts val="601"/>
              </a:spcAft>
            </a:pPr>
            <a:r>
              <a:rPr b="0" lang="en-US" sz="3200" spc="-1" strike="noStrike">
                <a:solidFill>
                  <a:srgbClr val="024c90"/>
                </a:solidFill>
                <a:latin typeface="Calibri Regular"/>
                <a:ea typeface="Franklin Gothic Book"/>
              </a:rPr>
              <a:t>Collective effort: build an application library of data analysis methods</a:t>
            </a:r>
            <a:endParaRPr b="0" lang="en-US" sz="3200" spc="-1" strike="noStrike">
              <a:latin typeface="Arial"/>
            </a:endParaRPr>
          </a:p>
        </p:txBody>
      </p:sp>
    </p:spTree>
  </p:cSld>
  <p:timing>
    <p:tnLst>
      <p:par>
        <p:cTn id="44" dur="indefinite" restart="never" nodeType="tmRoot">
          <p:childTnLst>
            <p:seq>
              <p:cTn id="45"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2" name="Picture 3" descr=""/>
          <p:cNvPicPr/>
          <p:nvPr/>
        </p:nvPicPr>
        <p:blipFill>
          <a:blip r:embed="rId1"/>
          <a:stretch/>
        </p:blipFill>
        <p:spPr>
          <a:xfrm>
            <a:off x="0" y="34560"/>
            <a:ext cx="9170280" cy="5859000"/>
          </a:xfrm>
          <a:prstGeom prst="rect">
            <a:avLst/>
          </a:prstGeom>
          <a:ln>
            <a:noFill/>
          </a:ln>
        </p:spPr>
      </p:pic>
      <p:sp>
        <p:nvSpPr>
          <p:cNvPr id="593" name="CustomShape 1"/>
          <p:cNvSpPr/>
          <p:nvPr/>
        </p:nvSpPr>
        <p:spPr>
          <a:xfrm>
            <a:off x="6941160" y="5045400"/>
            <a:ext cx="2066400" cy="1782720"/>
          </a:xfrm>
          <a:prstGeom prst="can">
            <a:avLst>
              <a:gd name="adj" fmla="val 25000"/>
            </a:avLst>
          </a:prstGeom>
          <a:gradFill rotWithShape="0">
            <a:gsLst>
              <a:gs pos="0">
                <a:srgbClr val="cc9900"/>
              </a:gs>
              <a:gs pos="50000">
                <a:srgbClr val="e3c774"/>
              </a:gs>
              <a:gs pos="100000">
                <a:srgbClr val="cc9900"/>
              </a:gs>
            </a:gsLst>
            <a:lin ang="0"/>
          </a:gradFill>
          <a:ln w="9360">
            <a:solidFill>
              <a:schemeClr val="tx1"/>
            </a:solidFill>
            <a:round/>
          </a:ln>
        </p:spPr>
        <p:style>
          <a:lnRef idx="0"/>
          <a:fillRef idx="0"/>
          <a:effectRef idx="0"/>
          <a:fontRef idx="minor"/>
        </p:style>
      </p:sp>
      <p:sp>
        <p:nvSpPr>
          <p:cNvPr id="594" name="TextShape 2"/>
          <p:cNvSpPr txBox="1"/>
          <p:nvPr/>
        </p:nvSpPr>
        <p:spPr>
          <a:xfrm>
            <a:off x="7004160" y="5615640"/>
            <a:ext cx="1940760" cy="900720"/>
          </a:xfrm>
          <a:prstGeom prst="rect">
            <a:avLst/>
          </a:prstGeom>
          <a:solidFill>
            <a:srgbClr val="e8f0ff"/>
          </a:solidFill>
          <a:ln w="12600">
            <a:noFill/>
          </a:ln>
        </p:spPr>
        <p:txBody>
          <a:bodyPr lIns="35640" rIns="35640" tIns="35640" bIns="35640" anchor="ctr"/>
          <a:p>
            <a:pPr algn="ctr">
              <a:lnSpc>
                <a:spcPct val="100000"/>
              </a:lnSpc>
              <a:spcBef>
                <a:spcPts val="2954"/>
              </a:spcBef>
            </a:pPr>
            <a:r>
              <a:rPr b="0" lang="en-US" sz="2400" spc="-1" strike="noStrike">
                <a:solidFill>
                  <a:srgbClr val="00005e"/>
                </a:solidFill>
                <a:latin typeface="Calibri Regular"/>
                <a:ea typeface="Calibri"/>
              </a:rPr>
              <a:t>GEO in-situ data cloud </a:t>
            </a:r>
            <a:endParaRPr b="0" lang="en-US" sz="2400" spc="-1" strike="noStrike">
              <a:solidFill>
                <a:srgbClr val="000000"/>
              </a:solidFill>
              <a:latin typeface="Helvetica Light"/>
            </a:endParaRPr>
          </a:p>
        </p:txBody>
      </p:sp>
      <p:sp>
        <p:nvSpPr>
          <p:cNvPr id="595" name="CustomShape 3"/>
          <p:cNvSpPr/>
          <p:nvPr/>
        </p:nvSpPr>
        <p:spPr>
          <a:xfrm>
            <a:off x="28440" y="26280"/>
            <a:ext cx="9232560" cy="732600"/>
          </a:xfrm>
          <a:prstGeom prst="rect">
            <a:avLst/>
          </a:prstGeom>
          <a:solidFill>
            <a:srgbClr val="e8f0ff"/>
          </a:solidFill>
          <a:ln>
            <a:noFill/>
          </a:ln>
        </p:spPr>
        <p:style>
          <a:lnRef idx="0"/>
          <a:fillRef idx="0"/>
          <a:effectRef idx="0"/>
          <a:fontRef idx="minor"/>
        </p:style>
        <p:txBody>
          <a:bodyPr lIns="90000" rIns="90000" tIns="45000" bIns="45000"/>
          <a:p>
            <a:pPr algn="ctr">
              <a:lnSpc>
                <a:spcPct val="100000"/>
              </a:lnSpc>
              <a:spcBef>
                <a:spcPts val="2954"/>
              </a:spcBef>
            </a:pPr>
            <a:r>
              <a:rPr b="1" lang="en-US" sz="2800" spc="-1" strike="noStrike">
                <a:solidFill>
                  <a:srgbClr val="024c90"/>
                </a:solidFill>
                <a:latin typeface="Calibri Bold"/>
                <a:ea typeface="Franklin Gothic Book"/>
              </a:rPr>
              <a:t>An in-situ EO data repository for GEO </a:t>
            </a:r>
            <a:endParaRPr b="0" lang="en-US" sz="2800" spc="-1" strike="noStrike">
              <a:latin typeface="Arial"/>
            </a:endParaRPr>
          </a:p>
        </p:txBody>
      </p:sp>
      <p:sp>
        <p:nvSpPr>
          <p:cNvPr id="596" name="CustomShape 4"/>
          <p:cNvSpPr/>
          <p:nvPr/>
        </p:nvSpPr>
        <p:spPr>
          <a:xfrm>
            <a:off x="4084920" y="5981400"/>
            <a:ext cx="914040" cy="518040"/>
          </a:xfrm>
          <a:prstGeom prst="roundRect">
            <a:avLst>
              <a:gd name="adj" fmla="val 16667"/>
            </a:avLst>
          </a:prstGeom>
          <a:solidFill>
            <a:schemeClr val="accent4">
              <a:lumMod val="20000"/>
              <a:lumOff val="80000"/>
            </a:schemeClr>
          </a:solidFill>
          <a:ln w="12600">
            <a:noFill/>
          </a:ln>
          <a:effectLst>
            <a:outerShdw blurRad="38100" dir="5400000" dist="25400" rotWithShape="0">
              <a:srgbClr val="000000">
                <a:alpha val="50000"/>
              </a:srgbClr>
            </a:outerShdw>
          </a:effectLst>
        </p:spPr>
        <p:style>
          <a:lnRef idx="0"/>
          <a:fillRef idx="0"/>
          <a:effectRef idx="0"/>
          <a:fontRef idx="minor"/>
        </p:style>
        <p:txBody>
          <a:bodyPr lIns="50760" rIns="50760" tIns="50760" bIns="50760" anchor="ctr"/>
          <a:p>
            <a:pPr algn="ctr">
              <a:lnSpc>
                <a:spcPct val="100000"/>
              </a:lnSpc>
            </a:pPr>
            <a:r>
              <a:rPr b="0" lang="en-US" sz="2400" spc="-1" strike="noStrike">
                <a:solidFill>
                  <a:srgbClr val="024c90"/>
                </a:solidFill>
                <a:latin typeface="Calibri Regular"/>
                <a:ea typeface="Helvetica Light"/>
              </a:rPr>
              <a:t>APIs</a:t>
            </a:r>
            <a:endParaRPr b="0" lang="en-US" sz="2400" spc="-1" strike="noStrike">
              <a:latin typeface="Arial"/>
            </a:endParaRPr>
          </a:p>
        </p:txBody>
      </p:sp>
      <p:sp>
        <p:nvSpPr>
          <p:cNvPr id="597" name="CustomShape 5"/>
          <p:cNvSpPr/>
          <p:nvPr/>
        </p:nvSpPr>
        <p:spPr>
          <a:xfrm flipH="1">
            <a:off x="4998600" y="6238800"/>
            <a:ext cx="1706040" cy="1800"/>
          </a:xfrm>
          <a:custGeom>
            <a:avLst/>
            <a:gdLst/>
            <a:ahLst/>
            <a:rect l="l" t="t" r="r" b="b"/>
            <a:pathLst>
              <a:path w="21600" h="21600">
                <a:moveTo>
                  <a:pt x="0" y="0"/>
                </a:moveTo>
                <a:lnTo>
                  <a:pt x="21600" y="21600"/>
                </a:lnTo>
              </a:path>
            </a:pathLst>
          </a:custGeom>
          <a:noFill/>
          <a:ln w="38160">
            <a:miter/>
            <a:headEnd len="med" type="triangle" w="med"/>
          </a:ln>
        </p:spPr>
        <p:style>
          <a:lnRef idx="0"/>
          <a:fillRef idx="0"/>
          <a:effectRef idx="0"/>
          <a:fontRef idx="minor"/>
        </p:style>
      </p:sp>
      <p:sp>
        <p:nvSpPr>
          <p:cNvPr id="598" name="CustomShape 6"/>
          <p:cNvSpPr/>
          <p:nvPr/>
        </p:nvSpPr>
        <p:spPr>
          <a:xfrm rot="10800000">
            <a:off x="1479240" y="4628880"/>
            <a:ext cx="398880" cy="631080"/>
          </a:xfrm>
          <a:prstGeom prst="downArrow">
            <a:avLst>
              <a:gd name="adj1" fmla="val 50000"/>
              <a:gd name="adj2" fmla="val 50000"/>
            </a:avLst>
          </a:prstGeom>
          <a:blipFill rotWithShape="0">
            <a:blip r:embed="rId2"/>
            <a:tile/>
          </a:blipFill>
          <a:ln w="12600">
            <a:noFill/>
          </a:ln>
          <a:effectLst>
            <a:outerShdw blurRad="38100" dir="5400000" dist="25400" rotWithShape="0">
              <a:srgbClr val="000000">
                <a:alpha val="50000"/>
              </a:srgbClr>
            </a:outerShdw>
          </a:effectLst>
        </p:spPr>
        <p:style>
          <a:lnRef idx="0"/>
          <a:fillRef idx="0"/>
          <a:effectRef idx="0"/>
          <a:fontRef idx="minor"/>
        </p:style>
      </p:sp>
      <p:pic>
        <p:nvPicPr>
          <p:cNvPr id="599" name="Picture 24" descr=""/>
          <p:cNvPicPr/>
          <p:nvPr/>
        </p:nvPicPr>
        <p:blipFill>
          <a:blip r:embed="rId3"/>
          <a:stretch/>
        </p:blipFill>
        <p:spPr>
          <a:xfrm>
            <a:off x="3600" y="5045400"/>
            <a:ext cx="2311560" cy="1815120"/>
          </a:xfrm>
          <a:prstGeom prst="rect">
            <a:avLst/>
          </a:prstGeom>
          <a:ln>
            <a:noFill/>
          </a:ln>
        </p:spPr>
      </p:pic>
      <p:sp>
        <p:nvSpPr>
          <p:cNvPr id="600" name="CustomShape 7"/>
          <p:cNvSpPr/>
          <p:nvPr/>
        </p:nvSpPr>
        <p:spPr>
          <a:xfrm flipH="1">
            <a:off x="2377800" y="6238800"/>
            <a:ext cx="1706040" cy="1800"/>
          </a:xfrm>
          <a:custGeom>
            <a:avLst/>
            <a:gdLst/>
            <a:ahLst/>
            <a:rect l="l" t="t" r="r" b="b"/>
            <a:pathLst>
              <a:path w="21600" h="21600">
                <a:moveTo>
                  <a:pt x="0" y="0"/>
                </a:moveTo>
                <a:lnTo>
                  <a:pt x="21600" y="21600"/>
                </a:lnTo>
              </a:path>
            </a:pathLst>
          </a:custGeom>
          <a:noFill/>
          <a:ln w="38160">
            <a:miter/>
            <a:headEnd len="med" type="triangle" w="med"/>
          </a:ln>
        </p:spPr>
        <p:style>
          <a:lnRef idx="0"/>
          <a:fillRef idx="0"/>
          <a:effectRef idx="0"/>
          <a:fontRef idx="minor"/>
        </p:style>
      </p:sp>
      <p:sp>
        <p:nvSpPr>
          <p:cNvPr id="601" name="CustomShape 8"/>
          <p:cNvSpPr/>
          <p:nvPr/>
        </p:nvSpPr>
        <p:spPr>
          <a:xfrm>
            <a:off x="6546240" y="786600"/>
            <a:ext cx="2714760" cy="576360"/>
          </a:xfrm>
          <a:prstGeom prst="rect">
            <a:avLst/>
          </a:prstGeom>
          <a:solidFill>
            <a:srgbClr val="e8f0ff"/>
          </a:solidFill>
          <a:ln>
            <a:noFill/>
          </a:ln>
        </p:spPr>
        <p:style>
          <a:lnRef idx="0"/>
          <a:fillRef idx="0"/>
          <a:effectRef idx="0"/>
          <a:fontRef idx="minor"/>
        </p:style>
        <p:txBody>
          <a:bodyPr lIns="90000" rIns="90000" tIns="45000" bIns="45000"/>
          <a:p>
            <a:pPr algn="r">
              <a:lnSpc>
                <a:spcPct val="100000"/>
              </a:lnSpc>
            </a:pPr>
            <a:r>
              <a:rPr b="0" lang="en-US" sz="1600" spc="-1" strike="noStrike">
                <a:solidFill>
                  <a:srgbClr val="000066"/>
                </a:solidFill>
                <a:latin typeface="Calibri"/>
                <a:ea typeface="ヒラギノ角ゴ Pro W3"/>
              </a:rPr>
              <a:t>Image: Deborah Estrin (UCSB)</a:t>
            </a:r>
            <a:endParaRPr b="0" lang="en-US" sz="1600" spc="-1" strike="noStrike">
              <a:latin typeface="Arial"/>
            </a:endParaRPr>
          </a:p>
        </p:txBody>
      </p:sp>
    </p:spTree>
  </p:cSld>
  <p:timing>
    <p:tnLst>
      <p:par>
        <p:cTn id="46" dur="indefinite" restart="never" nodeType="tmRoot">
          <p:childTnLst>
            <p:seq>
              <p:cTn id="47"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CustomShape 1"/>
          <p:cNvSpPr/>
          <p:nvPr/>
        </p:nvSpPr>
        <p:spPr>
          <a:xfrm>
            <a:off x="4952880" y="6858000"/>
            <a:ext cx="1281960" cy="499680"/>
          </a:xfrm>
          <a:prstGeom prst="rect">
            <a:avLst/>
          </a:prstGeom>
          <a:noFill/>
          <a:ln>
            <a:noFill/>
          </a:ln>
        </p:spPr>
        <p:style>
          <a:lnRef idx="0"/>
          <a:fillRef idx="0"/>
          <a:effectRef idx="0"/>
          <a:fontRef idx="minor"/>
        </p:style>
      </p:sp>
      <p:pic>
        <p:nvPicPr>
          <p:cNvPr id="603" name="Picture 2" descr=""/>
          <p:cNvPicPr/>
          <p:nvPr/>
        </p:nvPicPr>
        <p:blipFill>
          <a:blip r:embed="rId1"/>
          <a:stretch/>
        </p:blipFill>
        <p:spPr>
          <a:xfrm>
            <a:off x="762120" y="3124080"/>
            <a:ext cx="3699000" cy="1497600"/>
          </a:xfrm>
          <a:prstGeom prst="rect">
            <a:avLst/>
          </a:prstGeom>
          <a:ln>
            <a:noFill/>
          </a:ln>
        </p:spPr>
      </p:pic>
      <p:sp>
        <p:nvSpPr>
          <p:cNvPr id="604" name="CustomShape 2"/>
          <p:cNvSpPr/>
          <p:nvPr/>
        </p:nvSpPr>
        <p:spPr>
          <a:xfrm>
            <a:off x="685800" y="1447920"/>
            <a:ext cx="3580920" cy="57780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3200" spc="-1" strike="noStrike">
                <a:solidFill>
                  <a:srgbClr val="013260"/>
                </a:solidFill>
                <a:latin typeface="Calibri"/>
                <a:ea typeface="Franklin Gothic Book"/>
              </a:rPr>
              <a:t>metadata hub</a:t>
            </a:r>
            <a:endParaRPr b="0" lang="en-US" sz="3200" spc="-1" strike="noStrike">
              <a:latin typeface="Arial"/>
            </a:endParaRPr>
          </a:p>
        </p:txBody>
      </p:sp>
      <p:sp>
        <p:nvSpPr>
          <p:cNvPr id="605" name="CustomShape 3"/>
          <p:cNvSpPr/>
          <p:nvPr/>
        </p:nvSpPr>
        <p:spPr>
          <a:xfrm>
            <a:off x="838080" y="5638680"/>
            <a:ext cx="3566160" cy="577800"/>
          </a:xfrm>
          <a:prstGeom prst="rect">
            <a:avLst/>
          </a:prstGeom>
          <a:solidFill>
            <a:srgbClr val="dde8f6"/>
          </a:solidFill>
          <a:ln>
            <a:noFill/>
          </a:ln>
        </p:spPr>
        <p:style>
          <a:lnRef idx="0"/>
          <a:fillRef idx="0"/>
          <a:effectRef idx="0"/>
          <a:fontRef idx="minor"/>
        </p:style>
        <p:txBody>
          <a:bodyPr lIns="90000" rIns="90000" tIns="45000" bIns="45000"/>
          <a:p>
            <a:pPr algn="ctr">
              <a:lnSpc>
                <a:spcPct val="100000"/>
              </a:lnSpc>
            </a:pPr>
            <a:r>
              <a:rPr b="0" lang="en-US" sz="3200" spc="-1" strike="noStrike">
                <a:solidFill>
                  <a:srgbClr val="013260"/>
                </a:solidFill>
                <a:latin typeface="Calibri Regular"/>
                <a:ea typeface="Franklin Gothic Book"/>
              </a:rPr>
              <a:t>knowledge hub</a:t>
            </a:r>
            <a:endParaRPr b="0" lang="en-US" sz="3200" spc="-1" strike="noStrike">
              <a:latin typeface="Arial"/>
            </a:endParaRPr>
          </a:p>
        </p:txBody>
      </p:sp>
      <p:sp>
        <p:nvSpPr>
          <p:cNvPr id="606" name="CustomShape 4"/>
          <p:cNvSpPr/>
          <p:nvPr/>
        </p:nvSpPr>
        <p:spPr>
          <a:xfrm>
            <a:off x="4724280" y="2819520"/>
            <a:ext cx="4190760" cy="2221560"/>
          </a:xfrm>
          <a:prstGeom prst="rect">
            <a:avLst/>
          </a:prstGeom>
          <a:solidFill>
            <a:srgbClr val="dde8f6"/>
          </a:solidFill>
          <a:ln>
            <a:noFill/>
          </a:ln>
        </p:spPr>
        <p:style>
          <a:lnRef idx="0"/>
          <a:fillRef idx="0"/>
          <a:effectRef idx="0"/>
          <a:fontRef idx="minor"/>
        </p:style>
        <p:txBody>
          <a:bodyPr lIns="90000" rIns="90000" tIns="45000" bIns="45000"/>
          <a:p>
            <a:pPr algn="just">
              <a:lnSpc>
                <a:spcPct val="100000"/>
              </a:lnSpc>
            </a:pPr>
            <a:r>
              <a:rPr b="0" lang="en-US" sz="2800" spc="-1" strike="noStrike">
                <a:solidFill>
                  <a:srgbClr val="024c90"/>
                </a:solidFill>
                <a:latin typeface="Calibri"/>
                <a:ea typeface="Tahoma"/>
              </a:rPr>
              <a:t>Trusted, reproducible, and robust guidance on best use of Earth observation data for decision-making</a:t>
            </a:r>
            <a:endParaRPr b="0" lang="en-US" sz="2800" spc="-1" strike="noStrike">
              <a:latin typeface="Arial"/>
            </a:endParaRPr>
          </a:p>
        </p:txBody>
      </p:sp>
      <p:sp>
        <p:nvSpPr>
          <p:cNvPr id="607" name="TextShape 5"/>
          <p:cNvSpPr txBox="1"/>
          <p:nvPr/>
        </p:nvSpPr>
        <p:spPr>
          <a:xfrm>
            <a:off x="0" y="29160"/>
            <a:ext cx="9143640" cy="1142640"/>
          </a:xfrm>
          <a:prstGeom prst="rect">
            <a:avLst/>
          </a:prstGeom>
          <a:noFill/>
          <a:ln w="12600">
            <a:noFill/>
          </a:ln>
        </p:spPr>
        <p:txBody>
          <a:bodyPr lIns="65160" rIns="65160" tIns="65160" bIns="65160" anchor="ctr">
            <a:normAutofit/>
          </a:bodyPr>
          <a:p>
            <a:pPr algn="ctr">
              <a:lnSpc>
                <a:spcPct val="100000"/>
              </a:lnSpc>
            </a:pPr>
            <a:r>
              <a:rPr b="1" lang="en-US" sz="4000" spc="-1" strike="noStrike">
                <a:solidFill>
                  <a:srgbClr val="024c90"/>
                </a:solidFill>
                <a:latin typeface="Calibri Regular"/>
                <a:ea typeface="Calibri Regular"/>
              </a:rPr>
              <a:t>Where GEOSS is going</a:t>
            </a:r>
            <a:endParaRPr b="0" lang="en-US" sz="4000" spc="-1" strike="noStrike">
              <a:solidFill>
                <a:srgbClr val="000000"/>
              </a:solidFill>
              <a:latin typeface="Helvetica Light"/>
            </a:endParaRPr>
          </a:p>
        </p:txBody>
      </p:sp>
      <p:sp>
        <p:nvSpPr>
          <p:cNvPr id="608" name="CustomShape 6"/>
          <p:cNvSpPr/>
          <p:nvPr/>
        </p:nvSpPr>
        <p:spPr>
          <a:xfrm>
            <a:off x="2286000" y="4844880"/>
            <a:ext cx="456840" cy="673200"/>
          </a:xfrm>
          <a:prstGeom prst="downArrow">
            <a:avLst>
              <a:gd name="adj1" fmla="val 50000"/>
              <a:gd name="adj2" fmla="val 50000"/>
            </a:avLst>
          </a:prstGeom>
          <a:blipFill rotWithShape="0">
            <a:blip r:embed="rId2"/>
            <a:tile/>
          </a:blipFill>
          <a:ln w="12600">
            <a:noFill/>
          </a:ln>
          <a:effectLst>
            <a:outerShdw blurRad="38100" dir="5400000" dist="25400" rotWithShape="0">
              <a:srgbClr val="000000">
                <a:alpha val="50000"/>
              </a:srgbClr>
            </a:outerShdw>
          </a:effectLst>
        </p:spPr>
        <p:style>
          <a:lnRef idx="0"/>
          <a:fillRef idx="0"/>
          <a:effectRef idx="0"/>
          <a:fontRef idx="minor"/>
        </p:style>
      </p:sp>
      <p:sp>
        <p:nvSpPr>
          <p:cNvPr id="609" name="CustomShape 7"/>
          <p:cNvSpPr/>
          <p:nvPr/>
        </p:nvSpPr>
        <p:spPr>
          <a:xfrm>
            <a:off x="2209680" y="2253960"/>
            <a:ext cx="456840" cy="673200"/>
          </a:xfrm>
          <a:prstGeom prst="downArrow">
            <a:avLst>
              <a:gd name="adj1" fmla="val 50000"/>
              <a:gd name="adj2" fmla="val 50000"/>
            </a:avLst>
          </a:prstGeom>
          <a:blipFill rotWithShape="0">
            <a:blip r:embed="rId3"/>
            <a:tile/>
          </a:blipFill>
          <a:ln w="12600">
            <a:noFill/>
          </a:ln>
          <a:effectLst>
            <a:outerShdw blurRad="38100" dir="5400000" dist="25400" rotWithShape="0">
              <a:srgbClr val="000000">
                <a:alpha val="50000"/>
              </a:srgbClr>
            </a:outerShdw>
          </a:effectLst>
        </p:spPr>
        <p:style>
          <a:lnRef idx="0"/>
          <a:fillRef idx="0"/>
          <a:effectRef idx="0"/>
          <a:fontRef idx="minor"/>
        </p:style>
      </p:sp>
    </p:spTree>
  </p:cSld>
  <p:timing>
    <p:tnLst>
      <p:par>
        <p:cTn id="48" dur="indefinite" restart="never" nodeType="tmRoot">
          <p:childTnLst>
            <p:seq>
              <p:cTn id="49"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0" name="TextShape 1"/>
          <p:cNvSpPr txBox="1"/>
          <p:nvPr/>
        </p:nvSpPr>
        <p:spPr>
          <a:xfrm>
            <a:off x="0" y="0"/>
            <a:ext cx="9138960" cy="870120"/>
          </a:xfrm>
          <a:prstGeom prst="rect">
            <a:avLst/>
          </a:prstGeom>
          <a:solidFill>
            <a:srgbClr val="e8f0ff"/>
          </a:solidFill>
          <a:ln w="12600">
            <a:noFill/>
          </a:ln>
        </p:spPr>
        <p:txBody>
          <a:bodyPr lIns="65160" rIns="65160" tIns="65160" bIns="65160" anchor="ctr">
            <a:normAutofit/>
          </a:bodyPr>
          <a:p>
            <a:pPr algn="ctr">
              <a:lnSpc>
                <a:spcPct val="100000"/>
              </a:lnSpc>
            </a:pPr>
            <a:r>
              <a:rPr b="1" lang="en-US" sz="3800" spc="-1" strike="noStrike">
                <a:solidFill>
                  <a:srgbClr val="024c90"/>
                </a:solidFill>
                <a:latin typeface="Calibri Bold"/>
                <a:ea typeface="Calibri Regular"/>
              </a:rPr>
              <a:t>The digital economy effect</a:t>
            </a:r>
            <a:endParaRPr b="0" lang="en-US" sz="3800" spc="-1" strike="noStrike">
              <a:solidFill>
                <a:srgbClr val="000000"/>
              </a:solidFill>
              <a:latin typeface="Helvetica Light"/>
            </a:endParaRPr>
          </a:p>
        </p:txBody>
      </p:sp>
      <p:sp>
        <p:nvSpPr>
          <p:cNvPr id="611" name="CustomShape 2"/>
          <p:cNvSpPr/>
          <p:nvPr/>
        </p:nvSpPr>
        <p:spPr>
          <a:xfrm>
            <a:off x="720" y="5194800"/>
            <a:ext cx="9142920" cy="1495440"/>
          </a:xfrm>
          <a:prstGeom prst="rect">
            <a:avLst/>
          </a:prstGeom>
          <a:solidFill>
            <a:srgbClr val="e8f0ff"/>
          </a:solidFill>
          <a:ln>
            <a:noFill/>
          </a:ln>
        </p:spPr>
        <p:style>
          <a:lnRef idx="0"/>
          <a:fillRef idx="0"/>
          <a:effectRef idx="0"/>
          <a:fontRef idx="minor"/>
        </p:style>
        <p:txBody>
          <a:bodyPr lIns="90000" rIns="90000" tIns="108000" bIns="108000"/>
          <a:p>
            <a:pPr algn="ctr">
              <a:lnSpc>
                <a:spcPct val="100000"/>
              </a:lnSpc>
              <a:spcBef>
                <a:spcPts val="601"/>
              </a:spcBef>
              <a:spcAft>
                <a:spcPts val="601"/>
              </a:spcAft>
            </a:pPr>
            <a:r>
              <a:rPr b="0" lang="en-US" sz="2800" spc="-1" strike="noStrike">
                <a:solidFill>
                  <a:srgbClr val="024c90"/>
                </a:solidFill>
                <a:latin typeface="Calibri Regular"/>
                <a:ea typeface="Franklin Gothic Book"/>
              </a:rPr>
              <a:t>The Global South will only use EO information which is free at the point of access. </a:t>
            </a:r>
            <a:r>
              <a:rPr b="0" lang="en-US" sz="2800" spc="-1" strike="noStrike">
                <a:solidFill>
                  <a:srgbClr val="7f0001"/>
                </a:solidFill>
                <a:latin typeface="Calibri Regular"/>
                <a:ea typeface="Franklin Gothic Book"/>
              </a:rPr>
              <a:t>Who will pay for it?</a:t>
            </a:r>
            <a:endParaRPr b="0" lang="en-US" sz="2800" spc="-1" strike="noStrike">
              <a:latin typeface="Arial"/>
            </a:endParaRPr>
          </a:p>
        </p:txBody>
      </p:sp>
      <p:pic>
        <p:nvPicPr>
          <p:cNvPr id="612" name="Picture 2" descr=""/>
          <p:cNvPicPr/>
          <p:nvPr/>
        </p:nvPicPr>
        <p:blipFill>
          <a:blip r:embed="rId1"/>
          <a:stretch/>
        </p:blipFill>
        <p:spPr>
          <a:xfrm>
            <a:off x="1607760" y="934920"/>
            <a:ext cx="5582520" cy="4191480"/>
          </a:xfrm>
          <a:prstGeom prst="rect">
            <a:avLst/>
          </a:prstGeom>
          <a:ln>
            <a:noFill/>
          </a:ln>
        </p:spPr>
      </p:pic>
      <p:sp>
        <p:nvSpPr>
          <p:cNvPr id="613" name="CustomShape 3"/>
          <p:cNvSpPr/>
          <p:nvPr/>
        </p:nvSpPr>
        <p:spPr>
          <a:xfrm>
            <a:off x="3200400" y="6550200"/>
            <a:ext cx="2571120" cy="577800"/>
          </a:xfrm>
          <a:prstGeom prst="rect">
            <a:avLst/>
          </a:prstGeom>
          <a:solidFill>
            <a:srgbClr val="e8f0ff"/>
          </a:solidFill>
          <a:ln>
            <a:noFill/>
          </a:ln>
        </p:spPr>
        <p:style>
          <a:lnRef idx="0"/>
          <a:fillRef idx="0"/>
          <a:effectRef idx="0"/>
          <a:fontRef idx="minor"/>
        </p:style>
        <p:txBody>
          <a:bodyPr/>
          <a:p>
            <a:pPr algn="r">
              <a:lnSpc>
                <a:spcPct val="100000"/>
              </a:lnSpc>
              <a:spcBef>
                <a:spcPts val="799"/>
              </a:spcBef>
            </a:pPr>
            <a:r>
              <a:rPr b="0" lang="en-US" sz="1600" spc="-1" strike="noStrike">
                <a:solidFill>
                  <a:srgbClr val="024c90"/>
                </a:solidFill>
                <a:latin typeface="Calibri Regular"/>
                <a:ea typeface="ＭＳ Ｐゴシック"/>
              </a:rPr>
              <a:t>Image: Rede Globo (Brazil)</a:t>
            </a:r>
            <a:endParaRPr b="0" lang="en-US" sz="1600" spc="-1" strike="noStrike">
              <a:latin typeface="Arial"/>
            </a:endParaRPr>
          </a:p>
        </p:txBody>
      </p:sp>
      <p:sp>
        <p:nvSpPr>
          <p:cNvPr id="614" name="CustomShape 4"/>
          <p:cNvSpPr/>
          <p:nvPr/>
        </p:nvSpPr>
        <p:spPr>
          <a:xfrm>
            <a:off x="17327160" y="3041640"/>
            <a:ext cx="7056360" cy="9965160"/>
          </a:xfrm>
          <a:prstGeom prst="rect">
            <a:avLst/>
          </a:prstGeom>
          <a:solidFill>
            <a:srgbClr val="f8faeb"/>
          </a:solidFill>
          <a:ln>
            <a:noFill/>
          </a:ln>
        </p:spPr>
        <p:style>
          <a:lnRef idx="0"/>
          <a:fillRef idx="0"/>
          <a:effectRef idx="0"/>
          <a:fontRef idx="minor"/>
        </p:style>
        <p:txBody>
          <a:bodyPr lIns="90000" rIns="90000" tIns="45000" bIns="45000"/>
          <a:p>
            <a:pPr algn="just">
              <a:lnSpc>
                <a:spcPct val="100000"/>
              </a:lnSpc>
            </a:pPr>
            <a:r>
              <a:rPr b="1" lang="en-US" sz="7200" spc="-1" strike="noStrike" u="sng">
                <a:solidFill>
                  <a:srgbClr val="013260"/>
                </a:solidFill>
                <a:uFillTx/>
                <a:latin typeface="Calibri"/>
                <a:ea typeface="Calibri"/>
              </a:rPr>
              <a:t>The Global South will only use EO information which is free at the point of access</a:t>
            </a:r>
            <a:r>
              <a:rPr b="1" lang="en-US" sz="7200" spc="-1" strike="noStrike" u="sng">
                <a:solidFill>
                  <a:srgbClr val="53585f"/>
                </a:solidFill>
                <a:uFillTx/>
                <a:latin typeface="Calibri"/>
                <a:ea typeface="Calibri"/>
              </a:rPr>
              <a:t>. How to pay for it?</a:t>
            </a:r>
            <a:endParaRPr b="0" lang="en-US" sz="7200" spc="-1" strike="noStrike">
              <a:latin typeface="Arial"/>
            </a:endParaRPr>
          </a:p>
        </p:txBody>
      </p:sp>
    </p:spTree>
  </p:cSld>
  <p:timing>
    <p:tnLst>
      <p:par>
        <p:cTn id="50" dur="indefinite" restart="never" nodeType="tmRoot">
          <p:childTnLst>
            <p:seq>
              <p:cTn id="51"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5" name="TextShape 1"/>
          <p:cNvSpPr txBox="1"/>
          <p:nvPr/>
        </p:nvSpPr>
        <p:spPr>
          <a:xfrm>
            <a:off x="0" y="0"/>
            <a:ext cx="9138960" cy="993600"/>
          </a:xfrm>
          <a:prstGeom prst="rect">
            <a:avLst/>
          </a:prstGeom>
          <a:solidFill>
            <a:srgbClr val="e8f0ff"/>
          </a:solidFill>
          <a:ln w="12600">
            <a:noFill/>
          </a:ln>
        </p:spPr>
        <p:txBody>
          <a:bodyPr lIns="65160" rIns="65160" tIns="65160" bIns="65160" anchor="ctr">
            <a:normAutofit/>
          </a:bodyPr>
          <a:p>
            <a:pPr algn="ctr">
              <a:lnSpc>
                <a:spcPct val="100000"/>
              </a:lnSpc>
            </a:pPr>
            <a:r>
              <a:rPr b="1" lang="en-US" sz="3600" spc="-1" strike="noStrike">
                <a:solidFill>
                  <a:srgbClr val="024c90"/>
                </a:solidFill>
                <a:latin typeface="Calibri Bold"/>
                <a:ea typeface="Calibri Regular"/>
              </a:rPr>
              <a:t>Call for proposals</a:t>
            </a:r>
            <a:endParaRPr b="0" lang="en-US" sz="3600" spc="-1" strike="noStrike">
              <a:solidFill>
                <a:srgbClr val="000000"/>
              </a:solidFill>
              <a:latin typeface="Helvetica Light"/>
            </a:endParaRPr>
          </a:p>
        </p:txBody>
      </p:sp>
      <p:pic>
        <p:nvPicPr>
          <p:cNvPr id="616" name="Picture 2" descr=""/>
          <p:cNvPicPr/>
          <p:nvPr/>
        </p:nvPicPr>
        <p:blipFill>
          <a:blip r:embed="rId1"/>
          <a:stretch/>
        </p:blipFill>
        <p:spPr>
          <a:xfrm>
            <a:off x="457200" y="1263600"/>
            <a:ext cx="3852360" cy="2165040"/>
          </a:xfrm>
          <a:prstGeom prst="rect">
            <a:avLst/>
          </a:prstGeom>
          <a:ln>
            <a:noFill/>
          </a:ln>
        </p:spPr>
      </p:pic>
      <p:sp>
        <p:nvSpPr>
          <p:cNvPr id="617" name="CustomShape 2"/>
          <p:cNvSpPr/>
          <p:nvPr/>
        </p:nvSpPr>
        <p:spPr>
          <a:xfrm>
            <a:off x="454680" y="3429000"/>
            <a:ext cx="8229240" cy="3077640"/>
          </a:xfrm>
          <a:prstGeom prst="rect">
            <a:avLst/>
          </a:prstGeom>
          <a:solidFill>
            <a:srgbClr val="e8f0ff"/>
          </a:solidFill>
          <a:ln>
            <a:noFill/>
          </a:ln>
        </p:spPr>
        <p:style>
          <a:lnRef idx="0"/>
          <a:fillRef idx="0"/>
          <a:effectRef idx="0"/>
          <a:fontRef idx="minor"/>
        </p:style>
        <p:txBody>
          <a:bodyPr lIns="90000" rIns="90000" tIns="182880" bIns="182880"/>
          <a:p>
            <a:pPr>
              <a:lnSpc>
                <a:spcPct val="100000"/>
              </a:lnSpc>
              <a:spcBef>
                <a:spcPts val="601"/>
              </a:spcBef>
              <a:spcAft>
                <a:spcPts val="601"/>
              </a:spcAft>
            </a:pPr>
            <a:r>
              <a:rPr b="0" lang="en-US" sz="2800" spc="-1" strike="noStrike">
                <a:solidFill>
                  <a:srgbClr val="024c90"/>
                </a:solidFill>
                <a:latin typeface="Calibri Regular"/>
                <a:ea typeface="Franklin Gothic Book"/>
              </a:rPr>
              <a:t>Governments and research institutions from middle and low income countries (per World Bank)</a:t>
            </a:r>
            <a:endParaRPr b="0" lang="en-US" sz="2800" spc="-1" strike="noStrike">
              <a:latin typeface="Arial"/>
            </a:endParaRPr>
          </a:p>
          <a:p>
            <a:pPr>
              <a:lnSpc>
                <a:spcPct val="100000"/>
              </a:lnSpc>
              <a:spcBef>
                <a:spcPts val="601"/>
              </a:spcBef>
              <a:spcAft>
                <a:spcPts val="601"/>
              </a:spcAft>
            </a:pPr>
            <a:r>
              <a:rPr b="0" lang="en-US" sz="2800" spc="-1" strike="noStrike">
                <a:solidFill>
                  <a:srgbClr val="024c90"/>
                </a:solidFill>
                <a:latin typeface="Calibri Regular"/>
                <a:ea typeface="Franklin Gothic Book"/>
              </a:rPr>
              <a:t>Proposals should be submitted to GEO with a maximum grant value of US$ 100,000 over three years</a:t>
            </a:r>
            <a:endParaRPr b="0" lang="en-US" sz="2800" spc="-1" strike="noStrike">
              <a:latin typeface="Arial"/>
            </a:endParaRPr>
          </a:p>
        </p:txBody>
      </p:sp>
      <p:pic>
        <p:nvPicPr>
          <p:cNvPr id="618" name="Picture 2" descr=""/>
          <p:cNvPicPr/>
          <p:nvPr/>
        </p:nvPicPr>
        <p:blipFill>
          <a:blip r:embed="rId2"/>
          <a:stretch/>
        </p:blipFill>
        <p:spPr>
          <a:xfrm>
            <a:off x="4800600" y="1809360"/>
            <a:ext cx="2604240" cy="1515240"/>
          </a:xfrm>
          <a:prstGeom prst="rect">
            <a:avLst/>
          </a:prstGeom>
          <a:ln>
            <a:noFill/>
          </a:ln>
        </p:spPr>
      </p:pic>
    </p:spTree>
  </p:cSld>
  <p:timing>
    <p:tnLst>
      <p:par>
        <p:cTn id="52" dur="indefinite" restart="never" nodeType="tmRoot">
          <p:childTnLst>
            <p:seq>
              <p:cTn id="53"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2" name="Picture 4" descr=""/>
          <p:cNvPicPr/>
          <p:nvPr/>
        </p:nvPicPr>
        <p:blipFill>
          <a:blip r:embed="rId1"/>
          <a:stretch/>
        </p:blipFill>
        <p:spPr>
          <a:xfrm>
            <a:off x="0" y="0"/>
            <a:ext cx="9143640" cy="6857640"/>
          </a:xfrm>
          <a:prstGeom prst="rect">
            <a:avLst/>
          </a:prstGeom>
          <a:ln>
            <a:noFill/>
          </a:ln>
        </p:spPr>
      </p:pic>
      <p:sp>
        <p:nvSpPr>
          <p:cNvPr id="453" name="CustomShape 1"/>
          <p:cNvSpPr/>
          <p:nvPr/>
        </p:nvSpPr>
        <p:spPr>
          <a:xfrm>
            <a:off x="0" y="201240"/>
            <a:ext cx="9143640" cy="8823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5200" spc="-1" strike="noStrike">
                <a:solidFill>
                  <a:srgbClr val="1d324b"/>
                </a:solidFill>
                <a:latin typeface="Calibri"/>
                <a:ea typeface="Arial"/>
              </a:rPr>
              <a:t>GEO Strategic Plan</a:t>
            </a:r>
            <a:endParaRPr b="0" lang="en-US" sz="5200" spc="-1" strike="noStrike">
              <a:latin typeface="Arial"/>
            </a:endParaRPr>
          </a:p>
        </p:txBody>
      </p:sp>
      <p:sp>
        <p:nvSpPr>
          <p:cNvPr id="454" name="CustomShape 2"/>
          <p:cNvSpPr/>
          <p:nvPr/>
        </p:nvSpPr>
        <p:spPr>
          <a:xfrm>
            <a:off x="251640" y="1536120"/>
            <a:ext cx="3816000" cy="41396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31859c"/>
                </a:solidFill>
                <a:latin typeface="Arial"/>
                <a:ea typeface="Arial"/>
              </a:rPr>
              <a:t>GEO is a coalition of governments and participating organizations having as its mission the implementation of the </a:t>
            </a:r>
            <a:r>
              <a:rPr b="1" lang="en-US" sz="1400" spc="-1" strike="noStrike">
                <a:solidFill>
                  <a:srgbClr val="31859c"/>
                </a:solidFill>
                <a:latin typeface="Arial"/>
                <a:ea typeface="Arial"/>
              </a:rPr>
              <a:t>Global Earth Observation System of Systems (GEOSS)</a:t>
            </a:r>
            <a:r>
              <a:rPr b="0" lang="en-US" sz="1400" spc="-1" strike="noStrike">
                <a:solidFill>
                  <a:srgbClr val="31859c"/>
                </a:solidFill>
                <a:latin typeface="Arial"/>
                <a:ea typeface="Arial"/>
              </a:rPr>
              <a:t> to meet the need for </a:t>
            </a:r>
            <a:r>
              <a:rPr b="1" lang="en-US" sz="1400" spc="-1" strike="noStrike">
                <a:solidFill>
                  <a:srgbClr val="31859c"/>
                </a:solidFill>
                <a:latin typeface="Arial"/>
                <a:ea typeface="Arial"/>
              </a:rPr>
              <a:t>timely, quality long term global information</a:t>
            </a:r>
            <a:r>
              <a:rPr b="0" lang="en-US" sz="1400" spc="-1" strike="noStrike">
                <a:solidFill>
                  <a:srgbClr val="31859c"/>
                </a:solidFill>
                <a:latin typeface="Arial"/>
                <a:ea typeface="Arial"/>
              </a:rPr>
              <a:t> as a basis for sound decision-making.</a:t>
            </a:r>
            <a:endParaRPr b="0" lang="en-US" sz="1400" spc="-1" strike="noStrike">
              <a:latin typeface="Arial"/>
            </a:endParaRPr>
          </a:p>
          <a:p>
            <a:pPr>
              <a:lnSpc>
                <a:spcPct val="100000"/>
              </a:lnSpc>
            </a:pPr>
            <a:endParaRPr b="0" lang="en-US" sz="1400" spc="-1" strike="noStrike">
              <a:latin typeface="Arial"/>
            </a:endParaRPr>
          </a:p>
          <a:p>
            <a:pPr>
              <a:lnSpc>
                <a:spcPct val="100000"/>
              </a:lnSpc>
            </a:pPr>
            <a:endParaRPr b="0" lang="en-US" sz="1400" spc="-1" strike="noStrike">
              <a:latin typeface="Arial"/>
            </a:endParaRPr>
          </a:p>
          <a:p>
            <a:pPr>
              <a:lnSpc>
                <a:spcPct val="100000"/>
              </a:lnSpc>
            </a:pPr>
            <a:r>
              <a:rPr b="0" lang="en-US" sz="1400" spc="-1" strike="noStrike">
                <a:solidFill>
                  <a:srgbClr val="31859c"/>
                </a:solidFill>
                <a:latin typeface="Arial"/>
                <a:ea typeface="Arial"/>
              </a:rPr>
              <a:t>Earth observations from </a:t>
            </a:r>
            <a:r>
              <a:rPr b="1" lang="en-US" sz="1400" spc="-1" strike="noStrike">
                <a:solidFill>
                  <a:srgbClr val="31859c"/>
                </a:solidFill>
                <a:latin typeface="Arial"/>
                <a:ea typeface="Arial"/>
              </a:rPr>
              <a:t>diverse sources, including satellite, airborne, in-situ platforms, and citizen observatories</a:t>
            </a:r>
            <a:r>
              <a:rPr b="0" lang="en-US" sz="1400" spc="-1" strike="noStrike">
                <a:solidFill>
                  <a:srgbClr val="31859c"/>
                </a:solidFill>
                <a:latin typeface="Arial"/>
                <a:ea typeface="Arial"/>
              </a:rPr>
              <a:t>, when </a:t>
            </a:r>
            <a:r>
              <a:rPr b="1" lang="en-US" sz="1400" spc="-1" strike="noStrike">
                <a:solidFill>
                  <a:srgbClr val="31859c"/>
                </a:solidFill>
                <a:latin typeface="Arial"/>
                <a:ea typeface="Arial"/>
              </a:rPr>
              <a:t>integrated together, </a:t>
            </a:r>
            <a:r>
              <a:rPr b="0" lang="en-US" sz="1400" spc="-1" strike="noStrike">
                <a:solidFill>
                  <a:srgbClr val="31859c"/>
                </a:solidFill>
                <a:latin typeface="Arial"/>
                <a:ea typeface="Arial"/>
              </a:rPr>
              <a:t>provide powerful tools for understanding the </a:t>
            </a:r>
            <a:r>
              <a:rPr b="1" lang="en-US" sz="1400" spc="-1" strike="noStrike">
                <a:solidFill>
                  <a:srgbClr val="31859c"/>
                </a:solidFill>
                <a:latin typeface="Arial"/>
                <a:ea typeface="Arial"/>
              </a:rPr>
              <a:t>past and present conditions </a:t>
            </a:r>
            <a:r>
              <a:rPr b="0" lang="en-US" sz="1400" spc="-1" strike="noStrike">
                <a:solidFill>
                  <a:srgbClr val="31859c"/>
                </a:solidFill>
                <a:latin typeface="Arial"/>
                <a:ea typeface="Arial"/>
              </a:rPr>
              <a:t>of Earth systems, as well as the interplay between them. </a:t>
            </a:r>
            <a:endParaRPr b="0" lang="en-US" sz="1400" spc="-1" strike="noStrike">
              <a:latin typeface="Arial"/>
            </a:endParaRPr>
          </a:p>
          <a:p>
            <a:pPr>
              <a:lnSpc>
                <a:spcPct val="100000"/>
              </a:lnSpc>
            </a:pPr>
            <a:endParaRPr b="0" lang="en-US" sz="1400" spc="-1" strike="noStrike">
              <a:latin typeface="Arial"/>
            </a:endParaRPr>
          </a:p>
          <a:p>
            <a:pPr>
              <a:lnSpc>
                <a:spcPct val="100000"/>
              </a:lnSpc>
            </a:pPr>
            <a:r>
              <a:rPr b="0" lang="en-US" sz="1400" spc="-1" strike="noStrike">
                <a:solidFill>
                  <a:srgbClr val="31859c"/>
                </a:solidFill>
                <a:latin typeface="Arial"/>
                <a:ea typeface="Arial"/>
              </a:rPr>
              <a:t>(GEO Strategic Plan 2016-2025)</a:t>
            </a:r>
            <a:endParaRPr b="0" lang="en-US" sz="1400" spc="-1" strike="noStrike">
              <a:latin typeface="Arial"/>
            </a:endParaRPr>
          </a:p>
          <a:p>
            <a:pPr>
              <a:lnSpc>
                <a:spcPct val="100000"/>
              </a:lnSpc>
            </a:pPr>
            <a:endParaRPr b="0" lang="en-US" sz="1400" spc="-1" strike="noStrike">
              <a:latin typeface="Arial"/>
            </a:endParaRPr>
          </a:p>
        </p:txBody>
      </p:sp>
      <p:pic>
        <p:nvPicPr>
          <p:cNvPr id="455" name="Picture 11" descr=""/>
          <p:cNvPicPr/>
          <p:nvPr/>
        </p:nvPicPr>
        <p:blipFill>
          <a:blip r:embed="rId2"/>
          <a:stretch/>
        </p:blipFill>
        <p:spPr>
          <a:xfrm>
            <a:off x="4284000" y="1989000"/>
            <a:ext cx="4524120" cy="3384000"/>
          </a:xfrm>
          <a:prstGeom prst="rect">
            <a:avLst/>
          </a:prstGeom>
          <a:ln>
            <a:noFill/>
          </a:ln>
        </p:spPr>
      </p:pic>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9" name="image52.jpeg" descr=""/>
          <p:cNvPicPr/>
          <p:nvPr/>
        </p:nvPicPr>
        <p:blipFill>
          <a:blip r:embed="rId1"/>
          <a:stretch/>
        </p:blipFill>
        <p:spPr>
          <a:xfrm>
            <a:off x="0" y="0"/>
            <a:ext cx="9143640" cy="6857640"/>
          </a:xfrm>
          <a:prstGeom prst="rect">
            <a:avLst/>
          </a:prstGeom>
          <a:ln w="12600">
            <a:noFill/>
          </a:ln>
        </p:spPr>
      </p:pic>
      <p:pic>
        <p:nvPicPr>
          <p:cNvPr id="620" name="image53.jpeg" descr=""/>
          <p:cNvPicPr/>
          <p:nvPr/>
        </p:nvPicPr>
        <p:blipFill>
          <a:blip r:embed="rId2"/>
          <a:stretch/>
        </p:blipFill>
        <p:spPr>
          <a:xfrm>
            <a:off x="0" y="0"/>
            <a:ext cx="9143640" cy="6857640"/>
          </a:xfrm>
          <a:prstGeom prst="rect">
            <a:avLst/>
          </a:prstGeom>
          <a:ln w="12600">
            <a:noFill/>
          </a:ln>
        </p:spPr>
      </p:pic>
    </p:spTree>
  </p:cSld>
  <p:timing>
    <p:tnLst>
      <p:par>
        <p:cTn id="54" dur="indefinite" restart="never" nodeType="tmRoot">
          <p:childTnLst>
            <p:seq>
              <p:cTn id="55"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621" name="CustomShape 1"/>
          <p:cNvSpPr/>
          <p:nvPr/>
        </p:nvSpPr>
        <p:spPr>
          <a:xfrm>
            <a:off x="107640" y="1028880"/>
            <a:ext cx="8928720" cy="5231520"/>
          </a:xfrm>
          <a:prstGeom prst="rect">
            <a:avLst/>
          </a:prstGeom>
          <a:noFill/>
          <a:ln>
            <a:noFill/>
          </a:ln>
        </p:spPr>
        <p:style>
          <a:lnRef idx="0"/>
          <a:fillRef idx="0"/>
          <a:effectRef idx="0"/>
          <a:fontRef idx="minor"/>
        </p:style>
        <p:txBody>
          <a:bodyPr lIns="90000" rIns="90000" tIns="45000" bIns="45000"/>
          <a:p>
            <a:pPr algn="ctr">
              <a:lnSpc>
                <a:spcPct val="100000"/>
              </a:lnSpc>
            </a:pPr>
            <a:endParaRPr b="0" lang="en-US" sz="1800" spc="-1" strike="noStrike">
              <a:latin typeface="Arial"/>
            </a:endParaRPr>
          </a:p>
          <a:p>
            <a:pPr>
              <a:lnSpc>
                <a:spcPct val="100000"/>
              </a:lnSpc>
            </a:pPr>
            <a:r>
              <a:rPr b="0" lang="en-US" sz="1200" spc="-1" strike="noStrike">
                <a:solidFill>
                  <a:srgbClr val="000000"/>
                </a:solidFill>
                <a:latin typeface="Arial"/>
                <a:ea typeface="Arial"/>
              </a:rPr>
              <a:t>1. Development of common protocols and methods to facilitate free and open data access wherever possible;</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2.“ Big data” and related emerging issues, e.g. regarding the role of the private sector in Earth observations;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3. Monitoring of greenhouse gases, e.g. through coordination between the GEO Global Carbon Observing and Analysis Systems and the proposed WMO Integrated Global Greenhouse Gases Information System – IG3IS;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4. Promotion of an integrated “Systems of Systems” approach to Earth observations at the regional and national level, e.g. via coordination of regional</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5. Radiofrequency coordination, with the aim of protecting frequency bands that are critical to the acquisition and dissemination of Earth observations;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6. Cryosphere activities, as exemplified by GEO Cold Region Activities and the WMO Polar and High Mountain Regions activities, including the Global Cryosphere Watch, Year of Polar Prediction, etc.;</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7. Highlighting the role of and strengthening the in situ marine observing systems;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8. Support for the Global Framework for Climate Services priorities: Agriculture and Food Security, Disaster Risk Reduction, Health, Energy and Water;</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9. Further exploitation of the synergy of the WMO Information System (WIS) global and national infrastructure (GISCs, DCPCs and NCs) and the GEO Common Infrastructure (GCI); </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10. Joint activities to quantify and highlight the socioeconomic benefit of Earth observations;</a:t>
            </a:r>
            <a:endParaRPr b="0" lang="en-US" sz="1200" spc="-1" strike="noStrike">
              <a:latin typeface="Arial"/>
            </a:endParaRPr>
          </a:p>
          <a:p>
            <a:pPr>
              <a:lnSpc>
                <a:spcPct val="100000"/>
              </a:lnSpc>
            </a:pPr>
            <a:endParaRPr b="0" lang="en-US" sz="1200" spc="-1" strike="noStrike">
              <a:latin typeface="Arial"/>
            </a:endParaRPr>
          </a:p>
          <a:p>
            <a:pPr>
              <a:lnSpc>
                <a:spcPct val="100000"/>
              </a:lnSpc>
            </a:pPr>
            <a:r>
              <a:rPr b="0" lang="en-US" sz="1200" spc="-1" strike="noStrike">
                <a:solidFill>
                  <a:srgbClr val="000000"/>
                </a:solidFill>
                <a:latin typeface="Arial"/>
                <a:ea typeface="Arial"/>
              </a:rPr>
              <a:t>11. Joint activities to identify and document user needs for information for decision-making and Earth observations.</a:t>
            </a:r>
            <a:endParaRPr b="0" lang="en-US" sz="1200" spc="-1" strike="noStrike">
              <a:latin typeface="Arial"/>
            </a:endParaRPr>
          </a:p>
        </p:txBody>
      </p:sp>
      <p:sp>
        <p:nvSpPr>
          <p:cNvPr id="622" name="CustomShape 2"/>
          <p:cNvSpPr/>
          <p:nvPr/>
        </p:nvSpPr>
        <p:spPr>
          <a:xfrm>
            <a:off x="1835640" y="116640"/>
            <a:ext cx="5472360" cy="639000"/>
          </a:xfrm>
          <a:prstGeom prst="rect">
            <a:avLst/>
          </a:prstGeom>
          <a:noFill/>
          <a:ln>
            <a:noFill/>
          </a:ln>
        </p:spPr>
        <p:style>
          <a:lnRef idx="0"/>
          <a:fillRef idx="0"/>
          <a:effectRef idx="0"/>
          <a:fontRef idx="minor"/>
        </p:style>
        <p:txBody>
          <a:bodyPr lIns="90000" rIns="90000" tIns="45000" bIns="45000"/>
          <a:p>
            <a:pPr algn="ctr">
              <a:lnSpc>
                <a:spcPct val="100000"/>
              </a:lnSpc>
            </a:pPr>
            <a:endParaRPr b="0" lang="en-US" sz="1800" spc="-1" strike="noStrike">
              <a:latin typeface="Arial"/>
            </a:endParaRPr>
          </a:p>
          <a:p>
            <a:pPr algn="ctr">
              <a:lnSpc>
                <a:spcPct val="100000"/>
              </a:lnSpc>
            </a:pPr>
            <a:r>
              <a:rPr b="1" lang="en-US" sz="1800" spc="-1" strike="noStrike" cap="all">
                <a:solidFill>
                  <a:srgbClr val="000000"/>
                </a:solidFill>
                <a:latin typeface="Arial"/>
                <a:ea typeface="Arial"/>
              </a:rPr>
              <a:t>WMO-GEO key collaboration areas</a:t>
            </a:r>
            <a:endParaRPr b="0" lang="en-US" sz="1800" spc="-1" strike="noStrike">
              <a:latin typeface="Arial"/>
            </a:endParaRPr>
          </a:p>
        </p:txBody>
      </p:sp>
    </p:spTree>
  </p:cSld>
  <p:timing>
    <p:tnLst>
      <p:par>
        <p:cTn id="56" dur="indefinite" restart="never" nodeType="tmRoot">
          <p:childTnLst>
            <p:seq>
              <p:cTn id="57"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623" name="TextShape 1"/>
          <p:cNvSpPr txBox="1"/>
          <p:nvPr/>
        </p:nvSpPr>
        <p:spPr>
          <a:xfrm>
            <a:off x="323640" y="692640"/>
            <a:ext cx="8352720" cy="6048360"/>
          </a:xfrm>
          <a:prstGeom prst="rect">
            <a:avLst/>
          </a:prstGeom>
          <a:noFill/>
          <a:ln w="12600">
            <a:noFill/>
          </a:ln>
        </p:spPr>
        <p:txBody>
          <a:bodyPr lIns="45720" rIns="45720" anchor="b"/>
          <a:p>
            <a:pPr>
              <a:lnSpc>
                <a:spcPct val="100000"/>
              </a:lnSpc>
              <a:spcBef>
                <a:spcPts val="400"/>
              </a:spcBef>
            </a:pPr>
            <a:r>
              <a:rPr b="0" lang="en-US" sz="1400" spc="-1" strike="noStrike">
                <a:solidFill>
                  <a:srgbClr val="000000"/>
                </a:solidFill>
                <a:latin typeface="Calibri"/>
                <a:ea typeface="Calibri"/>
              </a:rPr>
              <a:t>Based on above-mentioned achievements and recommendations, focusing on the </a:t>
            </a:r>
            <a:r>
              <a:rPr b="1" lang="en-US" sz="1400" spc="-1" strike="noStrike">
                <a:solidFill>
                  <a:srgbClr val="000000"/>
                </a:solidFill>
                <a:latin typeface="Calibri"/>
                <a:ea typeface="Calibri"/>
              </a:rPr>
              <a:t>WIGOS contributions to GEOSS </a:t>
            </a:r>
            <a:r>
              <a:rPr b="0" lang="en-US" sz="1400" spc="-1" strike="noStrike">
                <a:solidFill>
                  <a:srgbClr val="000000"/>
                </a:solidFill>
                <a:latin typeface="Calibri"/>
                <a:ea typeface="Calibri"/>
              </a:rPr>
              <a:t>in particular its Foundational Tasks, following tasks can be identified with potential collaborations:</a:t>
            </a:r>
            <a:endParaRPr b="0" lang="en-US" sz="1400" spc="-1" strike="noStrike">
              <a:solidFill>
                <a:srgbClr val="000000"/>
              </a:solidFill>
              <a:latin typeface="Calibri"/>
            </a:endParaRPr>
          </a:p>
          <a:p>
            <a:pPr>
              <a:lnSpc>
                <a:spcPct val="100000"/>
              </a:lnSpc>
              <a:spcBef>
                <a:spcPts val="400"/>
              </a:spcBef>
            </a:pPr>
            <a:endParaRPr b="0" lang="en-US" sz="14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Advancing GEOSS Data Sharing principles</a:t>
            </a:r>
            <a:r>
              <a:rPr b="0" lang="en-US" sz="1200" spc="-1" strike="noStrike">
                <a:solidFill>
                  <a:srgbClr val="000000"/>
                </a:solidFill>
                <a:latin typeface="Calibri"/>
                <a:ea typeface="Calibri"/>
              </a:rPr>
              <a:t>;  Proposed contribution: WIGOS to contribute to the task for sharing the practices in WMO efforts on open data and for making joint efforts on more open data.</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GCI Operation;</a:t>
            </a:r>
            <a:r>
              <a:rPr b="0" lang="en-US" sz="1200" spc="-1" strike="noStrike">
                <a:solidFill>
                  <a:srgbClr val="000000"/>
                </a:solidFill>
                <a:latin typeface="Calibri"/>
                <a:ea typeface="Calibri"/>
              </a:rPr>
              <a:t>  Proposed contribution:  WIS through Germany DWD-GISC to contribute to the task for continuing improvement of the WIS and GCI interface.</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GCI Development; </a:t>
            </a:r>
            <a:r>
              <a:rPr b="0" lang="en-US" sz="1200" spc="-1" strike="noStrike">
                <a:solidFill>
                  <a:srgbClr val="000000"/>
                </a:solidFill>
                <a:latin typeface="Calibri"/>
                <a:ea typeface="Calibri"/>
              </a:rPr>
              <a:t>Proposed contribution: WIS through Germany DWD-GISC to contribute to the task for continuing improvement of the WIS and GCI interface.</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Global Observing and Information Systems ; </a:t>
            </a:r>
            <a:r>
              <a:rPr b="0" lang="en-US" sz="1200" spc="-1" strike="noStrike">
                <a:solidFill>
                  <a:srgbClr val="000000"/>
                </a:solidFill>
                <a:latin typeface="Calibri"/>
                <a:ea typeface="Calibri"/>
              </a:rPr>
              <a:t>Proposed contribution: WIGOS and WIS to lead the task and start leveraging and promoting WIGOS OSCAR, WIGOS 2040 Space vision activities and WIS to GEO for seeking the way to integrate WIGOS and WIS into GEOSS effectively and also for involving more systems to take part in this task.</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GEONETCast</a:t>
            </a:r>
            <a:r>
              <a:rPr b="0" lang="en-US" sz="1200" spc="-1" strike="noStrike">
                <a:solidFill>
                  <a:srgbClr val="000000"/>
                </a:solidFill>
                <a:latin typeface="Calibri"/>
                <a:ea typeface="Calibri"/>
              </a:rPr>
              <a:t>: Proposed contribution:  EUMETSAT, NOAA and CMA have committed their continuous leading and contributing the task.  </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 </a:t>
            </a:r>
            <a:r>
              <a:rPr b="1" lang="en-US" sz="1200" spc="-1" strike="noStrike">
                <a:solidFill>
                  <a:srgbClr val="000000"/>
                </a:solidFill>
                <a:latin typeface="Calibri"/>
                <a:ea typeface="Calibri"/>
              </a:rPr>
              <a:t>GEOSS Satellite Earth Observation Resources; </a:t>
            </a:r>
            <a:r>
              <a:rPr b="0" lang="en-US" sz="1200" spc="-1" strike="noStrike">
                <a:solidFill>
                  <a:srgbClr val="000000"/>
                </a:solidFill>
                <a:latin typeface="Calibri"/>
                <a:ea typeface="Calibri"/>
              </a:rPr>
              <a:t>Proposed contribution: CEOS and its member space agencies are leading the task. It would be worthwhile WIGOS and CGMS to participate to the task in order for more systematic coordination between R&amp;D and Operational satellite providers to ensure the long-term availability of the data. WIGOS to seek opportunities to have dialogues with CEOS. </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GEOSS in situ Earth Observation Resources;</a:t>
            </a:r>
            <a:r>
              <a:rPr b="0" lang="en-US" sz="1200" spc="-1" strike="noStrike">
                <a:solidFill>
                  <a:srgbClr val="000000"/>
                </a:solidFill>
                <a:latin typeface="Calibri"/>
                <a:ea typeface="Calibri"/>
              </a:rPr>
              <a:t> Proposed contribution: WIGOS to contribute to the task and start leveraging and promoting WIGOS activities on in situ for seeking the way to show value of GEO coordination across different in situ systems.</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1" lang="en-US" sz="1200" spc="-1" strike="noStrike">
                <a:solidFill>
                  <a:srgbClr val="000000"/>
                </a:solidFill>
                <a:latin typeface="Calibri"/>
                <a:ea typeface="Calibri"/>
              </a:rPr>
              <a:t>Systematic determination of user needs / observational gaps; </a:t>
            </a:r>
            <a:r>
              <a:rPr b="0" lang="en-US" sz="1200" spc="-1" strike="noStrike">
                <a:solidFill>
                  <a:srgbClr val="000000"/>
                </a:solidFill>
                <a:latin typeface="Calibri"/>
                <a:ea typeface="Calibri"/>
              </a:rPr>
              <a:t> Proposed contribution:WIGOS to contribute to the task through leveraging the Rolling Requirement Process.</a:t>
            </a:r>
            <a:endParaRPr b="0" lang="en-US" sz="1200" spc="-1" strike="noStrike">
              <a:solidFill>
                <a:srgbClr val="000000"/>
              </a:solidFill>
              <a:latin typeface="Calibri"/>
            </a:endParaRPr>
          </a:p>
          <a:p>
            <a:pPr>
              <a:lnSpc>
                <a:spcPct val="100000"/>
              </a:lnSpc>
              <a:spcBef>
                <a:spcPts val="400"/>
              </a:spcBef>
            </a:pPr>
            <a:endParaRPr b="0" lang="en-US" sz="1200" spc="-1" strike="noStrike">
              <a:solidFill>
                <a:srgbClr val="000000"/>
              </a:solidFill>
              <a:latin typeface="Calibri"/>
            </a:endParaRPr>
          </a:p>
          <a:p>
            <a:pPr>
              <a:lnSpc>
                <a:spcPct val="100000"/>
              </a:lnSpc>
              <a:spcBef>
                <a:spcPts val="400"/>
              </a:spcBef>
            </a:pPr>
            <a:r>
              <a:rPr b="0" lang="en-US" sz="1200" spc="-1" strike="noStrike">
                <a:solidFill>
                  <a:srgbClr val="000000"/>
                </a:solidFill>
                <a:latin typeface="Calibri"/>
                <a:ea typeface="Calibri"/>
              </a:rPr>
              <a:t> </a:t>
            </a:r>
            <a:r>
              <a:rPr b="1" lang="en-US" sz="1200" spc="-1" strike="noStrike">
                <a:solidFill>
                  <a:srgbClr val="000000"/>
                </a:solidFill>
                <a:latin typeface="Calibri"/>
                <a:ea typeface="Calibri"/>
              </a:rPr>
              <a:t>Radio Frequency Protection; </a:t>
            </a:r>
            <a:r>
              <a:rPr b="0" lang="en-US" sz="1200" spc="-1" strike="noStrike">
                <a:solidFill>
                  <a:srgbClr val="000000"/>
                </a:solidFill>
                <a:latin typeface="Calibri"/>
                <a:ea typeface="Calibri"/>
              </a:rPr>
              <a:t>Proposed contribution: WIS to lead the task leveraging through SG-RFC process.</a:t>
            </a:r>
            <a:endParaRPr b="0" lang="en-US" sz="1200" spc="-1" strike="noStrike">
              <a:solidFill>
                <a:srgbClr val="000000"/>
              </a:solidFill>
              <a:latin typeface="Calibri"/>
            </a:endParaRPr>
          </a:p>
        </p:txBody>
      </p:sp>
    </p:spTree>
  </p:cSld>
  <p:timing>
    <p:tnLst>
      <p:par>
        <p:cTn id="58" dur="indefinite" restart="never" nodeType="tmRoot">
          <p:childTnLst>
            <p:seq>
              <p:cTn id="59"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6" name="image14.jpeg" descr=""/>
          <p:cNvPicPr/>
          <p:nvPr/>
        </p:nvPicPr>
        <p:blipFill>
          <a:blip r:embed="rId1"/>
          <a:stretch/>
        </p:blipFill>
        <p:spPr>
          <a:xfrm>
            <a:off x="0" y="-9000"/>
            <a:ext cx="9143640" cy="6857640"/>
          </a:xfrm>
          <a:prstGeom prst="rect">
            <a:avLst/>
          </a:prstGeom>
          <a:ln w="12600">
            <a:noFill/>
          </a:ln>
        </p:spPr>
      </p:pic>
      <p:pic>
        <p:nvPicPr>
          <p:cNvPr id="457" name="image8.jpeg" descr=""/>
          <p:cNvPicPr/>
          <p:nvPr/>
        </p:nvPicPr>
        <p:blipFill>
          <a:blip r:embed="rId2"/>
          <a:stretch/>
        </p:blipFill>
        <p:spPr>
          <a:xfrm>
            <a:off x="0" y="6068160"/>
            <a:ext cx="9143640" cy="776880"/>
          </a:xfrm>
          <a:prstGeom prst="rect">
            <a:avLst/>
          </a:prstGeom>
          <a:ln w="12600">
            <a:noFill/>
          </a:ln>
        </p:spPr>
      </p:pic>
      <p:pic>
        <p:nvPicPr>
          <p:cNvPr id="458" name="image2.png" descr=""/>
          <p:cNvPicPr/>
          <p:nvPr/>
        </p:nvPicPr>
        <p:blipFill>
          <a:blip r:embed="rId3"/>
          <a:stretch/>
        </p:blipFill>
        <p:spPr>
          <a:xfrm>
            <a:off x="491760" y="373680"/>
            <a:ext cx="7978320" cy="5535720"/>
          </a:xfrm>
          <a:prstGeom prst="rect">
            <a:avLst/>
          </a:prstGeom>
          <a:ln w="12600">
            <a:noFill/>
          </a:ln>
        </p:spPr>
      </p:pic>
      <p:sp>
        <p:nvSpPr>
          <p:cNvPr id="459" name="CustomShape 1"/>
          <p:cNvSpPr/>
          <p:nvPr/>
        </p:nvSpPr>
        <p:spPr>
          <a:xfrm>
            <a:off x="2914200" y="720720"/>
            <a:ext cx="3315600" cy="376920"/>
          </a:xfrm>
          <a:prstGeom prst="rect">
            <a:avLst/>
          </a:prstGeom>
          <a:noFill/>
          <a:ln w="12600">
            <a:noFill/>
          </a:ln>
        </p:spPr>
        <p:style>
          <a:lnRef idx="0"/>
          <a:fillRef idx="0"/>
          <a:effectRef idx="0"/>
          <a:fontRef idx="minor"/>
        </p:style>
        <p:txBody>
          <a:bodyPr wrap="none" lIns="35640" rIns="35640" tIns="35640" bIns="35640" anchor="ctr"/>
          <a:p>
            <a:pPr algn="ctr">
              <a:lnSpc>
                <a:spcPct val="100000"/>
              </a:lnSpc>
            </a:pPr>
            <a:r>
              <a:rPr b="0" lang="en-US" sz="2000" spc="-1" strike="noStrike">
                <a:solidFill>
                  <a:srgbClr val="1e4e5c"/>
                </a:solidFill>
                <a:latin typeface="Avenir Light"/>
                <a:ea typeface="Avenir Light"/>
              </a:rPr>
              <a:t>105 MEMBER COUNTRIES</a:t>
            </a:r>
            <a:endParaRPr b="0" lang="en-US" sz="20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60" name="image14.jpeg" descr=""/>
          <p:cNvPicPr/>
          <p:nvPr/>
        </p:nvPicPr>
        <p:blipFill>
          <a:blip r:embed="rId1"/>
          <a:stretch/>
        </p:blipFill>
        <p:spPr>
          <a:xfrm>
            <a:off x="0" y="-9000"/>
            <a:ext cx="9143640" cy="6857640"/>
          </a:xfrm>
          <a:prstGeom prst="rect">
            <a:avLst/>
          </a:prstGeom>
          <a:ln w="12600">
            <a:noFill/>
          </a:ln>
        </p:spPr>
      </p:pic>
      <p:pic>
        <p:nvPicPr>
          <p:cNvPr id="461" name="image8.jpeg" descr=""/>
          <p:cNvPicPr/>
          <p:nvPr/>
        </p:nvPicPr>
        <p:blipFill>
          <a:blip r:embed="rId2"/>
          <a:stretch/>
        </p:blipFill>
        <p:spPr>
          <a:xfrm>
            <a:off x="0" y="6068160"/>
            <a:ext cx="9143640" cy="776880"/>
          </a:xfrm>
          <a:prstGeom prst="rect">
            <a:avLst/>
          </a:prstGeom>
          <a:ln w="12600">
            <a:noFill/>
          </a:ln>
        </p:spPr>
      </p:pic>
      <p:sp>
        <p:nvSpPr>
          <p:cNvPr id="462" name="CustomShape 1"/>
          <p:cNvSpPr/>
          <p:nvPr/>
        </p:nvSpPr>
        <p:spPr>
          <a:xfrm>
            <a:off x="2222280" y="720720"/>
            <a:ext cx="4699440" cy="376920"/>
          </a:xfrm>
          <a:prstGeom prst="rect">
            <a:avLst/>
          </a:prstGeom>
          <a:noFill/>
          <a:ln w="12600">
            <a:noFill/>
          </a:ln>
        </p:spPr>
        <p:style>
          <a:lnRef idx="0"/>
          <a:fillRef idx="0"/>
          <a:effectRef idx="0"/>
          <a:fontRef idx="minor"/>
        </p:style>
        <p:txBody>
          <a:bodyPr wrap="none" lIns="35640" rIns="35640" tIns="35640" bIns="35640" anchor="ctr"/>
          <a:p>
            <a:pPr algn="ctr">
              <a:lnSpc>
                <a:spcPct val="100000"/>
              </a:lnSpc>
            </a:pPr>
            <a:r>
              <a:rPr b="0" lang="en-US" sz="2000" spc="-1" strike="noStrike">
                <a:solidFill>
                  <a:srgbClr val="1e4e5c"/>
                </a:solidFill>
                <a:latin typeface="Avenir Light"/>
                <a:ea typeface="Avenir Light"/>
              </a:rPr>
              <a:t>118 PARTICIPATING ORGANIZATIONS</a:t>
            </a:r>
            <a:endParaRPr b="0" lang="en-US" sz="2000" spc="-1" strike="noStrike">
              <a:latin typeface="Arial"/>
            </a:endParaRPr>
          </a:p>
        </p:txBody>
      </p:sp>
      <p:pic>
        <p:nvPicPr>
          <p:cNvPr id="463" name="image3.png" descr=""/>
          <p:cNvPicPr/>
          <p:nvPr/>
        </p:nvPicPr>
        <p:blipFill>
          <a:blip r:embed="rId3"/>
          <a:stretch/>
        </p:blipFill>
        <p:spPr>
          <a:xfrm>
            <a:off x="1577520" y="1319040"/>
            <a:ext cx="5988240" cy="4557600"/>
          </a:xfrm>
          <a:prstGeom prst="rect">
            <a:avLst/>
          </a:prstGeom>
          <a:ln w="12600">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4" name="Picture 4" descr=""/>
          <p:cNvPicPr/>
          <p:nvPr/>
        </p:nvPicPr>
        <p:blipFill>
          <a:blip r:embed="rId1"/>
          <a:stretch/>
        </p:blipFill>
        <p:spPr>
          <a:xfrm>
            <a:off x="0" y="-40680"/>
            <a:ext cx="9143640" cy="6857640"/>
          </a:xfrm>
          <a:prstGeom prst="rect">
            <a:avLst/>
          </a:prstGeom>
          <a:ln>
            <a:noFill/>
          </a:ln>
        </p:spPr>
      </p:pic>
      <p:pic>
        <p:nvPicPr>
          <p:cNvPr id="465" name="Picture 4" descr=""/>
          <p:cNvPicPr/>
          <p:nvPr/>
        </p:nvPicPr>
        <p:blipFill>
          <a:blip r:embed="rId2"/>
          <a:stretch/>
        </p:blipFill>
        <p:spPr>
          <a:xfrm>
            <a:off x="5089320" y="5120280"/>
            <a:ext cx="515880" cy="400320"/>
          </a:xfrm>
          <a:prstGeom prst="rect">
            <a:avLst/>
          </a:prstGeom>
          <a:ln>
            <a:noFill/>
          </a:ln>
          <a:effectLst>
            <a:outerShdw algn="tl" blurRad="50800" dir="2700000" dist="38100" rotWithShape="0">
              <a:srgbClr val="000000">
                <a:alpha val="40000"/>
              </a:srgbClr>
            </a:outerShdw>
          </a:effectLst>
        </p:spPr>
      </p:pic>
      <p:sp>
        <p:nvSpPr>
          <p:cNvPr id="466" name="CustomShape 1"/>
          <p:cNvSpPr/>
          <p:nvPr/>
        </p:nvSpPr>
        <p:spPr>
          <a:xfrm>
            <a:off x="4975200" y="4956120"/>
            <a:ext cx="828720" cy="21204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800" spc="-1" strike="noStrike">
                <a:solidFill>
                  <a:srgbClr val="376092"/>
                </a:solidFill>
                <a:latin typeface="Arial"/>
                <a:ea typeface="Arial"/>
              </a:rPr>
              <a:t>Yellow Pages</a:t>
            </a:r>
            <a:endParaRPr b="0" lang="en-US" sz="800" spc="-1" strike="noStrike">
              <a:latin typeface="Arial"/>
            </a:endParaRPr>
          </a:p>
        </p:txBody>
      </p:sp>
      <p:pic>
        <p:nvPicPr>
          <p:cNvPr id="467" name="Picture 18" descr=""/>
          <p:cNvPicPr/>
          <p:nvPr/>
        </p:nvPicPr>
        <p:blipFill>
          <a:blip r:embed="rId3"/>
          <a:srcRect l="10317" t="14543" r="0" b="0"/>
          <a:stretch/>
        </p:blipFill>
        <p:spPr>
          <a:xfrm>
            <a:off x="5605560" y="5120640"/>
            <a:ext cx="596880" cy="193680"/>
          </a:xfrm>
          <a:prstGeom prst="rect">
            <a:avLst/>
          </a:prstGeom>
          <a:ln>
            <a:noFill/>
          </a:ln>
        </p:spPr>
      </p:pic>
      <p:grpSp>
        <p:nvGrpSpPr>
          <p:cNvPr id="468" name="Group 2"/>
          <p:cNvGrpSpPr/>
          <p:nvPr/>
        </p:nvGrpSpPr>
        <p:grpSpPr>
          <a:xfrm>
            <a:off x="3900240" y="3279960"/>
            <a:ext cx="1235880" cy="1325880"/>
            <a:chOff x="3900240" y="3279960"/>
            <a:chExt cx="1235880" cy="1325880"/>
          </a:xfrm>
        </p:grpSpPr>
        <p:sp>
          <p:nvSpPr>
            <p:cNvPr id="469" name="CustomShape 3"/>
            <p:cNvSpPr/>
            <p:nvPr/>
          </p:nvSpPr>
          <p:spPr>
            <a:xfrm>
              <a:off x="4646520" y="3510720"/>
              <a:ext cx="482040" cy="216360"/>
            </a:xfrm>
            <a:prstGeom prst="rect">
              <a:avLst/>
            </a:prstGeom>
            <a:solidFill>
              <a:srgbClr val="ffffff"/>
            </a:solidFill>
            <a:ln>
              <a:solidFill>
                <a:srgbClr val="ffffff"/>
              </a:solidFill>
              <a:round/>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0" name="CustomShape 4"/>
            <p:cNvSpPr/>
            <p:nvPr/>
          </p:nvSpPr>
          <p:spPr>
            <a:xfrm>
              <a:off x="4652640" y="3279960"/>
              <a:ext cx="482040" cy="216360"/>
            </a:xfrm>
            <a:prstGeom prst="rect">
              <a:avLst/>
            </a:prstGeom>
            <a:solidFill>
              <a:srgbClr val="ffffff"/>
            </a:solidFill>
            <a:ln>
              <a:solidFill>
                <a:srgbClr val="ffffff"/>
              </a:solidFill>
              <a:round/>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1" name="CustomShape 5"/>
            <p:cNvSpPr/>
            <p:nvPr/>
          </p:nvSpPr>
          <p:spPr>
            <a:xfrm>
              <a:off x="4654080" y="3882960"/>
              <a:ext cx="482040" cy="216360"/>
            </a:xfrm>
            <a:prstGeom prst="rect">
              <a:avLst/>
            </a:prstGeom>
            <a:solidFill>
              <a:srgbClr val="ffffff"/>
            </a:solidFill>
            <a:ln>
              <a:solidFill>
                <a:srgbClr val="ffffff"/>
              </a:solidFill>
              <a:round/>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2" name="CustomShape 6"/>
            <p:cNvSpPr/>
            <p:nvPr/>
          </p:nvSpPr>
          <p:spPr>
            <a:xfrm>
              <a:off x="3900240" y="3521880"/>
              <a:ext cx="1059480" cy="1083960"/>
            </a:xfrm>
            <a:prstGeom prst="ellipse">
              <a:avLst/>
            </a:prstGeom>
            <a:solidFill>
              <a:srgbClr val="ffffff"/>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grpSp>
        <p:nvGrpSpPr>
          <p:cNvPr id="473" name="Group 7"/>
          <p:cNvGrpSpPr/>
          <p:nvPr/>
        </p:nvGrpSpPr>
        <p:grpSpPr>
          <a:xfrm>
            <a:off x="5948640" y="4336560"/>
            <a:ext cx="1536120" cy="842040"/>
            <a:chOff x="5948640" y="4336560"/>
            <a:chExt cx="1536120" cy="842040"/>
          </a:xfrm>
        </p:grpSpPr>
        <p:grpSp>
          <p:nvGrpSpPr>
            <p:cNvPr id="474" name="Group 8"/>
            <p:cNvGrpSpPr/>
            <p:nvPr/>
          </p:nvGrpSpPr>
          <p:grpSpPr>
            <a:xfrm>
              <a:off x="5948640" y="4336560"/>
              <a:ext cx="1536120" cy="842040"/>
              <a:chOff x="5948640" y="4336560"/>
              <a:chExt cx="1536120" cy="842040"/>
            </a:xfrm>
          </p:grpSpPr>
          <p:sp>
            <p:nvSpPr>
              <p:cNvPr id="475" name="CustomShape 9"/>
              <p:cNvSpPr/>
              <p:nvPr/>
            </p:nvSpPr>
            <p:spPr>
              <a:xfrm>
                <a:off x="6796080" y="4473360"/>
                <a:ext cx="455400" cy="30312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6" name="CustomShape 10"/>
              <p:cNvSpPr/>
              <p:nvPr/>
            </p:nvSpPr>
            <p:spPr>
              <a:xfrm>
                <a:off x="6512400" y="4603680"/>
                <a:ext cx="972360" cy="57492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7" name="CustomShape 11"/>
              <p:cNvSpPr/>
              <p:nvPr/>
            </p:nvSpPr>
            <p:spPr>
              <a:xfrm>
                <a:off x="6225840" y="4693680"/>
                <a:ext cx="928440" cy="481680"/>
              </a:xfrm>
              <a:prstGeom prst="rect">
                <a:avLst/>
              </a:prstGeom>
              <a:solidFill>
                <a:srgbClr val="ffffff"/>
              </a:solidFill>
              <a:ln>
                <a:solidFill>
                  <a:srgbClr val="ffffff"/>
                </a:solidFill>
                <a:round/>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8" name="CustomShape 12"/>
              <p:cNvSpPr/>
              <p:nvPr/>
            </p:nvSpPr>
            <p:spPr>
              <a:xfrm>
                <a:off x="6453000" y="4336560"/>
                <a:ext cx="544320" cy="49248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79" name="CustomShape 13"/>
              <p:cNvSpPr/>
              <p:nvPr/>
            </p:nvSpPr>
            <p:spPr>
              <a:xfrm>
                <a:off x="5948640" y="4679640"/>
                <a:ext cx="589680" cy="49248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80" name="CustomShape 14"/>
              <p:cNvSpPr/>
              <p:nvPr/>
            </p:nvSpPr>
            <p:spPr>
              <a:xfrm>
                <a:off x="6171120" y="4458600"/>
                <a:ext cx="544320" cy="49248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481" name="CustomShape 15"/>
            <p:cNvSpPr/>
            <p:nvPr/>
          </p:nvSpPr>
          <p:spPr>
            <a:xfrm>
              <a:off x="6927120" y="4824360"/>
              <a:ext cx="468000" cy="353880"/>
            </a:xfrm>
            <a:prstGeom prst="ellipse">
              <a:avLst/>
            </a:prstGeom>
            <a:solidFill>
              <a:schemeClr val="bg1"/>
            </a:solidFill>
            <a:ln>
              <a:noFill/>
            </a:ln>
            <a:effectLst>
              <a:outerShdw blurRad="38100" dir="5400000" dist="23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482" name="CustomShape 16"/>
          <p:cNvSpPr/>
          <p:nvPr/>
        </p:nvSpPr>
        <p:spPr>
          <a:xfrm>
            <a:off x="5842800" y="3216600"/>
            <a:ext cx="1708200" cy="58680"/>
          </a:xfrm>
          <a:prstGeom prst="rect">
            <a:avLst/>
          </a:prstGeom>
          <a:solidFill>
            <a:schemeClr val="bg1"/>
          </a:solidFill>
          <a:ln>
            <a:noFill/>
          </a:ln>
        </p:spPr>
        <p:style>
          <a:lnRef idx="2">
            <a:schemeClr val="dk1"/>
          </a:lnRef>
          <a:fillRef idx="1">
            <a:schemeClr val="lt1"/>
          </a:fillRef>
          <a:effectRef idx="0">
            <a:schemeClr val="dk1"/>
          </a:effectRef>
          <a:fontRef idx="minor"/>
        </p:style>
      </p:sp>
      <p:grpSp>
        <p:nvGrpSpPr>
          <p:cNvPr id="483" name="Group 17"/>
          <p:cNvGrpSpPr/>
          <p:nvPr/>
        </p:nvGrpSpPr>
        <p:grpSpPr>
          <a:xfrm>
            <a:off x="5133960" y="4213080"/>
            <a:ext cx="976680" cy="579600"/>
            <a:chOff x="5133960" y="4213080"/>
            <a:chExt cx="976680" cy="579600"/>
          </a:xfrm>
        </p:grpSpPr>
        <p:pic>
          <p:nvPicPr>
            <p:cNvPr id="484" name="Picture 3" descr=""/>
            <p:cNvPicPr/>
            <p:nvPr/>
          </p:nvPicPr>
          <p:blipFill>
            <a:blip r:embed="rId4"/>
            <a:stretch/>
          </p:blipFill>
          <p:spPr>
            <a:xfrm>
              <a:off x="5133960" y="4423680"/>
              <a:ext cx="468360" cy="369000"/>
            </a:xfrm>
            <a:prstGeom prst="rect">
              <a:avLst/>
            </a:prstGeom>
            <a:ln>
              <a:noFill/>
            </a:ln>
            <a:effectLst>
              <a:outerShdw algn="tl" blurRad="50800" dir="2700000" dist="38100" rotWithShape="0">
                <a:srgbClr val="000000">
                  <a:alpha val="40000"/>
                </a:srgbClr>
              </a:outerShdw>
            </a:effectLst>
          </p:spPr>
        </p:pic>
        <p:sp>
          <p:nvSpPr>
            <p:cNvPr id="485" name="CustomShape 18"/>
            <p:cNvSpPr/>
            <p:nvPr/>
          </p:nvSpPr>
          <p:spPr>
            <a:xfrm>
              <a:off x="5190480" y="4213080"/>
              <a:ext cx="920160" cy="21204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800" spc="-1" strike="noStrike">
                  <a:solidFill>
                    <a:srgbClr val="376092"/>
                  </a:solidFill>
                  <a:latin typeface="Arial"/>
                  <a:ea typeface="Arial"/>
                </a:rPr>
                <a:t>Status Checker</a:t>
              </a:r>
              <a:endParaRPr b="0" lang="en-US" sz="800" spc="-1" strike="noStrike">
                <a:latin typeface="Arial"/>
              </a:endParaRPr>
            </a:p>
          </p:txBody>
        </p:sp>
      </p:grpSp>
      <p:pic>
        <p:nvPicPr>
          <p:cNvPr id="486" name="Picture 24" descr=""/>
          <p:cNvPicPr/>
          <p:nvPr/>
        </p:nvPicPr>
        <p:blipFill>
          <a:blip r:embed="rId5"/>
          <a:stretch/>
        </p:blipFill>
        <p:spPr>
          <a:xfrm>
            <a:off x="5632920" y="4365000"/>
            <a:ext cx="507240" cy="168480"/>
          </a:xfrm>
          <a:prstGeom prst="rect">
            <a:avLst/>
          </a:prstGeom>
          <a:ln>
            <a:noFill/>
          </a:ln>
        </p:spPr>
      </p:pic>
      <p:sp>
        <p:nvSpPr>
          <p:cNvPr id="487" name="CustomShape 19"/>
          <p:cNvSpPr/>
          <p:nvPr/>
        </p:nvSpPr>
        <p:spPr>
          <a:xfrm>
            <a:off x="7543800" y="4323960"/>
            <a:ext cx="703800" cy="473760"/>
          </a:xfrm>
          <a:prstGeom prst="rect">
            <a:avLst/>
          </a:prstGeom>
          <a:solidFill>
            <a:schemeClr val="bg1"/>
          </a:solidFill>
          <a:ln>
            <a:noFill/>
          </a:ln>
        </p:spPr>
        <p:style>
          <a:lnRef idx="2">
            <a:schemeClr val="dk1"/>
          </a:lnRef>
          <a:fillRef idx="1">
            <a:schemeClr val="lt1"/>
          </a:fillRef>
          <a:effectRef idx="0">
            <a:schemeClr val="dk1"/>
          </a:effectRef>
          <a:fontRef idx="minor"/>
        </p:style>
      </p:sp>
      <p:pic>
        <p:nvPicPr>
          <p:cNvPr id="488" name="Picture 26" descr=""/>
          <p:cNvPicPr/>
          <p:nvPr/>
        </p:nvPicPr>
        <p:blipFill>
          <a:blip r:embed="rId6"/>
          <a:stretch/>
        </p:blipFill>
        <p:spPr>
          <a:xfrm>
            <a:off x="7412400" y="4346280"/>
            <a:ext cx="487080" cy="366120"/>
          </a:xfrm>
          <a:prstGeom prst="rect">
            <a:avLst/>
          </a:prstGeom>
          <a:ln>
            <a:noFill/>
          </a:ln>
        </p:spPr>
      </p:pic>
      <p:pic>
        <p:nvPicPr>
          <p:cNvPr id="489" name="Picture 28" descr=""/>
          <p:cNvPicPr/>
          <p:nvPr/>
        </p:nvPicPr>
        <p:blipFill>
          <a:blip r:embed="rId7"/>
          <a:stretch/>
        </p:blipFill>
        <p:spPr>
          <a:xfrm>
            <a:off x="4638960" y="5002560"/>
            <a:ext cx="448560" cy="131400"/>
          </a:xfrm>
          <a:prstGeom prst="rect">
            <a:avLst/>
          </a:prstGeom>
          <a:ln>
            <a:noFill/>
          </a:ln>
        </p:spPr>
      </p:pic>
      <p:pic>
        <p:nvPicPr>
          <p:cNvPr id="490" name="Picture 29" descr=""/>
          <p:cNvPicPr/>
          <p:nvPr/>
        </p:nvPicPr>
        <p:blipFill>
          <a:blip r:embed="rId8"/>
          <a:stretch/>
        </p:blipFill>
        <p:spPr>
          <a:xfrm>
            <a:off x="4843800" y="4262040"/>
            <a:ext cx="448560" cy="131400"/>
          </a:xfrm>
          <a:prstGeom prst="rect">
            <a:avLst/>
          </a:prstGeom>
          <a:ln>
            <a:noFill/>
          </a:ln>
        </p:spPr>
      </p:pic>
      <p:sp>
        <p:nvSpPr>
          <p:cNvPr id="491" name="CustomShape 20"/>
          <p:cNvSpPr/>
          <p:nvPr/>
        </p:nvSpPr>
        <p:spPr>
          <a:xfrm>
            <a:off x="696240" y="5550120"/>
            <a:ext cx="2304720" cy="1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92" name="Picture 16" descr=""/>
          <p:cNvPicPr/>
          <p:nvPr/>
        </p:nvPicPr>
        <p:blipFill>
          <a:blip r:embed="rId9"/>
          <a:stretch/>
        </p:blipFill>
        <p:spPr>
          <a:xfrm>
            <a:off x="1912680" y="5533920"/>
            <a:ext cx="619560" cy="181800"/>
          </a:xfrm>
          <a:prstGeom prst="rect">
            <a:avLst/>
          </a:prstGeom>
          <a:ln>
            <a:solidFill>
              <a:schemeClr val="bg1">
                <a:lumMod val="75000"/>
              </a:schemeClr>
            </a:solidFill>
          </a:ln>
        </p:spPr>
      </p:pic>
      <p:pic>
        <p:nvPicPr>
          <p:cNvPr id="493" name="Picture 2" descr=""/>
          <p:cNvPicPr/>
          <p:nvPr/>
        </p:nvPicPr>
        <p:blipFill>
          <a:blip r:embed="rId10"/>
          <a:stretch/>
        </p:blipFill>
        <p:spPr>
          <a:xfrm>
            <a:off x="414000" y="97560"/>
            <a:ext cx="8084880" cy="6107400"/>
          </a:xfrm>
          <a:prstGeom prst="rect">
            <a:avLst/>
          </a:prstGeom>
          <a:ln>
            <a:noFill/>
          </a:ln>
        </p:spPr>
      </p:pic>
      <p:sp>
        <p:nvSpPr>
          <p:cNvPr id="494" name="CustomShape 21"/>
          <p:cNvSpPr/>
          <p:nvPr/>
        </p:nvSpPr>
        <p:spPr>
          <a:xfrm>
            <a:off x="4456800" y="2381760"/>
            <a:ext cx="3932280" cy="3583440"/>
          </a:xfrm>
          <a:prstGeom prst="ellipse">
            <a:avLst/>
          </a:prstGeom>
          <a:solidFill>
            <a:srgbClr val="dbeef4">
              <a:alpha val="16000"/>
            </a:srgbClr>
          </a:solidFill>
          <a:ln>
            <a:noFill/>
          </a:ln>
          <a:effectLst>
            <a:outerShdw algn="tl" blurRad="50800" dir="2700000" dist="38100" rotWithShape="0">
              <a:srgbClr val="000000">
                <a:alpha val="40000"/>
              </a:srgbClr>
            </a:outerShdw>
          </a:effectLst>
        </p:spPr>
        <p:style>
          <a:lnRef idx="1">
            <a:schemeClr val="accent1"/>
          </a:lnRef>
          <a:fillRef idx="3">
            <a:schemeClr val="accent1"/>
          </a:fillRef>
          <a:effectRef idx="2">
            <a:schemeClr val="accent1"/>
          </a:effectRef>
          <a:fontRef idx="minor"/>
        </p:style>
      </p:sp>
      <p:sp>
        <p:nvSpPr>
          <p:cNvPr id="495" name="CustomShape 22"/>
          <p:cNvSpPr/>
          <p:nvPr/>
        </p:nvSpPr>
        <p:spPr>
          <a:xfrm>
            <a:off x="8411400" y="212760"/>
            <a:ext cx="222840" cy="5892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96" name="CustomShape 23"/>
          <p:cNvSpPr/>
          <p:nvPr/>
        </p:nvSpPr>
        <p:spPr>
          <a:xfrm>
            <a:off x="1832400" y="92160"/>
            <a:ext cx="5753880" cy="88272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pPr>
            <a:r>
              <a:rPr b="1" lang="en-US" sz="3200" spc="-1" strike="noStrike">
                <a:solidFill>
                  <a:srgbClr val="24539e"/>
                </a:solidFill>
                <a:latin typeface="Calibri"/>
                <a:ea typeface="Arial"/>
              </a:rPr>
              <a:t>The GEOSS Platform</a:t>
            </a:r>
            <a:endParaRPr b="0" lang="en-US" sz="3200" spc="-1" strike="noStrike">
              <a:latin typeface="Arial"/>
            </a:endParaRPr>
          </a:p>
          <a:p>
            <a:pPr algn="ctr">
              <a:lnSpc>
                <a:spcPct val="100000"/>
              </a:lnSpc>
            </a:pPr>
            <a:endParaRPr b="0" lang="en-US" sz="3200" spc="-1" strike="noStrike">
              <a:latin typeface="Arial"/>
            </a:endParaRPr>
          </a:p>
        </p:txBody>
      </p:sp>
      <p:grpSp>
        <p:nvGrpSpPr>
          <p:cNvPr id="497" name="Group 24"/>
          <p:cNvGrpSpPr/>
          <p:nvPr/>
        </p:nvGrpSpPr>
        <p:grpSpPr>
          <a:xfrm>
            <a:off x="4989240" y="3216600"/>
            <a:ext cx="848520" cy="712080"/>
            <a:chOff x="4989240" y="3216600"/>
            <a:chExt cx="848520" cy="712080"/>
          </a:xfrm>
        </p:grpSpPr>
        <p:sp>
          <p:nvSpPr>
            <p:cNvPr id="498" name="CustomShape 25"/>
            <p:cNvSpPr/>
            <p:nvPr/>
          </p:nvSpPr>
          <p:spPr>
            <a:xfrm>
              <a:off x="4989240" y="3216600"/>
              <a:ext cx="848520" cy="227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900" spc="-1" strike="noStrike">
                  <a:solidFill>
                    <a:srgbClr val="376092"/>
                  </a:solidFill>
                  <a:latin typeface="Arial"/>
                  <a:ea typeface="Arial"/>
                </a:rPr>
                <a:t>GEOSS Like</a:t>
              </a:r>
              <a:endParaRPr b="0" lang="en-US" sz="900" spc="-1" strike="noStrike">
                <a:latin typeface="Arial"/>
              </a:endParaRPr>
            </a:p>
          </p:txBody>
        </p:sp>
        <p:pic>
          <p:nvPicPr>
            <p:cNvPr id="499" name="Picture 2" descr=""/>
            <p:cNvPicPr/>
            <p:nvPr/>
          </p:nvPicPr>
          <p:blipFill>
            <a:blip r:embed="rId11"/>
            <a:stretch/>
          </p:blipFill>
          <p:spPr>
            <a:xfrm>
              <a:off x="5060520" y="3377520"/>
              <a:ext cx="563400" cy="551160"/>
            </a:xfrm>
            <a:prstGeom prst="rect">
              <a:avLst/>
            </a:prstGeom>
            <a:ln>
              <a:noFill/>
            </a:ln>
          </p:spPr>
        </p:pic>
      </p:grpSp>
      <p:grpSp>
        <p:nvGrpSpPr>
          <p:cNvPr id="500" name="Group 26"/>
          <p:cNvGrpSpPr/>
          <p:nvPr/>
        </p:nvGrpSpPr>
        <p:grpSpPr>
          <a:xfrm>
            <a:off x="5472720" y="5370840"/>
            <a:ext cx="997920" cy="792360"/>
            <a:chOff x="5472720" y="5370840"/>
            <a:chExt cx="997920" cy="792360"/>
          </a:xfrm>
        </p:grpSpPr>
        <p:sp>
          <p:nvSpPr>
            <p:cNvPr id="501" name="CustomShape 27"/>
            <p:cNvSpPr/>
            <p:nvPr/>
          </p:nvSpPr>
          <p:spPr>
            <a:xfrm>
              <a:off x="5472720" y="5370840"/>
              <a:ext cx="997920" cy="22680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900" spc="-1" strike="noStrike">
                  <a:solidFill>
                    <a:srgbClr val="376092"/>
                  </a:solidFill>
                  <a:latin typeface="Arial"/>
                  <a:ea typeface="Arial"/>
                </a:rPr>
                <a:t>GEOSS Widget</a:t>
              </a:r>
              <a:endParaRPr b="0" lang="en-US" sz="900" spc="-1" strike="noStrike">
                <a:latin typeface="Arial"/>
              </a:endParaRPr>
            </a:p>
          </p:txBody>
        </p:sp>
        <p:pic>
          <p:nvPicPr>
            <p:cNvPr id="502" name="Picture 6" descr=""/>
            <p:cNvPicPr/>
            <p:nvPr/>
          </p:nvPicPr>
          <p:blipFill>
            <a:blip r:embed="rId12"/>
            <a:stretch/>
          </p:blipFill>
          <p:spPr>
            <a:xfrm>
              <a:off x="5823360" y="5575320"/>
              <a:ext cx="564480" cy="587880"/>
            </a:xfrm>
            <a:prstGeom prst="rect">
              <a:avLst/>
            </a:prstGeom>
            <a:ln>
              <a:noFill/>
            </a:ln>
          </p:spPr>
        </p:pic>
      </p:grpSp>
      <p:grpSp>
        <p:nvGrpSpPr>
          <p:cNvPr id="503" name="Group 28"/>
          <p:cNvGrpSpPr/>
          <p:nvPr/>
        </p:nvGrpSpPr>
        <p:grpSpPr>
          <a:xfrm>
            <a:off x="7907040" y="3238560"/>
            <a:ext cx="871560" cy="788040"/>
            <a:chOff x="7907040" y="3238560"/>
            <a:chExt cx="871560" cy="788040"/>
          </a:xfrm>
        </p:grpSpPr>
        <p:sp>
          <p:nvSpPr>
            <p:cNvPr id="504" name="CustomShape 29"/>
            <p:cNvSpPr/>
            <p:nvPr/>
          </p:nvSpPr>
          <p:spPr>
            <a:xfrm>
              <a:off x="7907040" y="3238560"/>
              <a:ext cx="871560" cy="24264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000" spc="-1" strike="noStrike">
                  <a:solidFill>
                    <a:srgbClr val="376092"/>
                  </a:solidFill>
                  <a:latin typeface="Arial"/>
                  <a:ea typeface="Arial"/>
                </a:rPr>
                <a:t>GEOSS API</a:t>
              </a:r>
              <a:endParaRPr b="0" lang="en-US" sz="1000" spc="-1" strike="noStrike">
                <a:latin typeface="Arial"/>
              </a:endParaRPr>
            </a:p>
          </p:txBody>
        </p:sp>
        <p:pic>
          <p:nvPicPr>
            <p:cNvPr id="505" name="Picture 8" descr=""/>
            <p:cNvPicPr/>
            <p:nvPr/>
          </p:nvPicPr>
          <p:blipFill>
            <a:blip r:embed="rId13"/>
            <a:stretch/>
          </p:blipFill>
          <p:spPr>
            <a:xfrm>
              <a:off x="7971120" y="3416760"/>
              <a:ext cx="632880" cy="609840"/>
            </a:xfrm>
            <a:prstGeom prst="rect">
              <a:avLst/>
            </a:prstGeom>
            <a:ln>
              <a:noFill/>
            </a:ln>
          </p:spPr>
        </p:pic>
      </p:grpSp>
      <p:grpSp>
        <p:nvGrpSpPr>
          <p:cNvPr id="506" name="Group 30"/>
          <p:cNvGrpSpPr/>
          <p:nvPr/>
        </p:nvGrpSpPr>
        <p:grpSpPr>
          <a:xfrm>
            <a:off x="6560640" y="5436720"/>
            <a:ext cx="946080" cy="714600"/>
            <a:chOff x="6560640" y="5436720"/>
            <a:chExt cx="946080" cy="714600"/>
          </a:xfrm>
        </p:grpSpPr>
        <p:sp>
          <p:nvSpPr>
            <p:cNvPr id="507" name="CustomShape 31"/>
            <p:cNvSpPr/>
            <p:nvPr/>
          </p:nvSpPr>
          <p:spPr>
            <a:xfrm>
              <a:off x="6560640" y="5436720"/>
              <a:ext cx="946080" cy="227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900" spc="-1" strike="noStrike">
                  <a:solidFill>
                    <a:srgbClr val="376092"/>
                  </a:solidFill>
                  <a:latin typeface="Arial"/>
                  <a:ea typeface="Arial"/>
                </a:rPr>
                <a:t>GEOSS Mirror</a:t>
              </a:r>
              <a:endParaRPr b="0" lang="en-US" sz="900" spc="-1" strike="noStrike">
                <a:latin typeface="Arial"/>
              </a:endParaRPr>
            </a:p>
          </p:txBody>
        </p:sp>
        <p:pic>
          <p:nvPicPr>
            <p:cNvPr id="508" name="Picture 9" descr=""/>
            <p:cNvPicPr/>
            <p:nvPr/>
          </p:nvPicPr>
          <p:blipFill>
            <a:blip r:embed="rId14"/>
            <a:stretch/>
          </p:blipFill>
          <p:spPr>
            <a:xfrm>
              <a:off x="6703200" y="5601600"/>
              <a:ext cx="552960" cy="549720"/>
            </a:xfrm>
            <a:prstGeom prst="rect">
              <a:avLst/>
            </a:prstGeom>
            <a:ln>
              <a:noFill/>
            </a:ln>
          </p:spPr>
        </p:pic>
      </p:grpSp>
      <p:grpSp>
        <p:nvGrpSpPr>
          <p:cNvPr id="509" name="Group 32"/>
          <p:cNvGrpSpPr/>
          <p:nvPr/>
        </p:nvGrpSpPr>
        <p:grpSpPr>
          <a:xfrm>
            <a:off x="7826040" y="4208040"/>
            <a:ext cx="949320" cy="844560"/>
            <a:chOff x="7826040" y="4208040"/>
            <a:chExt cx="949320" cy="844560"/>
          </a:xfrm>
        </p:grpSpPr>
        <p:sp>
          <p:nvSpPr>
            <p:cNvPr id="510" name="CustomShape 33"/>
            <p:cNvSpPr/>
            <p:nvPr/>
          </p:nvSpPr>
          <p:spPr>
            <a:xfrm>
              <a:off x="7826040" y="4208040"/>
              <a:ext cx="949320" cy="24264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000" spc="-1" strike="noStrike">
                  <a:solidFill>
                    <a:srgbClr val="376092"/>
                  </a:solidFill>
                  <a:latin typeface="Arial"/>
                  <a:ea typeface="Arial"/>
                </a:rPr>
                <a:t>GEOSS View</a:t>
              </a:r>
              <a:endParaRPr b="0" lang="en-US" sz="1000" spc="-1" strike="noStrike">
                <a:latin typeface="Arial"/>
              </a:endParaRPr>
            </a:p>
          </p:txBody>
        </p:sp>
        <p:pic>
          <p:nvPicPr>
            <p:cNvPr id="511" name="Picture 10" descr=""/>
            <p:cNvPicPr/>
            <p:nvPr/>
          </p:nvPicPr>
          <p:blipFill>
            <a:blip r:embed="rId15"/>
            <a:stretch/>
          </p:blipFill>
          <p:spPr>
            <a:xfrm>
              <a:off x="8040600" y="4425120"/>
              <a:ext cx="635760" cy="627480"/>
            </a:xfrm>
            <a:prstGeom prst="rect">
              <a:avLst/>
            </a:prstGeom>
            <a:ln>
              <a:noFill/>
            </a:ln>
          </p:spPr>
        </p:pic>
      </p:grpSp>
    </p:spTree>
  </p:cSld>
  <p:timing>
    <p:tnLst>
      <p:par>
        <p:cTn id="9" dur="indefinite" restart="never" nodeType="tmRoot">
          <p:childTnLst>
            <p:seq>
              <p:cTn id="10" dur="indefinite" nodeType="mainSeq">
                <p:childTnLst>
                  <p:par>
                    <p:cTn id="11" fill="hold">
                      <p:stCondLst>
                        <p:cond delay="indefinite"/>
                      </p:stCondLst>
                      <p:childTnLst>
                        <p:par>
                          <p:cTn id="12" fill="hold">
                            <p:stCondLst>
                              <p:cond delay="0"/>
                            </p:stCondLst>
                            <p:childTnLst>
                              <p:par>
                                <p:cTn id="13" nodeType="clickEffect" fill="hold" presetClass="entr" presetID="10">
                                  <p:stCondLst>
                                    <p:cond delay="0"/>
                                  </p:stCondLst>
                                  <p:childTnLst>
                                    <p:set>
                                      <p:cBhvr>
                                        <p:cTn id="14" dur="1" fill="hold">
                                          <p:stCondLst>
                                            <p:cond delay="0"/>
                                          </p:stCondLst>
                                        </p:cTn>
                                        <p:tgtEl>
                                          <p:spTgt spid="494"/>
                                        </p:tgtEl>
                                        <p:attrNameLst>
                                          <p:attrName>style.visibility</p:attrName>
                                        </p:attrNameLst>
                                      </p:cBhvr>
                                      <p:to>
                                        <p:strVal val="visible"/>
                                      </p:to>
                                    </p:set>
                                    <p:animEffect filter="fade" transition="in">
                                      <p:cBhvr additive="repl">
                                        <p:cTn id="15" dur="500"/>
                                        <p:tgtEl>
                                          <p:spTgt spid="49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2" name="Picture 3" descr=""/>
          <p:cNvPicPr/>
          <p:nvPr/>
        </p:nvPicPr>
        <p:blipFill>
          <a:blip r:embed="rId1"/>
          <a:stretch/>
        </p:blipFill>
        <p:spPr>
          <a:xfrm>
            <a:off x="0" y="380880"/>
            <a:ext cx="9143640" cy="6095520"/>
          </a:xfrm>
          <a:prstGeom prst="rect">
            <a:avLst/>
          </a:prstGeom>
          <a:ln>
            <a:noFill/>
          </a:ln>
        </p:spPr>
      </p:pic>
      <p:pic>
        <p:nvPicPr>
          <p:cNvPr id="513" name="Picture 6" descr=""/>
          <p:cNvPicPr/>
          <p:nvPr/>
        </p:nvPicPr>
        <p:blipFill>
          <a:blip r:embed="rId2">
            <a:extLst>
              <a:ext uri="{BEBA8EAE-BF5A-486C-A8C5-ECC9F3942E4B}">
                <a14:imgProps xmlns:a14="http://schemas.microsoft.com/office/drawing/2010/main">
                  <a14:imgLayer r:embed="rId3">
                    <a14:imgEffect>
                      <a14:brightnessContrast bright="-43000" contrast="-1000"/>
                    </a14:imgEffect>
                  </a14:imgLayer>
                </a14:imgProps>
              </a:ext>
            </a:extLst>
          </a:blip>
          <a:stretch/>
        </p:blipFill>
        <p:spPr>
          <a:xfrm>
            <a:off x="0" y="-4680"/>
            <a:ext cx="9143640" cy="6857640"/>
          </a:xfrm>
          <a:prstGeom prst="rect">
            <a:avLst/>
          </a:prstGeom>
          <a:ln>
            <a:noFill/>
          </a:ln>
        </p:spPr>
      </p:pic>
      <p:sp>
        <p:nvSpPr>
          <p:cNvPr id="514" name="TextShape 1"/>
          <p:cNvSpPr txBox="1"/>
          <p:nvPr/>
        </p:nvSpPr>
        <p:spPr>
          <a:xfrm>
            <a:off x="457200" y="1824120"/>
            <a:ext cx="8305560" cy="2437920"/>
          </a:xfrm>
          <a:prstGeom prst="rect">
            <a:avLst/>
          </a:prstGeom>
          <a:solidFill>
            <a:srgbClr val="dde8f6">
              <a:alpha val="75000"/>
            </a:srgbClr>
          </a:solidFill>
          <a:ln w="12600">
            <a:noFill/>
          </a:ln>
        </p:spPr>
        <p:txBody>
          <a:bodyPr lIns="45720" rIns="45720"/>
          <a:p>
            <a:pPr marL="54000">
              <a:lnSpc>
                <a:spcPct val="100000"/>
              </a:lnSpc>
              <a:spcBef>
                <a:spcPts val="601"/>
              </a:spcBef>
              <a:spcAft>
                <a:spcPts val="601"/>
              </a:spcAft>
            </a:pPr>
            <a:r>
              <a:rPr b="0" lang="en-US" sz="3200" spc="-1" strike="noStrike">
                <a:solidFill>
                  <a:srgbClr val="00005e"/>
                </a:solidFill>
                <a:latin typeface="Calibri"/>
                <a:ea typeface="Franklin Gothic Book"/>
              </a:rPr>
              <a:t>GEO’s mission is to build the </a:t>
            </a:r>
            <a:r>
              <a:rPr b="0" lang="en-US" sz="3200" spc="-1" strike="noStrike">
                <a:solidFill>
                  <a:srgbClr val="7f0001"/>
                </a:solidFill>
                <a:latin typeface="Calibri"/>
                <a:ea typeface="Franklin Gothic Book"/>
              </a:rPr>
              <a:t>Global Earth Observation System of Systems (GEOSS)</a:t>
            </a:r>
            <a:r>
              <a:rPr b="0" lang="en-US" sz="3200" spc="-1" strike="noStrike">
                <a:solidFill>
                  <a:srgbClr val="00005e"/>
                </a:solidFill>
                <a:latin typeface="Calibri"/>
                <a:ea typeface="Franklin Gothic Book"/>
              </a:rPr>
              <a:t> to provide global information as a basis for sound decision-making. </a:t>
            </a:r>
            <a:endParaRPr b="0" lang="en-US" sz="3200" spc="-1" strike="noStrike">
              <a:solidFill>
                <a:srgbClr val="000000"/>
              </a:solidFill>
              <a:latin typeface="Calibri"/>
            </a:endParaRPr>
          </a:p>
        </p:txBody>
      </p:sp>
      <p:sp>
        <p:nvSpPr>
          <p:cNvPr id="515" name="CustomShape 2"/>
          <p:cNvSpPr/>
          <p:nvPr/>
        </p:nvSpPr>
        <p:spPr>
          <a:xfrm>
            <a:off x="0" y="0"/>
            <a:ext cx="9143640" cy="836280"/>
          </a:xfrm>
          <a:prstGeom prst="rect">
            <a:avLst/>
          </a:prstGeom>
          <a:solidFill>
            <a:srgbClr val="dde8f6">
              <a:alpha val="75000"/>
            </a:srgbClr>
          </a:solidFill>
          <a:ln>
            <a:noFill/>
          </a:ln>
        </p:spPr>
        <p:style>
          <a:lnRef idx="0"/>
          <a:fillRef idx="0"/>
          <a:effectRef idx="0"/>
          <a:fontRef idx="minor"/>
        </p:style>
        <p:txBody>
          <a:bodyPr/>
          <a:p>
            <a:pPr marL="54000" algn="ctr">
              <a:lnSpc>
                <a:spcPct val="100000"/>
              </a:lnSpc>
              <a:spcBef>
                <a:spcPts val="601"/>
              </a:spcBef>
              <a:spcAft>
                <a:spcPts val="601"/>
              </a:spcAft>
            </a:pPr>
            <a:r>
              <a:rPr b="0" lang="en-US" sz="4400" spc="-1" strike="noStrike">
                <a:solidFill>
                  <a:srgbClr val="00005e"/>
                </a:solidFill>
                <a:latin typeface="Franklin Gothic Medium"/>
                <a:ea typeface="Franklin Gothic Medium"/>
              </a:rPr>
              <a:t>The uniqueness of GEO</a:t>
            </a:r>
            <a:endParaRPr b="0" lang="en-US" sz="4400" spc="-1" strike="noStrike">
              <a:latin typeface="Arial"/>
            </a:endParaRPr>
          </a:p>
        </p:txBody>
      </p:sp>
      <p:sp>
        <p:nvSpPr>
          <p:cNvPr id="516" name="CustomShape 3"/>
          <p:cNvSpPr/>
          <p:nvPr/>
        </p:nvSpPr>
        <p:spPr>
          <a:xfrm>
            <a:off x="6477120" y="6453360"/>
            <a:ext cx="2639520" cy="700920"/>
          </a:xfrm>
          <a:prstGeom prst="rect">
            <a:avLst/>
          </a:prstGeom>
          <a:solidFill>
            <a:srgbClr val="e0e8ff">
              <a:alpha val="74000"/>
            </a:srgbClr>
          </a:solidFill>
          <a:ln>
            <a:noFill/>
          </a:ln>
        </p:spPr>
        <p:style>
          <a:lnRef idx="0"/>
          <a:fillRef idx="0"/>
          <a:effectRef idx="0"/>
          <a:fontRef idx="minor"/>
        </p:style>
        <p:txBody>
          <a:bodyPr/>
          <a:p>
            <a:pPr algn="r">
              <a:lnSpc>
                <a:spcPct val="100000"/>
              </a:lnSpc>
              <a:spcBef>
                <a:spcPts val="1001"/>
              </a:spcBef>
            </a:pPr>
            <a:r>
              <a:rPr b="0" lang="en-US" sz="2000" spc="-1" strike="noStrike">
                <a:solidFill>
                  <a:srgbClr val="376092"/>
                </a:solidFill>
                <a:latin typeface="Franklin Gothic Book Regular"/>
                <a:ea typeface="ＭＳ Ｐゴシック"/>
              </a:rPr>
              <a:t>image : shutershock</a:t>
            </a:r>
            <a:endParaRPr b="0" lang="en-US" sz="2000" spc="-1" strike="noStrike">
              <a:latin typeface="Arial"/>
            </a:endParaRPr>
          </a:p>
        </p:txBody>
      </p:sp>
      <p:sp>
        <p:nvSpPr>
          <p:cNvPr id="517" name="CustomShape 4"/>
          <p:cNvSpPr/>
          <p:nvPr/>
        </p:nvSpPr>
        <p:spPr>
          <a:xfrm>
            <a:off x="457200" y="5576760"/>
            <a:ext cx="8305560" cy="685440"/>
          </a:xfrm>
          <a:prstGeom prst="rect">
            <a:avLst/>
          </a:prstGeom>
          <a:solidFill>
            <a:srgbClr val="dde8f6">
              <a:alpha val="75000"/>
            </a:srgbClr>
          </a:solidFill>
          <a:ln>
            <a:noFill/>
          </a:ln>
        </p:spPr>
        <p:style>
          <a:lnRef idx="0"/>
          <a:fillRef idx="0"/>
          <a:effectRef idx="0"/>
          <a:fontRef idx="minor"/>
        </p:style>
        <p:txBody>
          <a:bodyPr lIns="90000" rIns="90000" tIns="45000" bIns="45000"/>
          <a:p>
            <a:pPr marL="54000" algn="ctr">
              <a:lnSpc>
                <a:spcPct val="100000"/>
              </a:lnSpc>
              <a:spcBef>
                <a:spcPts val="601"/>
              </a:spcBef>
              <a:spcAft>
                <a:spcPts val="601"/>
              </a:spcAft>
            </a:pPr>
            <a:r>
              <a:rPr b="0" lang="en-US" sz="2800" spc="-1" strike="noStrike">
                <a:solidFill>
                  <a:srgbClr val="7f0001"/>
                </a:solidFill>
                <a:latin typeface="Calibri"/>
                <a:ea typeface="Franklin Gothic Book"/>
              </a:rPr>
              <a:t>GEO is an information technology enabler!</a:t>
            </a:r>
            <a:endParaRPr b="0" lang="en-US" sz="2800" spc="-1" strike="noStrike">
              <a:latin typeface="Arial"/>
            </a:endParaRPr>
          </a:p>
        </p:txBody>
      </p:sp>
      <p:sp>
        <p:nvSpPr>
          <p:cNvPr id="518" name="CustomShape 5"/>
          <p:cNvSpPr/>
          <p:nvPr/>
        </p:nvSpPr>
        <p:spPr>
          <a:xfrm>
            <a:off x="304920" y="9829800"/>
            <a:ext cx="8686440" cy="685440"/>
          </a:xfrm>
          <a:prstGeom prst="rect">
            <a:avLst/>
          </a:prstGeom>
          <a:solidFill>
            <a:srgbClr val="dde8f6">
              <a:alpha val="75000"/>
            </a:srgbClr>
          </a:solidFill>
          <a:ln>
            <a:noFill/>
          </a:ln>
        </p:spPr>
        <p:style>
          <a:lnRef idx="0"/>
          <a:fillRef idx="0"/>
          <a:effectRef idx="0"/>
          <a:fontRef idx="minor"/>
        </p:style>
        <p:txBody>
          <a:bodyPr lIns="90000" rIns="90000" tIns="45000" bIns="45000"/>
          <a:p>
            <a:pPr marL="54000">
              <a:lnSpc>
                <a:spcPct val="100000"/>
              </a:lnSpc>
              <a:spcBef>
                <a:spcPts val="601"/>
              </a:spcBef>
              <a:spcAft>
                <a:spcPts val="601"/>
              </a:spcAft>
            </a:pPr>
            <a:r>
              <a:rPr b="0" lang="en-US" sz="3200" spc="-1" strike="noStrike">
                <a:solidFill>
                  <a:srgbClr val="7f0001"/>
                </a:solidFill>
                <a:latin typeface="Franklin Gothic Book Regular"/>
                <a:ea typeface="Franklin Gothic Book"/>
              </a:rPr>
              <a:t>GEO is the first digital international organization!</a:t>
            </a:r>
            <a:endParaRPr b="0" lang="en-US" sz="3200" spc="-1" strike="noStrike">
              <a:latin typeface="Arial"/>
            </a:endParaRPr>
          </a:p>
        </p:txBody>
      </p:sp>
    </p:spTree>
  </p:cSld>
  <p:timing>
    <p:tnLst>
      <p:par>
        <p:cTn id="16" dur="indefinite" restart="never" nodeType="tmRoot">
          <p:childTnLst>
            <p:seq>
              <p:cTn id="17"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CustomShape 1"/>
          <p:cNvSpPr/>
          <p:nvPr/>
        </p:nvSpPr>
        <p:spPr>
          <a:xfrm>
            <a:off x="310320" y="1059840"/>
            <a:ext cx="2579400" cy="577800"/>
          </a:xfrm>
          <a:prstGeom prst="rect">
            <a:avLst/>
          </a:prstGeom>
          <a:solidFill>
            <a:srgbClr val="e8f0ff"/>
          </a:solidFill>
          <a:ln w="38160">
            <a:noFill/>
          </a:ln>
        </p:spPr>
        <p:style>
          <a:lnRef idx="0"/>
          <a:fillRef idx="0"/>
          <a:effectRef idx="0"/>
          <a:fontRef idx="minor"/>
        </p:style>
        <p:txBody>
          <a:bodyPr lIns="90000" rIns="90000" tIns="45000" bIns="45000"/>
          <a:p>
            <a:pPr algn="ctr">
              <a:lnSpc>
                <a:spcPct val="100000"/>
              </a:lnSpc>
              <a:spcBef>
                <a:spcPts val="1633"/>
              </a:spcBef>
            </a:pPr>
            <a:r>
              <a:rPr b="0" lang="en-US" sz="3200" spc="-1" strike="noStrike">
                <a:solidFill>
                  <a:srgbClr val="3c3c77"/>
                </a:solidFill>
                <a:latin typeface="Calibri Regular"/>
                <a:ea typeface="ＭＳ Ｐゴシック"/>
              </a:rPr>
              <a:t>data</a:t>
            </a:r>
            <a:endParaRPr b="0" lang="en-US" sz="3200" spc="-1" strike="noStrike">
              <a:latin typeface="Arial"/>
            </a:endParaRPr>
          </a:p>
        </p:txBody>
      </p:sp>
      <p:sp>
        <p:nvSpPr>
          <p:cNvPr id="520" name="Line 2"/>
          <p:cNvSpPr/>
          <p:nvPr/>
        </p:nvSpPr>
        <p:spPr>
          <a:xfrm>
            <a:off x="3101040" y="1064160"/>
            <a:ext cx="360" cy="5793840"/>
          </a:xfrm>
          <a:prstGeom prst="line">
            <a:avLst/>
          </a:prstGeom>
          <a:ln>
            <a:custDash>
              <a:ds d="800000" sp="300000"/>
            </a:custDash>
            <a:round/>
          </a:ln>
        </p:spPr>
        <p:style>
          <a:lnRef idx="2">
            <a:schemeClr val="accent1"/>
          </a:lnRef>
          <a:fillRef idx="0">
            <a:schemeClr val="accent1"/>
          </a:fillRef>
          <a:effectRef idx="1">
            <a:schemeClr val="accent1"/>
          </a:effectRef>
          <a:fontRef idx="minor"/>
        </p:style>
      </p:sp>
      <p:sp>
        <p:nvSpPr>
          <p:cNvPr id="521" name="CustomShape 3"/>
          <p:cNvSpPr/>
          <p:nvPr/>
        </p:nvSpPr>
        <p:spPr>
          <a:xfrm>
            <a:off x="6228000" y="1067040"/>
            <a:ext cx="2579400" cy="1064520"/>
          </a:xfrm>
          <a:prstGeom prst="rect">
            <a:avLst/>
          </a:prstGeom>
          <a:solidFill>
            <a:srgbClr val="e8f0ff"/>
          </a:solidFill>
          <a:ln w="38160">
            <a:noFill/>
          </a:ln>
        </p:spPr>
        <p:style>
          <a:lnRef idx="0"/>
          <a:fillRef idx="0"/>
          <a:effectRef idx="0"/>
          <a:fontRef idx="minor"/>
        </p:style>
        <p:txBody>
          <a:bodyPr lIns="90000" rIns="90000" tIns="45000" bIns="45000"/>
          <a:p>
            <a:pPr algn="ctr">
              <a:lnSpc>
                <a:spcPct val="100000"/>
              </a:lnSpc>
              <a:spcBef>
                <a:spcPts val="1633"/>
              </a:spcBef>
            </a:pPr>
            <a:r>
              <a:rPr b="0" lang="en-US" sz="3200" spc="-1" strike="noStrike">
                <a:solidFill>
                  <a:srgbClr val="3c3c77"/>
                </a:solidFill>
                <a:latin typeface="Calibri Regular"/>
                <a:ea typeface="ＭＳ Ｐゴシック"/>
              </a:rPr>
              <a:t>agreements</a:t>
            </a:r>
            <a:endParaRPr b="0" lang="en-US" sz="3200" spc="-1" strike="noStrike">
              <a:latin typeface="Arial"/>
            </a:endParaRPr>
          </a:p>
        </p:txBody>
      </p:sp>
      <p:sp>
        <p:nvSpPr>
          <p:cNvPr id="522" name="TextShape 4"/>
          <p:cNvSpPr txBox="1"/>
          <p:nvPr/>
        </p:nvSpPr>
        <p:spPr>
          <a:xfrm>
            <a:off x="0" y="9360"/>
            <a:ext cx="9165600" cy="799560"/>
          </a:xfrm>
          <a:prstGeom prst="rect">
            <a:avLst/>
          </a:prstGeom>
          <a:solidFill>
            <a:srgbClr val="e8f0ff"/>
          </a:solidFill>
          <a:ln w="12600">
            <a:noFill/>
          </a:ln>
        </p:spPr>
        <p:txBody>
          <a:bodyPr lIns="65160" rIns="65160" tIns="65160" bIns="65160" anchor="ctr"/>
          <a:p>
            <a:pPr algn="ctr">
              <a:lnSpc>
                <a:spcPct val="100000"/>
              </a:lnSpc>
            </a:pPr>
            <a:r>
              <a:rPr b="1" lang="en-US" sz="4000" spc="-1" strike="noStrike">
                <a:solidFill>
                  <a:srgbClr val="024c90"/>
                </a:solidFill>
                <a:latin typeface="Calibri Bold"/>
                <a:ea typeface="Franklin Gothic Medium"/>
              </a:rPr>
              <a:t>How does GEO work?</a:t>
            </a:r>
            <a:endParaRPr b="0" lang="en-US" sz="4000" spc="-1" strike="noStrike">
              <a:solidFill>
                <a:srgbClr val="000000"/>
              </a:solidFill>
              <a:latin typeface="Helvetica Light"/>
            </a:endParaRPr>
          </a:p>
        </p:txBody>
      </p:sp>
      <p:sp>
        <p:nvSpPr>
          <p:cNvPr id="523" name="Line 5"/>
          <p:cNvSpPr/>
          <p:nvPr/>
        </p:nvSpPr>
        <p:spPr>
          <a:xfrm>
            <a:off x="6001200" y="1064160"/>
            <a:ext cx="360" cy="5717520"/>
          </a:xfrm>
          <a:prstGeom prst="line">
            <a:avLst/>
          </a:prstGeom>
          <a:ln>
            <a:custDash>
              <a:ds d="800000" sp="300000"/>
            </a:custDash>
            <a:round/>
          </a:ln>
        </p:spPr>
        <p:style>
          <a:lnRef idx="2">
            <a:schemeClr val="accent1"/>
          </a:lnRef>
          <a:fillRef idx="0">
            <a:schemeClr val="accent1"/>
          </a:fillRef>
          <a:effectRef idx="1">
            <a:schemeClr val="accent1"/>
          </a:effectRef>
          <a:fontRef idx="minor"/>
        </p:style>
      </p:sp>
      <p:pic>
        <p:nvPicPr>
          <p:cNvPr id="524" name="Picture 2" descr=""/>
          <p:cNvPicPr/>
          <p:nvPr/>
        </p:nvPicPr>
        <p:blipFill>
          <a:blip r:embed="rId1"/>
          <a:stretch/>
        </p:blipFill>
        <p:spPr>
          <a:xfrm>
            <a:off x="310320" y="3835080"/>
            <a:ext cx="2646000" cy="1883520"/>
          </a:xfrm>
          <a:prstGeom prst="rect">
            <a:avLst/>
          </a:prstGeom>
          <a:ln>
            <a:noFill/>
          </a:ln>
        </p:spPr>
      </p:pic>
      <p:pic>
        <p:nvPicPr>
          <p:cNvPr id="525" name="Picture 2" descr=""/>
          <p:cNvPicPr/>
          <p:nvPr/>
        </p:nvPicPr>
        <p:blipFill>
          <a:blip r:embed="rId2"/>
          <a:stretch/>
        </p:blipFill>
        <p:spPr>
          <a:xfrm>
            <a:off x="6705720" y="1716480"/>
            <a:ext cx="1840680" cy="1597320"/>
          </a:xfrm>
          <a:prstGeom prst="rect">
            <a:avLst/>
          </a:prstGeom>
          <a:ln>
            <a:noFill/>
          </a:ln>
        </p:spPr>
      </p:pic>
      <p:pic>
        <p:nvPicPr>
          <p:cNvPr id="526" name="Picture 4" descr=""/>
          <p:cNvPicPr/>
          <p:nvPr/>
        </p:nvPicPr>
        <p:blipFill>
          <a:blip r:embed="rId3"/>
          <a:stretch/>
        </p:blipFill>
        <p:spPr>
          <a:xfrm>
            <a:off x="6598080" y="3290760"/>
            <a:ext cx="2114280" cy="1409400"/>
          </a:xfrm>
          <a:prstGeom prst="rect">
            <a:avLst/>
          </a:prstGeom>
          <a:ln>
            <a:noFill/>
          </a:ln>
        </p:spPr>
      </p:pic>
      <p:pic>
        <p:nvPicPr>
          <p:cNvPr id="527" name="Picture 8" descr=""/>
          <p:cNvPicPr/>
          <p:nvPr/>
        </p:nvPicPr>
        <p:blipFill>
          <a:blip r:embed="rId4"/>
          <a:stretch/>
        </p:blipFill>
        <p:spPr>
          <a:xfrm>
            <a:off x="282960" y="1713240"/>
            <a:ext cx="2673000" cy="1683360"/>
          </a:xfrm>
          <a:prstGeom prst="rect">
            <a:avLst/>
          </a:prstGeom>
          <a:ln>
            <a:noFill/>
          </a:ln>
        </p:spPr>
      </p:pic>
      <p:pic>
        <p:nvPicPr>
          <p:cNvPr id="528" name="Picture 10" descr=""/>
          <p:cNvPicPr/>
          <p:nvPr/>
        </p:nvPicPr>
        <p:blipFill>
          <a:blip r:embed="rId5"/>
          <a:stretch/>
        </p:blipFill>
        <p:spPr>
          <a:xfrm>
            <a:off x="6811560" y="4615200"/>
            <a:ext cx="1734840" cy="1726560"/>
          </a:xfrm>
          <a:prstGeom prst="rect">
            <a:avLst/>
          </a:prstGeom>
          <a:ln>
            <a:noFill/>
          </a:ln>
        </p:spPr>
      </p:pic>
      <p:pic>
        <p:nvPicPr>
          <p:cNvPr id="529" name="Picture 4" descr=""/>
          <p:cNvPicPr/>
          <p:nvPr/>
        </p:nvPicPr>
        <p:blipFill>
          <a:blip r:embed="rId6"/>
          <a:stretch/>
        </p:blipFill>
        <p:spPr>
          <a:xfrm>
            <a:off x="3200400" y="1523880"/>
            <a:ext cx="2619000" cy="1309320"/>
          </a:xfrm>
          <a:prstGeom prst="rect">
            <a:avLst/>
          </a:prstGeom>
          <a:ln>
            <a:noFill/>
          </a:ln>
        </p:spPr>
      </p:pic>
      <p:sp>
        <p:nvSpPr>
          <p:cNvPr id="530" name="CustomShape 6"/>
          <p:cNvSpPr/>
          <p:nvPr/>
        </p:nvSpPr>
        <p:spPr>
          <a:xfrm>
            <a:off x="3276720" y="2895480"/>
            <a:ext cx="2535480" cy="566280"/>
          </a:xfrm>
          <a:prstGeom prst="rect">
            <a:avLst/>
          </a:prstGeom>
          <a:solidFill>
            <a:srgbClr val="e8f0ff"/>
          </a:solidFill>
          <a:ln>
            <a:noFill/>
          </a:ln>
        </p:spPr>
        <p:style>
          <a:lnRef idx="0"/>
          <a:fillRef idx="0"/>
          <a:effectRef idx="0"/>
          <a:fontRef idx="minor"/>
        </p:style>
        <p:txBody>
          <a:bodyPr lIns="90000" rIns="90000" tIns="45000" bIns="45000"/>
          <a:p>
            <a:pPr marL="343080">
              <a:lnSpc>
                <a:spcPct val="90000"/>
              </a:lnSpc>
              <a:spcBef>
                <a:spcPts val="561"/>
              </a:spcBef>
            </a:pPr>
            <a:r>
              <a:rPr b="0" lang="en-US" sz="2800" spc="-1" strike="noStrike">
                <a:solidFill>
                  <a:srgbClr val="00005e"/>
                </a:solidFill>
                <a:latin typeface="Calibri Regular"/>
                <a:ea typeface="Franklin Gothic Book"/>
              </a:rPr>
              <a:t>community</a:t>
            </a:r>
            <a:r>
              <a:rPr b="0" lang="en-US" sz="2800" spc="-1" strike="noStrike">
                <a:solidFill>
                  <a:srgbClr val="ff0000"/>
                </a:solidFill>
                <a:latin typeface="Calibri Regular"/>
                <a:ea typeface="Franklin Gothic Book"/>
              </a:rPr>
              <a:t>	</a:t>
            </a:r>
            <a:endParaRPr b="0" lang="en-US" sz="2800" spc="-1" strike="noStrike">
              <a:latin typeface="Arial"/>
            </a:endParaRPr>
          </a:p>
        </p:txBody>
      </p:sp>
      <p:pic>
        <p:nvPicPr>
          <p:cNvPr id="531" name="Picture 10" descr=""/>
          <p:cNvPicPr/>
          <p:nvPr/>
        </p:nvPicPr>
        <p:blipFill>
          <a:blip r:embed="rId7"/>
          <a:stretch/>
        </p:blipFill>
        <p:spPr>
          <a:xfrm>
            <a:off x="3429000" y="3657600"/>
            <a:ext cx="2188800" cy="1936800"/>
          </a:xfrm>
          <a:prstGeom prst="rect">
            <a:avLst/>
          </a:prstGeom>
          <a:ln>
            <a:noFill/>
          </a:ln>
        </p:spPr>
      </p:pic>
      <p:sp>
        <p:nvSpPr>
          <p:cNvPr id="532" name="CustomShape 7"/>
          <p:cNvSpPr/>
          <p:nvPr/>
        </p:nvSpPr>
        <p:spPr>
          <a:xfrm>
            <a:off x="3352680" y="5791320"/>
            <a:ext cx="2437920" cy="533160"/>
          </a:xfrm>
          <a:prstGeom prst="rect">
            <a:avLst/>
          </a:prstGeom>
          <a:solidFill>
            <a:srgbClr val="e8f0ff"/>
          </a:solidFill>
          <a:ln>
            <a:noFill/>
          </a:ln>
        </p:spPr>
        <p:style>
          <a:lnRef idx="0"/>
          <a:fillRef idx="0"/>
          <a:effectRef idx="0"/>
          <a:fontRef idx="minor"/>
        </p:style>
        <p:txBody>
          <a:bodyPr lIns="90000" rIns="90000" tIns="45000" bIns="45000"/>
          <a:p>
            <a:pPr marL="343080" algn="ctr">
              <a:lnSpc>
                <a:spcPct val="90000"/>
              </a:lnSpc>
              <a:spcBef>
                <a:spcPts val="561"/>
              </a:spcBef>
            </a:pPr>
            <a:r>
              <a:rPr b="0" lang="en-US" sz="2800" spc="-1" strike="noStrike">
                <a:solidFill>
                  <a:srgbClr val="00005e"/>
                </a:solidFill>
                <a:latin typeface="Calibri Regular"/>
                <a:ea typeface="Franklin Gothic Book"/>
              </a:rPr>
              <a:t>analysis</a:t>
            </a:r>
            <a:r>
              <a:rPr b="0" lang="en-US" sz="2800" spc="-1" strike="noStrike">
                <a:solidFill>
                  <a:srgbClr val="ff0000"/>
                </a:solidFill>
                <a:latin typeface="Calibri Regular"/>
                <a:ea typeface="Franklin Gothic Book"/>
              </a:rPr>
              <a:t>	</a:t>
            </a:r>
            <a:endParaRPr b="0" lang="en-US" sz="2800" spc="-1" strike="noStrike">
              <a:latin typeface="Arial"/>
            </a:endParaRPr>
          </a:p>
        </p:txBody>
      </p:sp>
      <p:sp>
        <p:nvSpPr>
          <p:cNvPr id="533" name="CustomShape 8"/>
          <p:cNvSpPr/>
          <p:nvPr/>
        </p:nvSpPr>
        <p:spPr>
          <a:xfrm flipH="1" rot="10800000">
            <a:off x="7086600" y="6705720"/>
            <a:ext cx="5181120" cy="761760"/>
          </a:xfrm>
          <a:prstGeom prst="uturnArrow">
            <a:avLst>
              <a:gd name="adj1" fmla="val 25000"/>
              <a:gd name="adj2" fmla="val 25000"/>
              <a:gd name="adj3" fmla="val 25000"/>
              <a:gd name="adj4" fmla="val 43750"/>
              <a:gd name="adj5" fmla="val 75000"/>
            </a:avLst>
          </a:prstGeom>
          <a:blipFill rotWithShape="0">
            <a:blip r:embed="rId8"/>
            <a:tile/>
          </a:blipFill>
          <a:ln w="12600">
            <a:noFill/>
          </a:ln>
          <a:effectLst>
            <a:outerShdw blurRad="38100" dir="5400000" dist="25400" rotWithShape="0">
              <a:srgbClr val="000000">
                <a:alpha val="50000"/>
              </a:srgbClr>
            </a:outerShdw>
          </a:effectLst>
        </p:spPr>
        <p:style>
          <a:lnRef idx="0"/>
          <a:fillRef idx="0"/>
          <a:effectRef idx="0"/>
          <a:fontRef idx="minor"/>
        </p:style>
      </p:sp>
    </p:spTree>
  </p:cSld>
  <p:timing>
    <p:tnLst>
      <p:par>
        <p:cTn id="18" dur="indefinite" restart="never" nodeType="tmRoot">
          <p:childTnLst>
            <p:seq>
              <p:cTn id="19"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TextShape 1"/>
          <p:cNvSpPr txBox="1"/>
          <p:nvPr/>
        </p:nvSpPr>
        <p:spPr>
          <a:xfrm>
            <a:off x="0" y="18000"/>
            <a:ext cx="9143640" cy="1048680"/>
          </a:xfrm>
          <a:prstGeom prst="rect">
            <a:avLst/>
          </a:prstGeom>
          <a:solidFill>
            <a:srgbClr val="e7f1ff"/>
          </a:solidFill>
          <a:ln w="12600">
            <a:noFill/>
          </a:ln>
        </p:spPr>
        <p:txBody>
          <a:bodyPr lIns="65160" rIns="65160" tIns="65160" bIns="65160" anchor="ctr">
            <a:normAutofit/>
          </a:bodyPr>
          <a:p>
            <a:pPr algn="ctr">
              <a:lnSpc>
                <a:spcPct val="100000"/>
              </a:lnSpc>
            </a:pPr>
            <a:r>
              <a:rPr b="1" lang="en-US" sz="4000" spc="-1" strike="noStrike">
                <a:solidFill>
                  <a:srgbClr val="024c90"/>
                </a:solidFill>
                <a:latin typeface="Calibri"/>
                <a:ea typeface="Franklin Gothic Medium"/>
              </a:rPr>
              <a:t>What is the GEO working model?</a:t>
            </a:r>
            <a:endParaRPr b="0" lang="en-US" sz="4000" spc="-1" strike="noStrike">
              <a:solidFill>
                <a:srgbClr val="000000"/>
              </a:solidFill>
              <a:latin typeface="Helvetica Light"/>
            </a:endParaRPr>
          </a:p>
        </p:txBody>
      </p:sp>
      <p:sp>
        <p:nvSpPr>
          <p:cNvPr id="535" name="CustomShape 2"/>
          <p:cNvSpPr/>
          <p:nvPr/>
        </p:nvSpPr>
        <p:spPr>
          <a:xfrm>
            <a:off x="478080" y="5262840"/>
            <a:ext cx="8305560" cy="1066680"/>
          </a:xfrm>
          <a:prstGeom prst="rect">
            <a:avLst/>
          </a:prstGeom>
          <a:solidFill>
            <a:srgbClr val="e8f0ff"/>
          </a:solidFill>
          <a:ln>
            <a:noFill/>
          </a:ln>
        </p:spPr>
        <p:style>
          <a:lnRef idx="0"/>
          <a:fillRef idx="0"/>
          <a:effectRef idx="0"/>
          <a:fontRef idx="minor"/>
        </p:style>
        <p:txBody>
          <a:bodyPr/>
          <a:p>
            <a:pPr algn="ctr">
              <a:lnSpc>
                <a:spcPct val="100000"/>
              </a:lnSpc>
            </a:pPr>
            <a:r>
              <a:rPr b="0" lang="en-US" sz="3200" spc="-1" strike="noStrike">
                <a:solidFill>
                  <a:srgbClr val="024c90"/>
                </a:solidFill>
                <a:latin typeface="Calibri"/>
                <a:ea typeface="ＭＳ Ｐゴシック"/>
              </a:rPr>
              <a:t>Commons-based peer production: </a:t>
            </a:r>
            <a:endParaRPr b="0" lang="en-US" sz="3200" spc="-1" strike="noStrike">
              <a:latin typeface="Arial"/>
            </a:endParaRPr>
          </a:p>
          <a:p>
            <a:pPr algn="ctr">
              <a:lnSpc>
                <a:spcPct val="100000"/>
              </a:lnSpc>
            </a:pPr>
            <a:r>
              <a:rPr b="0" lang="en-US" sz="3200" spc="-1" strike="noStrike">
                <a:solidFill>
                  <a:srgbClr val="024c90"/>
                </a:solidFill>
                <a:latin typeface="Calibri"/>
                <a:ea typeface="ＭＳ Ｐゴシック"/>
              </a:rPr>
              <a:t>the wealth of networks</a:t>
            </a:r>
            <a:endParaRPr b="0" lang="en-US" sz="3200" spc="-1" strike="noStrike">
              <a:latin typeface="Arial"/>
            </a:endParaRPr>
          </a:p>
        </p:txBody>
      </p:sp>
      <p:pic>
        <p:nvPicPr>
          <p:cNvPr id="536" name="Picture 2" descr=""/>
          <p:cNvPicPr/>
          <p:nvPr/>
        </p:nvPicPr>
        <p:blipFill>
          <a:blip r:embed="rId1"/>
          <a:stretch/>
        </p:blipFill>
        <p:spPr>
          <a:xfrm>
            <a:off x="0" y="1413000"/>
            <a:ext cx="2751480" cy="1980720"/>
          </a:xfrm>
          <a:prstGeom prst="rect">
            <a:avLst/>
          </a:prstGeom>
          <a:ln>
            <a:noFill/>
          </a:ln>
        </p:spPr>
      </p:pic>
      <p:pic>
        <p:nvPicPr>
          <p:cNvPr id="537" name="Picture 4" descr=""/>
          <p:cNvPicPr/>
          <p:nvPr/>
        </p:nvPicPr>
        <p:blipFill>
          <a:blip r:embed="rId2"/>
          <a:stretch/>
        </p:blipFill>
        <p:spPr>
          <a:xfrm>
            <a:off x="3145680" y="1108440"/>
            <a:ext cx="1967400" cy="2410560"/>
          </a:xfrm>
          <a:prstGeom prst="rect">
            <a:avLst/>
          </a:prstGeom>
          <a:ln>
            <a:noFill/>
          </a:ln>
        </p:spPr>
      </p:pic>
      <p:pic>
        <p:nvPicPr>
          <p:cNvPr id="538" name="Picture 6" descr=""/>
          <p:cNvPicPr/>
          <p:nvPr/>
        </p:nvPicPr>
        <p:blipFill>
          <a:blip r:embed="rId3"/>
          <a:stretch/>
        </p:blipFill>
        <p:spPr>
          <a:xfrm>
            <a:off x="5562720" y="1108440"/>
            <a:ext cx="3056760" cy="2355480"/>
          </a:xfrm>
          <a:prstGeom prst="rect">
            <a:avLst/>
          </a:prstGeom>
          <a:ln>
            <a:noFill/>
          </a:ln>
        </p:spPr>
      </p:pic>
      <p:pic>
        <p:nvPicPr>
          <p:cNvPr id="539" name="Picture 8" descr=""/>
          <p:cNvPicPr/>
          <p:nvPr/>
        </p:nvPicPr>
        <p:blipFill>
          <a:blip r:embed="rId4"/>
          <a:stretch/>
        </p:blipFill>
        <p:spPr>
          <a:xfrm>
            <a:off x="2777040" y="3687120"/>
            <a:ext cx="2704680" cy="1575000"/>
          </a:xfrm>
          <a:prstGeom prst="rect">
            <a:avLst/>
          </a:prstGeom>
          <a:ln>
            <a:noFill/>
          </a:ln>
        </p:spPr>
      </p:pic>
    </p:spTree>
  </p:cSld>
  <p:timing>
    <p:tnLst>
      <p:par>
        <p:cTn id="20" dur="indefinite" restart="never" nodeType="tmRoot">
          <p:childTnLst>
            <p:seq>
              <p:cTn id="21" dur="indefinite" nodeType="mainSeq">
                <p:childTnLst>
                  <p:par>
                    <p:cTn id="22" fill="hold">
                      <p:stCondLst>
                        <p:cond delay="0"/>
                      </p:stCondLst>
                      <p:childTnLst>
                        <p:par>
                          <p:cTn id="23" fill="hold">
                            <p:stCondLst>
                              <p:cond delay="0"/>
                            </p:stCondLst>
                            <p:childTnLst>
                              <p:par>
                                <p:cTn id="24" nodeType="afterEffect" fill="hold" presetClass="entr" presetID="4" presetSubtype="32">
                                  <p:stCondLst>
                                    <p:cond delay="0"/>
                                  </p:stCondLst>
                                  <p:childTnLst>
                                    <p:set>
                                      <p:cBhvr>
                                        <p:cTn id="25" dur="1" fill="hold">
                                          <p:stCondLst>
                                            <p:cond delay="0"/>
                                          </p:stCondLst>
                                        </p:cTn>
                                        <p:tgtEl>
                                          <p:spTgt spid="535"/>
                                        </p:tgtEl>
                                        <p:attrNameLst>
                                          <p:attrName>style.visibility</p:attrName>
                                        </p:attrNameLst>
                                      </p:cBhvr>
                                      <p:to>
                                        <p:strVal val="visible"/>
                                      </p:to>
                                    </p:set>
                                    <p:animEffect filter="box(out)" transition="in">
                                      <p:cBhvr additive="repl">
                                        <p:cTn id="26" dur="500"/>
                                        <p:tgtEl>
                                          <p:spTgt spid="53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TextShape 1"/>
          <p:cNvSpPr txBox="1"/>
          <p:nvPr/>
        </p:nvSpPr>
        <p:spPr>
          <a:xfrm>
            <a:off x="-6840" y="41400"/>
            <a:ext cx="9143640" cy="1136160"/>
          </a:xfrm>
          <a:prstGeom prst="rect">
            <a:avLst/>
          </a:prstGeom>
          <a:solidFill>
            <a:srgbClr val="f4f7ff"/>
          </a:solidFill>
          <a:ln w="12600">
            <a:noFill/>
          </a:ln>
        </p:spPr>
        <p:txBody>
          <a:bodyPr lIns="50760" rIns="50760" tIns="50760" bIns="50760" anchor="ctr"/>
          <a:p>
            <a:pPr algn="ctr">
              <a:lnSpc>
                <a:spcPct val="100000"/>
              </a:lnSpc>
            </a:pPr>
            <a:r>
              <a:rPr b="1" lang="en-US" sz="3600" spc="-1" strike="noStrike">
                <a:solidFill>
                  <a:srgbClr val="024c90"/>
                </a:solidFill>
                <a:latin typeface="Calibri"/>
                <a:ea typeface="Franklin Gothic Medium"/>
              </a:rPr>
              <a:t>Knowledge and action for sustainable development</a:t>
            </a:r>
            <a:endParaRPr b="0" lang="en-US" sz="3600" spc="-1" strike="noStrike">
              <a:solidFill>
                <a:srgbClr val="000000"/>
              </a:solidFill>
              <a:latin typeface="Helvetica Light"/>
            </a:endParaRPr>
          </a:p>
        </p:txBody>
      </p:sp>
      <p:pic>
        <p:nvPicPr>
          <p:cNvPr id="541" name="Picture 3" descr=""/>
          <p:cNvPicPr/>
          <p:nvPr/>
        </p:nvPicPr>
        <p:blipFill>
          <a:blip r:embed="rId1"/>
          <a:stretch/>
        </p:blipFill>
        <p:spPr>
          <a:xfrm>
            <a:off x="0" y="1371600"/>
            <a:ext cx="4419360" cy="4190760"/>
          </a:xfrm>
          <a:prstGeom prst="rect">
            <a:avLst/>
          </a:prstGeom>
          <a:ln>
            <a:noFill/>
          </a:ln>
        </p:spPr>
      </p:pic>
      <p:pic>
        <p:nvPicPr>
          <p:cNvPr id="542" name="Picture 2" descr=""/>
          <p:cNvPicPr/>
          <p:nvPr/>
        </p:nvPicPr>
        <p:blipFill>
          <a:blip r:embed="rId2"/>
          <a:stretch/>
        </p:blipFill>
        <p:spPr>
          <a:xfrm>
            <a:off x="4724280" y="1371600"/>
            <a:ext cx="4419360" cy="4190760"/>
          </a:xfrm>
          <a:prstGeom prst="rect">
            <a:avLst/>
          </a:prstGeom>
          <a:ln>
            <a:noFill/>
          </a:ln>
        </p:spPr>
      </p:pic>
      <p:sp>
        <p:nvSpPr>
          <p:cNvPr id="543" name="CustomShape 2"/>
          <p:cNvSpPr/>
          <p:nvPr/>
        </p:nvSpPr>
        <p:spPr>
          <a:xfrm>
            <a:off x="0" y="5638680"/>
            <a:ext cx="4419360" cy="990360"/>
          </a:xfrm>
          <a:prstGeom prst="rect">
            <a:avLst/>
          </a:prstGeom>
          <a:solidFill>
            <a:srgbClr val="f4f7ff"/>
          </a:solidFill>
          <a:ln w="9360">
            <a:solidFill>
              <a:schemeClr val="tx1"/>
            </a:solidFill>
            <a:miter/>
          </a:ln>
        </p:spPr>
        <p:style>
          <a:lnRef idx="0"/>
          <a:fillRef idx="0"/>
          <a:effectRef idx="0"/>
          <a:fontRef idx="minor"/>
        </p:style>
        <p:txBody>
          <a:bodyPr lIns="90000" rIns="90000" tIns="45000" bIns="45000" anchor="ctr"/>
          <a:p>
            <a:pPr>
              <a:lnSpc>
                <a:spcPct val="100000"/>
              </a:lnSpc>
            </a:pPr>
            <a:r>
              <a:rPr b="0" lang="en-US" sz="2400" spc="-1" strike="noStrike">
                <a:solidFill>
                  <a:srgbClr val="000066"/>
                </a:solidFill>
                <a:latin typeface="Calibri Regular"/>
                <a:ea typeface="MS PGothic"/>
              </a:rPr>
              <a:t>Knowledge: informs us about the </a:t>
            </a:r>
            <a:r>
              <a:rPr b="0" lang="en-US" sz="2400" spc="-1" strike="noStrike">
                <a:solidFill>
                  <a:srgbClr val="c00000"/>
                </a:solidFill>
                <a:latin typeface="Calibri Regular"/>
                <a:ea typeface="MS PGothic"/>
              </a:rPr>
              <a:t>limits of our planet</a:t>
            </a:r>
            <a:endParaRPr b="0" lang="en-US" sz="2400" spc="-1" strike="noStrike">
              <a:latin typeface="Arial"/>
            </a:endParaRPr>
          </a:p>
        </p:txBody>
      </p:sp>
      <p:sp>
        <p:nvSpPr>
          <p:cNvPr id="544" name="CustomShape 3"/>
          <p:cNvSpPr/>
          <p:nvPr/>
        </p:nvSpPr>
        <p:spPr>
          <a:xfrm>
            <a:off x="4724280" y="5638680"/>
            <a:ext cx="4419360" cy="990360"/>
          </a:xfrm>
          <a:prstGeom prst="rect">
            <a:avLst/>
          </a:prstGeom>
          <a:solidFill>
            <a:srgbClr val="f4f7ff"/>
          </a:solidFill>
          <a:ln w="9360">
            <a:solidFill>
              <a:schemeClr val="tx1"/>
            </a:solidFill>
            <a:miter/>
          </a:ln>
        </p:spPr>
        <p:style>
          <a:lnRef idx="0"/>
          <a:fillRef idx="0"/>
          <a:effectRef idx="0"/>
          <a:fontRef idx="minor"/>
        </p:style>
        <p:txBody>
          <a:bodyPr lIns="90000" rIns="90000" tIns="45000" bIns="45000" anchor="ctr"/>
          <a:p>
            <a:pPr algn="r">
              <a:lnSpc>
                <a:spcPct val="100000"/>
              </a:lnSpc>
            </a:pPr>
            <a:r>
              <a:rPr b="0" lang="en-US" sz="2400" spc="-1" strike="noStrike">
                <a:solidFill>
                  <a:srgbClr val="000066"/>
                </a:solidFill>
                <a:latin typeface="Calibri Regular"/>
                <a:ea typeface="MS PGothic"/>
              </a:rPr>
              <a:t>Action: societies decide how to </a:t>
            </a:r>
            <a:r>
              <a:rPr b="0" lang="en-US" sz="2400" spc="-1" strike="noStrike">
                <a:solidFill>
                  <a:srgbClr val="c00000"/>
                </a:solidFill>
                <a:latin typeface="Calibri Regular"/>
                <a:ea typeface="MS PGothic"/>
              </a:rPr>
              <a:t>use our planet’s resources</a:t>
            </a:r>
            <a:endParaRPr b="0" lang="en-US" sz="24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4227</TotalTime>
  <Application>LibreOffice/6.0.7.3$Linux_X86_64 LibreOffice_project/00m0$Build-3</Application>
  <Words>1120</Words>
  <Paragraphs>181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Paola De Salvo</dc:creator>
  <dc:description/>
  <dc:language>en-US</dc:language>
  <cp:lastModifiedBy/>
  <dcterms:modified xsi:type="dcterms:W3CDTF">2019-01-25T14:20:18Z</dcterms:modified>
  <cp:revision>46</cp:revision>
  <dc:subject/>
  <dc:title>SLIDE TEMPLATES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12</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38</vt:i4>
  </property>
</Properties>
</file>