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20" r:id="rId2"/>
    <p:sldMasterId id="2147483730" r:id="rId3"/>
  </p:sldMasterIdLst>
  <p:notesMasterIdLst>
    <p:notesMasterId r:id="rId24"/>
  </p:notesMasterIdLst>
  <p:sldIdLst>
    <p:sldId id="271" r:id="rId4"/>
    <p:sldId id="282" r:id="rId5"/>
    <p:sldId id="291" r:id="rId6"/>
    <p:sldId id="290" r:id="rId7"/>
    <p:sldId id="287" r:id="rId8"/>
    <p:sldId id="292" r:id="rId9"/>
    <p:sldId id="286" r:id="rId10"/>
    <p:sldId id="285" r:id="rId11"/>
    <p:sldId id="281" r:id="rId12"/>
    <p:sldId id="288" r:id="rId13"/>
    <p:sldId id="289" r:id="rId14"/>
    <p:sldId id="296" r:id="rId15"/>
    <p:sldId id="272" r:id="rId16"/>
    <p:sldId id="273" r:id="rId17"/>
    <p:sldId id="293" r:id="rId18"/>
    <p:sldId id="295" r:id="rId19"/>
    <p:sldId id="294" r:id="rId20"/>
    <p:sldId id="283" r:id="rId21"/>
    <p:sldId id="299" r:id="rId22"/>
    <p:sldId id="29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1A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974" autoAdjust="0"/>
    <p:restoredTop sz="94660"/>
  </p:normalViewPr>
  <p:slideViewPr>
    <p:cSldViewPr snapToGrid="0">
      <p:cViewPr varScale="1">
        <p:scale>
          <a:sx n="73" d="100"/>
          <a:sy n="73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80F704-B687-48D9-ABBF-762FF62D42DE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C56D4FFB-0031-45BB-87C3-2265799D5548}">
      <dgm:prSet phldrT="[텍스트]" custT="1"/>
      <dgm:spPr>
        <a:xfrm>
          <a:off x="309634" y="1477503"/>
          <a:ext cx="4334881" cy="32472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latinLnBrk="1"/>
          <a:r>
            <a:rPr lang="en-US" altLang="ko-KR" sz="2000" b="1" dirty="0">
              <a:solidFill>
                <a:srgbClr val="000000"/>
              </a:solidFill>
              <a:latin typeface="+mn-lt"/>
              <a:ea typeface="Arial Unicode MS" pitchFamily="50" charset="-127"/>
              <a:cs typeface="+mn-cs"/>
            </a:rPr>
            <a:t>Project Implementation &amp; Management for the Members</a:t>
          </a:r>
          <a:endParaRPr lang="ko-KR" altLang="en-US" sz="2000" b="1" dirty="0">
            <a:solidFill>
              <a:srgbClr val="000000"/>
            </a:solidFill>
            <a:latin typeface="+mn-lt"/>
            <a:ea typeface="Arial Unicode MS" pitchFamily="50" charset="-127"/>
            <a:cs typeface="+mn-cs"/>
          </a:endParaRPr>
        </a:p>
      </dgm:t>
    </dgm:pt>
    <dgm:pt modelId="{B3873209-80FC-47E0-8074-A7D985338D12}" type="parTrans" cxnId="{C79888AF-849B-4D4E-B41A-67258864C6BD}">
      <dgm:prSet/>
      <dgm:spPr/>
      <dgm:t>
        <a:bodyPr/>
        <a:lstStyle/>
        <a:p>
          <a:pPr latinLnBrk="1"/>
          <a:endParaRPr lang="ko-KR" altLang="en-US" sz="3200" b="1"/>
        </a:p>
      </dgm:t>
    </dgm:pt>
    <dgm:pt modelId="{7AB2DEDB-77F6-425D-B8E6-FC21C4019265}" type="sibTrans" cxnId="{C79888AF-849B-4D4E-B41A-67258864C6BD}">
      <dgm:prSet/>
      <dgm:spPr/>
      <dgm:t>
        <a:bodyPr/>
        <a:lstStyle/>
        <a:p>
          <a:pPr latinLnBrk="1"/>
          <a:endParaRPr lang="ko-KR" altLang="en-US" sz="3200" b="1"/>
        </a:p>
      </dgm:t>
    </dgm:pt>
    <dgm:pt modelId="{501D8130-E02A-4B96-BCB9-F7948C49EA22}">
      <dgm:prSet phldrT="[텍스트]" custT="1"/>
      <dgm:spPr>
        <a:xfrm>
          <a:off x="288031" y="1944216"/>
          <a:ext cx="4334881" cy="324720"/>
        </a:xfrm>
        <a:prstGeom prst="roundRect">
          <a:avLst/>
        </a:prstGeom>
        <a:gradFill rotWithShape="0">
          <a:gsLst>
            <a:gs pos="0">
              <a:srgbClr val="00CC99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00CC99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00CC99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latinLnBrk="1"/>
          <a:r>
            <a:rPr lang="en-US" altLang="ko-KR" sz="2000" b="1" dirty="0">
              <a:solidFill>
                <a:srgbClr val="000000"/>
              </a:solidFill>
              <a:latin typeface="+mn-lt"/>
              <a:ea typeface="Arial Unicode MS" pitchFamily="50" charset="-127"/>
              <a:cs typeface="+mn-cs"/>
            </a:rPr>
            <a:t>Current issues (</a:t>
          </a:r>
          <a:r>
            <a:rPr lang="en-US" altLang="ko-KR" sz="2000" b="1" dirty="0" err="1">
              <a:solidFill>
                <a:srgbClr val="000000"/>
              </a:solidFill>
              <a:latin typeface="+mn-lt"/>
              <a:ea typeface="Arial Unicode MS" pitchFamily="50" charset="-127"/>
              <a:cs typeface="+mn-cs"/>
            </a:rPr>
            <a:t>ToR</a:t>
          </a:r>
          <a:r>
            <a:rPr lang="en-US" altLang="ko-KR" sz="2000" b="1" dirty="0">
              <a:solidFill>
                <a:srgbClr val="000000"/>
              </a:solidFill>
              <a:latin typeface="+mn-lt"/>
              <a:ea typeface="Arial Unicode MS" pitchFamily="50" charset="-127"/>
              <a:cs typeface="+mn-cs"/>
            </a:rPr>
            <a:t>), Fixed &amp; Key Strategic plans</a:t>
          </a:r>
          <a:endParaRPr lang="ko-KR" altLang="en-US" sz="2000" b="1" dirty="0">
            <a:solidFill>
              <a:srgbClr val="000000"/>
            </a:solidFill>
            <a:latin typeface="+mn-lt"/>
            <a:ea typeface="Arial Unicode MS" pitchFamily="50" charset="-127"/>
            <a:cs typeface="+mn-cs"/>
          </a:endParaRPr>
        </a:p>
      </dgm:t>
    </dgm:pt>
    <dgm:pt modelId="{9CB770E0-8335-47F0-820B-4D0DBE3B8E51}" type="parTrans" cxnId="{194C818D-09DA-4FDD-853D-A5512A562A54}">
      <dgm:prSet/>
      <dgm:spPr/>
      <dgm:t>
        <a:bodyPr/>
        <a:lstStyle/>
        <a:p>
          <a:pPr latinLnBrk="1"/>
          <a:endParaRPr lang="ko-KR" altLang="en-US" sz="3200" b="1"/>
        </a:p>
      </dgm:t>
    </dgm:pt>
    <dgm:pt modelId="{77DA121E-7403-4D0E-A449-61C583668BB3}" type="sibTrans" cxnId="{194C818D-09DA-4FDD-853D-A5512A562A54}">
      <dgm:prSet/>
      <dgm:spPr/>
      <dgm:t>
        <a:bodyPr/>
        <a:lstStyle/>
        <a:p>
          <a:pPr latinLnBrk="1"/>
          <a:endParaRPr lang="ko-KR" altLang="en-US" sz="3200" b="1"/>
        </a:p>
      </dgm:t>
    </dgm:pt>
    <dgm:pt modelId="{51CDE3E4-7EBB-41F4-B470-3B6F7B86D667}">
      <dgm:prSet phldrT="[텍스트]" custT="1"/>
      <dgm:spPr>
        <a:xfrm>
          <a:off x="309634" y="2475424"/>
          <a:ext cx="4334881" cy="324720"/>
        </a:xfrm>
        <a:prstGeom prst="roundRect">
          <a:avLst/>
        </a:prstGeom>
        <a:solidFill>
          <a:srgbClr val="A5DBC4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latinLnBrk="1"/>
          <a:r>
            <a:rPr lang="en-US" altLang="ko-KR" sz="2000" b="1" dirty="0">
              <a:solidFill>
                <a:srgbClr val="000000"/>
              </a:solidFill>
              <a:latin typeface="+mn-lt"/>
              <a:ea typeface="Arial Unicode MS" pitchFamily="50" charset="-127"/>
              <a:cs typeface="+mn-cs"/>
            </a:rPr>
            <a:t>Emerging/Future issues, Flexible &amp; Supplementary Scheme</a:t>
          </a:r>
          <a:endParaRPr lang="ko-KR" altLang="en-US" sz="2000" b="1" dirty="0">
            <a:solidFill>
              <a:srgbClr val="000000"/>
            </a:solidFill>
            <a:latin typeface="+mn-lt"/>
            <a:ea typeface="Arial Unicode MS" pitchFamily="50" charset="-127"/>
            <a:cs typeface="+mn-cs"/>
          </a:endParaRPr>
        </a:p>
      </dgm:t>
    </dgm:pt>
    <dgm:pt modelId="{D6233DDC-A9D6-4CB7-9AC6-44B23869C4B4}" type="parTrans" cxnId="{9BC82778-9B79-4A12-90E9-DEA3354779DF}">
      <dgm:prSet/>
      <dgm:spPr/>
      <dgm:t>
        <a:bodyPr/>
        <a:lstStyle/>
        <a:p>
          <a:pPr latinLnBrk="1"/>
          <a:endParaRPr lang="ko-KR" altLang="en-US" sz="3200" b="1"/>
        </a:p>
      </dgm:t>
    </dgm:pt>
    <dgm:pt modelId="{FA7693D7-94E3-4BC0-A7E3-4CEF9831094F}" type="sibTrans" cxnId="{9BC82778-9B79-4A12-90E9-DEA3354779DF}">
      <dgm:prSet/>
      <dgm:spPr/>
      <dgm:t>
        <a:bodyPr/>
        <a:lstStyle/>
        <a:p>
          <a:pPr latinLnBrk="1"/>
          <a:endParaRPr lang="ko-KR" altLang="en-US" sz="3200" b="1"/>
        </a:p>
      </dgm:t>
    </dgm:pt>
    <dgm:pt modelId="{0BFD82B9-173E-4C44-BF96-43E85439A588}" type="pres">
      <dgm:prSet presAssocID="{6880F704-B687-48D9-ABBF-762FF62D42DE}" presName="linear" presStyleCnt="0">
        <dgm:presLayoutVars>
          <dgm:dir/>
          <dgm:animLvl val="lvl"/>
          <dgm:resizeHandles val="exact"/>
        </dgm:presLayoutVars>
      </dgm:prSet>
      <dgm:spPr/>
    </dgm:pt>
    <dgm:pt modelId="{339BBCA7-016C-4388-9DB4-846E2CD4D63E}" type="pres">
      <dgm:prSet presAssocID="{C56D4FFB-0031-45BB-87C3-2265799D5548}" presName="parentLin" presStyleCnt="0"/>
      <dgm:spPr/>
    </dgm:pt>
    <dgm:pt modelId="{7F365893-14E2-4071-8D0F-2F5791F216E0}" type="pres">
      <dgm:prSet presAssocID="{C56D4FFB-0031-45BB-87C3-2265799D5548}" presName="parentLeftMargin" presStyleLbl="node1" presStyleIdx="0" presStyleCnt="3"/>
      <dgm:spPr/>
    </dgm:pt>
    <dgm:pt modelId="{A0D82B8F-5306-4B42-BDF1-049AFB9B9E09}" type="pres">
      <dgm:prSet presAssocID="{C56D4FFB-0031-45BB-87C3-2265799D5548}" presName="parentText" presStyleLbl="node1" presStyleIdx="0" presStyleCnt="3" custAng="0">
        <dgm:presLayoutVars>
          <dgm:chMax val="0"/>
          <dgm:bulletEnabled val="1"/>
        </dgm:presLayoutVars>
      </dgm:prSet>
      <dgm:spPr/>
    </dgm:pt>
    <dgm:pt modelId="{0746BC65-C0DA-4FC0-8441-75B07F18D522}" type="pres">
      <dgm:prSet presAssocID="{C56D4FFB-0031-45BB-87C3-2265799D5548}" presName="negativeSpace" presStyleCnt="0"/>
      <dgm:spPr/>
    </dgm:pt>
    <dgm:pt modelId="{C3915D88-3FBB-4A17-A153-DED38547E242}" type="pres">
      <dgm:prSet presAssocID="{C56D4FFB-0031-45BB-87C3-2265799D5548}" presName="childText" presStyleLbl="conFgAcc1" presStyleIdx="0" presStyleCnt="3">
        <dgm:presLayoutVars>
          <dgm:bulletEnabled val="1"/>
        </dgm:presLayoutVars>
      </dgm:prSet>
      <dgm:spPr>
        <a:xfrm>
          <a:off x="0" y="1639863"/>
          <a:ext cx="6192688" cy="2772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CC9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D98E260F-47A8-4333-821A-AFBA44011CD6}" type="pres">
      <dgm:prSet presAssocID="{7AB2DEDB-77F6-425D-B8E6-FC21C4019265}" presName="spaceBetweenRectangles" presStyleCnt="0"/>
      <dgm:spPr/>
    </dgm:pt>
    <dgm:pt modelId="{CBBA2806-FFEB-4655-8AC8-27251096B74D}" type="pres">
      <dgm:prSet presAssocID="{501D8130-E02A-4B96-BCB9-F7948C49EA22}" presName="parentLin" presStyleCnt="0"/>
      <dgm:spPr/>
    </dgm:pt>
    <dgm:pt modelId="{4773FA88-2AC1-4BDC-9B1E-C758469590B7}" type="pres">
      <dgm:prSet presAssocID="{501D8130-E02A-4B96-BCB9-F7948C49EA22}" presName="parentLeftMargin" presStyleLbl="node1" presStyleIdx="0" presStyleCnt="3"/>
      <dgm:spPr/>
    </dgm:pt>
    <dgm:pt modelId="{C2579D06-8AB5-4609-9554-58B828CD80F0}" type="pres">
      <dgm:prSet presAssocID="{501D8130-E02A-4B96-BCB9-F7948C49EA22}" presName="parentText" presStyleLbl="node1" presStyleIdx="1" presStyleCnt="3" custAng="0" custLinFactNeighborX="-6977" custLinFactNeighborY="-9931">
        <dgm:presLayoutVars>
          <dgm:chMax val="0"/>
          <dgm:bulletEnabled val="1"/>
        </dgm:presLayoutVars>
      </dgm:prSet>
      <dgm:spPr/>
    </dgm:pt>
    <dgm:pt modelId="{8434D1E4-F43E-442D-969E-91F5A89B7B8F}" type="pres">
      <dgm:prSet presAssocID="{501D8130-E02A-4B96-BCB9-F7948C49EA22}" presName="negativeSpace" presStyleCnt="0"/>
      <dgm:spPr/>
    </dgm:pt>
    <dgm:pt modelId="{3283BB4D-4F09-489A-8CC1-0E6117364624}" type="pres">
      <dgm:prSet presAssocID="{501D8130-E02A-4B96-BCB9-F7948C49EA22}" presName="childText" presStyleLbl="conFgAcc1" presStyleIdx="1" presStyleCnt="3">
        <dgm:presLayoutVars>
          <dgm:bulletEnabled val="1"/>
        </dgm:presLayoutVars>
      </dgm:prSet>
      <dgm:spPr>
        <a:xfrm>
          <a:off x="0" y="2138824"/>
          <a:ext cx="6192688" cy="2772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CC9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F9BD99C7-0A91-4739-8BB2-2E3284994305}" type="pres">
      <dgm:prSet presAssocID="{77DA121E-7403-4D0E-A449-61C583668BB3}" presName="spaceBetweenRectangles" presStyleCnt="0"/>
      <dgm:spPr/>
    </dgm:pt>
    <dgm:pt modelId="{1367ABB6-FB8D-47A3-9D4A-ADCC1121E001}" type="pres">
      <dgm:prSet presAssocID="{51CDE3E4-7EBB-41F4-B470-3B6F7B86D667}" presName="parentLin" presStyleCnt="0"/>
      <dgm:spPr/>
    </dgm:pt>
    <dgm:pt modelId="{01D3AC05-33CE-4267-BDBF-2F1354A8B784}" type="pres">
      <dgm:prSet presAssocID="{51CDE3E4-7EBB-41F4-B470-3B6F7B86D667}" presName="parentLeftMargin" presStyleLbl="node1" presStyleIdx="1" presStyleCnt="3"/>
      <dgm:spPr/>
    </dgm:pt>
    <dgm:pt modelId="{3EDD1B4A-F43E-4783-A493-DB804E69AEA2}" type="pres">
      <dgm:prSet presAssocID="{51CDE3E4-7EBB-41F4-B470-3B6F7B86D667}" presName="parentText" presStyleLbl="node1" presStyleIdx="2" presStyleCnt="3" custAng="0" custLinFactNeighborX="-2146" custLinFactNeighborY="1046">
        <dgm:presLayoutVars>
          <dgm:chMax val="0"/>
          <dgm:bulletEnabled val="1"/>
        </dgm:presLayoutVars>
      </dgm:prSet>
      <dgm:spPr/>
    </dgm:pt>
    <dgm:pt modelId="{BD8B2F3D-CDE6-4B39-8E02-477AA7CBADF1}" type="pres">
      <dgm:prSet presAssocID="{51CDE3E4-7EBB-41F4-B470-3B6F7B86D667}" presName="negativeSpace" presStyleCnt="0"/>
      <dgm:spPr/>
    </dgm:pt>
    <dgm:pt modelId="{F2F0A2D3-4067-4CDA-9CEE-F531A2992483}" type="pres">
      <dgm:prSet presAssocID="{51CDE3E4-7EBB-41F4-B470-3B6F7B86D667}" presName="childText" presStyleLbl="conFgAcc1" presStyleIdx="2" presStyleCnt="3">
        <dgm:presLayoutVars>
          <dgm:bulletEnabled val="1"/>
        </dgm:presLayoutVars>
      </dgm:prSet>
      <dgm:spPr>
        <a:xfrm>
          <a:off x="0" y="2637783"/>
          <a:ext cx="6192688" cy="2772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CC9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</dgm:ptLst>
  <dgm:cxnLst>
    <dgm:cxn modelId="{63A25266-30AB-4568-8400-32EDD631627F}" type="presOf" srcId="{C56D4FFB-0031-45BB-87C3-2265799D5548}" destId="{7F365893-14E2-4071-8D0F-2F5791F216E0}" srcOrd="0" destOrd="0" presId="urn:microsoft.com/office/officeart/2005/8/layout/list1"/>
    <dgm:cxn modelId="{7D0C324D-3620-4BAC-83D7-BF544D23730F}" type="presOf" srcId="{51CDE3E4-7EBB-41F4-B470-3B6F7B86D667}" destId="{3EDD1B4A-F43E-4783-A493-DB804E69AEA2}" srcOrd="1" destOrd="0" presId="urn:microsoft.com/office/officeart/2005/8/layout/list1"/>
    <dgm:cxn modelId="{A91309C2-38B5-4EA0-BF47-B3B233A0B0A6}" type="presOf" srcId="{C56D4FFB-0031-45BB-87C3-2265799D5548}" destId="{A0D82B8F-5306-4B42-BDF1-049AFB9B9E09}" srcOrd="1" destOrd="0" presId="urn:microsoft.com/office/officeart/2005/8/layout/list1"/>
    <dgm:cxn modelId="{F399CE09-8848-460B-83F3-CA4B97E4F395}" type="presOf" srcId="{6880F704-B687-48D9-ABBF-762FF62D42DE}" destId="{0BFD82B9-173E-4C44-BF96-43E85439A588}" srcOrd="0" destOrd="0" presId="urn:microsoft.com/office/officeart/2005/8/layout/list1"/>
    <dgm:cxn modelId="{194C818D-09DA-4FDD-853D-A5512A562A54}" srcId="{6880F704-B687-48D9-ABBF-762FF62D42DE}" destId="{501D8130-E02A-4B96-BCB9-F7948C49EA22}" srcOrd="1" destOrd="0" parTransId="{9CB770E0-8335-47F0-820B-4D0DBE3B8E51}" sibTransId="{77DA121E-7403-4D0E-A449-61C583668BB3}"/>
    <dgm:cxn modelId="{9BC82778-9B79-4A12-90E9-DEA3354779DF}" srcId="{6880F704-B687-48D9-ABBF-762FF62D42DE}" destId="{51CDE3E4-7EBB-41F4-B470-3B6F7B86D667}" srcOrd="2" destOrd="0" parTransId="{D6233DDC-A9D6-4CB7-9AC6-44B23869C4B4}" sibTransId="{FA7693D7-94E3-4BC0-A7E3-4CEF9831094F}"/>
    <dgm:cxn modelId="{9D794657-6DAE-42E6-8036-8009D2AC46FC}" type="presOf" srcId="{51CDE3E4-7EBB-41F4-B470-3B6F7B86D667}" destId="{01D3AC05-33CE-4267-BDBF-2F1354A8B784}" srcOrd="0" destOrd="0" presId="urn:microsoft.com/office/officeart/2005/8/layout/list1"/>
    <dgm:cxn modelId="{C79888AF-849B-4D4E-B41A-67258864C6BD}" srcId="{6880F704-B687-48D9-ABBF-762FF62D42DE}" destId="{C56D4FFB-0031-45BB-87C3-2265799D5548}" srcOrd="0" destOrd="0" parTransId="{B3873209-80FC-47E0-8074-A7D985338D12}" sibTransId="{7AB2DEDB-77F6-425D-B8E6-FC21C4019265}"/>
    <dgm:cxn modelId="{0E964118-9E72-4D67-9AA9-B2899274C4D8}" type="presOf" srcId="{501D8130-E02A-4B96-BCB9-F7948C49EA22}" destId="{C2579D06-8AB5-4609-9554-58B828CD80F0}" srcOrd="1" destOrd="0" presId="urn:microsoft.com/office/officeart/2005/8/layout/list1"/>
    <dgm:cxn modelId="{B7DDE3AD-C1B2-448F-A2C5-BB3D41922320}" type="presOf" srcId="{501D8130-E02A-4B96-BCB9-F7948C49EA22}" destId="{4773FA88-2AC1-4BDC-9B1E-C758469590B7}" srcOrd="0" destOrd="0" presId="urn:microsoft.com/office/officeart/2005/8/layout/list1"/>
    <dgm:cxn modelId="{27BCDADC-DBF2-48F5-9EBB-FFF2CF4EB88B}" type="presParOf" srcId="{0BFD82B9-173E-4C44-BF96-43E85439A588}" destId="{339BBCA7-016C-4388-9DB4-846E2CD4D63E}" srcOrd="0" destOrd="0" presId="urn:microsoft.com/office/officeart/2005/8/layout/list1"/>
    <dgm:cxn modelId="{ED996F3B-A37A-407D-B266-1DCF2E654C61}" type="presParOf" srcId="{339BBCA7-016C-4388-9DB4-846E2CD4D63E}" destId="{7F365893-14E2-4071-8D0F-2F5791F216E0}" srcOrd="0" destOrd="0" presId="urn:microsoft.com/office/officeart/2005/8/layout/list1"/>
    <dgm:cxn modelId="{0FBCEA93-BE94-4A46-8059-51E1D960B88D}" type="presParOf" srcId="{339BBCA7-016C-4388-9DB4-846E2CD4D63E}" destId="{A0D82B8F-5306-4B42-BDF1-049AFB9B9E09}" srcOrd="1" destOrd="0" presId="urn:microsoft.com/office/officeart/2005/8/layout/list1"/>
    <dgm:cxn modelId="{36C98F2C-AFF4-4C40-A1E8-5432DCFFAA90}" type="presParOf" srcId="{0BFD82B9-173E-4C44-BF96-43E85439A588}" destId="{0746BC65-C0DA-4FC0-8441-75B07F18D522}" srcOrd="1" destOrd="0" presId="urn:microsoft.com/office/officeart/2005/8/layout/list1"/>
    <dgm:cxn modelId="{3AD7237A-3C39-4605-ACD0-864B198CE806}" type="presParOf" srcId="{0BFD82B9-173E-4C44-BF96-43E85439A588}" destId="{C3915D88-3FBB-4A17-A153-DED38547E242}" srcOrd="2" destOrd="0" presId="urn:microsoft.com/office/officeart/2005/8/layout/list1"/>
    <dgm:cxn modelId="{DFFDB811-1119-46E1-B9B9-F579F41F50BF}" type="presParOf" srcId="{0BFD82B9-173E-4C44-BF96-43E85439A588}" destId="{D98E260F-47A8-4333-821A-AFBA44011CD6}" srcOrd="3" destOrd="0" presId="urn:microsoft.com/office/officeart/2005/8/layout/list1"/>
    <dgm:cxn modelId="{77503EC3-388B-4764-B28A-4C45EE088341}" type="presParOf" srcId="{0BFD82B9-173E-4C44-BF96-43E85439A588}" destId="{CBBA2806-FFEB-4655-8AC8-27251096B74D}" srcOrd="4" destOrd="0" presId="urn:microsoft.com/office/officeart/2005/8/layout/list1"/>
    <dgm:cxn modelId="{5D72E251-7679-4CB0-AF04-E878DE91A07A}" type="presParOf" srcId="{CBBA2806-FFEB-4655-8AC8-27251096B74D}" destId="{4773FA88-2AC1-4BDC-9B1E-C758469590B7}" srcOrd="0" destOrd="0" presId="urn:microsoft.com/office/officeart/2005/8/layout/list1"/>
    <dgm:cxn modelId="{9D0761B2-2081-4ED9-A9CA-692FD6C438D1}" type="presParOf" srcId="{CBBA2806-FFEB-4655-8AC8-27251096B74D}" destId="{C2579D06-8AB5-4609-9554-58B828CD80F0}" srcOrd="1" destOrd="0" presId="urn:microsoft.com/office/officeart/2005/8/layout/list1"/>
    <dgm:cxn modelId="{7FDF7724-C023-4675-8854-563544725B7B}" type="presParOf" srcId="{0BFD82B9-173E-4C44-BF96-43E85439A588}" destId="{8434D1E4-F43E-442D-969E-91F5A89B7B8F}" srcOrd="5" destOrd="0" presId="urn:microsoft.com/office/officeart/2005/8/layout/list1"/>
    <dgm:cxn modelId="{A95445C7-1E26-4778-8CAA-36A0697C37FD}" type="presParOf" srcId="{0BFD82B9-173E-4C44-BF96-43E85439A588}" destId="{3283BB4D-4F09-489A-8CC1-0E6117364624}" srcOrd="6" destOrd="0" presId="urn:microsoft.com/office/officeart/2005/8/layout/list1"/>
    <dgm:cxn modelId="{BDEC4C1A-0FB8-48AE-8D72-AC7EB130B906}" type="presParOf" srcId="{0BFD82B9-173E-4C44-BF96-43E85439A588}" destId="{F9BD99C7-0A91-4739-8BB2-2E3284994305}" srcOrd="7" destOrd="0" presId="urn:microsoft.com/office/officeart/2005/8/layout/list1"/>
    <dgm:cxn modelId="{E70521A9-074A-452D-8774-2FCEEC22BAB1}" type="presParOf" srcId="{0BFD82B9-173E-4C44-BF96-43E85439A588}" destId="{1367ABB6-FB8D-47A3-9D4A-ADCC1121E001}" srcOrd="8" destOrd="0" presId="urn:microsoft.com/office/officeart/2005/8/layout/list1"/>
    <dgm:cxn modelId="{78ADB630-E883-4ED7-98F5-A9C3D6D316C3}" type="presParOf" srcId="{1367ABB6-FB8D-47A3-9D4A-ADCC1121E001}" destId="{01D3AC05-33CE-4267-BDBF-2F1354A8B784}" srcOrd="0" destOrd="0" presId="urn:microsoft.com/office/officeart/2005/8/layout/list1"/>
    <dgm:cxn modelId="{88F893F0-0026-42D2-B62C-D76CD0C4F911}" type="presParOf" srcId="{1367ABB6-FB8D-47A3-9D4A-ADCC1121E001}" destId="{3EDD1B4A-F43E-4783-A493-DB804E69AEA2}" srcOrd="1" destOrd="0" presId="urn:microsoft.com/office/officeart/2005/8/layout/list1"/>
    <dgm:cxn modelId="{51E89585-CDA7-4A0B-9D06-A77508AB74D5}" type="presParOf" srcId="{0BFD82B9-173E-4C44-BF96-43E85439A588}" destId="{BD8B2F3D-CDE6-4B39-8E02-477AA7CBADF1}" srcOrd="9" destOrd="0" presId="urn:microsoft.com/office/officeart/2005/8/layout/list1"/>
    <dgm:cxn modelId="{E9376438-0069-46F2-84B5-92FDE59CBB56}" type="presParOf" srcId="{0BFD82B9-173E-4C44-BF96-43E85439A588}" destId="{F2F0A2D3-4067-4CDA-9CEE-F531A299248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01968F6-195E-4F22-991C-3EC2B36D029E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6_1" csCatId="accent6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pPr latinLnBrk="1"/>
          <a:endParaRPr lang="ko-KR" altLang="en-US"/>
        </a:p>
      </dgm:t>
    </dgm:pt>
    <dgm:pt modelId="{80818E6B-F37B-4D94-A0DB-7E54400598BE}">
      <dgm:prSet phldrT="[텍스트]" custT="1"/>
      <dgm:spPr>
        <a:solidFill>
          <a:srgbClr val="9BBB59">
            <a:lumMod val="20000"/>
            <a:lumOff val="80000"/>
          </a:srgbClr>
        </a:solidFill>
        <a:ln w="25400" cap="flat" cmpd="sng" algn="ctr">
          <a:noFill/>
          <a:prstDash val="solid"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latinLnBrk="1"/>
          <a:r>
            <a:rPr lang="en-US" altLang="ko-KR" sz="1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맑은 고딕"/>
              <a:ea typeface="맑은 고딕" panose="020B0503020000020004" pitchFamily="34" charset="-127"/>
              <a:cs typeface="+mn-cs"/>
            </a:rPr>
            <a:t>ICO-GIAM</a:t>
          </a:r>
          <a:endParaRPr lang="ko-KR" altLang="en-US" sz="1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맑은 고딕"/>
            <a:ea typeface="맑은 고딕" panose="020B0503020000020004" pitchFamily="34" charset="-127"/>
            <a:cs typeface="+mn-cs"/>
          </a:endParaRPr>
        </a:p>
      </dgm:t>
    </dgm:pt>
    <dgm:pt modelId="{5EEB9423-6DDE-4D9D-920F-06F22E05D52D}" type="parTrans" cxnId="{A9DDEAFE-01B4-4A7C-81F3-BF8D16DD0309}">
      <dgm:prSet/>
      <dgm:spPr/>
      <dgm:t>
        <a:bodyPr/>
        <a:lstStyle/>
        <a:p>
          <a:pPr latinLnBrk="1"/>
          <a:endParaRPr lang="ko-KR" altLang="en-US" sz="1400"/>
        </a:p>
      </dgm:t>
    </dgm:pt>
    <dgm:pt modelId="{DC5C5D9D-67E3-41A2-924B-3B2BB826085C}" type="sibTrans" cxnId="{A9DDEAFE-01B4-4A7C-81F3-BF8D16DD0309}">
      <dgm:prSet custT="1"/>
      <dgm:spPr>
        <a:solidFill>
          <a:srgbClr val="FFFF00">
            <a:alpha val="90000"/>
          </a:srgbClr>
        </a:solidFill>
        <a:ln w="25400" cap="flat" cmpd="sng" algn="ctr">
          <a:noFill/>
          <a:prstDash val="solid"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 latinLnBrk="1"/>
          <a:r>
            <a:rPr lang="en-US" altLang="ko-KR" sz="1100" b="1" i="1" dirty="0">
              <a:solidFill>
                <a:srgbClr val="FF0000"/>
              </a:solidFill>
              <a:latin typeface="맑은 고딕"/>
              <a:ea typeface="맑은 고딕" panose="020B0503020000020004" pitchFamily="34" charset="-127"/>
              <a:cs typeface="+mn-cs"/>
            </a:rPr>
            <a:t>GRIAM/China</a:t>
          </a:r>
          <a:endParaRPr lang="ko-KR" altLang="en-US" sz="1100" b="1" i="1" dirty="0">
            <a:solidFill>
              <a:srgbClr val="FF0000"/>
            </a:solidFill>
            <a:latin typeface="맑은 고딕"/>
            <a:ea typeface="맑은 고딕" panose="020B0503020000020004" pitchFamily="34" charset="-127"/>
            <a:cs typeface="+mn-cs"/>
          </a:endParaRPr>
        </a:p>
      </dgm:t>
    </dgm:pt>
    <dgm:pt modelId="{7FEFD853-0830-4911-829F-7C1E0C4179F3}" type="asst">
      <dgm:prSet phldrT="[텍스트]" custT="1"/>
      <dgm:spPr>
        <a:solidFill>
          <a:srgbClr val="4F81BD">
            <a:lumMod val="20000"/>
            <a:lumOff val="80000"/>
          </a:srgbClr>
        </a:solidFill>
        <a:ln w="25400" cap="flat" cmpd="sng" algn="ctr">
          <a:noFill/>
          <a:prstDash val="solid"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latinLnBrk="1"/>
          <a:r>
            <a:rPr lang="en-US" altLang="ko-KR" sz="1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맑은 고딕"/>
              <a:ea typeface="맑은 고딕" panose="020B0503020000020004" pitchFamily="34" charset="-127"/>
              <a:cs typeface="+mn-cs"/>
            </a:rPr>
            <a:t>GCREAM</a:t>
          </a:r>
          <a:endParaRPr lang="ko-KR" altLang="en-US" sz="1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맑은 고딕"/>
            <a:ea typeface="맑은 고딕" panose="020B0503020000020004" pitchFamily="34" charset="-127"/>
            <a:cs typeface="+mn-cs"/>
          </a:endParaRPr>
        </a:p>
      </dgm:t>
    </dgm:pt>
    <dgm:pt modelId="{04195F99-51E5-431B-B73C-DF1237E27BE9}" type="parTrans" cxnId="{061C83C2-B247-457B-B6AA-77E86CDC8D9F}">
      <dgm:prSet/>
      <dgm:spPr>
        <a:noFill/>
        <a:ln w="25400" cap="flat" cmpd="sng" algn="ctr">
          <a:noFill/>
          <a:prstDash val="solid"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latinLnBrk="1"/>
          <a:endParaRPr lang="ko-KR" altLang="en-US" sz="1400"/>
        </a:p>
      </dgm:t>
    </dgm:pt>
    <dgm:pt modelId="{9C07284B-5C17-400C-8521-66ACCBDF33D5}" type="sibTrans" cxnId="{061C83C2-B247-457B-B6AA-77E86CDC8D9F}">
      <dgm:prSet custT="1"/>
      <dgm:spPr>
        <a:solidFill>
          <a:srgbClr val="F79646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latinLnBrk="1"/>
          <a:r>
            <a:rPr lang="en-US" altLang="ko-KR" sz="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맑은 고딕"/>
              <a:ea typeface="맑은 고딕" panose="020B0503020000020004" pitchFamily="34" charset="-127"/>
              <a:cs typeface="+mn-cs"/>
            </a:rPr>
            <a:t>Korea/India+8</a:t>
          </a:r>
          <a:endParaRPr lang="ko-KR" altLang="en-US" sz="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맑은 고딕"/>
            <a:ea typeface="맑은 고딕" panose="020B0503020000020004" pitchFamily="34" charset="-127"/>
            <a:cs typeface="+mn-cs"/>
          </a:endParaRPr>
        </a:p>
      </dgm:t>
    </dgm:pt>
    <dgm:pt modelId="{454499F9-EC70-459E-A764-FB29EC37CBF3}">
      <dgm:prSet phldrT="[텍스트]" custT="1"/>
      <dgm:spPr>
        <a:solidFill>
          <a:srgbClr val="8064A2">
            <a:lumMod val="20000"/>
            <a:lumOff val="80000"/>
          </a:srgbClr>
        </a:solidFill>
        <a:ln w="25400" cap="flat" cmpd="sng" algn="ctr">
          <a:noFill/>
          <a:prstDash val="solid"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latinLnBrk="1"/>
          <a:r>
            <a:rPr lang="en-US" altLang="ko-KR" sz="1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맑은 고딕"/>
              <a:ea typeface="맑은 고딕" panose="020B0503020000020004" pitchFamily="34" charset="-127"/>
              <a:cs typeface="+mn-cs"/>
            </a:rPr>
            <a:t>GFAMS</a:t>
          </a:r>
          <a:endParaRPr lang="ko-KR" altLang="en-US" sz="1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맑은 고딕"/>
            <a:ea typeface="맑은 고딕" panose="020B0503020000020004" pitchFamily="34" charset="-127"/>
            <a:cs typeface="+mn-cs"/>
          </a:endParaRPr>
        </a:p>
      </dgm:t>
    </dgm:pt>
    <dgm:pt modelId="{88821641-6BF9-46F7-B0A7-65F8582BDBF1}" type="parTrans" cxnId="{4F436A74-AB7B-4B1E-B0B9-830DC6EC830C}">
      <dgm:prSet/>
      <dgm:spPr>
        <a:noFill/>
        <a:ln w="25400" cap="flat" cmpd="sng" algn="ctr">
          <a:noFill/>
          <a:prstDash val="solid"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latinLnBrk="1"/>
          <a:endParaRPr lang="ko-KR" altLang="en-US" sz="1400"/>
        </a:p>
      </dgm:t>
    </dgm:pt>
    <dgm:pt modelId="{10A382DC-44DF-422C-B0B2-F93DDFE11679}" type="sibTrans" cxnId="{4F436A74-AB7B-4B1E-B0B9-830DC6EC830C}">
      <dgm:prSet custT="1"/>
      <dgm:spPr>
        <a:solidFill>
          <a:srgbClr val="F79646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latinLnBrk="1"/>
          <a:r>
            <a:rPr lang="en-US" altLang="ko-KR" sz="5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맑은 고딕"/>
              <a:ea typeface="맑은 고딕" panose="020B0503020000020004" pitchFamily="34" charset="-127"/>
              <a:cs typeface="+mn-cs"/>
            </a:rPr>
            <a:t>Italy/Brazil/India+9</a:t>
          </a:r>
          <a:endParaRPr lang="ko-KR" altLang="en-US" sz="5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맑은 고딕"/>
            <a:ea typeface="맑은 고딕" panose="020B0503020000020004" pitchFamily="34" charset="-127"/>
            <a:cs typeface="+mn-cs"/>
          </a:endParaRPr>
        </a:p>
      </dgm:t>
    </dgm:pt>
    <dgm:pt modelId="{9B7B54BE-7FCA-4C3B-9B14-3B34F53B87A1}">
      <dgm:prSet phldrT="[텍스트]" custT="1"/>
      <dgm:spPr>
        <a:solidFill>
          <a:srgbClr val="4BACC6">
            <a:lumMod val="20000"/>
            <a:lumOff val="80000"/>
          </a:srgbClr>
        </a:solidFill>
        <a:ln w="25400" cap="flat" cmpd="sng" algn="ctr">
          <a:noFill/>
          <a:prstDash val="solid"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latinLnBrk="1"/>
          <a:r>
            <a:rPr lang="en-US" altLang="ko-KR" sz="1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맑은 고딕"/>
              <a:ea typeface="맑은 고딕" panose="020B0503020000020004" pitchFamily="34" charset="-127"/>
              <a:cs typeface="+mn-cs"/>
            </a:rPr>
            <a:t>GAMPP</a:t>
          </a:r>
          <a:endParaRPr lang="ko-KR" altLang="en-US" sz="1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맑은 고딕"/>
            <a:ea typeface="맑은 고딕" panose="020B0503020000020004" pitchFamily="34" charset="-127"/>
            <a:cs typeface="+mn-cs"/>
          </a:endParaRPr>
        </a:p>
      </dgm:t>
    </dgm:pt>
    <dgm:pt modelId="{06162DA6-4DC3-46AD-AE8A-389EA78D76BC}" type="parTrans" cxnId="{BA1364C6-4101-4707-B8D3-7B73EF5C8D07}">
      <dgm:prSet/>
      <dgm:spPr>
        <a:noFill/>
        <a:ln w="25400" cap="flat" cmpd="sng" algn="ctr">
          <a:noFill/>
          <a:prstDash val="solid"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latinLnBrk="1"/>
          <a:endParaRPr lang="ko-KR" altLang="en-US" sz="1400"/>
        </a:p>
      </dgm:t>
    </dgm:pt>
    <dgm:pt modelId="{0229B314-FD61-4A6E-A2E6-17C7BD9DD9BF}" type="sibTrans" cxnId="{BA1364C6-4101-4707-B8D3-7B73EF5C8D07}">
      <dgm:prSet custT="1"/>
      <dgm:spPr>
        <a:solidFill>
          <a:srgbClr val="F79646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latinLnBrk="1"/>
          <a:r>
            <a:rPr lang="en-US" altLang="ko-KR" sz="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맑은 고딕"/>
              <a:ea typeface="맑은 고딕" panose="020B0503020000020004" pitchFamily="34" charset="-127"/>
              <a:cs typeface="+mn-cs"/>
            </a:rPr>
            <a:t>Australia/Korea+</a:t>
          </a:r>
          <a:endParaRPr lang="ko-KR" altLang="en-US" sz="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맑은 고딕"/>
            <a:ea typeface="맑은 고딕" panose="020B0503020000020004" pitchFamily="34" charset="-127"/>
            <a:cs typeface="+mn-cs"/>
          </a:endParaRPr>
        </a:p>
      </dgm:t>
    </dgm:pt>
    <dgm:pt modelId="{5917ABC1-A5D4-4BD1-B68F-0A85C3F452E4}">
      <dgm:prSet phldrT="[텍스트]" custT="1"/>
      <dgm:spPr>
        <a:solidFill>
          <a:srgbClr val="9BBB59">
            <a:lumMod val="40000"/>
            <a:lumOff val="60000"/>
          </a:srgbClr>
        </a:solidFill>
        <a:ln w="25400" cap="flat" cmpd="sng" algn="ctr">
          <a:noFill/>
          <a:prstDash val="solid"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latinLnBrk="1"/>
          <a:r>
            <a:rPr lang="en-US" altLang="ko-KR" sz="1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맑은 고딕"/>
              <a:ea typeface="맑은 고딕" panose="020B0503020000020004" pitchFamily="34" charset="-127"/>
              <a:cs typeface="+mn-cs"/>
            </a:rPr>
            <a:t>GAMOS</a:t>
          </a:r>
          <a:endParaRPr lang="ko-KR" altLang="en-US" sz="1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맑은 고딕"/>
            <a:ea typeface="맑은 고딕" panose="020B0503020000020004" pitchFamily="34" charset="-127"/>
            <a:cs typeface="+mn-cs"/>
          </a:endParaRPr>
        </a:p>
      </dgm:t>
    </dgm:pt>
    <dgm:pt modelId="{A7E6E38A-37E7-4F87-B1E8-B480D4ED74B7}" type="parTrans" cxnId="{4780AE09-A4DF-42CC-A567-1D66E85271DA}">
      <dgm:prSet/>
      <dgm:spPr>
        <a:noFill/>
        <a:ln w="25400" cap="flat" cmpd="sng" algn="ctr">
          <a:noFill/>
          <a:prstDash val="solid"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latinLnBrk="1"/>
          <a:endParaRPr lang="ko-KR" altLang="en-US" sz="1400"/>
        </a:p>
      </dgm:t>
    </dgm:pt>
    <dgm:pt modelId="{136D0319-D7DE-4C68-BAC9-117E7294403F}" type="sibTrans" cxnId="{4780AE09-A4DF-42CC-A567-1D66E85271DA}">
      <dgm:prSet custT="1"/>
      <dgm:spPr>
        <a:solidFill>
          <a:srgbClr val="F79646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latinLnBrk="1"/>
          <a:r>
            <a:rPr lang="en-US" altLang="ko-KR" sz="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맑은 고딕"/>
              <a:ea typeface="맑은 고딕" panose="020B0503020000020004" pitchFamily="34" charset="-127"/>
              <a:cs typeface="+mn-cs"/>
            </a:rPr>
            <a:t>China/Canada+8</a:t>
          </a:r>
          <a:endParaRPr lang="ko-KR" altLang="en-US" sz="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맑은 고딕"/>
            <a:ea typeface="맑은 고딕" panose="020B0503020000020004" pitchFamily="34" charset="-127"/>
            <a:cs typeface="+mn-cs"/>
          </a:endParaRPr>
        </a:p>
      </dgm:t>
    </dgm:pt>
    <dgm:pt modelId="{8DFBD891-2507-492D-A848-EB829A4014C6}">
      <dgm:prSet phldrT="[텍스트]" custT="1"/>
      <dgm:spPr>
        <a:solidFill>
          <a:srgbClr val="4BACC6">
            <a:lumMod val="40000"/>
            <a:lumOff val="60000"/>
          </a:srgbClr>
        </a:solidFill>
        <a:ln w="25400" cap="flat" cmpd="sng" algn="ctr">
          <a:noFill/>
          <a:prstDash val="solid"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latinLnBrk="1"/>
          <a:r>
            <a:rPr lang="en-US" altLang="ko-KR" sz="1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맑은 고딕"/>
              <a:ea typeface="맑은 고딕" panose="020B0503020000020004" pitchFamily="34" charset="-127"/>
              <a:cs typeface="+mn-cs"/>
            </a:rPr>
            <a:t>WAMIS II</a:t>
          </a:r>
          <a:endParaRPr lang="ko-KR" altLang="en-US" sz="1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맑은 고딕"/>
            <a:ea typeface="맑은 고딕" panose="020B0503020000020004" pitchFamily="34" charset="-127"/>
            <a:cs typeface="+mn-cs"/>
          </a:endParaRPr>
        </a:p>
      </dgm:t>
    </dgm:pt>
    <dgm:pt modelId="{3528AE81-29D9-4719-A3F2-03455A94ECF5}" type="parTrans" cxnId="{190661C4-5051-46A5-8CA2-D9060C402D4C}">
      <dgm:prSet/>
      <dgm:spPr>
        <a:noFill/>
        <a:ln w="25400" cap="flat" cmpd="sng" algn="ctr">
          <a:noFill/>
          <a:prstDash val="solid"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latinLnBrk="1"/>
          <a:endParaRPr lang="ko-KR" altLang="en-US" sz="1400"/>
        </a:p>
      </dgm:t>
    </dgm:pt>
    <dgm:pt modelId="{BCF7ED5A-C5A6-4D97-84B4-1A30D10A506E}" type="sibTrans" cxnId="{190661C4-5051-46A5-8CA2-D9060C402D4C}">
      <dgm:prSet custT="1"/>
      <dgm:spPr>
        <a:solidFill>
          <a:srgbClr val="F79646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latinLnBrk="1"/>
          <a:r>
            <a:rPr lang="en-US" altLang="ko-KR" sz="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맑은 고딕"/>
              <a:ea typeface="맑은 고딕" panose="020B0503020000020004" pitchFamily="34" charset="-127"/>
              <a:cs typeface="+mn-cs"/>
            </a:rPr>
            <a:t>USA/Italy/Korea+2</a:t>
          </a:r>
          <a:endParaRPr lang="ko-KR" altLang="en-US" sz="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맑은 고딕"/>
            <a:ea typeface="맑은 고딕" panose="020B0503020000020004" pitchFamily="34" charset="-127"/>
            <a:cs typeface="+mn-cs"/>
          </a:endParaRPr>
        </a:p>
      </dgm:t>
    </dgm:pt>
    <dgm:pt modelId="{B6BEFBB8-6867-44BD-AF32-EA89B6AD4FC6}" type="pres">
      <dgm:prSet presAssocID="{101968F6-195E-4F22-991C-3EC2B36D02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151E4D1-125C-44CB-B4FA-CEFB677381D0}" type="pres">
      <dgm:prSet presAssocID="{80818E6B-F37B-4D94-A0DB-7E54400598BE}" presName="hierRoot1" presStyleCnt="0">
        <dgm:presLayoutVars>
          <dgm:hierBranch val="init"/>
        </dgm:presLayoutVars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5B4D1B7B-DFEA-48A8-BCAF-0FD3AE449C62}" type="pres">
      <dgm:prSet presAssocID="{80818E6B-F37B-4D94-A0DB-7E54400598BE}" presName="rootComposite1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D49E43D8-F192-4334-BC92-89605EC6CCDB}" type="pres">
      <dgm:prSet presAssocID="{80818E6B-F37B-4D94-A0DB-7E54400598BE}" presName="rootText1" presStyleLbl="node0" presStyleIdx="0" presStyleCnt="1" custScaleX="147262" custScaleY="70886">
        <dgm:presLayoutVars>
          <dgm:chMax/>
          <dgm:chPref val="3"/>
        </dgm:presLayoutVars>
      </dgm:prSet>
      <dgm:spPr>
        <a:xfrm>
          <a:off x="2903281" y="292487"/>
          <a:ext cx="2317620" cy="577613"/>
        </a:xfrm>
        <a:prstGeom prst="rect">
          <a:avLst/>
        </a:prstGeom>
      </dgm:spPr>
    </dgm:pt>
    <dgm:pt modelId="{2F4B7278-E93E-49DE-9A93-6F4F93A5AEE1}" type="pres">
      <dgm:prSet presAssocID="{80818E6B-F37B-4D94-A0DB-7E54400598BE}" presName="titleText1" presStyleLbl="fgAcc0" presStyleIdx="0" presStyleCnt="1" custScaleX="145176" custScaleY="134170">
        <dgm:presLayoutVars>
          <dgm:chMax val="0"/>
          <dgm:chPref val="0"/>
        </dgm:presLayoutVars>
      </dgm:prSet>
      <dgm:spPr>
        <a:xfrm>
          <a:off x="3270006" y="761235"/>
          <a:ext cx="2056312" cy="364427"/>
        </a:xfrm>
        <a:prstGeom prst="rect">
          <a:avLst/>
        </a:prstGeom>
      </dgm:spPr>
    </dgm:pt>
    <dgm:pt modelId="{0D3B6AAE-FBEB-4A89-921D-994491E7EB4B}" type="pres">
      <dgm:prSet presAssocID="{80818E6B-F37B-4D94-A0DB-7E54400598BE}" presName="rootConnector1" presStyleLbl="node1" presStyleIdx="0" presStyleCnt="4"/>
      <dgm:spPr/>
    </dgm:pt>
    <dgm:pt modelId="{282880E8-4535-41F4-9105-1871F2A6463C}" type="pres">
      <dgm:prSet presAssocID="{80818E6B-F37B-4D94-A0DB-7E54400598BE}" presName="hierChild2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8EB5C4B6-F2D1-44C8-ACFD-8FFF67761EAB}" type="pres">
      <dgm:prSet presAssocID="{88821641-6BF9-46F7-B0A7-65F8582BDBF1}" presName="Name37" presStyleLbl="parChTrans1D2" presStyleIdx="0" presStyleCnt="5"/>
      <dgm:spPr>
        <a:xfrm>
          <a:off x="868933" y="870100"/>
          <a:ext cx="3193158" cy="1921473"/>
        </a:xfrm>
        <a:custGeom>
          <a:avLst/>
          <a:gdLst/>
          <a:ahLst/>
          <a:cxnLst/>
          <a:rect l="0" t="0" r="0" b="0"/>
          <a:pathLst>
            <a:path>
              <a:moveTo>
                <a:pt x="3193158" y="0"/>
              </a:moveTo>
              <a:lnTo>
                <a:pt x="3193158" y="1731341"/>
              </a:lnTo>
              <a:lnTo>
                <a:pt x="0" y="1731341"/>
              </a:lnTo>
              <a:lnTo>
                <a:pt x="0" y="1921473"/>
              </a:lnTo>
            </a:path>
          </a:pathLst>
        </a:custGeom>
      </dgm:spPr>
    </dgm:pt>
    <dgm:pt modelId="{00BC870E-BECD-4A41-A858-2F3E7599AD78}" type="pres">
      <dgm:prSet presAssocID="{454499F9-EC70-459E-A764-FB29EC37CBF3}" presName="hierRoot2" presStyleCnt="0">
        <dgm:presLayoutVars>
          <dgm:hierBranch val="init"/>
        </dgm:presLayoutVars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9AA3F9AE-44CB-4DFA-8208-516CA86EC114}" type="pres">
      <dgm:prSet presAssocID="{454499F9-EC70-459E-A764-FB29EC37CBF3}" presName="rootComposit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680A8BD9-DCEC-47D8-AE26-4E7DBA18F52A}" type="pres">
      <dgm:prSet presAssocID="{454499F9-EC70-459E-A764-FB29EC37CBF3}" presName="rootText" presStyleLbl="node1" presStyleIdx="0" presStyleCnt="4" custScaleY="57532">
        <dgm:presLayoutVars>
          <dgm:chMax/>
          <dgm:chPref val="3"/>
        </dgm:presLayoutVars>
      </dgm:prSet>
      <dgm:spPr>
        <a:xfrm>
          <a:off x="82029" y="2791573"/>
          <a:ext cx="1573807" cy="468798"/>
        </a:xfrm>
        <a:prstGeom prst="rect">
          <a:avLst/>
        </a:prstGeom>
      </dgm:spPr>
    </dgm:pt>
    <dgm:pt modelId="{90ECC833-B7C4-4938-9088-811D738EA1DE}" type="pres">
      <dgm:prSet presAssocID="{454499F9-EC70-459E-A764-FB29EC37CBF3}" presName="titleText2" presStyleLbl="fgAcc1" presStyleIdx="0" presStyleCnt="4">
        <dgm:presLayoutVars>
          <dgm:chMax val="0"/>
          <dgm:chPref val="0"/>
        </dgm:presLayoutVars>
      </dgm:prSet>
      <dgm:spPr>
        <a:xfrm>
          <a:off x="396790" y="3252319"/>
          <a:ext cx="1416427" cy="271615"/>
        </a:xfrm>
        <a:prstGeom prst="rect">
          <a:avLst/>
        </a:prstGeom>
      </dgm:spPr>
    </dgm:pt>
    <dgm:pt modelId="{DE11521B-05D1-4892-90BC-EAC3E85920C5}" type="pres">
      <dgm:prSet presAssocID="{454499F9-EC70-459E-A764-FB29EC37CBF3}" presName="rootConnector" presStyleLbl="node2" presStyleIdx="0" presStyleCnt="0"/>
      <dgm:spPr/>
    </dgm:pt>
    <dgm:pt modelId="{8B788630-D4D4-47A8-8403-CB9BC6B519B8}" type="pres">
      <dgm:prSet presAssocID="{454499F9-EC70-459E-A764-FB29EC37CBF3}" presName="hierChild4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45A60394-ACAB-40FD-9F6C-5CE48C35F40C}" type="pres">
      <dgm:prSet presAssocID="{454499F9-EC70-459E-A764-FB29EC37CBF3}" presName="hierChild5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78B148BD-8717-4CD6-828D-29EF570BD566}" type="pres">
      <dgm:prSet presAssocID="{06162DA6-4DC3-46AD-AE8A-389EA78D76BC}" presName="Name37" presStyleLbl="parChTrans1D2" presStyleIdx="1" presStyleCnt="5"/>
      <dgm:spPr>
        <a:xfrm>
          <a:off x="2980384" y="870100"/>
          <a:ext cx="1081707" cy="1921473"/>
        </a:xfrm>
        <a:custGeom>
          <a:avLst/>
          <a:gdLst/>
          <a:ahLst/>
          <a:cxnLst/>
          <a:rect l="0" t="0" r="0" b="0"/>
          <a:pathLst>
            <a:path>
              <a:moveTo>
                <a:pt x="1081707" y="0"/>
              </a:moveTo>
              <a:lnTo>
                <a:pt x="1081707" y="1731341"/>
              </a:lnTo>
              <a:lnTo>
                <a:pt x="0" y="1731341"/>
              </a:lnTo>
              <a:lnTo>
                <a:pt x="0" y="1921473"/>
              </a:lnTo>
            </a:path>
          </a:pathLst>
        </a:custGeom>
      </dgm:spPr>
    </dgm:pt>
    <dgm:pt modelId="{0141D0D6-A213-47FB-A89D-2D3147CD661D}" type="pres">
      <dgm:prSet presAssocID="{9B7B54BE-7FCA-4C3B-9B14-3B34F53B87A1}" presName="hierRoot2" presStyleCnt="0">
        <dgm:presLayoutVars>
          <dgm:hierBranch val="init"/>
        </dgm:presLayoutVars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F1B26709-97C8-4FBB-BE48-D6BE911802C8}" type="pres">
      <dgm:prSet presAssocID="{9B7B54BE-7FCA-4C3B-9B14-3B34F53B87A1}" presName="rootComposit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F7BBCE3D-CBAD-4733-9093-94626DD3C139}" type="pres">
      <dgm:prSet presAssocID="{9B7B54BE-7FCA-4C3B-9B14-3B34F53B87A1}" presName="rootText" presStyleLbl="node1" presStyleIdx="1" presStyleCnt="4" custScaleY="57532">
        <dgm:presLayoutVars>
          <dgm:chMax/>
          <dgm:chPref val="3"/>
        </dgm:presLayoutVars>
      </dgm:prSet>
      <dgm:spPr>
        <a:xfrm>
          <a:off x="2193480" y="2791573"/>
          <a:ext cx="1573807" cy="468798"/>
        </a:xfrm>
        <a:prstGeom prst="rect">
          <a:avLst/>
        </a:prstGeom>
      </dgm:spPr>
    </dgm:pt>
    <dgm:pt modelId="{13F6AD57-5FBD-413B-B79D-1CF1BC529095}" type="pres">
      <dgm:prSet presAssocID="{9B7B54BE-7FCA-4C3B-9B14-3B34F53B87A1}" presName="titleText2" presStyleLbl="fgAcc1" presStyleIdx="1" presStyleCnt="4">
        <dgm:presLayoutVars>
          <dgm:chMax val="0"/>
          <dgm:chPref val="0"/>
        </dgm:presLayoutVars>
      </dgm:prSet>
      <dgm:spPr>
        <a:xfrm>
          <a:off x="2508241" y="3252319"/>
          <a:ext cx="1416427" cy="271615"/>
        </a:xfrm>
        <a:prstGeom prst="rect">
          <a:avLst/>
        </a:prstGeom>
      </dgm:spPr>
    </dgm:pt>
    <dgm:pt modelId="{02C34B08-F8ED-4A31-B328-898148EF7132}" type="pres">
      <dgm:prSet presAssocID="{9B7B54BE-7FCA-4C3B-9B14-3B34F53B87A1}" presName="rootConnector" presStyleLbl="node2" presStyleIdx="0" presStyleCnt="0"/>
      <dgm:spPr/>
    </dgm:pt>
    <dgm:pt modelId="{60E9E73B-0F51-4517-AA70-68CB21CC8DA5}" type="pres">
      <dgm:prSet presAssocID="{9B7B54BE-7FCA-4C3B-9B14-3B34F53B87A1}" presName="hierChild4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21A34C7C-66AE-41DC-A8C5-EED7FF10D19A}" type="pres">
      <dgm:prSet presAssocID="{9B7B54BE-7FCA-4C3B-9B14-3B34F53B87A1}" presName="hierChild5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07D94D5C-F185-4152-A55B-5DD94781B1A9}" type="pres">
      <dgm:prSet presAssocID="{A7E6E38A-37E7-4F87-B1E8-B480D4ED74B7}" presName="Name37" presStyleLbl="parChTrans1D2" presStyleIdx="2" presStyleCnt="5"/>
      <dgm:spPr>
        <a:xfrm>
          <a:off x="4062091" y="870100"/>
          <a:ext cx="1029743" cy="1921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1341"/>
              </a:lnTo>
              <a:lnTo>
                <a:pt x="1029743" y="1731341"/>
              </a:lnTo>
              <a:lnTo>
                <a:pt x="1029743" y="1921473"/>
              </a:lnTo>
            </a:path>
          </a:pathLst>
        </a:custGeom>
      </dgm:spPr>
    </dgm:pt>
    <dgm:pt modelId="{63C51055-78E2-4A4E-B4DF-FECC047BAA6F}" type="pres">
      <dgm:prSet presAssocID="{5917ABC1-A5D4-4BD1-B68F-0A85C3F452E4}" presName="hierRoot2" presStyleCnt="0">
        <dgm:presLayoutVars>
          <dgm:hierBranch val="init"/>
        </dgm:presLayoutVars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C35B71E1-2C47-45A0-ACF7-334B2D66BB4C}" type="pres">
      <dgm:prSet presAssocID="{5917ABC1-A5D4-4BD1-B68F-0A85C3F452E4}" presName="rootComposit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DB5F4D2E-2ABF-4589-8F0D-1AFDF0D3A34A}" type="pres">
      <dgm:prSet presAssocID="{5917ABC1-A5D4-4BD1-B68F-0A85C3F452E4}" presName="rootText" presStyleLbl="node1" presStyleIdx="2" presStyleCnt="4" custScaleY="57532">
        <dgm:presLayoutVars>
          <dgm:chMax/>
          <dgm:chPref val="3"/>
        </dgm:presLayoutVars>
      </dgm:prSet>
      <dgm:spPr>
        <a:xfrm>
          <a:off x="4304931" y="2791573"/>
          <a:ext cx="1573807" cy="468798"/>
        </a:xfrm>
        <a:prstGeom prst="rect">
          <a:avLst/>
        </a:prstGeom>
      </dgm:spPr>
    </dgm:pt>
    <dgm:pt modelId="{091F5A99-9C7E-42E1-A2FC-A401F89E2964}" type="pres">
      <dgm:prSet presAssocID="{5917ABC1-A5D4-4BD1-B68F-0A85C3F452E4}" presName="titleText2" presStyleLbl="fgAcc1" presStyleIdx="2" presStyleCnt="4">
        <dgm:presLayoutVars>
          <dgm:chMax val="0"/>
          <dgm:chPref val="0"/>
        </dgm:presLayoutVars>
      </dgm:prSet>
      <dgm:spPr>
        <a:xfrm>
          <a:off x="4619692" y="3252319"/>
          <a:ext cx="1416427" cy="271615"/>
        </a:xfrm>
        <a:prstGeom prst="rect">
          <a:avLst/>
        </a:prstGeom>
      </dgm:spPr>
    </dgm:pt>
    <dgm:pt modelId="{A2827D7B-37F6-4D72-959B-92DBE11DDFA9}" type="pres">
      <dgm:prSet presAssocID="{5917ABC1-A5D4-4BD1-B68F-0A85C3F452E4}" presName="rootConnector" presStyleLbl="node2" presStyleIdx="0" presStyleCnt="0"/>
      <dgm:spPr/>
    </dgm:pt>
    <dgm:pt modelId="{A3561344-B056-429D-AFD4-6D9B2229E540}" type="pres">
      <dgm:prSet presAssocID="{5917ABC1-A5D4-4BD1-B68F-0A85C3F452E4}" presName="hierChild4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14FD58EA-C4D0-41DC-8934-700AD930C680}" type="pres">
      <dgm:prSet presAssocID="{5917ABC1-A5D4-4BD1-B68F-0A85C3F452E4}" presName="hierChild5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10B2DBB2-7E37-47FC-9B44-F317D1852F33}" type="pres">
      <dgm:prSet presAssocID="{3528AE81-29D9-4719-A3F2-03455A94ECF5}" presName="Name37" presStyleLbl="parChTrans1D2" presStyleIdx="3" presStyleCnt="5"/>
      <dgm:spPr>
        <a:xfrm>
          <a:off x="4062091" y="870100"/>
          <a:ext cx="3141194" cy="1921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1341"/>
              </a:lnTo>
              <a:lnTo>
                <a:pt x="3141194" y="1731341"/>
              </a:lnTo>
              <a:lnTo>
                <a:pt x="3141194" y="1921473"/>
              </a:lnTo>
            </a:path>
          </a:pathLst>
        </a:custGeom>
      </dgm:spPr>
    </dgm:pt>
    <dgm:pt modelId="{92488DAD-0EE7-4893-8B95-35AB315F1FC2}" type="pres">
      <dgm:prSet presAssocID="{8DFBD891-2507-492D-A848-EB829A4014C6}" presName="hierRoot2" presStyleCnt="0">
        <dgm:presLayoutVars>
          <dgm:hierBranch val="init"/>
        </dgm:presLayoutVars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75E7FCD4-222C-4E10-96B1-00462FFE4180}" type="pres">
      <dgm:prSet presAssocID="{8DFBD891-2507-492D-A848-EB829A4014C6}" presName="rootComposit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F65324C5-4128-41D5-9971-AF2DF6CBE665}" type="pres">
      <dgm:prSet presAssocID="{8DFBD891-2507-492D-A848-EB829A4014C6}" presName="rootText" presStyleLbl="node1" presStyleIdx="3" presStyleCnt="4" custScaleX="124073" custScaleY="57532">
        <dgm:presLayoutVars>
          <dgm:chMax/>
          <dgm:chPref val="3"/>
        </dgm:presLayoutVars>
      </dgm:prSet>
      <dgm:spPr>
        <a:xfrm>
          <a:off x="6416382" y="2791573"/>
          <a:ext cx="1573807" cy="468798"/>
        </a:xfrm>
        <a:prstGeom prst="rect">
          <a:avLst/>
        </a:prstGeom>
      </dgm:spPr>
    </dgm:pt>
    <dgm:pt modelId="{AC17D1A7-A719-4A3E-9534-97AB3C3C730D}" type="pres">
      <dgm:prSet presAssocID="{8DFBD891-2507-492D-A848-EB829A4014C6}" presName="titleText2" presStyleLbl="fgAcc1" presStyleIdx="3" presStyleCnt="4">
        <dgm:presLayoutVars>
          <dgm:chMax val="0"/>
          <dgm:chPref val="0"/>
        </dgm:presLayoutVars>
      </dgm:prSet>
      <dgm:spPr>
        <a:xfrm>
          <a:off x="6731143" y="3252319"/>
          <a:ext cx="1416427" cy="271615"/>
        </a:xfrm>
        <a:prstGeom prst="rect">
          <a:avLst/>
        </a:prstGeom>
      </dgm:spPr>
    </dgm:pt>
    <dgm:pt modelId="{2E701932-CEC4-4467-B01C-E3C7EFE26743}" type="pres">
      <dgm:prSet presAssocID="{8DFBD891-2507-492D-A848-EB829A4014C6}" presName="rootConnector" presStyleLbl="node2" presStyleIdx="0" presStyleCnt="0"/>
      <dgm:spPr/>
    </dgm:pt>
    <dgm:pt modelId="{DD0EC27F-FDED-420E-99A6-F2A2571690D6}" type="pres">
      <dgm:prSet presAssocID="{8DFBD891-2507-492D-A848-EB829A4014C6}" presName="hierChild4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5A943D15-2A66-4486-BBB0-220867B18F83}" type="pres">
      <dgm:prSet presAssocID="{8DFBD891-2507-492D-A848-EB829A4014C6}" presName="hierChild5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A5767D69-060C-4D79-83E0-54098E85B08C}" type="pres">
      <dgm:prSet presAssocID="{80818E6B-F37B-4D94-A0DB-7E54400598BE}" presName="hierChild3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41C97CCA-CD00-4D17-8BBE-0E6143FBD03C}" type="pres">
      <dgm:prSet presAssocID="{04195F99-51E5-431B-B73C-DF1237E27BE9}" presName="Name96" presStyleLbl="parChTrans1D2" presStyleIdx="4" presStyleCnt="5"/>
      <dgm:spPr>
        <a:xfrm>
          <a:off x="3767288" y="870100"/>
          <a:ext cx="294803" cy="1043248"/>
        </a:xfrm>
        <a:custGeom>
          <a:avLst/>
          <a:gdLst/>
          <a:ahLst/>
          <a:cxnLst/>
          <a:rect l="0" t="0" r="0" b="0"/>
          <a:pathLst>
            <a:path>
              <a:moveTo>
                <a:pt x="294803" y="0"/>
              </a:moveTo>
              <a:lnTo>
                <a:pt x="294803" y="1043248"/>
              </a:lnTo>
              <a:lnTo>
                <a:pt x="0" y="1043248"/>
              </a:lnTo>
            </a:path>
          </a:pathLst>
        </a:custGeom>
      </dgm:spPr>
    </dgm:pt>
    <dgm:pt modelId="{406818DE-3B1D-474A-9303-7EC6316E3D75}" type="pres">
      <dgm:prSet presAssocID="{7FEFD853-0830-4911-829F-7C1E0C4179F3}" presName="hierRoot3" presStyleCnt="0">
        <dgm:presLayoutVars>
          <dgm:hierBranch val="init"/>
        </dgm:presLayoutVars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9B4DFE42-123F-460C-94A0-734A439B69EE}" type="pres">
      <dgm:prSet presAssocID="{7FEFD853-0830-4911-829F-7C1E0C4179F3}" presName="rootComposite3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3DC9E771-A90B-4966-98E2-1A4CCA549252}" type="pres">
      <dgm:prSet presAssocID="{7FEFD853-0830-4911-829F-7C1E0C4179F3}" presName="rootText3" presStyleLbl="asst1" presStyleIdx="0" presStyleCnt="1" custScaleY="60108">
        <dgm:presLayoutVars>
          <dgm:chPref val="3"/>
        </dgm:presLayoutVars>
      </dgm:prSet>
      <dgm:spPr>
        <a:xfrm>
          <a:off x="2193480" y="1668454"/>
          <a:ext cx="1573807" cy="489788"/>
        </a:xfrm>
        <a:prstGeom prst="rect">
          <a:avLst/>
        </a:prstGeom>
      </dgm:spPr>
    </dgm:pt>
    <dgm:pt modelId="{6283E863-FF98-4B4F-820C-1D787A3F2101}" type="pres">
      <dgm:prSet presAssocID="{7FEFD853-0830-4911-829F-7C1E0C4179F3}" presName="titleText3" presStyleLbl="fgAcc2" presStyleIdx="0" presStyleCnt="1">
        <dgm:presLayoutVars>
          <dgm:chMax val="0"/>
          <dgm:chPref val="0"/>
        </dgm:presLayoutVars>
      </dgm:prSet>
      <dgm:spPr>
        <a:xfrm>
          <a:off x="2508241" y="2139695"/>
          <a:ext cx="1416427" cy="271615"/>
        </a:xfrm>
        <a:prstGeom prst="rect">
          <a:avLst/>
        </a:prstGeom>
      </dgm:spPr>
    </dgm:pt>
    <dgm:pt modelId="{E02BBB98-063C-4FE4-A0EC-E90EF2FFF5DC}" type="pres">
      <dgm:prSet presAssocID="{7FEFD853-0830-4911-829F-7C1E0C4179F3}" presName="rootConnector3" presStyleLbl="asst1" presStyleIdx="0" presStyleCnt="1"/>
      <dgm:spPr/>
    </dgm:pt>
    <dgm:pt modelId="{A65C372B-3367-4AA2-B193-A784CDAE07BF}" type="pres">
      <dgm:prSet presAssocID="{7FEFD853-0830-4911-829F-7C1E0C4179F3}" presName="hierChild6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2B47C8E2-2E93-4A36-9CCB-FA571525D03E}" type="pres">
      <dgm:prSet presAssocID="{7FEFD853-0830-4911-829F-7C1E0C4179F3}" presName="hierChild7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</dgm:ptLst>
  <dgm:cxnLst>
    <dgm:cxn modelId="{F8532949-082B-43A6-99E3-FAC05BB02A88}" type="presOf" srcId="{454499F9-EC70-459E-A764-FB29EC37CBF3}" destId="{DE11521B-05D1-4892-90BC-EAC3E85920C5}" srcOrd="1" destOrd="0" presId="urn:microsoft.com/office/officeart/2008/layout/NameandTitleOrganizationalChart"/>
    <dgm:cxn modelId="{190661C4-5051-46A5-8CA2-D9060C402D4C}" srcId="{80818E6B-F37B-4D94-A0DB-7E54400598BE}" destId="{8DFBD891-2507-492D-A848-EB829A4014C6}" srcOrd="4" destOrd="0" parTransId="{3528AE81-29D9-4719-A3F2-03455A94ECF5}" sibTransId="{BCF7ED5A-C5A6-4D97-84B4-1A30D10A506E}"/>
    <dgm:cxn modelId="{A9DDEAFE-01B4-4A7C-81F3-BF8D16DD0309}" srcId="{101968F6-195E-4F22-991C-3EC2B36D029E}" destId="{80818E6B-F37B-4D94-A0DB-7E54400598BE}" srcOrd="0" destOrd="0" parTransId="{5EEB9423-6DDE-4D9D-920F-06F22E05D52D}" sibTransId="{DC5C5D9D-67E3-41A2-924B-3B2BB826085C}"/>
    <dgm:cxn modelId="{DF6CDDEC-C059-4D75-97F1-A612A62F6A6D}" type="presOf" srcId="{A7E6E38A-37E7-4F87-B1E8-B480D4ED74B7}" destId="{07D94D5C-F185-4152-A55B-5DD94781B1A9}" srcOrd="0" destOrd="0" presId="urn:microsoft.com/office/officeart/2008/layout/NameandTitleOrganizationalChart"/>
    <dgm:cxn modelId="{838000E0-67D7-4F97-B53B-ADAC6E1490F7}" type="presOf" srcId="{80818E6B-F37B-4D94-A0DB-7E54400598BE}" destId="{D49E43D8-F192-4334-BC92-89605EC6CCDB}" srcOrd="0" destOrd="0" presId="urn:microsoft.com/office/officeart/2008/layout/NameandTitleOrganizationalChart"/>
    <dgm:cxn modelId="{A9257B32-49F8-4025-B3C2-5B17C42BC908}" type="presOf" srcId="{136D0319-D7DE-4C68-BAC9-117E7294403F}" destId="{091F5A99-9C7E-42E1-A2FC-A401F89E2964}" srcOrd="0" destOrd="0" presId="urn:microsoft.com/office/officeart/2008/layout/NameandTitleOrganizationalChart"/>
    <dgm:cxn modelId="{2CE260AF-B21E-462A-9265-A4531D031272}" type="presOf" srcId="{3528AE81-29D9-4719-A3F2-03455A94ECF5}" destId="{10B2DBB2-7E37-47FC-9B44-F317D1852F33}" srcOrd="0" destOrd="0" presId="urn:microsoft.com/office/officeart/2008/layout/NameandTitleOrganizationalChart"/>
    <dgm:cxn modelId="{061C83C2-B247-457B-B6AA-77E86CDC8D9F}" srcId="{80818E6B-F37B-4D94-A0DB-7E54400598BE}" destId="{7FEFD853-0830-4911-829F-7C1E0C4179F3}" srcOrd="0" destOrd="0" parTransId="{04195F99-51E5-431B-B73C-DF1237E27BE9}" sibTransId="{9C07284B-5C17-400C-8521-66ACCBDF33D5}"/>
    <dgm:cxn modelId="{21D5CAD0-518F-44C7-BBD0-E4EA22A94478}" type="presOf" srcId="{88821641-6BF9-46F7-B0A7-65F8582BDBF1}" destId="{8EB5C4B6-F2D1-44C8-ACFD-8FFF67761EAB}" srcOrd="0" destOrd="0" presId="urn:microsoft.com/office/officeart/2008/layout/NameandTitleOrganizationalChart"/>
    <dgm:cxn modelId="{F0F71022-F5E6-49FA-AD41-760112E8CF97}" type="presOf" srcId="{10A382DC-44DF-422C-B0B2-F93DDFE11679}" destId="{90ECC833-B7C4-4938-9088-811D738EA1DE}" srcOrd="0" destOrd="0" presId="urn:microsoft.com/office/officeart/2008/layout/NameandTitleOrganizationalChart"/>
    <dgm:cxn modelId="{2B080D48-4D60-4DC7-90A6-A124BC9F099F}" type="presOf" srcId="{0229B314-FD61-4A6E-A2E6-17C7BD9DD9BF}" destId="{13F6AD57-5FBD-413B-B79D-1CF1BC529095}" srcOrd="0" destOrd="0" presId="urn:microsoft.com/office/officeart/2008/layout/NameandTitleOrganizationalChart"/>
    <dgm:cxn modelId="{F5EAE27F-20A8-4DDF-A389-1C5DDE233B67}" type="presOf" srcId="{9B7B54BE-7FCA-4C3B-9B14-3B34F53B87A1}" destId="{F7BBCE3D-CBAD-4733-9093-94626DD3C139}" srcOrd="0" destOrd="0" presId="urn:microsoft.com/office/officeart/2008/layout/NameandTitleOrganizationalChart"/>
    <dgm:cxn modelId="{390071AC-C74A-4453-A833-F35F520B4F42}" type="presOf" srcId="{04195F99-51E5-431B-B73C-DF1237E27BE9}" destId="{41C97CCA-CD00-4D17-8BBE-0E6143FBD03C}" srcOrd="0" destOrd="0" presId="urn:microsoft.com/office/officeart/2008/layout/NameandTitleOrganizationalChart"/>
    <dgm:cxn modelId="{165BA100-4017-4C3D-81EF-258CC20776E7}" type="presOf" srcId="{9B7B54BE-7FCA-4C3B-9B14-3B34F53B87A1}" destId="{02C34B08-F8ED-4A31-B328-898148EF7132}" srcOrd="1" destOrd="0" presId="urn:microsoft.com/office/officeart/2008/layout/NameandTitleOrganizationalChart"/>
    <dgm:cxn modelId="{58295783-0556-4256-876B-4E1DEA99A1F4}" type="presOf" srcId="{8DFBD891-2507-492D-A848-EB829A4014C6}" destId="{F65324C5-4128-41D5-9971-AF2DF6CBE665}" srcOrd="0" destOrd="0" presId="urn:microsoft.com/office/officeart/2008/layout/NameandTitleOrganizationalChart"/>
    <dgm:cxn modelId="{143ADD94-A23B-498C-8BA9-50B640A02338}" type="presOf" srcId="{7FEFD853-0830-4911-829F-7C1E0C4179F3}" destId="{E02BBB98-063C-4FE4-A0EC-E90EF2FFF5DC}" srcOrd="1" destOrd="0" presId="urn:microsoft.com/office/officeart/2008/layout/NameandTitleOrganizationalChart"/>
    <dgm:cxn modelId="{A72D45CF-A126-4783-8B76-91021173FE50}" type="presOf" srcId="{5917ABC1-A5D4-4BD1-B68F-0A85C3F452E4}" destId="{DB5F4D2E-2ABF-4589-8F0D-1AFDF0D3A34A}" srcOrd="0" destOrd="0" presId="urn:microsoft.com/office/officeart/2008/layout/NameandTitleOrganizationalChart"/>
    <dgm:cxn modelId="{E541C9D1-F7ED-4F55-A4C3-FD6ECD9EB2B4}" type="presOf" srcId="{06162DA6-4DC3-46AD-AE8A-389EA78D76BC}" destId="{78B148BD-8717-4CD6-828D-29EF570BD566}" srcOrd="0" destOrd="0" presId="urn:microsoft.com/office/officeart/2008/layout/NameandTitleOrganizationalChart"/>
    <dgm:cxn modelId="{B0E6BD89-0AA1-4126-B542-DAE6579BCF26}" type="presOf" srcId="{5917ABC1-A5D4-4BD1-B68F-0A85C3F452E4}" destId="{A2827D7B-37F6-4D72-959B-92DBE11DDFA9}" srcOrd="1" destOrd="0" presId="urn:microsoft.com/office/officeart/2008/layout/NameandTitleOrganizationalChart"/>
    <dgm:cxn modelId="{36566BAE-DB30-49B6-B202-2C61C3BDC859}" type="presOf" srcId="{7FEFD853-0830-4911-829F-7C1E0C4179F3}" destId="{3DC9E771-A90B-4966-98E2-1A4CCA549252}" srcOrd="0" destOrd="0" presId="urn:microsoft.com/office/officeart/2008/layout/NameandTitleOrganizationalChart"/>
    <dgm:cxn modelId="{E1218E27-C296-42B4-B867-FEA6DFD2CFDB}" type="presOf" srcId="{101968F6-195E-4F22-991C-3EC2B36D029E}" destId="{B6BEFBB8-6867-44BD-AF32-EA89B6AD4FC6}" srcOrd="0" destOrd="0" presId="urn:microsoft.com/office/officeart/2008/layout/NameandTitleOrganizationalChart"/>
    <dgm:cxn modelId="{F6AFB746-81FD-4BCD-831D-D9A0B1900EDF}" type="presOf" srcId="{80818E6B-F37B-4D94-A0DB-7E54400598BE}" destId="{0D3B6AAE-FBEB-4A89-921D-994491E7EB4B}" srcOrd="1" destOrd="0" presId="urn:microsoft.com/office/officeart/2008/layout/NameandTitleOrganizationalChart"/>
    <dgm:cxn modelId="{A4AC5234-3F09-4497-BC91-39DBEDD6BDC9}" type="presOf" srcId="{BCF7ED5A-C5A6-4D97-84B4-1A30D10A506E}" destId="{AC17D1A7-A719-4A3E-9534-97AB3C3C730D}" srcOrd="0" destOrd="0" presId="urn:microsoft.com/office/officeart/2008/layout/NameandTitleOrganizationalChart"/>
    <dgm:cxn modelId="{4F436A74-AB7B-4B1E-B0B9-830DC6EC830C}" srcId="{80818E6B-F37B-4D94-A0DB-7E54400598BE}" destId="{454499F9-EC70-459E-A764-FB29EC37CBF3}" srcOrd="1" destOrd="0" parTransId="{88821641-6BF9-46F7-B0A7-65F8582BDBF1}" sibTransId="{10A382DC-44DF-422C-B0B2-F93DDFE11679}"/>
    <dgm:cxn modelId="{4780AE09-A4DF-42CC-A567-1D66E85271DA}" srcId="{80818E6B-F37B-4D94-A0DB-7E54400598BE}" destId="{5917ABC1-A5D4-4BD1-B68F-0A85C3F452E4}" srcOrd="3" destOrd="0" parTransId="{A7E6E38A-37E7-4F87-B1E8-B480D4ED74B7}" sibTransId="{136D0319-D7DE-4C68-BAC9-117E7294403F}"/>
    <dgm:cxn modelId="{D682B250-5E1E-44A9-86F3-D91BBC943E4C}" type="presOf" srcId="{DC5C5D9D-67E3-41A2-924B-3B2BB826085C}" destId="{2F4B7278-E93E-49DE-9A93-6F4F93A5AEE1}" srcOrd="0" destOrd="0" presId="urn:microsoft.com/office/officeart/2008/layout/NameandTitleOrganizationalChart"/>
    <dgm:cxn modelId="{3FBABA34-3AB1-4871-A722-CC688A4F342A}" type="presOf" srcId="{454499F9-EC70-459E-A764-FB29EC37CBF3}" destId="{680A8BD9-DCEC-47D8-AE26-4E7DBA18F52A}" srcOrd="0" destOrd="0" presId="urn:microsoft.com/office/officeart/2008/layout/NameandTitleOrganizationalChart"/>
    <dgm:cxn modelId="{BA1364C6-4101-4707-B8D3-7B73EF5C8D07}" srcId="{80818E6B-F37B-4D94-A0DB-7E54400598BE}" destId="{9B7B54BE-7FCA-4C3B-9B14-3B34F53B87A1}" srcOrd="2" destOrd="0" parTransId="{06162DA6-4DC3-46AD-AE8A-389EA78D76BC}" sibTransId="{0229B314-FD61-4A6E-A2E6-17C7BD9DD9BF}"/>
    <dgm:cxn modelId="{3B1723B4-4A8C-481B-A4F0-0034A4E00E87}" type="presOf" srcId="{9C07284B-5C17-400C-8521-66ACCBDF33D5}" destId="{6283E863-FF98-4B4F-820C-1D787A3F2101}" srcOrd="0" destOrd="0" presId="urn:microsoft.com/office/officeart/2008/layout/NameandTitleOrganizationalChart"/>
    <dgm:cxn modelId="{163F7E51-D739-4ECC-81C2-C3D11A740D8B}" type="presOf" srcId="{8DFBD891-2507-492D-A848-EB829A4014C6}" destId="{2E701932-CEC4-4467-B01C-E3C7EFE26743}" srcOrd="1" destOrd="0" presId="urn:microsoft.com/office/officeart/2008/layout/NameandTitleOrganizationalChart"/>
    <dgm:cxn modelId="{2FF28C80-74E5-402B-AB9C-E5FC8D98CB67}" type="presParOf" srcId="{B6BEFBB8-6867-44BD-AF32-EA89B6AD4FC6}" destId="{A151E4D1-125C-44CB-B4FA-CEFB677381D0}" srcOrd="0" destOrd="0" presId="urn:microsoft.com/office/officeart/2008/layout/NameandTitleOrganizationalChart"/>
    <dgm:cxn modelId="{37334EC3-6EBB-4EDA-A351-ED7BB784776D}" type="presParOf" srcId="{A151E4D1-125C-44CB-B4FA-CEFB677381D0}" destId="{5B4D1B7B-DFEA-48A8-BCAF-0FD3AE449C62}" srcOrd="0" destOrd="0" presId="urn:microsoft.com/office/officeart/2008/layout/NameandTitleOrganizationalChart"/>
    <dgm:cxn modelId="{4E992F21-980B-4A70-BC2D-DA348FCAB6A0}" type="presParOf" srcId="{5B4D1B7B-DFEA-48A8-BCAF-0FD3AE449C62}" destId="{D49E43D8-F192-4334-BC92-89605EC6CCDB}" srcOrd="0" destOrd="0" presId="urn:microsoft.com/office/officeart/2008/layout/NameandTitleOrganizationalChart"/>
    <dgm:cxn modelId="{6E8C8B62-F736-4778-A822-05C1046857BF}" type="presParOf" srcId="{5B4D1B7B-DFEA-48A8-BCAF-0FD3AE449C62}" destId="{2F4B7278-E93E-49DE-9A93-6F4F93A5AEE1}" srcOrd="1" destOrd="0" presId="urn:microsoft.com/office/officeart/2008/layout/NameandTitleOrganizationalChart"/>
    <dgm:cxn modelId="{8832A350-7B12-486B-AF6B-9DB6BBB11F99}" type="presParOf" srcId="{5B4D1B7B-DFEA-48A8-BCAF-0FD3AE449C62}" destId="{0D3B6AAE-FBEB-4A89-921D-994491E7EB4B}" srcOrd="2" destOrd="0" presId="urn:microsoft.com/office/officeart/2008/layout/NameandTitleOrganizationalChart"/>
    <dgm:cxn modelId="{BCD48964-896B-455C-A745-886DFF2051AE}" type="presParOf" srcId="{A151E4D1-125C-44CB-B4FA-CEFB677381D0}" destId="{282880E8-4535-41F4-9105-1871F2A6463C}" srcOrd="1" destOrd="0" presId="urn:microsoft.com/office/officeart/2008/layout/NameandTitleOrganizationalChart"/>
    <dgm:cxn modelId="{C7E27378-2122-42DB-AFC7-4E4AD692E315}" type="presParOf" srcId="{282880E8-4535-41F4-9105-1871F2A6463C}" destId="{8EB5C4B6-F2D1-44C8-ACFD-8FFF67761EAB}" srcOrd="0" destOrd="0" presId="urn:microsoft.com/office/officeart/2008/layout/NameandTitleOrganizationalChart"/>
    <dgm:cxn modelId="{93C258FB-9439-4285-8D0C-4C6419888F1C}" type="presParOf" srcId="{282880E8-4535-41F4-9105-1871F2A6463C}" destId="{00BC870E-BECD-4A41-A858-2F3E7599AD78}" srcOrd="1" destOrd="0" presId="urn:microsoft.com/office/officeart/2008/layout/NameandTitleOrganizationalChart"/>
    <dgm:cxn modelId="{F55ACF6A-E2CA-4E74-996F-3A1110373C41}" type="presParOf" srcId="{00BC870E-BECD-4A41-A858-2F3E7599AD78}" destId="{9AA3F9AE-44CB-4DFA-8208-516CA86EC114}" srcOrd="0" destOrd="0" presId="urn:microsoft.com/office/officeart/2008/layout/NameandTitleOrganizationalChart"/>
    <dgm:cxn modelId="{FF03E6A2-21C7-4D0D-855C-8C86DFD4FEDA}" type="presParOf" srcId="{9AA3F9AE-44CB-4DFA-8208-516CA86EC114}" destId="{680A8BD9-DCEC-47D8-AE26-4E7DBA18F52A}" srcOrd="0" destOrd="0" presId="urn:microsoft.com/office/officeart/2008/layout/NameandTitleOrganizationalChart"/>
    <dgm:cxn modelId="{680559B9-AF50-4148-85D6-3750997CD44B}" type="presParOf" srcId="{9AA3F9AE-44CB-4DFA-8208-516CA86EC114}" destId="{90ECC833-B7C4-4938-9088-811D738EA1DE}" srcOrd="1" destOrd="0" presId="urn:microsoft.com/office/officeart/2008/layout/NameandTitleOrganizationalChart"/>
    <dgm:cxn modelId="{EED35C92-70B6-46BA-A846-BA34E44C1B04}" type="presParOf" srcId="{9AA3F9AE-44CB-4DFA-8208-516CA86EC114}" destId="{DE11521B-05D1-4892-90BC-EAC3E85920C5}" srcOrd="2" destOrd="0" presId="urn:microsoft.com/office/officeart/2008/layout/NameandTitleOrganizationalChart"/>
    <dgm:cxn modelId="{7BE2F66F-2652-4279-A681-4F7CB9837915}" type="presParOf" srcId="{00BC870E-BECD-4A41-A858-2F3E7599AD78}" destId="{8B788630-D4D4-47A8-8403-CB9BC6B519B8}" srcOrd="1" destOrd="0" presId="urn:microsoft.com/office/officeart/2008/layout/NameandTitleOrganizationalChart"/>
    <dgm:cxn modelId="{2C52AC95-3B84-485B-8F27-A692D7B336E6}" type="presParOf" srcId="{00BC870E-BECD-4A41-A858-2F3E7599AD78}" destId="{45A60394-ACAB-40FD-9F6C-5CE48C35F40C}" srcOrd="2" destOrd="0" presId="urn:microsoft.com/office/officeart/2008/layout/NameandTitleOrganizationalChart"/>
    <dgm:cxn modelId="{A28A026F-D72D-4A56-8E0D-BEBE460182A4}" type="presParOf" srcId="{282880E8-4535-41F4-9105-1871F2A6463C}" destId="{78B148BD-8717-4CD6-828D-29EF570BD566}" srcOrd="2" destOrd="0" presId="urn:microsoft.com/office/officeart/2008/layout/NameandTitleOrganizationalChart"/>
    <dgm:cxn modelId="{6A71B861-7A3B-45D8-8989-5FA0332EDB05}" type="presParOf" srcId="{282880E8-4535-41F4-9105-1871F2A6463C}" destId="{0141D0D6-A213-47FB-A89D-2D3147CD661D}" srcOrd="3" destOrd="0" presId="urn:microsoft.com/office/officeart/2008/layout/NameandTitleOrganizationalChart"/>
    <dgm:cxn modelId="{A271F108-19F8-4105-9AEF-6CC5F154A1AF}" type="presParOf" srcId="{0141D0D6-A213-47FB-A89D-2D3147CD661D}" destId="{F1B26709-97C8-4FBB-BE48-D6BE911802C8}" srcOrd="0" destOrd="0" presId="urn:microsoft.com/office/officeart/2008/layout/NameandTitleOrganizationalChart"/>
    <dgm:cxn modelId="{CB1D32AF-7035-49D6-9AD1-FD5759952072}" type="presParOf" srcId="{F1B26709-97C8-4FBB-BE48-D6BE911802C8}" destId="{F7BBCE3D-CBAD-4733-9093-94626DD3C139}" srcOrd="0" destOrd="0" presId="urn:microsoft.com/office/officeart/2008/layout/NameandTitleOrganizationalChart"/>
    <dgm:cxn modelId="{38C9FFC2-F901-4F84-98AF-25DA5B4437A1}" type="presParOf" srcId="{F1B26709-97C8-4FBB-BE48-D6BE911802C8}" destId="{13F6AD57-5FBD-413B-B79D-1CF1BC529095}" srcOrd="1" destOrd="0" presId="urn:microsoft.com/office/officeart/2008/layout/NameandTitleOrganizationalChart"/>
    <dgm:cxn modelId="{05AAD550-8F07-4F8C-87F5-A584B25D5A6C}" type="presParOf" srcId="{F1B26709-97C8-4FBB-BE48-D6BE911802C8}" destId="{02C34B08-F8ED-4A31-B328-898148EF7132}" srcOrd="2" destOrd="0" presId="urn:microsoft.com/office/officeart/2008/layout/NameandTitleOrganizationalChart"/>
    <dgm:cxn modelId="{FFEC9C39-C904-43C7-960D-3F3453DFBD7D}" type="presParOf" srcId="{0141D0D6-A213-47FB-A89D-2D3147CD661D}" destId="{60E9E73B-0F51-4517-AA70-68CB21CC8DA5}" srcOrd="1" destOrd="0" presId="urn:microsoft.com/office/officeart/2008/layout/NameandTitleOrganizationalChart"/>
    <dgm:cxn modelId="{678D880C-08D4-4B21-B7C8-038024F0E9D7}" type="presParOf" srcId="{0141D0D6-A213-47FB-A89D-2D3147CD661D}" destId="{21A34C7C-66AE-41DC-A8C5-EED7FF10D19A}" srcOrd="2" destOrd="0" presId="urn:microsoft.com/office/officeart/2008/layout/NameandTitleOrganizationalChart"/>
    <dgm:cxn modelId="{8166D94D-7BB9-4B73-B90C-D6FD80571B06}" type="presParOf" srcId="{282880E8-4535-41F4-9105-1871F2A6463C}" destId="{07D94D5C-F185-4152-A55B-5DD94781B1A9}" srcOrd="4" destOrd="0" presId="urn:microsoft.com/office/officeart/2008/layout/NameandTitleOrganizationalChart"/>
    <dgm:cxn modelId="{C3148455-E179-45C4-93FF-2AD2DE685ED3}" type="presParOf" srcId="{282880E8-4535-41F4-9105-1871F2A6463C}" destId="{63C51055-78E2-4A4E-B4DF-FECC047BAA6F}" srcOrd="5" destOrd="0" presId="urn:microsoft.com/office/officeart/2008/layout/NameandTitleOrganizationalChart"/>
    <dgm:cxn modelId="{1914A696-BBD5-44CD-8422-2600BC21DA45}" type="presParOf" srcId="{63C51055-78E2-4A4E-B4DF-FECC047BAA6F}" destId="{C35B71E1-2C47-45A0-ACF7-334B2D66BB4C}" srcOrd="0" destOrd="0" presId="urn:microsoft.com/office/officeart/2008/layout/NameandTitleOrganizationalChart"/>
    <dgm:cxn modelId="{68F7BD6C-878E-43C8-B4F1-C6F1C694A614}" type="presParOf" srcId="{C35B71E1-2C47-45A0-ACF7-334B2D66BB4C}" destId="{DB5F4D2E-2ABF-4589-8F0D-1AFDF0D3A34A}" srcOrd="0" destOrd="0" presId="urn:microsoft.com/office/officeart/2008/layout/NameandTitleOrganizationalChart"/>
    <dgm:cxn modelId="{FE159083-3F1F-4547-9785-2891CE325E1F}" type="presParOf" srcId="{C35B71E1-2C47-45A0-ACF7-334B2D66BB4C}" destId="{091F5A99-9C7E-42E1-A2FC-A401F89E2964}" srcOrd="1" destOrd="0" presId="urn:microsoft.com/office/officeart/2008/layout/NameandTitleOrganizationalChart"/>
    <dgm:cxn modelId="{3915510B-B1F4-420D-9ADC-AF4787DC5E26}" type="presParOf" srcId="{C35B71E1-2C47-45A0-ACF7-334B2D66BB4C}" destId="{A2827D7B-37F6-4D72-959B-92DBE11DDFA9}" srcOrd="2" destOrd="0" presId="urn:microsoft.com/office/officeart/2008/layout/NameandTitleOrganizationalChart"/>
    <dgm:cxn modelId="{30B7D849-2AFA-49F3-8607-239A7102D72B}" type="presParOf" srcId="{63C51055-78E2-4A4E-B4DF-FECC047BAA6F}" destId="{A3561344-B056-429D-AFD4-6D9B2229E540}" srcOrd="1" destOrd="0" presId="urn:microsoft.com/office/officeart/2008/layout/NameandTitleOrganizationalChart"/>
    <dgm:cxn modelId="{FB7C9D29-D621-4298-B6BB-4CE21F6A0DA3}" type="presParOf" srcId="{63C51055-78E2-4A4E-B4DF-FECC047BAA6F}" destId="{14FD58EA-C4D0-41DC-8934-700AD930C680}" srcOrd="2" destOrd="0" presId="urn:microsoft.com/office/officeart/2008/layout/NameandTitleOrganizationalChart"/>
    <dgm:cxn modelId="{CBBAB8EC-3FB0-4537-9959-34DF4E0D778F}" type="presParOf" srcId="{282880E8-4535-41F4-9105-1871F2A6463C}" destId="{10B2DBB2-7E37-47FC-9B44-F317D1852F33}" srcOrd="6" destOrd="0" presId="urn:microsoft.com/office/officeart/2008/layout/NameandTitleOrganizationalChart"/>
    <dgm:cxn modelId="{67E2DA11-3BB7-461E-BB77-60BE1AEC8ADA}" type="presParOf" srcId="{282880E8-4535-41F4-9105-1871F2A6463C}" destId="{92488DAD-0EE7-4893-8B95-35AB315F1FC2}" srcOrd="7" destOrd="0" presId="urn:microsoft.com/office/officeart/2008/layout/NameandTitleOrganizationalChart"/>
    <dgm:cxn modelId="{14D03E88-7746-40C2-9584-898D64330EA7}" type="presParOf" srcId="{92488DAD-0EE7-4893-8B95-35AB315F1FC2}" destId="{75E7FCD4-222C-4E10-96B1-00462FFE4180}" srcOrd="0" destOrd="0" presId="urn:microsoft.com/office/officeart/2008/layout/NameandTitleOrganizationalChart"/>
    <dgm:cxn modelId="{DF2870F4-2F01-4202-A8E3-E32A95EF8033}" type="presParOf" srcId="{75E7FCD4-222C-4E10-96B1-00462FFE4180}" destId="{F65324C5-4128-41D5-9971-AF2DF6CBE665}" srcOrd="0" destOrd="0" presId="urn:microsoft.com/office/officeart/2008/layout/NameandTitleOrganizationalChart"/>
    <dgm:cxn modelId="{A3DEFCC9-E884-439E-B5F1-A861AD87EC12}" type="presParOf" srcId="{75E7FCD4-222C-4E10-96B1-00462FFE4180}" destId="{AC17D1A7-A719-4A3E-9534-97AB3C3C730D}" srcOrd="1" destOrd="0" presId="urn:microsoft.com/office/officeart/2008/layout/NameandTitleOrganizationalChart"/>
    <dgm:cxn modelId="{D83DA4CB-3FBD-4EDA-860E-701174A10579}" type="presParOf" srcId="{75E7FCD4-222C-4E10-96B1-00462FFE4180}" destId="{2E701932-CEC4-4467-B01C-E3C7EFE26743}" srcOrd="2" destOrd="0" presId="urn:microsoft.com/office/officeart/2008/layout/NameandTitleOrganizationalChart"/>
    <dgm:cxn modelId="{160841E9-3ABE-48E2-B865-FB014F3E7B6F}" type="presParOf" srcId="{92488DAD-0EE7-4893-8B95-35AB315F1FC2}" destId="{DD0EC27F-FDED-420E-99A6-F2A2571690D6}" srcOrd="1" destOrd="0" presId="urn:microsoft.com/office/officeart/2008/layout/NameandTitleOrganizationalChart"/>
    <dgm:cxn modelId="{20860E9F-AFB8-469C-A272-CB26573F0CCC}" type="presParOf" srcId="{92488DAD-0EE7-4893-8B95-35AB315F1FC2}" destId="{5A943D15-2A66-4486-BBB0-220867B18F83}" srcOrd="2" destOrd="0" presId="urn:microsoft.com/office/officeart/2008/layout/NameandTitleOrganizationalChart"/>
    <dgm:cxn modelId="{89095398-8ADE-4398-B0B8-6E5EE3484678}" type="presParOf" srcId="{A151E4D1-125C-44CB-B4FA-CEFB677381D0}" destId="{A5767D69-060C-4D79-83E0-54098E85B08C}" srcOrd="2" destOrd="0" presId="urn:microsoft.com/office/officeart/2008/layout/NameandTitleOrganizationalChart"/>
    <dgm:cxn modelId="{10BBFBB5-A01C-40D7-B678-187D2B18ED1E}" type="presParOf" srcId="{A5767D69-060C-4D79-83E0-54098E85B08C}" destId="{41C97CCA-CD00-4D17-8BBE-0E6143FBD03C}" srcOrd="0" destOrd="0" presId="urn:microsoft.com/office/officeart/2008/layout/NameandTitleOrganizationalChart"/>
    <dgm:cxn modelId="{52A879B8-7F6D-48EA-8616-24D25F781201}" type="presParOf" srcId="{A5767D69-060C-4D79-83E0-54098E85B08C}" destId="{406818DE-3B1D-474A-9303-7EC6316E3D75}" srcOrd="1" destOrd="0" presId="urn:microsoft.com/office/officeart/2008/layout/NameandTitleOrganizationalChart"/>
    <dgm:cxn modelId="{9D88E302-5EFF-41DA-BFBE-A0E2AE3065C5}" type="presParOf" srcId="{406818DE-3B1D-474A-9303-7EC6316E3D75}" destId="{9B4DFE42-123F-460C-94A0-734A439B69EE}" srcOrd="0" destOrd="0" presId="urn:microsoft.com/office/officeart/2008/layout/NameandTitleOrganizationalChart"/>
    <dgm:cxn modelId="{1519B975-D278-40CF-B97A-000B5B353084}" type="presParOf" srcId="{9B4DFE42-123F-460C-94A0-734A439B69EE}" destId="{3DC9E771-A90B-4966-98E2-1A4CCA549252}" srcOrd="0" destOrd="0" presId="urn:microsoft.com/office/officeart/2008/layout/NameandTitleOrganizationalChart"/>
    <dgm:cxn modelId="{86ED898F-55C8-4959-8BA1-B487E39873CD}" type="presParOf" srcId="{9B4DFE42-123F-460C-94A0-734A439B69EE}" destId="{6283E863-FF98-4B4F-820C-1D787A3F2101}" srcOrd="1" destOrd="0" presId="urn:microsoft.com/office/officeart/2008/layout/NameandTitleOrganizationalChart"/>
    <dgm:cxn modelId="{68E9923D-5526-4EC4-BF3A-E489645E2E63}" type="presParOf" srcId="{9B4DFE42-123F-460C-94A0-734A439B69EE}" destId="{E02BBB98-063C-4FE4-A0EC-E90EF2FFF5DC}" srcOrd="2" destOrd="0" presId="urn:microsoft.com/office/officeart/2008/layout/NameandTitleOrganizationalChart"/>
    <dgm:cxn modelId="{2E603B64-6C14-46D6-A52C-2C4F7DDD0999}" type="presParOf" srcId="{406818DE-3B1D-474A-9303-7EC6316E3D75}" destId="{A65C372B-3367-4AA2-B193-A784CDAE07BF}" srcOrd="1" destOrd="0" presId="urn:microsoft.com/office/officeart/2008/layout/NameandTitleOrganizationalChart"/>
    <dgm:cxn modelId="{0D7C6993-53C8-40AE-9C5C-A046B6BB5DA6}" type="presParOf" srcId="{406818DE-3B1D-474A-9303-7EC6316E3D75}" destId="{2B47C8E2-2E93-4A36-9CCB-FA571525D03E}" srcOrd="2" destOrd="0" presId="urn:microsoft.com/office/officeart/2008/layout/NameandTitleOrganizationalChar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F23D1F8-B258-4969-B415-8C1D1FC030D6}" type="doc">
      <dgm:prSet loTypeId="urn:microsoft.com/office/officeart/2005/8/layout/cycle4" loCatId="cycle" qsTypeId="urn:microsoft.com/office/officeart/2005/8/quickstyle/3d9" qsCatId="3D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DE284B95-2CF3-4DFF-970C-C747E316AFF8}">
      <dgm:prSet phldrT="[文本]" custT="1"/>
      <dgm:spPr>
        <a:xfrm>
          <a:off x="706996" y="182169"/>
          <a:ext cx="1383848" cy="1383848"/>
        </a:xfrm>
        <a:prstGeom prst="pieWedg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altLang="zh-CN" sz="12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宋体" panose="02010600030101010101" pitchFamily="2" charset="-122"/>
              <a:cs typeface="+mn-cs"/>
            </a:rPr>
            <a:t>Agro</a:t>
          </a:r>
        </a:p>
        <a:p>
          <a:r>
            <a:rPr lang="en-US" altLang="zh-CN" sz="12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宋体" panose="02010600030101010101" pitchFamily="2" charset="-122"/>
              <a:cs typeface="+mn-cs"/>
            </a:rPr>
            <a:t>Met</a:t>
          </a:r>
        </a:p>
        <a:p>
          <a:r>
            <a:rPr lang="en-US" altLang="zh-CN" sz="12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宋体" panose="02010600030101010101" pitchFamily="2" charset="-122"/>
              <a:cs typeface="+mn-cs"/>
            </a:rPr>
            <a:t>Center</a:t>
          </a:r>
          <a:endParaRPr lang="zh-CN" altLang="en-US" sz="1200" b="1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宋体" panose="02010600030101010101" pitchFamily="2" charset="-122"/>
            <a:cs typeface="+mn-cs"/>
          </a:endParaRPr>
        </a:p>
      </dgm:t>
    </dgm:pt>
    <dgm:pt modelId="{FFF50397-0EA0-4073-8C2B-D9FBF28D1D08}" type="parTrans" cxnId="{C0479547-D8BF-4BA2-9599-D508EDED39FA}">
      <dgm:prSet/>
      <dgm:spPr/>
      <dgm:t>
        <a:bodyPr/>
        <a:lstStyle/>
        <a:p>
          <a:endParaRPr lang="zh-CN" altLang="en-US" sz="1400"/>
        </a:p>
      </dgm:t>
    </dgm:pt>
    <dgm:pt modelId="{39681D38-27FE-4765-9566-5D55EFB53EE2}" type="sibTrans" cxnId="{C0479547-D8BF-4BA2-9599-D508EDED39FA}">
      <dgm:prSet/>
      <dgm:spPr/>
      <dgm:t>
        <a:bodyPr/>
        <a:lstStyle/>
        <a:p>
          <a:endParaRPr lang="zh-CN" altLang="en-US" sz="1400"/>
        </a:p>
      </dgm:t>
    </dgm:pt>
    <dgm:pt modelId="{BA35B8CC-9BC9-4295-83B0-CCE51A048CE4}">
      <dgm:prSet phldrT="[文本]" custT="1"/>
      <dgm:spPr>
        <a:xfrm>
          <a:off x="45434" y="0"/>
          <a:ext cx="1578801" cy="102270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227350" prstMaterial="matte"/>
      </dgm:spPr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r>
            <a:rPr lang="en-US" altLang="zh-CN" sz="1600" b="1" cap="none" spc="0" dirty="0">
              <a:ln/>
              <a:solidFill>
                <a:srgbClr val="9BBB59"/>
              </a:solidFill>
              <a:effectLst/>
              <a:latin typeface="Calibri"/>
              <a:ea typeface="宋体" panose="02010600030101010101" pitchFamily="2" charset="-122"/>
              <a:cs typeface="+mn-cs"/>
            </a:rPr>
            <a:t>ICO-GIAM</a:t>
          </a:r>
          <a:endParaRPr lang="zh-CN" altLang="en-US" sz="105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宋体" panose="02010600030101010101" pitchFamily="2" charset="-122"/>
            <a:cs typeface="+mn-cs"/>
          </a:endParaRPr>
        </a:p>
      </dgm:t>
    </dgm:pt>
    <dgm:pt modelId="{C7B05012-3FB6-468B-851C-2BCC9B268845}" type="parTrans" cxnId="{2851F52E-7758-42E2-9EB5-16FD83D471CF}">
      <dgm:prSet/>
      <dgm:spPr/>
      <dgm:t>
        <a:bodyPr/>
        <a:lstStyle/>
        <a:p>
          <a:endParaRPr lang="zh-CN" altLang="en-US" sz="1400"/>
        </a:p>
      </dgm:t>
    </dgm:pt>
    <dgm:pt modelId="{6C233B57-9C04-4C1B-972B-48FD241CC1B8}" type="sibTrans" cxnId="{2851F52E-7758-42E2-9EB5-16FD83D471CF}">
      <dgm:prSet/>
      <dgm:spPr/>
      <dgm:t>
        <a:bodyPr/>
        <a:lstStyle/>
        <a:p>
          <a:endParaRPr lang="zh-CN" altLang="en-US" sz="1400"/>
        </a:p>
      </dgm:t>
    </dgm:pt>
    <dgm:pt modelId="{136F822A-C621-4792-9141-97269A3EC127}">
      <dgm:prSet phldrT="[文本]" custT="1"/>
      <dgm:spPr>
        <a:xfrm rot="5400000">
          <a:off x="2154764" y="182169"/>
          <a:ext cx="1383848" cy="1383848"/>
        </a:xfrm>
        <a:prstGeom prst="pieWedge">
          <a:avLst/>
        </a:prstGeom>
        <a:solidFill>
          <a:srgbClr val="9BBB59">
            <a:hueOff val="3750088"/>
            <a:satOff val="-5627"/>
            <a:lumOff val="-915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altLang="zh-CN" sz="12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宋体" panose="02010600030101010101" pitchFamily="2" charset="-122"/>
              <a:cs typeface="+mn-cs"/>
            </a:rPr>
            <a:t>Urban</a:t>
          </a:r>
        </a:p>
        <a:p>
          <a:r>
            <a:rPr lang="en-US" altLang="zh-CN" sz="12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宋体" panose="02010600030101010101" pitchFamily="2" charset="-122"/>
              <a:cs typeface="+mn-cs"/>
            </a:rPr>
            <a:t>Met</a:t>
          </a:r>
        </a:p>
        <a:p>
          <a:r>
            <a:rPr lang="en-US" altLang="zh-CN" sz="12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宋体" panose="02010600030101010101" pitchFamily="2" charset="-122"/>
              <a:cs typeface="+mn-cs"/>
            </a:rPr>
            <a:t>Center</a:t>
          </a:r>
          <a:endParaRPr lang="zh-CN" altLang="en-US" sz="1200" b="1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宋体" panose="02010600030101010101" pitchFamily="2" charset="-122"/>
            <a:cs typeface="+mn-cs"/>
          </a:endParaRPr>
        </a:p>
      </dgm:t>
    </dgm:pt>
    <dgm:pt modelId="{515588EA-3968-4E2F-A7A0-8BA58FDCE689}" type="parTrans" cxnId="{5C2A1E46-78A0-4AAA-BDA6-DB5A49C41CDE}">
      <dgm:prSet/>
      <dgm:spPr/>
      <dgm:t>
        <a:bodyPr/>
        <a:lstStyle/>
        <a:p>
          <a:endParaRPr lang="zh-CN" altLang="en-US" sz="1400"/>
        </a:p>
      </dgm:t>
    </dgm:pt>
    <dgm:pt modelId="{B7360AA6-58AE-4464-AB7D-5CFBA20CEC36}" type="sibTrans" cxnId="{5C2A1E46-78A0-4AAA-BDA6-DB5A49C41CDE}">
      <dgm:prSet/>
      <dgm:spPr/>
      <dgm:t>
        <a:bodyPr/>
        <a:lstStyle/>
        <a:p>
          <a:endParaRPr lang="zh-CN" altLang="en-US" sz="1400"/>
        </a:p>
      </dgm:t>
    </dgm:pt>
    <dgm:pt modelId="{4D331336-5E0B-46C5-AE0C-010C393AAEF3}">
      <dgm:prSet phldrT="[文本]" custT="1"/>
      <dgm:spPr>
        <a:xfrm>
          <a:off x="2621373" y="0"/>
          <a:ext cx="1578801" cy="102270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BBB59">
              <a:hueOff val="3750088"/>
              <a:satOff val="-5627"/>
              <a:lumOff val="-915"/>
              <a:alphaOff val="0"/>
            </a:srgbClr>
          </a:solidFill>
          <a:prstDash val="solid"/>
        </a:ln>
        <a:effectLst/>
        <a:sp3d z="-227350" prstMaterial="matte"/>
      </dgm:spPr>
      <dgm:t>
        <a:bodyPr/>
        <a:lstStyle/>
        <a:p>
          <a:r>
            <a:rPr lang="en-US" altLang="zh-CN" sz="1800" b="1" cap="none" spc="0" dirty="0">
              <a:ln w="10160">
                <a:solidFill>
                  <a:srgbClr val="4BACC6"/>
                </a:solidFill>
                <a:prstDash val="solid"/>
              </a:ln>
              <a:solidFill>
                <a:srgbClr val="4BACC6">
                  <a:lumMod val="50000"/>
                </a:srgb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libri"/>
              <a:ea typeface="宋体" panose="02010600030101010101" pitchFamily="2" charset="-122"/>
              <a:cs typeface="+mn-cs"/>
            </a:rPr>
            <a:t>ICO-HIW</a:t>
          </a:r>
          <a:endParaRPr lang="zh-CN" altLang="en-US" sz="1800" b="1" cap="none" spc="0" dirty="0">
            <a:ln w="10160">
              <a:solidFill>
                <a:srgbClr val="4BACC6"/>
              </a:solidFill>
              <a:prstDash val="solid"/>
            </a:ln>
            <a:solidFill>
              <a:srgbClr val="4BACC6">
                <a:lumMod val="50000"/>
              </a:srgbClr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Calibri"/>
            <a:ea typeface="宋体" panose="02010600030101010101" pitchFamily="2" charset="-122"/>
            <a:cs typeface="+mn-cs"/>
          </a:endParaRPr>
        </a:p>
      </dgm:t>
    </dgm:pt>
    <dgm:pt modelId="{1CD1B9B9-4047-48D7-9143-EFFA6D2A606C}" type="parTrans" cxnId="{1650348A-E9C8-49DF-B82C-9904EABCE3A4}">
      <dgm:prSet/>
      <dgm:spPr/>
      <dgm:t>
        <a:bodyPr/>
        <a:lstStyle/>
        <a:p>
          <a:endParaRPr lang="zh-CN" altLang="en-US" sz="1400"/>
        </a:p>
      </dgm:t>
    </dgm:pt>
    <dgm:pt modelId="{8307F2A0-D12F-4117-A89F-B81A84FB6AD9}" type="sibTrans" cxnId="{1650348A-E9C8-49DF-B82C-9904EABCE3A4}">
      <dgm:prSet/>
      <dgm:spPr/>
      <dgm:t>
        <a:bodyPr/>
        <a:lstStyle/>
        <a:p>
          <a:endParaRPr lang="zh-CN" altLang="en-US" sz="1400"/>
        </a:p>
      </dgm:t>
    </dgm:pt>
    <dgm:pt modelId="{2E26D3D0-5896-44ED-83D1-8C55C30B52A0}">
      <dgm:prSet phldrT="[文本]" custT="1"/>
      <dgm:spPr>
        <a:xfrm rot="10800000">
          <a:off x="2154764" y="1629937"/>
          <a:ext cx="1383848" cy="1383848"/>
        </a:xfrm>
        <a:prstGeom prst="pieWedge">
          <a:avLst/>
        </a:prstGeom>
        <a:solidFill>
          <a:srgbClr val="9BBB59">
            <a:hueOff val="7500176"/>
            <a:satOff val="-11253"/>
            <a:lumOff val="-183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altLang="zh-CN" sz="12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宋体" panose="02010600030101010101" pitchFamily="2" charset="-122"/>
              <a:cs typeface="+mn-cs"/>
            </a:rPr>
            <a:t>Service</a:t>
          </a:r>
        </a:p>
        <a:p>
          <a:r>
            <a:rPr lang="en-US" altLang="zh-CN" sz="105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宋体" panose="02010600030101010101" pitchFamily="2" charset="-122"/>
              <a:cs typeface="+mn-cs"/>
            </a:rPr>
            <a:t>Innovation</a:t>
          </a:r>
        </a:p>
        <a:p>
          <a:r>
            <a:rPr lang="en-US" altLang="zh-CN" sz="12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宋体" panose="02010600030101010101" pitchFamily="2" charset="-122"/>
              <a:cs typeface="+mn-cs"/>
            </a:rPr>
            <a:t>Center</a:t>
          </a:r>
          <a:endParaRPr lang="zh-CN" altLang="en-US" sz="1200" b="1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宋体" panose="02010600030101010101" pitchFamily="2" charset="-122"/>
            <a:cs typeface="+mn-cs"/>
          </a:endParaRPr>
        </a:p>
      </dgm:t>
    </dgm:pt>
    <dgm:pt modelId="{A606AEE7-6647-4B5A-89D5-27A70AFA96C8}" type="parTrans" cxnId="{A7656BDA-B8E1-4773-B270-CD4CE873DC61}">
      <dgm:prSet/>
      <dgm:spPr/>
      <dgm:t>
        <a:bodyPr/>
        <a:lstStyle/>
        <a:p>
          <a:endParaRPr lang="zh-CN" altLang="en-US" sz="1400"/>
        </a:p>
      </dgm:t>
    </dgm:pt>
    <dgm:pt modelId="{8C8E5497-9066-4D33-A2F2-9CBB54AEB817}" type="sibTrans" cxnId="{A7656BDA-B8E1-4773-B270-CD4CE873DC61}">
      <dgm:prSet/>
      <dgm:spPr/>
      <dgm:t>
        <a:bodyPr/>
        <a:lstStyle/>
        <a:p>
          <a:endParaRPr lang="zh-CN" altLang="en-US" sz="1400"/>
        </a:p>
      </dgm:t>
    </dgm:pt>
    <dgm:pt modelId="{AD843DA4-4ACC-44F3-9583-D1F774FCDC9E}">
      <dgm:prSet phldrT="[文本]" custT="1"/>
      <dgm:spPr>
        <a:xfrm>
          <a:off x="2621373" y="2173249"/>
          <a:ext cx="1578801" cy="102270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BBB59">
              <a:hueOff val="7500176"/>
              <a:satOff val="-11253"/>
              <a:lumOff val="-1830"/>
              <a:alphaOff val="0"/>
            </a:srgbClr>
          </a:solidFill>
          <a:prstDash val="solid"/>
        </a:ln>
        <a:effectLst/>
        <a:sp3d z="-227350" prstMaterial="matte"/>
      </dgm:spPr>
      <dgm:t>
        <a:bodyPr/>
        <a:lstStyle/>
        <a:p>
          <a:r>
            <a:rPr lang="en-US" altLang="zh-CN" sz="1400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/>
              <a:ea typeface="宋体" panose="02010600030101010101" pitchFamily="2" charset="-122"/>
              <a:cs typeface="+mn-cs"/>
            </a:rPr>
            <a:t>WMC-GDPFS</a:t>
          </a:r>
          <a:endParaRPr lang="zh-CN" altLang="en-US" sz="1600" b="1" cap="none" spc="0" dirty="0">
            <a:ln w="0"/>
            <a:solidFill>
              <a:srgbClr val="0070C0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Calibri"/>
            <a:ea typeface="宋体" panose="02010600030101010101" pitchFamily="2" charset="-122"/>
            <a:cs typeface="+mn-cs"/>
          </a:endParaRPr>
        </a:p>
      </dgm:t>
    </dgm:pt>
    <dgm:pt modelId="{4E4B2055-0200-427E-A9A8-CEC7C9D2061B}" type="parTrans" cxnId="{063466D1-CD22-4C80-9009-843BECAF744F}">
      <dgm:prSet/>
      <dgm:spPr/>
      <dgm:t>
        <a:bodyPr/>
        <a:lstStyle/>
        <a:p>
          <a:endParaRPr lang="zh-CN" altLang="en-US" sz="1400"/>
        </a:p>
      </dgm:t>
    </dgm:pt>
    <dgm:pt modelId="{AB9F408C-03EC-4059-940F-3E9631213C59}" type="sibTrans" cxnId="{063466D1-CD22-4C80-9009-843BECAF744F}">
      <dgm:prSet/>
      <dgm:spPr/>
      <dgm:t>
        <a:bodyPr/>
        <a:lstStyle/>
        <a:p>
          <a:endParaRPr lang="zh-CN" altLang="en-US" sz="1400"/>
        </a:p>
      </dgm:t>
    </dgm:pt>
    <dgm:pt modelId="{62A74A9C-6388-4D97-8C04-37D465E29083}">
      <dgm:prSet phldrT="[文本]" custT="1"/>
      <dgm:spPr>
        <a:xfrm rot="16200000">
          <a:off x="706996" y="1629937"/>
          <a:ext cx="1383848" cy="1383848"/>
        </a:xfrm>
        <a:prstGeom prst="pieWedge">
          <a:avLst/>
        </a:prstGeom>
        <a:solidFill>
          <a:srgbClr val="9BBB59">
            <a:hueOff val="11250264"/>
            <a:satOff val="-16880"/>
            <a:lumOff val="-2745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altLang="zh-CN" sz="12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宋体" panose="02010600030101010101" pitchFamily="2" charset="-122"/>
              <a:cs typeface="+mn-cs"/>
            </a:rPr>
            <a:t>Eco</a:t>
          </a:r>
        </a:p>
        <a:p>
          <a:r>
            <a:rPr lang="en-US" altLang="zh-CN" sz="11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宋体" panose="02010600030101010101" pitchFamily="2" charset="-122"/>
              <a:cs typeface="+mn-cs"/>
            </a:rPr>
            <a:t>Met</a:t>
          </a:r>
        </a:p>
        <a:p>
          <a:r>
            <a:rPr lang="en-US" altLang="zh-CN" sz="11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宋体" panose="02010600030101010101" pitchFamily="2" charset="-122"/>
              <a:cs typeface="+mn-cs"/>
            </a:rPr>
            <a:t>Center</a:t>
          </a:r>
          <a:endParaRPr lang="zh-CN" altLang="en-US" sz="1100" b="1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宋体" panose="02010600030101010101" pitchFamily="2" charset="-122"/>
            <a:cs typeface="+mn-cs"/>
          </a:endParaRPr>
        </a:p>
      </dgm:t>
    </dgm:pt>
    <dgm:pt modelId="{6AC6008C-21AF-4BE6-94A1-411E0B441890}" type="parTrans" cxnId="{B5DBFE5E-FABF-413D-98E3-CA15FD7E71EB}">
      <dgm:prSet/>
      <dgm:spPr/>
      <dgm:t>
        <a:bodyPr/>
        <a:lstStyle/>
        <a:p>
          <a:endParaRPr lang="zh-CN" altLang="en-US" sz="1400"/>
        </a:p>
      </dgm:t>
    </dgm:pt>
    <dgm:pt modelId="{136CB8E1-637D-478D-8452-5755B8CF8353}" type="sibTrans" cxnId="{B5DBFE5E-FABF-413D-98E3-CA15FD7E71EB}">
      <dgm:prSet/>
      <dgm:spPr/>
      <dgm:t>
        <a:bodyPr/>
        <a:lstStyle/>
        <a:p>
          <a:endParaRPr lang="zh-CN" altLang="en-US" sz="1400"/>
        </a:p>
      </dgm:t>
    </dgm:pt>
    <dgm:pt modelId="{C69779F5-0406-4C73-9A3E-FE00911A2FD8}">
      <dgm:prSet phldrT="[文本]" custT="1"/>
      <dgm:spPr>
        <a:xfrm>
          <a:off x="45434" y="2173249"/>
          <a:ext cx="1578801" cy="102270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BBB59">
              <a:hueOff val="11250264"/>
              <a:satOff val="-16880"/>
              <a:lumOff val="-2745"/>
              <a:alphaOff val="0"/>
            </a:srgbClr>
          </a:solidFill>
          <a:prstDash val="solid"/>
        </a:ln>
        <a:effectLst/>
        <a:sp3d z="-227350" prstMaterial="matte"/>
      </dgm:spPr>
      <dgm:t>
        <a:bodyPr/>
        <a:lstStyle/>
        <a:p>
          <a:r>
            <a:rPr lang="en-US" altLang="zh-CN" sz="1800" b="1" cap="none" spc="0" dirty="0">
              <a:ln w="11112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latin typeface="Calibri"/>
              <a:ea typeface="宋体" panose="02010600030101010101" pitchFamily="2" charset="-122"/>
              <a:cs typeface="+mn-cs"/>
            </a:rPr>
            <a:t>IPO-GCR</a:t>
          </a:r>
          <a:endParaRPr lang="zh-CN" altLang="en-US" sz="105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宋体" panose="02010600030101010101" pitchFamily="2" charset="-122"/>
            <a:cs typeface="+mn-cs"/>
          </a:endParaRPr>
        </a:p>
      </dgm:t>
    </dgm:pt>
    <dgm:pt modelId="{82CE582E-FB03-4F8B-8CE5-24CBD941BD70}" type="parTrans" cxnId="{1AB189E8-9D3E-4326-B118-DB3B2812266A}">
      <dgm:prSet/>
      <dgm:spPr/>
      <dgm:t>
        <a:bodyPr/>
        <a:lstStyle/>
        <a:p>
          <a:endParaRPr lang="zh-CN" altLang="en-US" sz="1400"/>
        </a:p>
      </dgm:t>
    </dgm:pt>
    <dgm:pt modelId="{2A43B9A2-2442-4B14-B43D-9EADD66DCE5E}" type="sibTrans" cxnId="{1AB189E8-9D3E-4326-B118-DB3B2812266A}">
      <dgm:prSet/>
      <dgm:spPr/>
      <dgm:t>
        <a:bodyPr/>
        <a:lstStyle/>
        <a:p>
          <a:endParaRPr lang="zh-CN" altLang="en-US" sz="1400"/>
        </a:p>
      </dgm:t>
    </dgm:pt>
    <dgm:pt modelId="{9973BF3C-F5B8-4972-B4F7-8654194D32CE}" type="pres">
      <dgm:prSet presAssocID="{4F23D1F8-B258-4969-B415-8C1D1FC030D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97E5760A-C704-4E9F-9C0B-19C693AEA717}" type="pres">
      <dgm:prSet presAssocID="{4F23D1F8-B258-4969-B415-8C1D1FC030D6}" presName="children" presStyleCnt="0"/>
      <dgm:spPr/>
    </dgm:pt>
    <dgm:pt modelId="{FCE9AD5F-6C0B-45BF-BDDA-070DAB0B36FC}" type="pres">
      <dgm:prSet presAssocID="{4F23D1F8-B258-4969-B415-8C1D1FC030D6}" presName="child1group" presStyleCnt="0"/>
      <dgm:spPr/>
    </dgm:pt>
    <dgm:pt modelId="{39A502D8-2695-4E30-8041-D4E4AA1DC81E}" type="pres">
      <dgm:prSet presAssocID="{4F23D1F8-B258-4969-B415-8C1D1FC030D6}" presName="child1" presStyleLbl="bgAcc1" presStyleIdx="0" presStyleCnt="4"/>
      <dgm:spPr/>
    </dgm:pt>
    <dgm:pt modelId="{460E81E6-3E6E-494D-8097-F34A3BA951F9}" type="pres">
      <dgm:prSet presAssocID="{4F23D1F8-B258-4969-B415-8C1D1FC030D6}" presName="child1Text" presStyleLbl="bgAcc1" presStyleIdx="0" presStyleCnt="4">
        <dgm:presLayoutVars>
          <dgm:bulletEnabled val="1"/>
        </dgm:presLayoutVars>
      </dgm:prSet>
      <dgm:spPr/>
    </dgm:pt>
    <dgm:pt modelId="{1907F64B-6BC8-4EB2-BD68-716411AFC25F}" type="pres">
      <dgm:prSet presAssocID="{4F23D1F8-B258-4969-B415-8C1D1FC030D6}" presName="child2group" presStyleCnt="0"/>
      <dgm:spPr/>
    </dgm:pt>
    <dgm:pt modelId="{DE2CF06D-63A4-4AA5-A4B9-E00702734BC9}" type="pres">
      <dgm:prSet presAssocID="{4F23D1F8-B258-4969-B415-8C1D1FC030D6}" presName="child2" presStyleLbl="bgAcc1" presStyleIdx="1" presStyleCnt="4"/>
      <dgm:spPr/>
    </dgm:pt>
    <dgm:pt modelId="{C9E76940-9643-4613-8742-C415B398839E}" type="pres">
      <dgm:prSet presAssocID="{4F23D1F8-B258-4969-B415-8C1D1FC030D6}" presName="child2Text" presStyleLbl="bgAcc1" presStyleIdx="1" presStyleCnt="4">
        <dgm:presLayoutVars>
          <dgm:bulletEnabled val="1"/>
        </dgm:presLayoutVars>
      </dgm:prSet>
      <dgm:spPr/>
    </dgm:pt>
    <dgm:pt modelId="{9712C5EE-3D55-487D-A33C-C7F6925A97EB}" type="pres">
      <dgm:prSet presAssocID="{4F23D1F8-B258-4969-B415-8C1D1FC030D6}" presName="child3group" presStyleCnt="0"/>
      <dgm:spPr/>
    </dgm:pt>
    <dgm:pt modelId="{62EAC2F3-633F-408C-9543-0935E291E6D6}" type="pres">
      <dgm:prSet presAssocID="{4F23D1F8-B258-4969-B415-8C1D1FC030D6}" presName="child3" presStyleLbl="bgAcc1" presStyleIdx="2" presStyleCnt="4"/>
      <dgm:spPr/>
    </dgm:pt>
    <dgm:pt modelId="{BF98AC31-3954-4914-8661-2563F90A6760}" type="pres">
      <dgm:prSet presAssocID="{4F23D1F8-B258-4969-B415-8C1D1FC030D6}" presName="child3Text" presStyleLbl="bgAcc1" presStyleIdx="2" presStyleCnt="4">
        <dgm:presLayoutVars>
          <dgm:bulletEnabled val="1"/>
        </dgm:presLayoutVars>
      </dgm:prSet>
      <dgm:spPr/>
    </dgm:pt>
    <dgm:pt modelId="{1BBE771B-86B1-4214-9B0C-769B23BF6C85}" type="pres">
      <dgm:prSet presAssocID="{4F23D1F8-B258-4969-B415-8C1D1FC030D6}" presName="child4group" presStyleCnt="0"/>
      <dgm:spPr/>
    </dgm:pt>
    <dgm:pt modelId="{A657C6E2-6034-4086-9D42-937FFE0A841D}" type="pres">
      <dgm:prSet presAssocID="{4F23D1F8-B258-4969-B415-8C1D1FC030D6}" presName="child4" presStyleLbl="bgAcc1" presStyleIdx="3" presStyleCnt="4"/>
      <dgm:spPr/>
    </dgm:pt>
    <dgm:pt modelId="{0B6D62A2-A869-4FE3-B4A8-3417974D7BC9}" type="pres">
      <dgm:prSet presAssocID="{4F23D1F8-B258-4969-B415-8C1D1FC030D6}" presName="child4Text" presStyleLbl="bgAcc1" presStyleIdx="3" presStyleCnt="4">
        <dgm:presLayoutVars>
          <dgm:bulletEnabled val="1"/>
        </dgm:presLayoutVars>
      </dgm:prSet>
      <dgm:spPr/>
    </dgm:pt>
    <dgm:pt modelId="{E22CCB85-F308-48A0-A9E7-4B3AAFBC331F}" type="pres">
      <dgm:prSet presAssocID="{4F23D1F8-B258-4969-B415-8C1D1FC030D6}" presName="childPlaceholder" presStyleCnt="0"/>
      <dgm:spPr/>
    </dgm:pt>
    <dgm:pt modelId="{C7863536-4652-4D62-9DD5-51A885CFC6A1}" type="pres">
      <dgm:prSet presAssocID="{4F23D1F8-B258-4969-B415-8C1D1FC030D6}" presName="circle" presStyleCnt="0"/>
      <dgm:spPr/>
    </dgm:pt>
    <dgm:pt modelId="{E31E8913-397B-4371-865C-0B54243326F5}" type="pres">
      <dgm:prSet presAssocID="{4F23D1F8-B258-4969-B415-8C1D1FC030D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6D78B3F5-0CDD-4AF5-8C29-1C666563E840}" type="pres">
      <dgm:prSet presAssocID="{4F23D1F8-B258-4969-B415-8C1D1FC030D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78B73015-CD53-42CA-9503-9E3A9F3A3BA3}" type="pres">
      <dgm:prSet presAssocID="{4F23D1F8-B258-4969-B415-8C1D1FC030D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DEB5B785-140A-4585-9739-EC41B2D0C878}" type="pres">
      <dgm:prSet presAssocID="{4F23D1F8-B258-4969-B415-8C1D1FC030D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378403-3A8F-4716-B258-AEF51F483D49}" type="pres">
      <dgm:prSet presAssocID="{4F23D1F8-B258-4969-B415-8C1D1FC030D6}" presName="quadrantPlaceholder" presStyleCnt="0"/>
      <dgm:spPr/>
    </dgm:pt>
    <dgm:pt modelId="{67DF063C-CE98-40D1-9A71-5093EDCD770B}" type="pres">
      <dgm:prSet presAssocID="{4F23D1F8-B258-4969-B415-8C1D1FC030D6}" presName="center1" presStyleLbl="fgShp" presStyleIdx="0" presStyleCnt="2"/>
      <dgm:spPr>
        <a:xfrm>
          <a:off x="1883907" y="1310341"/>
          <a:ext cx="477795" cy="415474"/>
        </a:xfrm>
        <a:prstGeom prst="circularArrow">
          <a:avLst/>
        </a:prstGeom>
        <a:solidFill>
          <a:srgbClr val="9BBB59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p3d prstMaterial="matte"/>
      </dgm:spPr>
    </dgm:pt>
    <dgm:pt modelId="{9E9BAC6E-442B-4B7A-B9BD-5A670F047A49}" type="pres">
      <dgm:prSet presAssocID="{4F23D1F8-B258-4969-B415-8C1D1FC030D6}" presName="center2" presStyleLbl="fgShp" presStyleIdx="1" presStyleCnt="2"/>
      <dgm:spPr>
        <a:xfrm rot="10800000">
          <a:off x="1883907" y="1470139"/>
          <a:ext cx="477795" cy="415474"/>
        </a:xfrm>
        <a:prstGeom prst="circularArrow">
          <a:avLst/>
        </a:prstGeom>
        <a:solidFill>
          <a:srgbClr val="9BBB59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p3d prstMaterial="matte"/>
      </dgm:spPr>
    </dgm:pt>
  </dgm:ptLst>
  <dgm:cxnLst>
    <dgm:cxn modelId="{5C2A1E46-78A0-4AAA-BDA6-DB5A49C41CDE}" srcId="{4F23D1F8-B258-4969-B415-8C1D1FC030D6}" destId="{136F822A-C621-4792-9141-97269A3EC127}" srcOrd="1" destOrd="0" parTransId="{515588EA-3968-4E2F-A7A0-8BA58FDCE689}" sibTransId="{B7360AA6-58AE-4464-AB7D-5CFBA20CEC36}"/>
    <dgm:cxn modelId="{C0479547-D8BF-4BA2-9599-D508EDED39FA}" srcId="{4F23D1F8-B258-4969-B415-8C1D1FC030D6}" destId="{DE284B95-2CF3-4DFF-970C-C747E316AFF8}" srcOrd="0" destOrd="0" parTransId="{FFF50397-0EA0-4073-8C2B-D9FBF28D1D08}" sibTransId="{39681D38-27FE-4765-9566-5D55EFB53EE2}"/>
    <dgm:cxn modelId="{C6433F1A-DFA9-465E-803D-B4D07CC25BD9}" type="presOf" srcId="{AD843DA4-4ACC-44F3-9583-D1F774FCDC9E}" destId="{BF98AC31-3954-4914-8661-2563F90A6760}" srcOrd="1" destOrd="0" presId="urn:microsoft.com/office/officeart/2005/8/layout/cycle4"/>
    <dgm:cxn modelId="{2851F52E-7758-42E2-9EB5-16FD83D471CF}" srcId="{DE284B95-2CF3-4DFF-970C-C747E316AFF8}" destId="{BA35B8CC-9BC9-4295-83B0-CCE51A048CE4}" srcOrd="0" destOrd="0" parTransId="{C7B05012-3FB6-468B-851C-2BCC9B268845}" sibTransId="{6C233B57-9C04-4C1B-972B-48FD241CC1B8}"/>
    <dgm:cxn modelId="{EA2AA1C1-B53D-42AF-B2C6-E26C4EC4E492}" type="presOf" srcId="{C69779F5-0406-4C73-9A3E-FE00911A2FD8}" destId="{0B6D62A2-A869-4FE3-B4A8-3417974D7BC9}" srcOrd="1" destOrd="0" presId="urn:microsoft.com/office/officeart/2005/8/layout/cycle4"/>
    <dgm:cxn modelId="{B5DBFE5E-FABF-413D-98E3-CA15FD7E71EB}" srcId="{4F23D1F8-B258-4969-B415-8C1D1FC030D6}" destId="{62A74A9C-6388-4D97-8C04-37D465E29083}" srcOrd="3" destOrd="0" parTransId="{6AC6008C-21AF-4BE6-94A1-411E0B441890}" sibTransId="{136CB8E1-637D-478D-8452-5755B8CF8353}"/>
    <dgm:cxn modelId="{532FE4F9-A6F3-4274-83BA-613C8554930B}" type="presOf" srcId="{4D331336-5E0B-46C5-AE0C-010C393AAEF3}" destId="{DE2CF06D-63A4-4AA5-A4B9-E00702734BC9}" srcOrd="0" destOrd="0" presId="urn:microsoft.com/office/officeart/2005/8/layout/cycle4"/>
    <dgm:cxn modelId="{F8B967B9-589C-4BFC-8552-1E288250E5D8}" type="presOf" srcId="{4D331336-5E0B-46C5-AE0C-010C393AAEF3}" destId="{C9E76940-9643-4613-8742-C415B398839E}" srcOrd="1" destOrd="0" presId="urn:microsoft.com/office/officeart/2005/8/layout/cycle4"/>
    <dgm:cxn modelId="{955810A2-16C6-4F5C-ABC0-0F2C863B8E52}" type="presOf" srcId="{136F822A-C621-4792-9141-97269A3EC127}" destId="{6D78B3F5-0CDD-4AF5-8C29-1C666563E840}" srcOrd="0" destOrd="0" presId="urn:microsoft.com/office/officeart/2005/8/layout/cycle4"/>
    <dgm:cxn modelId="{9BA13779-231A-49E0-91E8-0FB45EA91B7F}" type="presOf" srcId="{AD843DA4-4ACC-44F3-9583-D1F774FCDC9E}" destId="{62EAC2F3-633F-408C-9543-0935E291E6D6}" srcOrd="0" destOrd="0" presId="urn:microsoft.com/office/officeart/2005/8/layout/cycle4"/>
    <dgm:cxn modelId="{0EF5C022-1C89-44A0-A42A-7DD9E6E4819F}" type="presOf" srcId="{C69779F5-0406-4C73-9A3E-FE00911A2FD8}" destId="{A657C6E2-6034-4086-9D42-937FFE0A841D}" srcOrd="0" destOrd="0" presId="urn:microsoft.com/office/officeart/2005/8/layout/cycle4"/>
    <dgm:cxn modelId="{A7656BDA-B8E1-4773-B270-CD4CE873DC61}" srcId="{4F23D1F8-B258-4969-B415-8C1D1FC030D6}" destId="{2E26D3D0-5896-44ED-83D1-8C55C30B52A0}" srcOrd="2" destOrd="0" parTransId="{A606AEE7-6647-4B5A-89D5-27A70AFA96C8}" sibTransId="{8C8E5497-9066-4D33-A2F2-9CBB54AEB817}"/>
    <dgm:cxn modelId="{FB2CCCE0-1385-422B-8237-AF89AAC60A82}" type="presOf" srcId="{4F23D1F8-B258-4969-B415-8C1D1FC030D6}" destId="{9973BF3C-F5B8-4972-B4F7-8654194D32CE}" srcOrd="0" destOrd="0" presId="urn:microsoft.com/office/officeart/2005/8/layout/cycle4"/>
    <dgm:cxn modelId="{C7089074-11C1-4616-A40A-DE30B697CC7C}" type="presOf" srcId="{62A74A9C-6388-4D97-8C04-37D465E29083}" destId="{DEB5B785-140A-4585-9739-EC41B2D0C878}" srcOrd="0" destOrd="0" presId="urn:microsoft.com/office/officeart/2005/8/layout/cycle4"/>
    <dgm:cxn modelId="{CEF9DDDC-2F91-4A92-9C8C-BFE99BD3D459}" type="presOf" srcId="{BA35B8CC-9BC9-4295-83B0-CCE51A048CE4}" destId="{39A502D8-2695-4E30-8041-D4E4AA1DC81E}" srcOrd="0" destOrd="0" presId="urn:microsoft.com/office/officeart/2005/8/layout/cycle4"/>
    <dgm:cxn modelId="{381ED5C5-351A-43E7-8647-8E96D1340435}" type="presOf" srcId="{BA35B8CC-9BC9-4295-83B0-CCE51A048CE4}" destId="{460E81E6-3E6E-494D-8097-F34A3BA951F9}" srcOrd="1" destOrd="0" presId="urn:microsoft.com/office/officeart/2005/8/layout/cycle4"/>
    <dgm:cxn modelId="{1650348A-E9C8-49DF-B82C-9904EABCE3A4}" srcId="{136F822A-C621-4792-9141-97269A3EC127}" destId="{4D331336-5E0B-46C5-AE0C-010C393AAEF3}" srcOrd="0" destOrd="0" parTransId="{1CD1B9B9-4047-48D7-9143-EFFA6D2A606C}" sibTransId="{8307F2A0-D12F-4117-A89F-B81A84FB6AD9}"/>
    <dgm:cxn modelId="{063466D1-CD22-4C80-9009-843BECAF744F}" srcId="{2E26D3D0-5896-44ED-83D1-8C55C30B52A0}" destId="{AD843DA4-4ACC-44F3-9583-D1F774FCDC9E}" srcOrd="0" destOrd="0" parTransId="{4E4B2055-0200-427E-A9A8-CEC7C9D2061B}" sibTransId="{AB9F408C-03EC-4059-940F-3E9631213C59}"/>
    <dgm:cxn modelId="{CE756995-8473-4CB7-AB2B-1131180CCE0C}" type="presOf" srcId="{2E26D3D0-5896-44ED-83D1-8C55C30B52A0}" destId="{78B73015-CD53-42CA-9503-9E3A9F3A3BA3}" srcOrd="0" destOrd="0" presId="urn:microsoft.com/office/officeart/2005/8/layout/cycle4"/>
    <dgm:cxn modelId="{1AB189E8-9D3E-4326-B118-DB3B2812266A}" srcId="{62A74A9C-6388-4D97-8C04-37D465E29083}" destId="{C69779F5-0406-4C73-9A3E-FE00911A2FD8}" srcOrd="0" destOrd="0" parTransId="{82CE582E-FB03-4F8B-8CE5-24CBD941BD70}" sibTransId="{2A43B9A2-2442-4B14-B43D-9EADD66DCE5E}"/>
    <dgm:cxn modelId="{78584A63-BABC-4DC8-88C9-A189BFF15702}" type="presOf" srcId="{DE284B95-2CF3-4DFF-970C-C747E316AFF8}" destId="{E31E8913-397B-4371-865C-0B54243326F5}" srcOrd="0" destOrd="0" presId="urn:microsoft.com/office/officeart/2005/8/layout/cycle4"/>
    <dgm:cxn modelId="{53A5BBEC-CA27-491E-9A33-2DE113B22735}" type="presParOf" srcId="{9973BF3C-F5B8-4972-B4F7-8654194D32CE}" destId="{97E5760A-C704-4E9F-9C0B-19C693AEA717}" srcOrd="0" destOrd="0" presId="urn:microsoft.com/office/officeart/2005/8/layout/cycle4"/>
    <dgm:cxn modelId="{07EF9604-41A5-4B4C-978A-857972D11582}" type="presParOf" srcId="{97E5760A-C704-4E9F-9C0B-19C693AEA717}" destId="{FCE9AD5F-6C0B-45BF-BDDA-070DAB0B36FC}" srcOrd="0" destOrd="0" presId="urn:microsoft.com/office/officeart/2005/8/layout/cycle4"/>
    <dgm:cxn modelId="{57BB2BA4-430F-4420-BAA7-B4BB3168647C}" type="presParOf" srcId="{FCE9AD5F-6C0B-45BF-BDDA-070DAB0B36FC}" destId="{39A502D8-2695-4E30-8041-D4E4AA1DC81E}" srcOrd="0" destOrd="0" presId="urn:microsoft.com/office/officeart/2005/8/layout/cycle4"/>
    <dgm:cxn modelId="{191351DA-E552-4249-8C11-2D412D662B5B}" type="presParOf" srcId="{FCE9AD5F-6C0B-45BF-BDDA-070DAB0B36FC}" destId="{460E81E6-3E6E-494D-8097-F34A3BA951F9}" srcOrd="1" destOrd="0" presId="urn:microsoft.com/office/officeart/2005/8/layout/cycle4"/>
    <dgm:cxn modelId="{B8DA83E2-B600-403B-A996-06D66DB57A14}" type="presParOf" srcId="{97E5760A-C704-4E9F-9C0B-19C693AEA717}" destId="{1907F64B-6BC8-4EB2-BD68-716411AFC25F}" srcOrd="1" destOrd="0" presId="urn:microsoft.com/office/officeart/2005/8/layout/cycle4"/>
    <dgm:cxn modelId="{5B24B202-A11A-4157-BFA8-6DB571B60308}" type="presParOf" srcId="{1907F64B-6BC8-4EB2-BD68-716411AFC25F}" destId="{DE2CF06D-63A4-4AA5-A4B9-E00702734BC9}" srcOrd="0" destOrd="0" presId="urn:microsoft.com/office/officeart/2005/8/layout/cycle4"/>
    <dgm:cxn modelId="{BBAF19AD-08DE-4471-BC8C-8AC0A5A2A38E}" type="presParOf" srcId="{1907F64B-6BC8-4EB2-BD68-716411AFC25F}" destId="{C9E76940-9643-4613-8742-C415B398839E}" srcOrd="1" destOrd="0" presId="urn:microsoft.com/office/officeart/2005/8/layout/cycle4"/>
    <dgm:cxn modelId="{64F00DC8-91A8-44CA-92DA-D21FFD15CFF7}" type="presParOf" srcId="{97E5760A-C704-4E9F-9C0B-19C693AEA717}" destId="{9712C5EE-3D55-487D-A33C-C7F6925A97EB}" srcOrd="2" destOrd="0" presId="urn:microsoft.com/office/officeart/2005/8/layout/cycle4"/>
    <dgm:cxn modelId="{B370538E-D2C5-46D7-A4A0-431CD84C6293}" type="presParOf" srcId="{9712C5EE-3D55-487D-A33C-C7F6925A97EB}" destId="{62EAC2F3-633F-408C-9543-0935E291E6D6}" srcOrd="0" destOrd="0" presId="urn:microsoft.com/office/officeart/2005/8/layout/cycle4"/>
    <dgm:cxn modelId="{DD526A1C-F18D-4BBA-954E-41698D00EE60}" type="presParOf" srcId="{9712C5EE-3D55-487D-A33C-C7F6925A97EB}" destId="{BF98AC31-3954-4914-8661-2563F90A6760}" srcOrd="1" destOrd="0" presId="urn:microsoft.com/office/officeart/2005/8/layout/cycle4"/>
    <dgm:cxn modelId="{50D17804-5B6D-4EFD-963A-103C1ADFFA2A}" type="presParOf" srcId="{97E5760A-C704-4E9F-9C0B-19C693AEA717}" destId="{1BBE771B-86B1-4214-9B0C-769B23BF6C85}" srcOrd="3" destOrd="0" presId="urn:microsoft.com/office/officeart/2005/8/layout/cycle4"/>
    <dgm:cxn modelId="{66C05199-6B3E-47CD-AAF0-E94F001899CB}" type="presParOf" srcId="{1BBE771B-86B1-4214-9B0C-769B23BF6C85}" destId="{A657C6E2-6034-4086-9D42-937FFE0A841D}" srcOrd="0" destOrd="0" presId="urn:microsoft.com/office/officeart/2005/8/layout/cycle4"/>
    <dgm:cxn modelId="{EC8359D3-CD9C-402A-BE6C-151D10F65CB7}" type="presParOf" srcId="{1BBE771B-86B1-4214-9B0C-769B23BF6C85}" destId="{0B6D62A2-A869-4FE3-B4A8-3417974D7BC9}" srcOrd="1" destOrd="0" presId="urn:microsoft.com/office/officeart/2005/8/layout/cycle4"/>
    <dgm:cxn modelId="{78AA5295-5181-4DBC-9423-FDB55E623F17}" type="presParOf" srcId="{97E5760A-C704-4E9F-9C0B-19C693AEA717}" destId="{E22CCB85-F308-48A0-A9E7-4B3AAFBC331F}" srcOrd="4" destOrd="0" presId="urn:microsoft.com/office/officeart/2005/8/layout/cycle4"/>
    <dgm:cxn modelId="{0DFCA12B-6D87-48E3-90E1-B5E16F23C9EC}" type="presParOf" srcId="{9973BF3C-F5B8-4972-B4F7-8654194D32CE}" destId="{C7863536-4652-4D62-9DD5-51A885CFC6A1}" srcOrd="1" destOrd="0" presId="urn:microsoft.com/office/officeart/2005/8/layout/cycle4"/>
    <dgm:cxn modelId="{D77F2D6A-12ED-4113-93BC-626C97374383}" type="presParOf" srcId="{C7863536-4652-4D62-9DD5-51A885CFC6A1}" destId="{E31E8913-397B-4371-865C-0B54243326F5}" srcOrd="0" destOrd="0" presId="urn:microsoft.com/office/officeart/2005/8/layout/cycle4"/>
    <dgm:cxn modelId="{E6E40303-A0A5-4849-8DF4-F27993073D27}" type="presParOf" srcId="{C7863536-4652-4D62-9DD5-51A885CFC6A1}" destId="{6D78B3F5-0CDD-4AF5-8C29-1C666563E840}" srcOrd="1" destOrd="0" presId="urn:microsoft.com/office/officeart/2005/8/layout/cycle4"/>
    <dgm:cxn modelId="{82DA18F3-75D9-438A-8C29-7D715B0A52A2}" type="presParOf" srcId="{C7863536-4652-4D62-9DD5-51A885CFC6A1}" destId="{78B73015-CD53-42CA-9503-9E3A9F3A3BA3}" srcOrd="2" destOrd="0" presId="urn:microsoft.com/office/officeart/2005/8/layout/cycle4"/>
    <dgm:cxn modelId="{65472D7C-07DC-4958-9D7D-2657F1B718C9}" type="presParOf" srcId="{C7863536-4652-4D62-9DD5-51A885CFC6A1}" destId="{DEB5B785-140A-4585-9739-EC41B2D0C878}" srcOrd="3" destOrd="0" presId="urn:microsoft.com/office/officeart/2005/8/layout/cycle4"/>
    <dgm:cxn modelId="{10526C27-8350-43BE-A4CC-7DD99A23BFF2}" type="presParOf" srcId="{C7863536-4652-4D62-9DD5-51A885CFC6A1}" destId="{C5378403-3A8F-4716-B258-AEF51F483D49}" srcOrd="4" destOrd="0" presId="urn:microsoft.com/office/officeart/2005/8/layout/cycle4"/>
    <dgm:cxn modelId="{41039F80-BC52-45F2-A782-F34715FE9404}" type="presParOf" srcId="{9973BF3C-F5B8-4972-B4F7-8654194D32CE}" destId="{67DF063C-CE98-40D1-9A71-5093EDCD770B}" srcOrd="2" destOrd="0" presId="urn:microsoft.com/office/officeart/2005/8/layout/cycle4"/>
    <dgm:cxn modelId="{256AF422-2061-4CC6-93C6-5998E4658164}" type="presParOf" srcId="{9973BF3C-F5B8-4972-B4F7-8654194D32CE}" destId="{9E9BAC6E-442B-4B7A-B9BD-5A670F047A4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8CE8C8-CE15-4869-8814-A1D5859DBC15}" type="doc">
      <dgm:prSet loTypeId="urn:microsoft.com/office/officeart/2005/8/layout/gear1" loCatId="relationship" qsTypeId="urn:microsoft.com/office/officeart/2005/8/quickstyle/3d9" qsCatId="3D" csTypeId="urn:microsoft.com/office/officeart/2005/8/colors/colorful5" csCatId="colorful" phldr="1"/>
      <dgm:spPr/>
    </dgm:pt>
    <dgm:pt modelId="{29F980F4-32B1-4E9E-974D-58859BF511D8}">
      <dgm:prSet phldrT="[텍스트]" custT="1"/>
      <dgm:spPr>
        <a:xfrm>
          <a:off x="1630981" y="1198933"/>
          <a:ext cx="1465362" cy="1465362"/>
        </a:xfrm>
        <a:prstGeom prst="gear9">
          <a:avLst/>
        </a:prstGeom>
        <a:solidFill>
          <a:srgbClr val="AAE2CA">
            <a:hueOff val="0"/>
            <a:satOff val="0"/>
            <a:lumOff val="0"/>
            <a:alphaOff val="0"/>
          </a:srgbClr>
        </a:solidFill>
        <a:ln>
          <a:solidFill>
            <a:srgbClr val="C3DFB3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pPr latinLnBrk="1"/>
          <a:r>
            <a:rPr lang="en-US" altLang="ko-KR" sz="2800" b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T3</a:t>
          </a:r>
        </a:p>
        <a:p>
          <a:pPr latinLnBrk="1"/>
          <a:r>
            <a:rPr lang="en-US" altLang="ko-KR" sz="2800" b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GIAM</a:t>
          </a:r>
          <a:endParaRPr lang="ko-KR" altLang="en-US" sz="2800" b="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1A6FF94-C455-44E0-A188-7648B5E8A131}" type="parTrans" cxnId="{CE69FC36-411B-4569-A6C4-54620821BAB3}">
      <dgm:prSet/>
      <dgm:spPr/>
      <dgm:t>
        <a:bodyPr/>
        <a:lstStyle/>
        <a:p>
          <a:pPr latinLnBrk="1"/>
          <a:endParaRPr lang="ko-KR" altLang="en-US" sz="36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C310CF-E3FC-4517-B4B6-82C7F6128772}" type="sibTrans" cxnId="{CE69FC36-411B-4569-A6C4-54620821BAB3}">
      <dgm:prSet/>
      <dgm:spPr>
        <a:xfrm>
          <a:off x="1502328" y="986749"/>
          <a:ext cx="1875664" cy="1875664"/>
        </a:xfrm>
        <a:prstGeom prst="circularArrow">
          <a:avLst>
            <a:gd name="adj1" fmla="val 4687"/>
            <a:gd name="adj2" fmla="val 299029"/>
            <a:gd name="adj3" fmla="val 2463297"/>
            <a:gd name="adj4" fmla="val 15980267"/>
            <a:gd name="adj5" fmla="val 5469"/>
          </a:avLst>
        </a:prstGeom>
        <a:solidFill>
          <a:srgbClr val="AAE2CA">
            <a:hueOff val="0"/>
            <a:satOff val="0"/>
            <a:lumOff val="0"/>
            <a:alphaOff val="0"/>
          </a:srgbClr>
        </a:solidFill>
        <a:ln>
          <a:noFill/>
        </a:ln>
        <a:effectLst/>
        <a:sp3d z="-227350" prstMaterial="matte"/>
      </dgm:spPr>
      <dgm:t>
        <a:bodyPr/>
        <a:lstStyle/>
        <a:p>
          <a:pPr latinLnBrk="1"/>
          <a:endParaRPr lang="ko-KR" altLang="en-US" sz="36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233AEE-4381-4C79-A899-9C0DCB69B84C}">
      <dgm:prSet phldrT="[텍스트]" custT="1"/>
      <dgm:spPr>
        <a:xfrm>
          <a:off x="708953" y="855601"/>
          <a:ext cx="1065718" cy="1065718"/>
        </a:xfrm>
        <a:prstGeom prst="gear6">
          <a:avLst/>
        </a:prstGeom>
        <a:solidFill>
          <a:srgbClr val="A2FFD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pPr latinLnBrk="1"/>
          <a:r>
            <a:rPr lang="en-US" altLang="ko-KR" sz="18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T2</a:t>
          </a:r>
        </a:p>
        <a:p>
          <a:pPr latinLnBrk="1"/>
          <a:r>
            <a:rPr lang="en-US" altLang="ko-KR" sz="1800" b="0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CAgM</a:t>
          </a:r>
          <a:endParaRPr lang="ko-KR" altLang="en-US" sz="1800" b="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1A0F7B3-3450-4A23-83E5-5CFFA177710E}" type="parTrans" cxnId="{8D6169E3-5C5A-400F-A93F-92465E598B9F}">
      <dgm:prSet/>
      <dgm:spPr/>
      <dgm:t>
        <a:bodyPr/>
        <a:lstStyle/>
        <a:p>
          <a:pPr latinLnBrk="1"/>
          <a:endParaRPr lang="ko-KR" altLang="en-US" sz="36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EB84FD-0865-415B-BC7E-0B8DF05A2044}" type="sibTrans" cxnId="{8D6169E3-5C5A-400F-A93F-92465E598B9F}">
      <dgm:prSet/>
      <dgm:spPr>
        <a:xfrm>
          <a:off x="589669" y="623337"/>
          <a:ext cx="1362787" cy="136278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AAE2CA">
            <a:hueOff val="2571418"/>
            <a:satOff val="5874"/>
            <a:lumOff val="-16274"/>
            <a:alphaOff val="0"/>
          </a:srgbClr>
        </a:solidFill>
        <a:ln>
          <a:noFill/>
        </a:ln>
        <a:effectLst/>
        <a:sp3d z="-227350" prstMaterial="matte"/>
      </dgm:spPr>
      <dgm:t>
        <a:bodyPr/>
        <a:lstStyle/>
        <a:p>
          <a:pPr latinLnBrk="1"/>
          <a:endParaRPr lang="ko-KR" altLang="en-US" sz="36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B6B849-95DF-47C4-92A5-8598922CDC0D}">
      <dgm:prSet phldrT="[텍스트]" custT="1"/>
      <dgm:spPr>
        <a:xfrm rot="20700000">
          <a:off x="1375317" y="117337"/>
          <a:ext cx="1044186" cy="1044186"/>
        </a:xfrm>
        <a:prstGeom prst="gear6">
          <a:avLst/>
        </a:prstGeom>
        <a:solidFill>
          <a:srgbClr val="DDE9F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pPr latinLnBrk="1"/>
          <a:r>
            <a:rPr lang="en-US" altLang="ko-KR" sz="1800" b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T1</a:t>
          </a:r>
        </a:p>
        <a:p>
          <a:pPr latinLnBrk="1"/>
          <a:r>
            <a:rPr lang="en-US" altLang="ko-KR" sz="1800" b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AGMP</a:t>
          </a:r>
          <a:endParaRPr lang="ko-KR" altLang="en-US" sz="3600" b="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4C9B784-E422-4ED7-A9A7-96178A78CE3A}" type="parTrans" cxnId="{013A5A52-7297-4929-91A5-8435539DCD83}">
      <dgm:prSet/>
      <dgm:spPr/>
      <dgm:t>
        <a:bodyPr/>
        <a:lstStyle/>
        <a:p>
          <a:pPr latinLnBrk="1"/>
          <a:endParaRPr lang="ko-KR" altLang="en-US" sz="36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0B26D9-209F-4AA9-AC14-88BC4BD0FAB6}" type="sibTrans" cxnId="{013A5A52-7297-4929-91A5-8435539DCD83}">
      <dgm:prSet/>
      <dgm:spPr>
        <a:xfrm>
          <a:off x="1133786" y="-104812"/>
          <a:ext cx="1469359" cy="146935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AAE2CA">
            <a:hueOff val="5142836"/>
            <a:satOff val="11748"/>
            <a:lumOff val="-32549"/>
            <a:alphaOff val="0"/>
          </a:srgbClr>
        </a:solidFill>
        <a:ln>
          <a:noFill/>
        </a:ln>
        <a:effectLst/>
        <a:sp3d z="-227350" prstMaterial="matte"/>
      </dgm:spPr>
      <dgm:t>
        <a:bodyPr/>
        <a:lstStyle/>
        <a:p>
          <a:pPr latinLnBrk="1"/>
          <a:endParaRPr lang="ko-KR" altLang="en-US" sz="36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813B9A-8406-4789-8571-ADE11AF60132}" type="pres">
      <dgm:prSet presAssocID="{3E8CE8C8-CE15-4869-8814-A1D5859DBC1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2D62A3E-3D39-42E2-9D3D-F36E3FEB6C79}" type="pres">
      <dgm:prSet presAssocID="{29F980F4-32B1-4E9E-974D-58859BF511D8}" presName="gear1" presStyleLbl="node1" presStyleIdx="0" presStyleCnt="3" custLinFactNeighborX="-3145" custLinFactNeighborY="0">
        <dgm:presLayoutVars>
          <dgm:chMax val="1"/>
          <dgm:bulletEnabled val="1"/>
        </dgm:presLayoutVars>
      </dgm:prSet>
      <dgm:spPr/>
    </dgm:pt>
    <dgm:pt modelId="{2AC98A8D-521B-493F-BBEA-FB0C59EE89F3}" type="pres">
      <dgm:prSet presAssocID="{29F980F4-32B1-4E9E-974D-58859BF511D8}" presName="gear1srcNode" presStyleLbl="node1" presStyleIdx="0" presStyleCnt="3"/>
      <dgm:spPr/>
    </dgm:pt>
    <dgm:pt modelId="{C40D40B7-BE8F-4AD4-873C-93CA5A431EFA}" type="pres">
      <dgm:prSet presAssocID="{29F980F4-32B1-4E9E-974D-58859BF511D8}" presName="gear1dstNode" presStyleLbl="node1" presStyleIdx="0" presStyleCnt="3"/>
      <dgm:spPr/>
    </dgm:pt>
    <dgm:pt modelId="{D1F41158-5B27-4E3F-8A85-206A62034926}" type="pres">
      <dgm:prSet presAssocID="{B7233AEE-4381-4C79-A899-9C0DCB69B84C}" presName="gear2" presStyleLbl="node1" presStyleIdx="1" presStyleCnt="3" custLinFactNeighborX="-6517" custLinFactNeighborY="284">
        <dgm:presLayoutVars>
          <dgm:chMax val="1"/>
          <dgm:bulletEnabled val="1"/>
        </dgm:presLayoutVars>
      </dgm:prSet>
      <dgm:spPr/>
    </dgm:pt>
    <dgm:pt modelId="{CD105516-098E-4292-816A-2713AE1DA781}" type="pres">
      <dgm:prSet presAssocID="{B7233AEE-4381-4C79-A899-9C0DCB69B84C}" presName="gear2srcNode" presStyleLbl="node1" presStyleIdx="1" presStyleCnt="3"/>
      <dgm:spPr/>
    </dgm:pt>
    <dgm:pt modelId="{42C96779-99CE-4E15-8C24-AC9ACDCE92C5}" type="pres">
      <dgm:prSet presAssocID="{B7233AEE-4381-4C79-A899-9C0DCB69B84C}" presName="gear2dstNode" presStyleLbl="node1" presStyleIdx="1" presStyleCnt="3"/>
      <dgm:spPr/>
    </dgm:pt>
    <dgm:pt modelId="{20C46D3B-DC65-414C-B183-636F34ADB039}" type="pres">
      <dgm:prSet presAssocID="{F6B6B849-95DF-47C4-92A5-8598922CDC0D}" presName="gear3" presStyleLbl="node1" presStyleIdx="2" presStyleCnt="3" custLinFactNeighborY="0"/>
      <dgm:spPr/>
    </dgm:pt>
    <dgm:pt modelId="{1AD7DF40-9ACB-426A-BD99-5FAEE7F6236F}" type="pres">
      <dgm:prSet presAssocID="{F6B6B849-95DF-47C4-92A5-8598922CDC0D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534DD9DA-2A63-4118-84D7-BFFAEEB915E5}" type="pres">
      <dgm:prSet presAssocID="{F6B6B849-95DF-47C4-92A5-8598922CDC0D}" presName="gear3srcNode" presStyleLbl="node1" presStyleIdx="2" presStyleCnt="3"/>
      <dgm:spPr/>
    </dgm:pt>
    <dgm:pt modelId="{EABD2A9A-3E04-4C8E-8D85-5368EFBC721D}" type="pres">
      <dgm:prSet presAssocID="{F6B6B849-95DF-47C4-92A5-8598922CDC0D}" presName="gear3dstNode" presStyleLbl="node1" presStyleIdx="2" presStyleCnt="3"/>
      <dgm:spPr/>
    </dgm:pt>
    <dgm:pt modelId="{68847F93-F847-41CA-A04C-A444F1B9D67D}" type="pres">
      <dgm:prSet presAssocID="{04C310CF-E3FC-4517-B4B6-82C7F6128772}" presName="connector1" presStyleLbl="sibTrans2D1" presStyleIdx="0" presStyleCnt="3"/>
      <dgm:spPr/>
    </dgm:pt>
    <dgm:pt modelId="{C8329255-F0B2-43F8-BDC4-FCC3CD01629B}" type="pres">
      <dgm:prSet presAssocID="{BFEB84FD-0865-415B-BC7E-0B8DF05A2044}" presName="connector2" presStyleLbl="sibTrans2D1" presStyleIdx="1" presStyleCnt="3"/>
      <dgm:spPr/>
    </dgm:pt>
    <dgm:pt modelId="{D51B1E69-B27F-48C1-9D13-B614486DFAA4}" type="pres">
      <dgm:prSet presAssocID="{960B26D9-209F-4AA9-AC14-88BC4BD0FAB6}" presName="connector3" presStyleLbl="sibTrans2D1" presStyleIdx="2" presStyleCnt="3"/>
      <dgm:spPr/>
    </dgm:pt>
  </dgm:ptLst>
  <dgm:cxnLst>
    <dgm:cxn modelId="{23461DB3-D581-4B25-A408-4DA07C081BAC}" type="presOf" srcId="{29F980F4-32B1-4E9E-974D-58859BF511D8}" destId="{42D62A3E-3D39-42E2-9D3D-F36E3FEB6C79}" srcOrd="0" destOrd="0" presId="urn:microsoft.com/office/officeart/2005/8/layout/gear1"/>
    <dgm:cxn modelId="{47C26228-19FC-4F93-B02B-6C39DEF18601}" type="presOf" srcId="{F6B6B849-95DF-47C4-92A5-8598922CDC0D}" destId="{534DD9DA-2A63-4118-84D7-BFFAEEB915E5}" srcOrd="2" destOrd="0" presId="urn:microsoft.com/office/officeart/2005/8/layout/gear1"/>
    <dgm:cxn modelId="{604F1DC6-E3C3-4C93-A22A-21A5BA1C9464}" type="presOf" srcId="{29F980F4-32B1-4E9E-974D-58859BF511D8}" destId="{C40D40B7-BE8F-4AD4-873C-93CA5A431EFA}" srcOrd="2" destOrd="0" presId="urn:microsoft.com/office/officeart/2005/8/layout/gear1"/>
    <dgm:cxn modelId="{013A5A52-7297-4929-91A5-8435539DCD83}" srcId="{3E8CE8C8-CE15-4869-8814-A1D5859DBC15}" destId="{F6B6B849-95DF-47C4-92A5-8598922CDC0D}" srcOrd="2" destOrd="0" parTransId="{14C9B784-E422-4ED7-A9A7-96178A78CE3A}" sibTransId="{960B26D9-209F-4AA9-AC14-88BC4BD0FAB6}"/>
    <dgm:cxn modelId="{CE69FC36-411B-4569-A6C4-54620821BAB3}" srcId="{3E8CE8C8-CE15-4869-8814-A1D5859DBC15}" destId="{29F980F4-32B1-4E9E-974D-58859BF511D8}" srcOrd="0" destOrd="0" parTransId="{81A6FF94-C455-44E0-A188-7648B5E8A131}" sibTransId="{04C310CF-E3FC-4517-B4B6-82C7F6128772}"/>
    <dgm:cxn modelId="{8D6169E3-5C5A-400F-A93F-92465E598B9F}" srcId="{3E8CE8C8-CE15-4869-8814-A1D5859DBC15}" destId="{B7233AEE-4381-4C79-A899-9C0DCB69B84C}" srcOrd="1" destOrd="0" parTransId="{11A0F7B3-3450-4A23-83E5-5CFFA177710E}" sibTransId="{BFEB84FD-0865-415B-BC7E-0B8DF05A2044}"/>
    <dgm:cxn modelId="{D28B01BE-5292-4A9F-B76F-19DDCDC2D9D8}" type="presOf" srcId="{B7233AEE-4381-4C79-A899-9C0DCB69B84C}" destId="{42C96779-99CE-4E15-8C24-AC9ACDCE92C5}" srcOrd="2" destOrd="0" presId="urn:microsoft.com/office/officeart/2005/8/layout/gear1"/>
    <dgm:cxn modelId="{44E7DBD1-2AFE-42AA-84AB-EDA4A01DE484}" type="presOf" srcId="{29F980F4-32B1-4E9E-974D-58859BF511D8}" destId="{2AC98A8D-521B-493F-BBEA-FB0C59EE89F3}" srcOrd="1" destOrd="0" presId="urn:microsoft.com/office/officeart/2005/8/layout/gear1"/>
    <dgm:cxn modelId="{3CE6E74F-17C6-4E5F-B847-1ED021635F4A}" type="presOf" srcId="{F6B6B849-95DF-47C4-92A5-8598922CDC0D}" destId="{EABD2A9A-3E04-4C8E-8D85-5368EFBC721D}" srcOrd="3" destOrd="0" presId="urn:microsoft.com/office/officeart/2005/8/layout/gear1"/>
    <dgm:cxn modelId="{26B07B70-E68D-4840-80ED-34FC86C2219C}" type="presOf" srcId="{BFEB84FD-0865-415B-BC7E-0B8DF05A2044}" destId="{C8329255-F0B2-43F8-BDC4-FCC3CD01629B}" srcOrd="0" destOrd="0" presId="urn:microsoft.com/office/officeart/2005/8/layout/gear1"/>
    <dgm:cxn modelId="{C1EC6A85-B16A-4320-A674-81289C366956}" type="presOf" srcId="{04C310CF-E3FC-4517-B4B6-82C7F6128772}" destId="{68847F93-F847-41CA-A04C-A444F1B9D67D}" srcOrd="0" destOrd="0" presId="urn:microsoft.com/office/officeart/2005/8/layout/gear1"/>
    <dgm:cxn modelId="{0CD18065-DA93-4560-8375-31D528D6FF05}" type="presOf" srcId="{F6B6B849-95DF-47C4-92A5-8598922CDC0D}" destId="{20C46D3B-DC65-414C-B183-636F34ADB039}" srcOrd="0" destOrd="0" presId="urn:microsoft.com/office/officeart/2005/8/layout/gear1"/>
    <dgm:cxn modelId="{E951F5AA-51DE-4DB3-B268-B7BC74119A9D}" type="presOf" srcId="{B7233AEE-4381-4C79-A899-9C0DCB69B84C}" destId="{D1F41158-5B27-4E3F-8A85-206A62034926}" srcOrd="0" destOrd="0" presId="urn:microsoft.com/office/officeart/2005/8/layout/gear1"/>
    <dgm:cxn modelId="{A2125636-178C-4040-A0AE-53546AC58460}" type="presOf" srcId="{3E8CE8C8-CE15-4869-8814-A1D5859DBC15}" destId="{BC813B9A-8406-4789-8571-ADE11AF60132}" srcOrd="0" destOrd="0" presId="urn:microsoft.com/office/officeart/2005/8/layout/gear1"/>
    <dgm:cxn modelId="{8C99E192-5F03-4103-893B-D1EBB7E237F2}" type="presOf" srcId="{960B26D9-209F-4AA9-AC14-88BC4BD0FAB6}" destId="{D51B1E69-B27F-48C1-9D13-B614486DFAA4}" srcOrd="0" destOrd="0" presId="urn:microsoft.com/office/officeart/2005/8/layout/gear1"/>
    <dgm:cxn modelId="{C84BF2AA-6ECA-461A-9626-1194DAB63396}" type="presOf" srcId="{F6B6B849-95DF-47C4-92A5-8598922CDC0D}" destId="{1AD7DF40-9ACB-426A-BD99-5FAEE7F6236F}" srcOrd="1" destOrd="0" presId="urn:microsoft.com/office/officeart/2005/8/layout/gear1"/>
    <dgm:cxn modelId="{D88BCB02-269A-4050-B8DD-CFBF05B50403}" type="presOf" srcId="{B7233AEE-4381-4C79-A899-9C0DCB69B84C}" destId="{CD105516-098E-4292-816A-2713AE1DA781}" srcOrd="1" destOrd="0" presId="urn:microsoft.com/office/officeart/2005/8/layout/gear1"/>
    <dgm:cxn modelId="{F7A94E0E-00BF-4AD4-9F04-35B3E6E48989}" type="presParOf" srcId="{BC813B9A-8406-4789-8571-ADE11AF60132}" destId="{42D62A3E-3D39-42E2-9D3D-F36E3FEB6C79}" srcOrd="0" destOrd="0" presId="urn:microsoft.com/office/officeart/2005/8/layout/gear1"/>
    <dgm:cxn modelId="{DFD6EE1B-9B96-4D92-AA4C-5B26837A3223}" type="presParOf" srcId="{BC813B9A-8406-4789-8571-ADE11AF60132}" destId="{2AC98A8D-521B-493F-BBEA-FB0C59EE89F3}" srcOrd="1" destOrd="0" presId="urn:microsoft.com/office/officeart/2005/8/layout/gear1"/>
    <dgm:cxn modelId="{78415D9D-89B7-4FC0-861F-167B720027EF}" type="presParOf" srcId="{BC813B9A-8406-4789-8571-ADE11AF60132}" destId="{C40D40B7-BE8F-4AD4-873C-93CA5A431EFA}" srcOrd="2" destOrd="0" presId="urn:microsoft.com/office/officeart/2005/8/layout/gear1"/>
    <dgm:cxn modelId="{361C1E70-4323-44DD-B44F-46DD098DE0AC}" type="presParOf" srcId="{BC813B9A-8406-4789-8571-ADE11AF60132}" destId="{D1F41158-5B27-4E3F-8A85-206A62034926}" srcOrd="3" destOrd="0" presId="urn:microsoft.com/office/officeart/2005/8/layout/gear1"/>
    <dgm:cxn modelId="{25AC8511-B710-4C82-A37D-E1D60447E1D8}" type="presParOf" srcId="{BC813B9A-8406-4789-8571-ADE11AF60132}" destId="{CD105516-098E-4292-816A-2713AE1DA781}" srcOrd="4" destOrd="0" presId="urn:microsoft.com/office/officeart/2005/8/layout/gear1"/>
    <dgm:cxn modelId="{29FA6729-7DFA-48D9-A7A0-0588AD0D77A3}" type="presParOf" srcId="{BC813B9A-8406-4789-8571-ADE11AF60132}" destId="{42C96779-99CE-4E15-8C24-AC9ACDCE92C5}" srcOrd="5" destOrd="0" presId="urn:microsoft.com/office/officeart/2005/8/layout/gear1"/>
    <dgm:cxn modelId="{0B19215D-4D21-4302-8A4B-A9ED99A9A286}" type="presParOf" srcId="{BC813B9A-8406-4789-8571-ADE11AF60132}" destId="{20C46D3B-DC65-414C-B183-636F34ADB039}" srcOrd="6" destOrd="0" presId="urn:microsoft.com/office/officeart/2005/8/layout/gear1"/>
    <dgm:cxn modelId="{FD29862B-E077-4B4C-9AB4-1EC6DED5049F}" type="presParOf" srcId="{BC813B9A-8406-4789-8571-ADE11AF60132}" destId="{1AD7DF40-9ACB-426A-BD99-5FAEE7F6236F}" srcOrd="7" destOrd="0" presId="urn:microsoft.com/office/officeart/2005/8/layout/gear1"/>
    <dgm:cxn modelId="{9E448681-028E-48D6-8E6F-A358B78C2BB1}" type="presParOf" srcId="{BC813B9A-8406-4789-8571-ADE11AF60132}" destId="{534DD9DA-2A63-4118-84D7-BFFAEEB915E5}" srcOrd="8" destOrd="0" presId="urn:microsoft.com/office/officeart/2005/8/layout/gear1"/>
    <dgm:cxn modelId="{8D2F764D-1CAB-4DC8-87DD-A4A6ECACE56F}" type="presParOf" srcId="{BC813B9A-8406-4789-8571-ADE11AF60132}" destId="{EABD2A9A-3E04-4C8E-8D85-5368EFBC721D}" srcOrd="9" destOrd="0" presId="urn:microsoft.com/office/officeart/2005/8/layout/gear1"/>
    <dgm:cxn modelId="{025A373C-8700-4838-9662-2836D39975B0}" type="presParOf" srcId="{BC813B9A-8406-4789-8571-ADE11AF60132}" destId="{68847F93-F847-41CA-A04C-A444F1B9D67D}" srcOrd="10" destOrd="0" presId="urn:microsoft.com/office/officeart/2005/8/layout/gear1"/>
    <dgm:cxn modelId="{23BE9C2F-45C3-48C1-AA4B-2C7CC9058D66}" type="presParOf" srcId="{BC813B9A-8406-4789-8571-ADE11AF60132}" destId="{C8329255-F0B2-43F8-BDC4-FCC3CD01629B}" srcOrd="11" destOrd="0" presId="urn:microsoft.com/office/officeart/2005/8/layout/gear1"/>
    <dgm:cxn modelId="{768D92F2-FAEE-439B-84F7-D4009D668FD1}" type="presParOf" srcId="{BC813B9A-8406-4789-8571-ADE11AF60132}" destId="{D51B1E69-B27F-48C1-9D13-B614486DFAA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135186-72D1-45DA-A389-A3DDF1035EA2}" type="doc">
      <dgm:prSet loTypeId="urn:microsoft.com/office/officeart/2011/layout/ConvergingText" loCatId="officeonlin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CFBE4A4-62E3-48D1-9BE4-B44130F09B7C}">
      <dgm:prSet phldrT="[Text]" custT="1"/>
      <dgm:spPr>
        <a:solidFill>
          <a:srgbClr val="92D050"/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2000" b="1" cap="none" spc="0" dirty="0" err="1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ChiNAMOS</a:t>
          </a:r>
          <a:endParaRPr lang="en-US" sz="2000" b="1" cap="none" spc="0" dirty="0">
            <a:ln w="22225">
              <a:solidFill>
                <a:schemeClr val="accent2"/>
              </a:solidFill>
              <a:prstDash val="solid"/>
            </a:ln>
            <a:solidFill>
              <a:srgbClr val="FFFF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C2355F44-3467-4501-BD01-F61CB887BDDD}" type="parTrans" cxnId="{F7636507-437D-4B5A-8F7B-EE75F0901211}">
      <dgm:prSet/>
      <dgm:spPr/>
      <dgm:t>
        <a:bodyPr/>
        <a:lstStyle/>
        <a:p>
          <a:endParaRPr lang="en-US"/>
        </a:p>
      </dgm:t>
    </dgm:pt>
    <dgm:pt modelId="{843A3B61-5689-4ED3-9953-BCEC08802448}" type="sibTrans" cxnId="{F7636507-437D-4B5A-8F7B-EE75F0901211}">
      <dgm:prSet/>
      <dgm:spPr/>
      <dgm:t>
        <a:bodyPr/>
        <a:lstStyle/>
        <a:p>
          <a:endParaRPr lang="en-US"/>
        </a:p>
      </dgm:t>
    </dgm:pt>
    <dgm:pt modelId="{29ACA488-5801-49DA-8D0C-C416B47ACBB1}">
      <dgm:prSet phldrT="[Text]"/>
      <dgm:spPr/>
      <dgm:t>
        <a:bodyPr/>
        <a:lstStyle/>
        <a:p>
          <a:r>
            <a:rPr lang="en-US" dirty="0"/>
            <a:t>NWPs based</a:t>
          </a:r>
        </a:p>
      </dgm:t>
    </dgm:pt>
    <dgm:pt modelId="{6B245559-6678-491C-A0EA-AD99294375A9}" type="parTrans" cxnId="{EBE0732C-849D-4719-819B-54EAB1EF8669}">
      <dgm:prSet/>
      <dgm:spPr/>
      <dgm:t>
        <a:bodyPr/>
        <a:lstStyle/>
        <a:p>
          <a:endParaRPr lang="en-US"/>
        </a:p>
      </dgm:t>
    </dgm:pt>
    <dgm:pt modelId="{DB53C57A-BF08-469E-8604-84991132A0E8}" type="sibTrans" cxnId="{EBE0732C-849D-4719-819B-54EAB1EF8669}">
      <dgm:prSet/>
      <dgm:spPr/>
      <dgm:t>
        <a:bodyPr/>
        <a:lstStyle/>
        <a:p>
          <a:endParaRPr lang="en-US"/>
        </a:p>
      </dgm:t>
    </dgm:pt>
    <dgm:pt modelId="{D67CCE88-D959-4E91-89B6-108777C1AB8B}">
      <dgm:prSet phldrT="[Text]"/>
      <dgm:spPr/>
      <dgm:t>
        <a:bodyPr/>
        <a:lstStyle/>
        <a:p>
          <a:r>
            <a:rPr lang="en-US" dirty="0"/>
            <a:t>In-situ based</a:t>
          </a:r>
        </a:p>
      </dgm:t>
    </dgm:pt>
    <dgm:pt modelId="{5DB2DB33-D320-4CC8-915A-9B5F4C0421E5}" type="parTrans" cxnId="{B90A8583-8293-484E-8BA8-397203EFE6BC}">
      <dgm:prSet/>
      <dgm:spPr/>
      <dgm:t>
        <a:bodyPr/>
        <a:lstStyle/>
        <a:p>
          <a:endParaRPr lang="en-US"/>
        </a:p>
      </dgm:t>
    </dgm:pt>
    <dgm:pt modelId="{069CA923-0326-4EDB-9C24-2F7A89B6E099}" type="sibTrans" cxnId="{B90A8583-8293-484E-8BA8-397203EFE6BC}">
      <dgm:prSet/>
      <dgm:spPr/>
      <dgm:t>
        <a:bodyPr/>
        <a:lstStyle/>
        <a:p>
          <a:endParaRPr lang="en-US"/>
        </a:p>
      </dgm:t>
    </dgm:pt>
    <dgm:pt modelId="{A59F692B-D3EF-4473-8959-74A1EE73C35A}">
      <dgm:prSet phldrT="[Text]"/>
      <dgm:spPr/>
      <dgm:t>
        <a:bodyPr/>
        <a:lstStyle/>
        <a:p>
          <a:r>
            <a:rPr lang="en-US" dirty="0"/>
            <a:t>RS based</a:t>
          </a:r>
        </a:p>
      </dgm:t>
    </dgm:pt>
    <dgm:pt modelId="{BC8D5336-7174-4F1F-9D19-E5C350377242}" type="parTrans" cxnId="{707C71EE-F535-453C-B30E-FA9896F056B4}">
      <dgm:prSet/>
      <dgm:spPr/>
      <dgm:t>
        <a:bodyPr/>
        <a:lstStyle/>
        <a:p>
          <a:endParaRPr lang="en-US"/>
        </a:p>
      </dgm:t>
    </dgm:pt>
    <dgm:pt modelId="{D3B858C3-8DB8-43BB-9635-9B5E7D3CDCB9}" type="sibTrans" cxnId="{707C71EE-F535-453C-B30E-FA9896F056B4}">
      <dgm:prSet/>
      <dgm:spPr/>
      <dgm:t>
        <a:bodyPr/>
        <a:lstStyle/>
        <a:p>
          <a:endParaRPr lang="en-US"/>
        </a:p>
      </dgm:t>
    </dgm:pt>
    <dgm:pt modelId="{339511EB-DBB8-464D-8C56-51D3F3FB58DE}" type="pres">
      <dgm:prSet presAssocID="{91135186-72D1-45DA-A389-A3DDF1035EA2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</dgm:pt>
    <dgm:pt modelId="{EFA259A9-DF77-401B-8E83-A4CD24E6D224}" type="pres">
      <dgm:prSet presAssocID="{8CFBE4A4-62E3-48D1-9BE4-B44130F09B7C}" presName="composite" presStyleCnt="0"/>
      <dgm:spPr/>
    </dgm:pt>
    <dgm:pt modelId="{10A5D38B-0DB9-4213-81C4-A13688CC6B89}" type="pres">
      <dgm:prSet presAssocID="{8CFBE4A4-62E3-48D1-9BE4-B44130F09B7C}" presName="ParentAccent1" presStyleLbl="alignNode1" presStyleIdx="0" presStyleCnt="34"/>
      <dgm:spPr/>
    </dgm:pt>
    <dgm:pt modelId="{8D0C8AE4-8A8D-424C-B246-A1CA001DAA1D}" type="pres">
      <dgm:prSet presAssocID="{8CFBE4A4-62E3-48D1-9BE4-B44130F09B7C}" presName="ParentAccent2" presStyleLbl="alignNode1" presStyleIdx="1" presStyleCnt="34"/>
      <dgm:spPr/>
    </dgm:pt>
    <dgm:pt modelId="{5E369EB1-7941-4A2F-97ED-377BCED8FC5E}" type="pres">
      <dgm:prSet presAssocID="{8CFBE4A4-62E3-48D1-9BE4-B44130F09B7C}" presName="ParentAccent3" presStyleLbl="alignNode1" presStyleIdx="2" presStyleCnt="34"/>
      <dgm:spPr/>
    </dgm:pt>
    <dgm:pt modelId="{A06F1158-CEDA-48B6-AD6C-0AC485CA09EF}" type="pres">
      <dgm:prSet presAssocID="{8CFBE4A4-62E3-48D1-9BE4-B44130F09B7C}" presName="ParentAccent4" presStyleLbl="alignNode1" presStyleIdx="3" presStyleCnt="34"/>
      <dgm:spPr/>
    </dgm:pt>
    <dgm:pt modelId="{CD86CE91-47C7-4562-9C7D-4B5536397AD5}" type="pres">
      <dgm:prSet presAssocID="{8CFBE4A4-62E3-48D1-9BE4-B44130F09B7C}" presName="ParentAccent5" presStyleLbl="alignNode1" presStyleIdx="4" presStyleCnt="34"/>
      <dgm:spPr/>
    </dgm:pt>
    <dgm:pt modelId="{B6F3F92F-A361-4EE9-8B20-FE8B665C0746}" type="pres">
      <dgm:prSet presAssocID="{8CFBE4A4-62E3-48D1-9BE4-B44130F09B7C}" presName="ParentAccent6" presStyleLbl="alignNode1" presStyleIdx="5" presStyleCnt="34"/>
      <dgm:spPr/>
    </dgm:pt>
    <dgm:pt modelId="{602134EC-31BE-4BB1-B377-11D57EE05786}" type="pres">
      <dgm:prSet presAssocID="{8CFBE4A4-62E3-48D1-9BE4-B44130F09B7C}" presName="ParentAccent7" presStyleLbl="alignNode1" presStyleIdx="6" presStyleCnt="34"/>
      <dgm:spPr/>
    </dgm:pt>
    <dgm:pt modelId="{6F9355B8-3867-4B4E-9C9E-D75C196FAA1D}" type="pres">
      <dgm:prSet presAssocID="{8CFBE4A4-62E3-48D1-9BE4-B44130F09B7C}" presName="ParentAccent8" presStyleLbl="alignNode1" presStyleIdx="7" presStyleCnt="34"/>
      <dgm:spPr/>
    </dgm:pt>
    <dgm:pt modelId="{E01AC8D1-A97A-4B84-9918-AA43A7772D90}" type="pres">
      <dgm:prSet presAssocID="{8CFBE4A4-62E3-48D1-9BE4-B44130F09B7C}" presName="ParentAccent9" presStyleLbl="alignNode1" presStyleIdx="8" presStyleCnt="34"/>
      <dgm:spPr/>
    </dgm:pt>
    <dgm:pt modelId="{6500DE58-1FF9-4F30-BB7F-A9AA178DDB7B}" type="pres">
      <dgm:prSet presAssocID="{8CFBE4A4-62E3-48D1-9BE4-B44130F09B7C}" presName="ParentAccent10" presStyleLbl="alignNode1" presStyleIdx="9" presStyleCnt="34"/>
      <dgm:spPr/>
    </dgm:pt>
    <dgm:pt modelId="{08D60F85-38C4-459F-A3CB-7F3E0A7933BF}" type="pres">
      <dgm:prSet presAssocID="{8CFBE4A4-62E3-48D1-9BE4-B44130F09B7C}" presName="Parent" presStyleLbl="alignNode1" presStyleIdx="10" presStyleCnt="34" custScaleX="129074">
        <dgm:presLayoutVars>
          <dgm:chMax val="5"/>
          <dgm:chPref val="3"/>
          <dgm:bulletEnabled val="1"/>
        </dgm:presLayoutVars>
      </dgm:prSet>
      <dgm:spPr/>
    </dgm:pt>
    <dgm:pt modelId="{72DFB930-80E8-4C1D-A513-F3DCB8A1C918}" type="pres">
      <dgm:prSet presAssocID="{29ACA488-5801-49DA-8D0C-C416B47ACBB1}" presName="Child1Accent1" presStyleLbl="alignNode1" presStyleIdx="11" presStyleCnt="34"/>
      <dgm:spPr/>
    </dgm:pt>
    <dgm:pt modelId="{4F200463-9111-4D07-BF0A-333F9BC796DA}" type="pres">
      <dgm:prSet presAssocID="{29ACA488-5801-49DA-8D0C-C416B47ACBB1}" presName="Child1Accent2" presStyleLbl="alignNode1" presStyleIdx="12" presStyleCnt="34"/>
      <dgm:spPr/>
    </dgm:pt>
    <dgm:pt modelId="{1D76FBDD-C38D-4EF7-9C59-FCF70FF4A830}" type="pres">
      <dgm:prSet presAssocID="{29ACA488-5801-49DA-8D0C-C416B47ACBB1}" presName="Child1Accent3" presStyleLbl="alignNode1" presStyleIdx="13" presStyleCnt="34"/>
      <dgm:spPr/>
    </dgm:pt>
    <dgm:pt modelId="{F98AC2B0-3433-43DF-958F-ED7F974A781C}" type="pres">
      <dgm:prSet presAssocID="{29ACA488-5801-49DA-8D0C-C416B47ACBB1}" presName="Child1Accent4" presStyleLbl="alignNode1" presStyleIdx="14" presStyleCnt="34"/>
      <dgm:spPr/>
    </dgm:pt>
    <dgm:pt modelId="{3699E1E8-35A7-4777-A42D-19A1B324DA49}" type="pres">
      <dgm:prSet presAssocID="{29ACA488-5801-49DA-8D0C-C416B47ACBB1}" presName="Child1Accent5" presStyleLbl="alignNode1" presStyleIdx="15" presStyleCnt="34"/>
      <dgm:spPr/>
    </dgm:pt>
    <dgm:pt modelId="{C44C47E7-CB74-4B15-8666-6F33383B3599}" type="pres">
      <dgm:prSet presAssocID="{29ACA488-5801-49DA-8D0C-C416B47ACBB1}" presName="Child1Accent6" presStyleLbl="alignNode1" presStyleIdx="16" presStyleCnt="34"/>
      <dgm:spPr/>
    </dgm:pt>
    <dgm:pt modelId="{83FC9058-4683-4284-920E-17A127453E6C}" type="pres">
      <dgm:prSet presAssocID="{29ACA488-5801-49DA-8D0C-C416B47ACBB1}" presName="Child1Accent7" presStyleLbl="alignNode1" presStyleIdx="17" presStyleCnt="34"/>
      <dgm:spPr/>
    </dgm:pt>
    <dgm:pt modelId="{FD25312D-A52D-4CE4-B92E-270DF841AB7F}" type="pres">
      <dgm:prSet presAssocID="{29ACA488-5801-49DA-8D0C-C416B47ACBB1}" presName="Child1Accent8" presStyleLbl="alignNode1" presStyleIdx="18" presStyleCnt="34"/>
      <dgm:spPr/>
    </dgm:pt>
    <dgm:pt modelId="{BE08EEC0-EE21-4282-A5D7-A8896EEB614A}" type="pres">
      <dgm:prSet presAssocID="{29ACA488-5801-49DA-8D0C-C416B47ACBB1}" presName="Child1Accent9" presStyleLbl="alignNode1" presStyleIdx="19" presStyleCnt="34"/>
      <dgm:spPr/>
    </dgm:pt>
    <dgm:pt modelId="{5291826D-21A6-4B4B-A662-2977EB90ABEC}" type="pres">
      <dgm:prSet presAssocID="{29ACA488-5801-49DA-8D0C-C416B47ACBB1}" presName="Child1" presStyleLbl="revTx" presStyleIdx="0" presStyleCnt="3">
        <dgm:presLayoutVars>
          <dgm:chMax/>
          <dgm:chPref val="0"/>
          <dgm:bulletEnabled val="1"/>
        </dgm:presLayoutVars>
      </dgm:prSet>
      <dgm:spPr/>
    </dgm:pt>
    <dgm:pt modelId="{B2CD6F8C-69D3-451D-9088-A14DA1818439}" type="pres">
      <dgm:prSet presAssocID="{D67CCE88-D959-4E91-89B6-108777C1AB8B}" presName="Child2Accent1" presStyleLbl="alignNode1" presStyleIdx="20" presStyleCnt="34"/>
      <dgm:spPr/>
    </dgm:pt>
    <dgm:pt modelId="{FE667955-A7E8-449D-AAAE-DD03436F963A}" type="pres">
      <dgm:prSet presAssocID="{D67CCE88-D959-4E91-89B6-108777C1AB8B}" presName="Child2Accent2" presStyleLbl="alignNode1" presStyleIdx="21" presStyleCnt="34"/>
      <dgm:spPr/>
    </dgm:pt>
    <dgm:pt modelId="{415A79E9-5D25-44A1-9400-BEF4A91344A9}" type="pres">
      <dgm:prSet presAssocID="{D67CCE88-D959-4E91-89B6-108777C1AB8B}" presName="Child2Accent3" presStyleLbl="alignNode1" presStyleIdx="22" presStyleCnt="34"/>
      <dgm:spPr/>
    </dgm:pt>
    <dgm:pt modelId="{34AA3262-0557-47F2-90E4-94BA7A1011EB}" type="pres">
      <dgm:prSet presAssocID="{D67CCE88-D959-4E91-89B6-108777C1AB8B}" presName="Child2Accent4" presStyleLbl="alignNode1" presStyleIdx="23" presStyleCnt="34"/>
      <dgm:spPr/>
    </dgm:pt>
    <dgm:pt modelId="{C979085B-DC90-4785-B876-C5FEC7BF10BC}" type="pres">
      <dgm:prSet presAssocID="{D67CCE88-D959-4E91-89B6-108777C1AB8B}" presName="Child2Accent5" presStyleLbl="alignNode1" presStyleIdx="24" presStyleCnt="34"/>
      <dgm:spPr/>
    </dgm:pt>
    <dgm:pt modelId="{588CFAF5-5346-4322-9627-26FF89045432}" type="pres">
      <dgm:prSet presAssocID="{D67CCE88-D959-4E91-89B6-108777C1AB8B}" presName="Child2Accent6" presStyleLbl="alignNode1" presStyleIdx="25" presStyleCnt="34"/>
      <dgm:spPr/>
    </dgm:pt>
    <dgm:pt modelId="{A320883F-80F8-446A-B98A-0BDFB56F34F2}" type="pres">
      <dgm:prSet presAssocID="{D67CCE88-D959-4E91-89B6-108777C1AB8B}" presName="Child2Accent7" presStyleLbl="alignNode1" presStyleIdx="26" presStyleCnt="34"/>
      <dgm:spPr/>
    </dgm:pt>
    <dgm:pt modelId="{C036D175-D3F7-4C1C-9AB9-90775FE752AD}" type="pres">
      <dgm:prSet presAssocID="{D67CCE88-D959-4E91-89B6-108777C1AB8B}" presName="Child2" presStyleLbl="revTx" presStyleIdx="1" presStyleCnt="3">
        <dgm:presLayoutVars>
          <dgm:chMax/>
          <dgm:chPref val="0"/>
          <dgm:bulletEnabled val="1"/>
        </dgm:presLayoutVars>
      </dgm:prSet>
      <dgm:spPr/>
    </dgm:pt>
    <dgm:pt modelId="{2C307981-C814-48EB-8344-C21E6708CADD}" type="pres">
      <dgm:prSet presAssocID="{A59F692B-D3EF-4473-8959-74A1EE73C35A}" presName="Child3Accent1" presStyleLbl="alignNode1" presStyleIdx="27" presStyleCnt="34"/>
      <dgm:spPr/>
    </dgm:pt>
    <dgm:pt modelId="{56B4F65A-DCB9-4840-AEEC-B09237698165}" type="pres">
      <dgm:prSet presAssocID="{A59F692B-D3EF-4473-8959-74A1EE73C35A}" presName="Child3Accent2" presStyleLbl="alignNode1" presStyleIdx="28" presStyleCnt="34"/>
      <dgm:spPr/>
    </dgm:pt>
    <dgm:pt modelId="{58F25312-AB5B-4FB0-8973-DD90F66864C8}" type="pres">
      <dgm:prSet presAssocID="{A59F692B-D3EF-4473-8959-74A1EE73C35A}" presName="Child3Accent3" presStyleLbl="alignNode1" presStyleIdx="29" presStyleCnt="34"/>
      <dgm:spPr/>
    </dgm:pt>
    <dgm:pt modelId="{9855AC3E-D401-4DDA-8A14-E17C924C5978}" type="pres">
      <dgm:prSet presAssocID="{A59F692B-D3EF-4473-8959-74A1EE73C35A}" presName="Child3Accent4" presStyleLbl="alignNode1" presStyleIdx="30" presStyleCnt="34"/>
      <dgm:spPr/>
    </dgm:pt>
    <dgm:pt modelId="{B5C4B970-58DE-49BC-9D40-F7DDDE4682DF}" type="pres">
      <dgm:prSet presAssocID="{A59F692B-D3EF-4473-8959-74A1EE73C35A}" presName="Child3Accent5" presStyleLbl="alignNode1" presStyleIdx="31" presStyleCnt="34"/>
      <dgm:spPr/>
    </dgm:pt>
    <dgm:pt modelId="{08048A22-134C-4A2D-9C0D-A2FEE1CB3C00}" type="pres">
      <dgm:prSet presAssocID="{A59F692B-D3EF-4473-8959-74A1EE73C35A}" presName="Child3Accent6" presStyleLbl="alignNode1" presStyleIdx="32" presStyleCnt="34"/>
      <dgm:spPr/>
    </dgm:pt>
    <dgm:pt modelId="{64E580B6-3283-4593-9C45-FD13A67897E8}" type="pres">
      <dgm:prSet presAssocID="{A59F692B-D3EF-4473-8959-74A1EE73C35A}" presName="Child3Accent7" presStyleLbl="alignNode1" presStyleIdx="33" presStyleCnt="34"/>
      <dgm:spPr/>
    </dgm:pt>
    <dgm:pt modelId="{507BE8A7-AEF9-4570-8FD1-9777F0DADC28}" type="pres">
      <dgm:prSet presAssocID="{A59F692B-D3EF-4473-8959-74A1EE73C35A}" presName="Child3" presStyleLbl="revTx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F7636507-437D-4B5A-8F7B-EE75F0901211}" srcId="{91135186-72D1-45DA-A389-A3DDF1035EA2}" destId="{8CFBE4A4-62E3-48D1-9BE4-B44130F09B7C}" srcOrd="0" destOrd="0" parTransId="{C2355F44-3467-4501-BD01-F61CB887BDDD}" sibTransId="{843A3B61-5689-4ED3-9953-BCEC08802448}"/>
    <dgm:cxn modelId="{805E2B93-4CC6-4000-BAA3-ABDFA5634D00}" type="presOf" srcId="{8CFBE4A4-62E3-48D1-9BE4-B44130F09B7C}" destId="{08D60F85-38C4-459F-A3CB-7F3E0A7933BF}" srcOrd="0" destOrd="0" presId="urn:microsoft.com/office/officeart/2011/layout/ConvergingText"/>
    <dgm:cxn modelId="{EBE0732C-849D-4719-819B-54EAB1EF8669}" srcId="{8CFBE4A4-62E3-48D1-9BE4-B44130F09B7C}" destId="{29ACA488-5801-49DA-8D0C-C416B47ACBB1}" srcOrd="0" destOrd="0" parTransId="{6B245559-6678-491C-A0EA-AD99294375A9}" sibTransId="{DB53C57A-BF08-469E-8604-84991132A0E8}"/>
    <dgm:cxn modelId="{70055C6D-E12A-43C8-8BE5-8600900D4105}" type="presOf" srcId="{A59F692B-D3EF-4473-8959-74A1EE73C35A}" destId="{507BE8A7-AEF9-4570-8FD1-9777F0DADC28}" srcOrd="0" destOrd="0" presId="urn:microsoft.com/office/officeart/2011/layout/ConvergingText"/>
    <dgm:cxn modelId="{B90A8583-8293-484E-8BA8-397203EFE6BC}" srcId="{8CFBE4A4-62E3-48D1-9BE4-B44130F09B7C}" destId="{D67CCE88-D959-4E91-89B6-108777C1AB8B}" srcOrd="1" destOrd="0" parTransId="{5DB2DB33-D320-4CC8-915A-9B5F4C0421E5}" sibTransId="{069CA923-0326-4EDB-9C24-2F7A89B6E099}"/>
    <dgm:cxn modelId="{F9ECC3C5-A0E9-4996-9247-19993BF38213}" type="presOf" srcId="{29ACA488-5801-49DA-8D0C-C416B47ACBB1}" destId="{5291826D-21A6-4B4B-A662-2977EB90ABEC}" srcOrd="0" destOrd="0" presId="urn:microsoft.com/office/officeart/2011/layout/ConvergingText"/>
    <dgm:cxn modelId="{367C04D7-F6F6-44CF-9FB3-5806B9BFC7F8}" type="presOf" srcId="{D67CCE88-D959-4E91-89B6-108777C1AB8B}" destId="{C036D175-D3F7-4C1C-9AB9-90775FE752AD}" srcOrd="0" destOrd="0" presId="urn:microsoft.com/office/officeart/2011/layout/ConvergingText"/>
    <dgm:cxn modelId="{A5B49C9A-F44B-4819-AF58-68E422C62ED1}" type="presOf" srcId="{91135186-72D1-45DA-A389-A3DDF1035EA2}" destId="{339511EB-DBB8-464D-8C56-51D3F3FB58DE}" srcOrd="0" destOrd="0" presId="urn:microsoft.com/office/officeart/2011/layout/ConvergingText"/>
    <dgm:cxn modelId="{707C71EE-F535-453C-B30E-FA9896F056B4}" srcId="{8CFBE4A4-62E3-48D1-9BE4-B44130F09B7C}" destId="{A59F692B-D3EF-4473-8959-74A1EE73C35A}" srcOrd="2" destOrd="0" parTransId="{BC8D5336-7174-4F1F-9D19-E5C350377242}" sibTransId="{D3B858C3-8DB8-43BB-9635-9B5E7D3CDCB9}"/>
    <dgm:cxn modelId="{61D721D4-4D65-44BC-A1D3-45240BD30060}" type="presParOf" srcId="{339511EB-DBB8-464D-8C56-51D3F3FB58DE}" destId="{EFA259A9-DF77-401B-8E83-A4CD24E6D224}" srcOrd="0" destOrd="0" presId="urn:microsoft.com/office/officeart/2011/layout/ConvergingText"/>
    <dgm:cxn modelId="{407C97EF-3C62-4940-AFB1-9A305D6C465F}" type="presParOf" srcId="{EFA259A9-DF77-401B-8E83-A4CD24E6D224}" destId="{10A5D38B-0DB9-4213-81C4-A13688CC6B89}" srcOrd="0" destOrd="0" presId="urn:microsoft.com/office/officeart/2011/layout/ConvergingText"/>
    <dgm:cxn modelId="{7D5FD4C4-C8A5-4F93-B3B8-0F68B42E4901}" type="presParOf" srcId="{EFA259A9-DF77-401B-8E83-A4CD24E6D224}" destId="{8D0C8AE4-8A8D-424C-B246-A1CA001DAA1D}" srcOrd="1" destOrd="0" presId="urn:microsoft.com/office/officeart/2011/layout/ConvergingText"/>
    <dgm:cxn modelId="{E986BA16-6204-4455-8234-0596CA2FD80E}" type="presParOf" srcId="{EFA259A9-DF77-401B-8E83-A4CD24E6D224}" destId="{5E369EB1-7941-4A2F-97ED-377BCED8FC5E}" srcOrd="2" destOrd="0" presId="urn:microsoft.com/office/officeart/2011/layout/ConvergingText"/>
    <dgm:cxn modelId="{6661F9BE-4E0B-4923-8B0A-1753EE24B53C}" type="presParOf" srcId="{EFA259A9-DF77-401B-8E83-A4CD24E6D224}" destId="{A06F1158-CEDA-48B6-AD6C-0AC485CA09EF}" srcOrd="3" destOrd="0" presId="urn:microsoft.com/office/officeart/2011/layout/ConvergingText"/>
    <dgm:cxn modelId="{F02BCAF9-3A11-4591-B07B-C3523A9B6149}" type="presParOf" srcId="{EFA259A9-DF77-401B-8E83-A4CD24E6D224}" destId="{CD86CE91-47C7-4562-9C7D-4B5536397AD5}" srcOrd="4" destOrd="0" presId="urn:microsoft.com/office/officeart/2011/layout/ConvergingText"/>
    <dgm:cxn modelId="{7F1B8271-1474-437F-9FB0-2A340DAB0562}" type="presParOf" srcId="{EFA259A9-DF77-401B-8E83-A4CD24E6D224}" destId="{B6F3F92F-A361-4EE9-8B20-FE8B665C0746}" srcOrd="5" destOrd="0" presId="urn:microsoft.com/office/officeart/2011/layout/ConvergingText"/>
    <dgm:cxn modelId="{FBBE1E9F-6278-4BBC-8177-F7B37E613293}" type="presParOf" srcId="{EFA259A9-DF77-401B-8E83-A4CD24E6D224}" destId="{602134EC-31BE-4BB1-B377-11D57EE05786}" srcOrd="6" destOrd="0" presId="urn:microsoft.com/office/officeart/2011/layout/ConvergingText"/>
    <dgm:cxn modelId="{8FD97A79-5264-4BFF-9CEF-60D33F93E74F}" type="presParOf" srcId="{EFA259A9-DF77-401B-8E83-A4CD24E6D224}" destId="{6F9355B8-3867-4B4E-9C9E-D75C196FAA1D}" srcOrd="7" destOrd="0" presId="urn:microsoft.com/office/officeart/2011/layout/ConvergingText"/>
    <dgm:cxn modelId="{1019358F-5936-4F69-94C0-ED61C3D44330}" type="presParOf" srcId="{EFA259A9-DF77-401B-8E83-A4CD24E6D224}" destId="{E01AC8D1-A97A-4B84-9918-AA43A7772D90}" srcOrd="8" destOrd="0" presId="urn:microsoft.com/office/officeart/2011/layout/ConvergingText"/>
    <dgm:cxn modelId="{250C4214-75D9-4D0B-9E4A-E20F19140D06}" type="presParOf" srcId="{EFA259A9-DF77-401B-8E83-A4CD24E6D224}" destId="{6500DE58-1FF9-4F30-BB7F-A9AA178DDB7B}" srcOrd="9" destOrd="0" presId="urn:microsoft.com/office/officeart/2011/layout/ConvergingText"/>
    <dgm:cxn modelId="{61501B5D-7232-42E1-ADD5-8046378A82FB}" type="presParOf" srcId="{EFA259A9-DF77-401B-8E83-A4CD24E6D224}" destId="{08D60F85-38C4-459F-A3CB-7F3E0A7933BF}" srcOrd="10" destOrd="0" presId="urn:microsoft.com/office/officeart/2011/layout/ConvergingText"/>
    <dgm:cxn modelId="{62FB6F0D-76B9-4746-A9A0-D68AC7E9E67D}" type="presParOf" srcId="{EFA259A9-DF77-401B-8E83-A4CD24E6D224}" destId="{72DFB930-80E8-4C1D-A513-F3DCB8A1C918}" srcOrd="11" destOrd="0" presId="urn:microsoft.com/office/officeart/2011/layout/ConvergingText"/>
    <dgm:cxn modelId="{8023D1A7-65AD-4895-B310-A1CCA83F20E4}" type="presParOf" srcId="{EFA259A9-DF77-401B-8E83-A4CD24E6D224}" destId="{4F200463-9111-4D07-BF0A-333F9BC796DA}" srcOrd="12" destOrd="0" presId="urn:microsoft.com/office/officeart/2011/layout/ConvergingText"/>
    <dgm:cxn modelId="{396AA338-2E05-48F6-A73C-1FD47DAEB69A}" type="presParOf" srcId="{EFA259A9-DF77-401B-8E83-A4CD24E6D224}" destId="{1D76FBDD-C38D-4EF7-9C59-FCF70FF4A830}" srcOrd="13" destOrd="0" presId="urn:microsoft.com/office/officeart/2011/layout/ConvergingText"/>
    <dgm:cxn modelId="{4587B5C1-D05F-4ED7-8DBC-5F5CBAD95C63}" type="presParOf" srcId="{EFA259A9-DF77-401B-8E83-A4CD24E6D224}" destId="{F98AC2B0-3433-43DF-958F-ED7F974A781C}" srcOrd="14" destOrd="0" presId="urn:microsoft.com/office/officeart/2011/layout/ConvergingText"/>
    <dgm:cxn modelId="{62CBEF2E-3D3A-4492-BE31-1E1F5E0046C4}" type="presParOf" srcId="{EFA259A9-DF77-401B-8E83-A4CD24E6D224}" destId="{3699E1E8-35A7-4777-A42D-19A1B324DA49}" srcOrd="15" destOrd="0" presId="urn:microsoft.com/office/officeart/2011/layout/ConvergingText"/>
    <dgm:cxn modelId="{CAA4E1DE-00FB-4804-90E3-A9A4736DDB96}" type="presParOf" srcId="{EFA259A9-DF77-401B-8E83-A4CD24E6D224}" destId="{C44C47E7-CB74-4B15-8666-6F33383B3599}" srcOrd="16" destOrd="0" presId="urn:microsoft.com/office/officeart/2011/layout/ConvergingText"/>
    <dgm:cxn modelId="{76A58D3D-8611-4CCF-905C-C1B201EC4B60}" type="presParOf" srcId="{EFA259A9-DF77-401B-8E83-A4CD24E6D224}" destId="{83FC9058-4683-4284-920E-17A127453E6C}" srcOrd="17" destOrd="0" presId="urn:microsoft.com/office/officeart/2011/layout/ConvergingText"/>
    <dgm:cxn modelId="{666C2656-A387-4F1D-B78C-C033E397A3EF}" type="presParOf" srcId="{EFA259A9-DF77-401B-8E83-A4CD24E6D224}" destId="{FD25312D-A52D-4CE4-B92E-270DF841AB7F}" srcOrd="18" destOrd="0" presId="urn:microsoft.com/office/officeart/2011/layout/ConvergingText"/>
    <dgm:cxn modelId="{EF047277-CB8E-4A70-9FFA-51778C94DB36}" type="presParOf" srcId="{EFA259A9-DF77-401B-8E83-A4CD24E6D224}" destId="{BE08EEC0-EE21-4282-A5D7-A8896EEB614A}" srcOrd="19" destOrd="0" presId="urn:microsoft.com/office/officeart/2011/layout/ConvergingText"/>
    <dgm:cxn modelId="{3FFDD44F-DC21-47B3-AA3E-570149EE0622}" type="presParOf" srcId="{EFA259A9-DF77-401B-8E83-A4CD24E6D224}" destId="{5291826D-21A6-4B4B-A662-2977EB90ABEC}" srcOrd="20" destOrd="0" presId="urn:microsoft.com/office/officeart/2011/layout/ConvergingText"/>
    <dgm:cxn modelId="{11A8BCDE-5225-4C19-9762-450EB8D632C3}" type="presParOf" srcId="{EFA259A9-DF77-401B-8E83-A4CD24E6D224}" destId="{B2CD6F8C-69D3-451D-9088-A14DA1818439}" srcOrd="21" destOrd="0" presId="urn:microsoft.com/office/officeart/2011/layout/ConvergingText"/>
    <dgm:cxn modelId="{EBE8E2A3-E09E-41EC-8955-62525AF5ADB0}" type="presParOf" srcId="{EFA259A9-DF77-401B-8E83-A4CD24E6D224}" destId="{FE667955-A7E8-449D-AAAE-DD03436F963A}" srcOrd="22" destOrd="0" presId="urn:microsoft.com/office/officeart/2011/layout/ConvergingText"/>
    <dgm:cxn modelId="{42A16C57-CC04-4C44-BC3C-B489F5184CFB}" type="presParOf" srcId="{EFA259A9-DF77-401B-8E83-A4CD24E6D224}" destId="{415A79E9-5D25-44A1-9400-BEF4A91344A9}" srcOrd="23" destOrd="0" presId="urn:microsoft.com/office/officeart/2011/layout/ConvergingText"/>
    <dgm:cxn modelId="{08EC078D-CD28-454B-A64A-7678DAB07B1B}" type="presParOf" srcId="{EFA259A9-DF77-401B-8E83-A4CD24E6D224}" destId="{34AA3262-0557-47F2-90E4-94BA7A1011EB}" srcOrd="24" destOrd="0" presId="urn:microsoft.com/office/officeart/2011/layout/ConvergingText"/>
    <dgm:cxn modelId="{54E4572B-60D8-4360-A648-FCF260997C51}" type="presParOf" srcId="{EFA259A9-DF77-401B-8E83-A4CD24E6D224}" destId="{C979085B-DC90-4785-B876-C5FEC7BF10BC}" srcOrd="25" destOrd="0" presId="urn:microsoft.com/office/officeart/2011/layout/ConvergingText"/>
    <dgm:cxn modelId="{2FA72ED4-043B-4406-BCB1-DCA8B985E9A5}" type="presParOf" srcId="{EFA259A9-DF77-401B-8E83-A4CD24E6D224}" destId="{588CFAF5-5346-4322-9627-26FF89045432}" srcOrd="26" destOrd="0" presId="urn:microsoft.com/office/officeart/2011/layout/ConvergingText"/>
    <dgm:cxn modelId="{D2E9561E-99FC-4E1D-B6EE-F5464DC057DD}" type="presParOf" srcId="{EFA259A9-DF77-401B-8E83-A4CD24E6D224}" destId="{A320883F-80F8-446A-B98A-0BDFB56F34F2}" srcOrd="27" destOrd="0" presId="urn:microsoft.com/office/officeart/2011/layout/ConvergingText"/>
    <dgm:cxn modelId="{8652C8B9-4FCA-4B7E-A6E3-87F4E31E2FFE}" type="presParOf" srcId="{EFA259A9-DF77-401B-8E83-A4CD24E6D224}" destId="{C036D175-D3F7-4C1C-9AB9-90775FE752AD}" srcOrd="28" destOrd="0" presId="urn:microsoft.com/office/officeart/2011/layout/ConvergingText"/>
    <dgm:cxn modelId="{97C5C223-C1FA-4FBB-BF22-B87DF87EE99A}" type="presParOf" srcId="{EFA259A9-DF77-401B-8E83-A4CD24E6D224}" destId="{2C307981-C814-48EB-8344-C21E6708CADD}" srcOrd="29" destOrd="0" presId="urn:microsoft.com/office/officeart/2011/layout/ConvergingText"/>
    <dgm:cxn modelId="{50DDD422-7890-4026-8E9D-7AB4C8CADF22}" type="presParOf" srcId="{EFA259A9-DF77-401B-8E83-A4CD24E6D224}" destId="{56B4F65A-DCB9-4840-AEEC-B09237698165}" srcOrd="30" destOrd="0" presId="urn:microsoft.com/office/officeart/2011/layout/ConvergingText"/>
    <dgm:cxn modelId="{14887886-9A32-40A1-A935-24AE99B04FF4}" type="presParOf" srcId="{EFA259A9-DF77-401B-8E83-A4CD24E6D224}" destId="{58F25312-AB5B-4FB0-8973-DD90F66864C8}" srcOrd="31" destOrd="0" presId="urn:microsoft.com/office/officeart/2011/layout/ConvergingText"/>
    <dgm:cxn modelId="{50803E95-D075-40B6-B2A2-0FF5FECEE846}" type="presParOf" srcId="{EFA259A9-DF77-401B-8E83-A4CD24E6D224}" destId="{9855AC3E-D401-4DDA-8A14-E17C924C5978}" srcOrd="32" destOrd="0" presId="urn:microsoft.com/office/officeart/2011/layout/ConvergingText"/>
    <dgm:cxn modelId="{1834B7A8-C38A-4F5A-AC71-5D3A49C1FA90}" type="presParOf" srcId="{EFA259A9-DF77-401B-8E83-A4CD24E6D224}" destId="{B5C4B970-58DE-49BC-9D40-F7DDDE4682DF}" srcOrd="33" destOrd="0" presId="urn:microsoft.com/office/officeart/2011/layout/ConvergingText"/>
    <dgm:cxn modelId="{928EB73C-A898-4264-9C27-9D09E04BFF8C}" type="presParOf" srcId="{EFA259A9-DF77-401B-8E83-A4CD24E6D224}" destId="{08048A22-134C-4A2D-9C0D-A2FEE1CB3C00}" srcOrd="34" destOrd="0" presId="urn:microsoft.com/office/officeart/2011/layout/ConvergingText"/>
    <dgm:cxn modelId="{55DDF9A2-D1E0-4C9B-B45A-BA67F340EB3E}" type="presParOf" srcId="{EFA259A9-DF77-401B-8E83-A4CD24E6D224}" destId="{64E580B6-3283-4593-9C45-FD13A67897E8}" srcOrd="35" destOrd="0" presId="urn:microsoft.com/office/officeart/2011/layout/ConvergingText"/>
    <dgm:cxn modelId="{8BCEEBFC-52D9-428B-8A38-02C7B0B7E141}" type="presParOf" srcId="{EFA259A9-DF77-401B-8E83-A4CD24E6D224}" destId="{507BE8A7-AEF9-4570-8FD1-9777F0DADC28}" srcOrd="36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790CAF-AC27-46AB-9450-BE8EA5993E52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174069C-C10F-4FFD-96D2-F03F3E977357}">
      <dgm:prSet phldrT="[Text]"/>
      <dgm:spPr/>
      <dgm:t>
        <a:bodyPr/>
        <a:lstStyle/>
        <a:p>
          <a:r>
            <a:rPr lang="en-US" b="1" dirty="0">
              <a:solidFill>
                <a:schemeClr val="accent1">
                  <a:lumMod val="50000"/>
                </a:schemeClr>
              </a:solidFill>
              <a:effectLst/>
            </a:rPr>
            <a:t>CAMS</a:t>
          </a:r>
        </a:p>
      </dgm:t>
    </dgm:pt>
    <dgm:pt modelId="{E2C4652E-1405-4B2A-8344-838C145411A4}" type="parTrans" cxnId="{80BA8DB4-2856-40A4-A7B5-1D668807E91E}">
      <dgm:prSet/>
      <dgm:spPr/>
      <dgm:t>
        <a:bodyPr/>
        <a:lstStyle/>
        <a:p>
          <a:endParaRPr lang="en-US" b="1">
            <a:solidFill>
              <a:schemeClr val="accent1">
                <a:lumMod val="50000"/>
              </a:schemeClr>
            </a:solidFill>
            <a:effectLst/>
          </a:endParaRPr>
        </a:p>
      </dgm:t>
    </dgm:pt>
    <dgm:pt modelId="{F47892ED-95FF-4B93-A742-765FCDD983B9}" type="sibTrans" cxnId="{80BA8DB4-2856-40A4-A7B5-1D668807E91E}">
      <dgm:prSet/>
      <dgm:spPr/>
      <dgm:t>
        <a:bodyPr/>
        <a:lstStyle/>
        <a:p>
          <a:endParaRPr lang="en-US" b="1">
            <a:solidFill>
              <a:schemeClr val="accent1">
                <a:lumMod val="50000"/>
              </a:schemeClr>
            </a:solidFill>
            <a:effectLst/>
          </a:endParaRPr>
        </a:p>
      </dgm:t>
    </dgm:pt>
    <dgm:pt modelId="{C2227AC7-69F3-4F04-A2FC-971C5D7BCE18}">
      <dgm:prSet phldrT="[Text]"/>
      <dgm:spPr/>
      <dgm:t>
        <a:bodyPr/>
        <a:lstStyle/>
        <a:p>
          <a:r>
            <a:rPr lang="en-US" b="1" dirty="0">
              <a:solidFill>
                <a:schemeClr val="accent1">
                  <a:lumMod val="50000"/>
                </a:schemeClr>
              </a:solidFill>
              <a:effectLst/>
            </a:rPr>
            <a:t>CMA</a:t>
          </a:r>
        </a:p>
      </dgm:t>
    </dgm:pt>
    <dgm:pt modelId="{2CDAFA1B-C094-44DD-8E19-85B31D580888}" type="parTrans" cxnId="{0BA32283-AE74-41B2-80C3-5FFC9B99B04B}">
      <dgm:prSet/>
      <dgm:spPr/>
      <dgm:t>
        <a:bodyPr/>
        <a:lstStyle/>
        <a:p>
          <a:endParaRPr lang="en-US" b="1">
            <a:solidFill>
              <a:schemeClr val="accent1">
                <a:lumMod val="50000"/>
              </a:schemeClr>
            </a:solidFill>
            <a:effectLst/>
          </a:endParaRPr>
        </a:p>
      </dgm:t>
    </dgm:pt>
    <dgm:pt modelId="{62A242D7-E3D1-48F8-95DF-D135F4EE39F5}" type="sibTrans" cxnId="{0BA32283-AE74-41B2-80C3-5FFC9B99B04B}">
      <dgm:prSet/>
      <dgm:spPr/>
      <dgm:t>
        <a:bodyPr/>
        <a:lstStyle/>
        <a:p>
          <a:endParaRPr lang="en-US" b="1">
            <a:solidFill>
              <a:schemeClr val="accent1">
                <a:lumMod val="50000"/>
              </a:schemeClr>
            </a:solidFill>
            <a:effectLst/>
          </a:endParaRPr>
        </a:p>
      </dgm:t>
    </dgm:pt>
    <dgm:pt modelId="{88F61C55-D466-4D0C-B8D1-8A7891C41D16}">
      <dgm:prSet phldrT="[Text]"/>
      <dgm:spPr/>
      <dgm:t>
        <a:bodyPr/>
        <a:lstStyle/>
        <a:p>
          <a:r>
            <a:rPr lang="en-US" b="1" dirty="0">
              <a:solidFill>
                <a:schemeClr val="accent1">
                  <a:lumMod val="50000"/>
                </a:schemeClr>
              </a:solidFill>
              <a:effectLst/>
            </a:rPr>
            <a:t>NUIST</a:t>
          </a:r>
        </a:p>
      </dgm:t>
    </dgm:pt>
    <dgm:pt modelId="{DFB3BFE6-7435-4B66-A878-3FC50A0C75B0}" type="parTrans" cxnId="{F065DDAC-8CCD-4CF7-A020-49BD1739447A}">
      <dgm:prSet/>
      <dgm:spPr/>
      <dgm:t>
        <a:bodyPr/>
        <a:lstStyle/>
        <a:p>
          <a:endParaRPr lang="en-US" b="1">
            <a:solidFill>
              <a:schemeClr val="accent1">
                <a:lumMod val="50000"/>
              </a:schemeClr>
            </a:solidFill>
            <a:effectLst/>
          </a:endParaRPr>
        </a:p>
      </dgm:t>
    </dgm:pt>
    <dgm:pt modelId="{15659633-4DA7-4EFA-A06A-5630C77936BC}" type="sibTrans" cxnId="{F065DDAC-8CCD-4CF7-A020-49BD1739447A}">
      <dgm:prSet/>
      <dgm:spPr/>
      <dgm:t>
        <a:bodyPr/>
        <a:lstStyle/>
        <a:p>
          <a:endParaRPr lang="en-US" b="1">
            <a:solidFill>
              <a:schemeClr val="accent1">
                <a:lumMod val="50000"/>
              </a:schemeClr>
            </a:solidFill>
            <a:effectLst/>
          </a:endParaRPr>
        </a:p>
      </dgm:t>
    </dgm:pt>
    <dgm:pt modelId="{75FD898F-DFE6-489D-86FC-5E9647851C16}" type="pres">
      <dgm:prSet presAssocID="{26790CAF-AC27-46AB-9450-BE8EA5993E52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599599B-D6B7-4B93-904D-C871CD9E6A0A}" type="pres">
      <dgm:prSet presAssocID="{D174069C-C10F-4FFD-96D2-F03F3E977357}" presName="Accent1" presStyleCnt="0"/>
      <dgm:spPr/>
    </dgm:pt>
    <dgm:pt modelId="{73E98028-22B3-4442-94DE-0ED973BCB535}" type="pres">
      <dgm:prSet presAssocID="{D174069C-C10F-4FFD-96D2-F03F3E977357}" presName="Accent" presStyleLbl="node1" presStyleIdx="0" presStyleCnt="3"/>
      <dgm:spPr/>
    </dgm:pt>
    <dgm:pt modelId="{B94DAF0F-DA14-4690-9AFC-D6CC37535452}" type="pres">
      <dgm:prSet presAssocID="{D174069C-C10F-4FFD-96D2-F03F3E977357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41A03613-7872-4A67-9DA7-544C0BE8D84D}" type="pres">
      <dgm:prSet presAssocID="{C2227AC7-69F3-4F04-A2FC-971C5D7BCE18}" presName="Accent2" presStyleCnt="0"/>
      <dgm:spPr/>
    </dgm:pt>
    <dgm:pt modelId="{260E30EF-A92D-4F30-8BEA-25A334C79FF1}" type="pres">
      <dgm:prSet presAssocID="{C2227AC7-69F3-4F04-A2FC-971C5D7BCE18}" presName="Accent" presStyleLbl="node1" presStyleIdx="1" presStyleCnt="3"/>
      <dgm:spPr/>
    </dgm:pt>
    <dgm:pt modelId="{CF4E560C-6DD0-4429-9964-9989380A42CE}" type="pres">
      <dgm:prSet presAssocID="{C2227AC7-69F3-4F04-A2FC-971C5D7BCE18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B105F189-3F4E-44CC-A682-3AFB2A8F5EC3}" type="pres">
      <dgm:prSet presAssocID="{88F61C55-D466-4D0C-B8D1-8A7891C41D16}" presName="Accent3" presStyleCnt="0"/>
      <dgm:spPr/>
    </dgm:pt>
    <dgm:pt modelId="{79A595FB-292E-476F-A144-5B2B742DB0EF}" type="pres">
      <dgm:prSet presAssocID="{88F61C55-D466-4D0C-B8D1-8A7891C41D16}" presName="Accent" presStyleLbl="node1" presStyleIdx="2" presStyleCnt="3"/>
      <dgm:spPr/>
    </dgm:pt>
    <dgm:pt modelId="{912F0FCD-9649-4952-A47B-9C8E9417D175}" type="pres">
      <dgm:prSet presAssocID="{88F61C55-D466-4D0C-B8D1-8A7891C41D16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D26F3651-F1CC-4941-BC37-0ED4A019968C}" type="presOf" srcId="{D174069C-C10F-4FFD-96D2-F03F3E977357}" destId="{B94DAF0F-DA14-4690-9AFC-D6CC37535452}" srcOrd="0" destOrd="0" presId="urn:microsoft.com/office/officeart/2009/layout/CircleArrowProcess"/>
    <dgm:cxn modelId="{C023A89F-9255-4532-A76F-184974B9C4E1}" type="presOf" srcId="{88F61C55-D466-4D0C-B8D1-8A7891C41D16}" destId="{912F0FCD-9649-4952-A47B-9C8E9417D175}" srcOrd="0" destOrd="0" presId="urn:microsoft.com/office/officeart/2009/layout/CircleArrowProcess"/>
    <dgm:cxn modelId="{F065DDAC-8CCD-4CF7-A020-49BD1739447A}" srcId="{26790CAF-AC27-46AB-9450-BE8EA5993E52}" destId="{88F61C55-D466-4D0C-B8D1-8A7891C41D16}" srcOrd="2" destOrd="0" parTransId="{DFB3BFE6-7435-4B66-A878-3FC50A0C75B0}" sibTransId="{15659633-4DA7-4EFA-A06A-5630C77936BC}"/>
    <dgm:cxn modelId="{0A94940E-EDF6-4BB4-AA9C-9C86776E8A59}" type="presOf" srcId="{26790CAF-AC27-46AB-9450-BE8EA5993E52}" destId="{75FD898F-DFE6-489D-86FC-5E9647851C16}" srcOrd="0" destOrd="0" presId="urn:microsoft.com/office/officeart/2009/layout/CircleArrowProcess"/>
    <dgm:cxn modelId="{637E5833-02C7-402A-8EC6-F3BE5748036F}" type="presOf" srcId="{C2227AC7-69F3-4F04-A2FC-971C5D7BCE18}" destId="{CF4E560C-6DD0-4429-9964-9989380A42CE}" srcOrd="0" destOrd="0" presId="urn:microsoft.com/office/officeart/2009/layout/CircleArrowProcess"/>
    <dgm:cxn modelId="{80BA8DB4-2856-40A4-A7B5-1D668807E91E}" srcId="{26790CAF-AC27-46AB-9450-BE8EA5993E52}" destId="{D174069C-C10F-4FFD-96D2-F03F3E977357}" srcOrd="0" destOrd="0" parTransId="{E2C4652E-1405-4B2A-8344-838C145411A4}" sibTransId="{F47892ED-95FF-4B93-A742-765FCDD983B9}"/>
    <dgm:cxn modelId="{0BA32283-AE74-41B2-80C3-5FFC9B99B04B}" srcId="{26790CAF-AC27-46AB-9450-BE8EA5993E52}" destId="{C2227AC7-69F3-4F04-A2FC-971C5D7BCE18}" srcOrd="1" destOrd="0" parTransId="{2CDAFA1B-C094-44DD-8E19-85B31D580888}" sibTransId="{62A242D7-E3D1-48F8-95DF-D135F4EE39F5}"/>
    <dgm:cxn modelId="{2639DB0D-011A-4F37-A0DB-512CB72FE1E0}" type="presParOf" srcId="{75FD898F-DFE6-489D-86FC-5E9647851C16}" destId="{4599599B-D6B7-4B93-904D-C871CD9E6A0A}" srcOrd="0" destOrd="0" presId="urn:microsoft.com/office/officeart/2009/layout/CircleArrowProcess"/>
    <dgm:cxn modelId="{77D5655E-6490-4343-A2B0-7FDCC7324028}" type="presParOf" srcId="{4599599B-D6B7-4B93-904D-C871CD9E6A0A}" destId="{73E98028-22B3-4442-94DE-0ED973BCB535}" srcOrd="0" destOrd="0" presId="urn:microsoft.com/office/officeart/2009/layout/CircleArrowProcess"/>
    <dgm:cxn modelId="{7DBB69B4-91F8-49BA-A03D-36CF405C5FE8}" type="presParOf" srcId="{75FD898F-DFE6-489D-86FC-5E9647851C16}" destId="{B94DAF0F-DA14-4690-9AFC-D6CC37535452}" srcOrd="1" destOrd="0" presId="urn:microsoft.com/office/officeart/2009/layout/CircleArrowProcess"/>
    <dgm:cxn modelId="{D9C615B2-4699-4D83-B15E-D2FC774AB352}" type="presParOf" srcId="{75FD898F-DFE6-489D-86FC-5E9647851C16}" destId="{41A03613-7872-4A67-9DA7-544C0BE8D84D}" srcOrd="2" destOrd="0" presId="urn:microsoft.com/office/officeart/2009/layout/CircleArrowProcess"/>
    <dgm:cxn modelId="{21C5C79E-028D-4B17-A282-F9340F6759FB}" type="presParOf" srcId="{41A03613-7872-4A67-9DA7-544C0BE8D84D}" destId="{260E30EF-A92D-4F30-8BEA-25A334C79FF1}" srcOrd="0" destOrd="0" presId="urn:microsoft.com/office/officeart/2009/layout/CircleArrowProcess"/>
    <dgm:cxn modelId="{292C61D7-7FEB-44A2-ADAD-0099465EC1AF}" type="presParOf" srcId="{75FD898F-DFE6-489D-86FC-5E9647851C16}" destId="{CF4E560C-6DD0-4429-9964-9989380A42CE}" srcOrd="3" destOrd="0" presId="urn:microsoft.com/office/officeart/2009/layout/CircleArrowProcess"/>
    <dgm:cxn modelId="{9E0C5A43-208D-4D68-9AF9-CE1686D04F4A}" type="presParOf" srcId="{75FD898F-DFE6-489D-86FC-5E9647851C16}" destId="{B105F189-3F4E-44CC-A682-3AFB2A8F5EC3}" srcOrd="4" destOrd="0" presId="urn:microsoft.com/office/officeart/2009/layout/CircleArrowProcess"/>
    <dgm:cxn modelId="{41D6EEFB-0045-4318-93A9-5BE35FE5F510}" type="presParOf" srcId="{B105F189-3F4E-44CC-A682-3AFB2A8F5EC3}" destId="{79A595FB-292E-476F-A144-5B2B742DB0EF}" srcOrd="0" destOrd="0" presId="urn:microsoft.com/office/officeart/2009/layout/CircleArrowProcess"/>
    <dgm:cxn modelId="{FAD8174F-BA0C-418E-B306-74592A1CA82A}" type="presParOf" srcId="{75FD898F-DFE6-489D-86FC-5E9647851C16}" destId="{912F0FCD-9649-4952-A47B-9C8E9417D175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72C2ED1-BC81-41EC-8179-304473709769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75E18EF-B566-4DC2-A72B-68EAC53E57EF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b="1" i="1" dirty="0">
              <a:solidFill>
                <a:srgbClr val="00B050"/>
              </a:solidFill>
              <a:effectLst/>
            </a:rPr>
            <a:t>Members</a:t>
          </a:r>
        </a:p>
      </dgm:t>
    </dgm:pt>
    <dgm:pt modelId="{0040B4FA-076B-48BB-8177-CB74B184DFA9}" type="parTrans" cxnId="{C5BD8933-29E8-4768-A112-7D383F1F376F}">
      <dgm:prSet/>
      <dgm:spPr/>
      <dgm:t>
        <a:bodyPr/>
        <a:lstStyle/>
        <a:p>
          <a:endParaRPr lang="en-US"/>
        </a:p>
      </dgm:t>
    </dgm:pt>
    <dgm:pt modelId="{3924705F-9E32-4C5C-A00A-833B7B7AB95D}" type="sibTrans" cxnId="{C5BD8933-29E8-4768-A112-7D383F1F376F}">
      <dgm:prSet/>
      <dgm:spPr/>
      <dgm:t>
        <a:bodyPr/>
        <a:lstStyle/>
        <a:p>
          <a:endParaRPr lang="en-US"/>
        </a:p>
      </dgm:t>
    </dgm:pt>
    <dgm:pt modelId="{40DA5357-E37F-462B-B0EE-6C0E09087F5D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dirty="0"/>
        </a:p>
      </dgm:t>
    </dgm:pt>
    <dgm:pt modelId="{C590A000-D84A-460E-8AAE-22CD24E3524F}" type="parTrans" cxnId="{C93980B4-1A51-4BF3-9DC2-B59AFFB86291}">
      <dgm:prSet/>
      <dgm:spPr/>
      <dgm:t>
        <a:bodyPr/>
        <a:lstStyle/>
        <a:p>
          <a:endParaRPr lang="en-US"/>
        </a:p>
      </dgm:t>
    </dgm:pt>
    <dgm:pt modelId="{4377EA92-7544-4FE8-BBFD-0780134F5B2B}" type="sibTrans" cxnId="{C93980B4-1A51-4BF3-9DC2-B59AFFB86291}">
      <dgm:prSet/>
      <dgm:spPr/>
      <dgm:t>
        <a:bodyPr/>
        <a:lstStyle/>
        <a:p>
          <a:endParaRPr lang="en-US"/>
        </a:p>
      </dgm:t>
    </dgm:pt>
    <dgm:pt modelId="{7B9AE917-0DE5-4EF5-9945-15F10C898964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GAMOS</a:t>
          </a:r>
        </a:p>
      </dgm:t>
    </dgm:pt>
    <dgm:pt modelId="{7FE488E4-8E3D-437E-A345-2709A07FDAE0}" type="parTrans" cxnId="{E1D76D52-E5CC-4062-B630-36221B1ED96D}">
      <dgm:prSet/>
      <dgm:spPr/>
      <dgm:t>
        <a:bodyPr/>
        <a:lstStyle/>
        <a:p>
          <a:endParaRPr lang="en-US"/>
        </a:p>
      </dgm:t>
    </dgm:pt>
    <dgm:pt modelId="{14AA5450-6471-46EB-B707-DFA84C7B9E7C}" type="sibTrans" cxnId="{E1D76D52-E5CC-4062-B630-36221B1ED96D}">
      <dgm:prSet/>
      <dgm:spPr/>
      <dgm:t>
        <a:bodyPr/>
        <a:lstStyle/>
        <a:p>
          <a:endParaRPr lang="en-US"/>
        </a:p>
      </dgm:t>
    </dgm:pt>
    <dgm:pt modelId="{D60C9956-DFCE-45C2-A451-92FECEC25FC5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sz="4400" b="1" dirty="0"/>
        </a:p>
      </dgm:t>
    </dgm:pt>
    <dgm:pt modelId="{0D465E0A-EE40-4C02-95F5-B283D03DF596}" type="parTrans" cxnId="{2D9863BE-7C34-40FD-904F-9612C9D72853}">
      <dgm:prSet/>
      <dgm:spPr/>
      <dgm:t>
        <a:bodyPr/>
        <a:lstStyle/>
        <a:p>
          <a:endParaRPr lang="en-US"/>
        </a:p>
      </dgm:t>
    </dgm:pt>
    <dgm:pt modelId="{33BDBC14-2019-4268-94D0-71DD02AA90FE}" type="sibTrans" cxnId="{2D9863BE-7C34-40FD-904F-9612C9D72853}">
      <dgm:prSet/>
      <dgm:spPr/>
      <dgm:t>
        <a:bodyPr/>
        <a:lstStyle/>
        <a:p>
          <a:endParaRPr lang="en-US"/>
        </a:p>
      </dgm:t>
    </dgm:pt>
    <dgm:pt modelId="{1E0209EC-FE10-423A-BBAA-FD1FBE114850}" type="pres">
      <dgm:prSet presAssocID="{E72C2ED1-BC81-41EC-8179-304473709769}" presName="Name0" presStyleCnt="0">
        <dgm:presLayoutVars>
          <dgm:dir/>
          <dgm:animOne val="branch"/>
          <dgm:animLvl val="lvl"/>
        </dgm:presLayoutVars>
      </dgm:prSet>
      <dgm:spPr/>
    </dgm:pt>
    <dgm:pt modelId="{CC2E008E-1516-4472-BE26-416886EDF041}" type="pres">
      <dgm:prSet presAssocID="{075E18EF-B566-4DC2-A72B-68EAC53E57EF}" presName="chaos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24E70199-A6C5-44F7-A115-0CE61F686B71}" type="pres">
      <dgm:prSet presAssocID="{075E18EF-B566-4DC2-A72B-68EAC53E57EF}" presName="parTx1" presStyleLbl="revTx" presStyleIdx="0" presStyleCnt="3"/>
      <dgm:spPr/>
    </dgm:pt>
    <dgm:pt modelId="{7B13566B-574D-4232-A217-403B3A8B1FCA}" type="pres">
      <dgm:prSet presAssocID="{075E18EF-B566-4DC2-A72B-68EAC53E57EF}" presName="desTx1" presStyleLbl="revTx" presStyleIdx="1" presStyleCnt="3">
        <dgm:presLayoutVars>
          <dgm:bulletEnabled val="1"/>
        </dgm:presLayoutVars>
      </dgm:prSet>
      <dgm:spPr/>
    </dgm:pt>
    <dgm:pt modelId="{0BB7FBD4-ACF6-4AA6-9361-E31250ADDE17}" type="pres">
      <dgm:prSet presAssocID="{075E18EF-B566-4DC2-A72B-68EAC53E57EF}" presName="c1" presStyleLbl="node1" presStyleIdx="0" presStyleCnt="19"/>
      <dgm:spPr>
        <a:scene3d>
          <a:camera prst="orthographicFront"/>
          <a:lightRig rig="threePt" dir="t"/>
        </a:scene3d>
        <a:sp3d>
          <a:bevelT/>
        </a:sp3d>
      </dgm:spPr>
    </dgm:pt>
    <dgm:pt modelId="{17FB3D1C-C29B-417E-85BD-EE0A92DA2DB2}" type="pres">
      <dgm:prSet presAssocID="{075E18EF-B566-4DC2-A72B-68EAC53E57EF}" presName="c2" presStyleLbl="node1" presStyleIdx="1" presStyleCnt="19"/>
      <dgm:spPr>
        <a:scene3d>
          <a:camera prst="orthographicFront"/>
          <a:lightRig rig="threePt" dir="t"/>
        </a:scene3d>
        <a:sp3d>
          <a:bevelT/>
        </a:sp3d>
      </dgm:spPr>
    </dgm:pt>
    <dgm:pt modelId="{82FD54DB-47D1-47B1-B9A7-A394380D4989}" type="pres">
      <dgm:prSet presAssocID="{075E18EF-B566-4DC2-A72B-68EAC53E57EF}" presName="c3" presStyleLbl="node1" presStyleIdx="2" presStyleCnt="19"/>
      <dgm:spPr>
        <a:scene3d>
          <a:camera prst="orthographicFront"/>
          <a:lightRig rig="threePt" dir="t"/>
        </a:scene3d>
        <a:sp3d>
          <a:bevelT/>
        </a:sp3d>
      </dgm:spPr>
    </dgm:pt>
    <dgm:pt modelId="{CE38FFC4-A546-47AD-BB18-54AA8695F21A}" type="pres">
      <dgm:prSet presAssocID="{075E18EF-B566-4DC2-A72B-68EAC53E57EF}" presName="c4" presStyleLbl="node1" presStyleIdx="3" presStyleCnt="19"/>
      <dgm:spPr>
        <a:scene3d>
          <a:camera prst="orthographicFront"/>
          <a:lightRig rig="threePt" dir="t"/>
        </a:scene3d>
        <a:sp3d>
          <a:bevelT/>
        </a:sp3d>
      </dgm:spPr>
    </dgm:pt>
    <dgm:pt modelId="{99CB7F52-AA12-42FF-BDF7-3554404CAD72}" type="pres">
      <dgm:prSet presAssocID="{075E18EF-B566-4DC2-A72B-68EAC53E57EF}" presName="c5" presStyleLbl="node1" presStyleIdx="4" presStyleCnt="19"/>
      <dgm:spPr>
        <a:scene3d>
          <a:camera prst="orthographicFront"/>
          <a:lightRig rig="threePt" dir="t"/>
        </a:scene3d>
        <a:sp3d>
          <a:bevelT/>
        </a:sp3d>
      </dgm:spPr>
    </dgm:pt>
    <dgm:pt modelId="{00A989E9-DF63-4854-83EC-5B016657E380}" type="pres">
      <dgm:prSet presAssocID="{075E18EF-B566-4DC2-A72B-68EAC53E57EF}" presName="c6" presStyleLbl="node1" presStyleIdx="5" presStyleCnt="19"/>
      <dgm:spPr>
        <a:scene3d>
          <a:camera prst="orthographicFront"/>
          <a:lightRig rig="threePt" dir="t"/>
        </a:scene3d>
        <a:sp3d>
          <a:bevelT/>
        </a:sp3d>
      </dgm:spPr>
    </dgm:pt>
    <dgm:pt modelId="{417D3AA2-03DB-462C-9140-EED43520AD26}" type="pres">
      <dgm:prSet presAssocID="{075E18EF-B566-4DC2-A72B-68EAC53E57EF}" presName="c7" presStyleLbl="node1" presStyleIdx="6" presStyleCnt="19"/>
      <dgm:spPr>
        <a:scene3d>
          <a:camera prst="orthographicFront"/>
          <a:lightRig rig="threePt" dir="t"/>
        </a:scene3d>
        <a:sp3d>
          <a:bevelT/>
        </a:sp3d>
      </dgm:spPr>
    </dgm:pt>
    <dgm:pt modelId="{0455859C-F53B-4088-BC6A-5E7ACAF3ABAC}" type="pres">
      <dgm:prSet presAssocID="{075E18EF-B566-4DC2-A72B-68EAC53E57EF}" presName="c8" presStyleLbl="node1" presStyleIdx="7" presStyleCnt="19"/>
      <dgm:spPr>
        <a:scene3d>
          <a:camera prst="orthographicFront"/>
          <a:lightRig rig="threePt" dir="t"/>
        </a:scene3d>
        <a:sp3d>
          <a:bevelT/>
        </a:sp3d>
      </dgm:spPr>
    </dgm:pt>
    <dgm:pt modelId="{788FA796-A892-4D3C-B606-6D6A64BF4595}" type="pres">
      <dgm:prSet presAssocID="{075E18EF-B566-4DC2-A72B-68EAC53E57EF}" presName="c9" presStyleLbl="node1" presStyleIdx="8" presStyleCnt="19"/>
      <dgm:spPr>
        <a:scene3d>
          <a:camera prst="orthographicFront"/>
          <a:lightRig rig="threePt" dir="t"/>
        </a:scene3d>
        <a:sp3d>
          <a:bevelT/>
        </a:sp3d>
      </dgm:spPr>
    </dgm:pt>
    <dgm:pt modelId="{4D9F9B10-BDD0-4818-9CCE-AFFFDF721594}" type="pres">
      <dgm:prSet presAssocID="{075E18EF-B566-4DC2-A72B-68EAC53E57EF}" presName="c10" presStyleLbl="node1" presStyleIdx="9" presStyleCnt="19"/>
      <dgm:spPr>
        <a:scene3d>
          <a:camera prst="orthographicFront"/>
          <a:lightRig rig="threePt" dir="t"/>
        </a:scene3d>
        <a:sp3d>
          <a:bevelT/>
        </a:sp3d>
      </dgm:spPr>
    </dgm:pt>
    <dgm:pt modelId="{4BC3D6CA-60B1-4F35-87AF-14E5FDE91CA4}" type="pres">
      <dgm:prSet presAssocID="{075E18EF-B566-4DC2-A72B-68EAC53E57EF}" presName="c11" presStyleLbl="node1" presStyleIdx="10" presStyleCnt="19"/>
      <dgm:spPr>
        <a:scene3d>
          <a:camera prst="orthographicFront"/>
          <a:lightRig rig="threePt" dir="t"/>
        </a:scene3d>
        <a:sp3d>
          <a:bevelT/>
        </a:sp3d>
      </dgm:spPr>
    </dgm:pt>
    <dgm:pt modelId="{53CAFA57-E2F8-401E-8CC4-152DA1EB95EF}" type="pres">
      <dgm:prSet presAssocID="{075E18EF-B566-4DC2-A72B-68EAC53E57EF}" presName="c12" presStyleLbl="node1" presStyleIdx="11" presStyleCnt="19"/>
      <dgm:spPr>
        <a:scene3d>
          <a:camera prst="orthographicFront"/>
          <a:lightRig rig="threePt" dir="t"/>
        </a:scene3d>
        <a:sp3d>
          <a:bevelT/>
        </a:sp3d>
      </dgm:spPr>
    </dgm:pt>
    <dgm:pt modelId="{2DE83F3A-3B12-4200-8EEE-3C4FFDE47029}" type="pres">
      <dgm:prSet presAssocID="{075E18EF-B566-4DC2-A72B-68EAC53E57EF}" presName="c13" presStyleLbl="node1" presStyleIdx="12" presStyleCnt="19"/>
      <dgm:spPr>
        <a:scene3d>
          <a:camera prst="orthographicFront"/>
          <a:lightRig rig="threePt" dir="t"/>
        </a:scene3d>
        <a:sp3d>
          <a:bevelT/>
        </a:sp3d>
      </dgm:spPr>
    </dgm:pt>
    <dgm:pt modelId="{D3972FC7-EC9D-489B-93D7-2FF4D54E8A93}" type="pres">
      <dgm:prSet presAssocID="{075E18EF-B566-4DC2-A72B-68EAC53E57EF}" presName="c14" presStyleLbl="node1" presStyleIdx="13" presStyleCnt="19"/>
      <dgm:spPr>
        <a:scene3d>
          <a:camera prst="orthographicFront"/>
          <a:lightRig rig="threePt" dir="t"/>
        </a:scene3d>
        <a:sp3d>
          <a:bevelT/>
        </a:sp3d>
      </dgm:spPr>
    </dgm:pt>
    <dgm:pt modelId="{6353BCFA-A01D-4AF6-982D-C9A8129F2E09}" type="pres">
      <dgm:prSet presAssocID="{075E18EF-B566-4DC2-A72B-68EAC53E57EF}" presName="c15" presStyleLbl="node1" presStyleIdx="14" presStyleCnt="19"/>
      <dgm:spPr>
        <a:scene3d>
          <a:camera prst="orthographicFront"/>
          <a:lightRig rig="threePt" dir="t"/>
        </a:scene3d>
        <a:sp3d>
          <a:bevelT/>
        </a:sp3d>
      </dgm:spPr>
    </dgm:pt>
    <dgm:pt modelId="{D4D5143C-8D7C-4103-A0BF-A2E1FEB8A770}" type="pres">
      <dgm:prSet presAssocID="{075E18EF-B566-4DC2-A72B-68EAC53E57EF}" presName="c16" presStyleLbl="node1" presStyleIdx="15" presStyleCnt="19"/>
      <dgm:spPr>
        <a:scene3d>
          <a:camera prst="orthographicFront"/>
          <a:lightRig rig="threePt" dir="t"/>
        </a:scene3d>
        <a:sp3d>
          <a:bevelT/>
        </a:sp3d>
      </dgm:spPr>
    </dgm:pt>
    <dgm:pt modelId="{7A5C0401-ED92-4375-86CB-7D75818D2435}" type="pres">
      <dgm:prSet presAssocID="{075E18EF-B566-4DC2-A72B-68EAC53E57EF}" presName="c17" presStyleLbl="node1" presStyleIdx="16" presStyleCnt="19"/>
      <dgm:spPr>
        <a:scene3d>
          <a:camera prst="orthographicFront"/>
          <a:lightRig rig="threePt" dir="t"/>
        </a:scene3d>
        <a:sp3d>
          <a:bevelT/>
        </a:sp3d>
      </dgm:spPr>
    </dgm:pt>
    <dgm:pt modelId="{ED6F19BD-B4DD-4A30-8F65-470E65D73528}" type="pres">
      <dgm:prSet presAssocID="{075E18EF-B566-4DC2-A72B-68EAC53E57EF}" presName="c18" presStyleLbl="node1" presStyleIdx="17" presStyleCnt="19"/>
      <dgm:spPr>
        <a:scene3d>
          <a:camera prst="orthographicFront"/>
          <a:lightRig rig="threePt" dir="t"/>
        </a:scene3d>
        <a:sp3d>
          <a:bevelT/>
        </a:sp3d>
      </dgm:spPr>
    </dgm:pt>
    <dgm:pt modelId="{AEF10E9B-2254-466B-BE0A-C23401EB3425}" type="pres">
      <dgm:prSet presAssocID="{3924705F-9E32-4C5C-A00A-833B7B7AB95D}" presName="chevronComposite1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7D26AA12-198C-4BAF-8CF0-9BFFDC4A4DB7}" type="pres">
      <dgm:prSet presAssocID="{3924705F-9E32-4C5C-A00A-833B7B7AB95D}" presName="chevron1" presStyleLbl="sibTrans2D1" presStyleIdx="0" presStyleCnt="2"/>
      <dgm:spPr>
        <a:scene3d>
          <a:camera prst="orthographicFront"/>
          <a:lightRig rig="threePt" dir="t"/>
        </a:scene3d>
        <a:sp3d>
          <a:bevelT/>
        </a:sp3d>
      </dgm:spPr>
    </dgm:pt>
    <dgm:pt modelId="{3B64F8BC-785C-475A-A9CE-8473AAEDB69A}" type="pres">
      <dgm:prSet presAssocID="{3924705F-9E32-4C5C-A00A-833B7B7AB95D}" presName="spChevron1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FD6DBA30-3548-47D5-9FC3-11338BBC392C}" type="pres">
      <dgm:prSet presAssocID="{3924705F-9E32-4C5C-A00A-833B7B7AB95D}" presName="overlap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93DA4D0D-2307-4645-B018-B8737F170EEB}" type="pres">
      <dgm:prSet presAssocID="{3924705F-9E32-4C5C-A00A-833B7B7AB95D}" presName="chevronComposite2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A0F76F52-072A-4C8E-AE8B-1A18365C65A3}" type="pres">
      <dgm:prSet presAssocID="{3924705F-9E32-4C5C-A00A-833B7B7AB95D}" presName="chevron2" presStyleLbl="sibTrans2D1" presStyleIdx="1" presStyleCnt="2"/>
      <dgm:spPr>
        <a:scene3d>
          <a:camera prst="orthographicFront"/>
          <a:lightRig rig="threePt" dir="t"/>
        </a:scene3d>
        <a:sp3d>
          <a:bevelT/>
        </a:sp3d>
      </dgm:spPr>
    </dgm:pt>
    <dgm:pt modelId="{F37308BD-C75D-4B5C-98A7-86B87A94235A}" type="pres">
      <dgm:prSet presAssocID="{3924705F-9E32-4C5C-A00A-833B7B7AB95D}" presName="spChevron2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83C18473-8E3B-4D06-87D1-7C1122E0EFC1}" type="pres">
      <dgm:prSet presAssocID="{7B9AE917-0DE5-4EF5-9945-15F10C898964}" presName="last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26D08F31-1A73-40A3-A7F1-0614B0673C42}" type="pres">
      <dgm:prSet presAssocID="{7B9AE917-0DE5-4EF5-9945-15F10C898964}" presName="circleTx" presStyleLbl="node1" presStyleIdx="18" presStyleCnt="19" custScaleX="118036" custScaleY="40846" custLinFactNeighborX="-37890" custLinFactNeighborY="-72791"/>
      <dgm:spPr/>
    </dgm:pt>
    <dgm:pt modelId="{D98CDA64-97D7-4A29-ACC5-AF3D46346590}" type="pres">
      <dgm:prSet presAssocID="{7B9AE917-0DE5-4EF5-9945-15F10C898964}" presName="desTxN" presStyleLbl="revTx" presStyleIdx="2" presStyleCnt="3" custScaleY="41853" custLinFactY="-100000" custLinFactNeighborX="-72188" custLinFactNeighborY="-146252">
        <dgm:presLayoutVars>
          <dgm:bulletEnabled val="1"/>
        </dgm:presLayoutVars>
      </dgm:prSet>
      <dgm:spPr/>
    </dgm:pt>
    <dgm:pt modelId="{6E77E2EB-4577-41F6-B5F9-3EE2D02A4EF7}" type="pres">
      <dgm:prSet presAssocID="{7B9AE917-0DE5-4EF5-9945-15F10C898964}" presName="spN" presStyleCnt="0"/>
      <dgm:spPr>
        <a:scene3d>
          <a:camera prst="orthographicFront"/>
          <a:lightRig rig="threePt" dir="t"/>
        </a:scene3d>
        <a:sp3d>
          <a:bevelT/>
        </a:sp3d>
      </dgm:spPr>
    </dgm:pt>
  </dgm:ptLst>
  <dgm:cxnLst>
    <dgm:cxn modelId="{C93980B4-1A51-4BF3-9DC2-B59AFFB86291}" srcId="{075E18EF-B566-4DC2-A72B-68EAC53E57EF}" destId="{40DA5357-E37F-462B-B0EE-6C0E09087F5D}" srcOrd="0" destOrd="0" parTransId="{C590A000-D84A-460E-8AAE-22CD24E3524F}" sibTransId="{4377EA92-7544-4FE8-BBFD-0780134F5B2B}"/>
    <dgm:cxn modelId="{C7A964B7-6D3A-4A3B-9890-A255FF4CEC05}" type="presOf" srcId="{D60C9956-DFCE-45C2-A451-92FECEC25FC5}" destId="{D98CDA64-97D7-4A29-ACC5-AF3D46346590}" srcOrd="0" destOrd="0" presId="urn:microsoft.com/office/officeart/2009/3/layout/RandomtoResultProcess"/>
    <dgm:cxn modelId="{4CBC6EB7-1766-4BDE-8FFC-7553602F25AA}" type="presOf" srcId="{E72C2ED1-BC81-41EC-8179-304473709769}" destId="{1E0209EC-FE10-423A-BBAA-FD1FBE114850}" srcOrd="0" destOrd="0" presId="urn:microsoft.com/office/officeart/2009/3/layout/RandomtoResultProcess"/>
    <dgm:cxn modelId="{127F3AFA-2B29-44D1-94E7-9174315CAFAD}" type="presOf" srcId="{7B9AE917-0DE5-4EF5-9945-15F10C898964}" destId="{26D08F31-1A73-40A3-A7F1-0614B0673C42}" srcOrd="0" destOrd="0" presId="urn:microsoft.com/office/officeart/2009/3/layout/RandomtoResultProcess"/>
    <dgm:cxn modelId="{2D9863BE-7C34-40FD-904F-9612C9D72853}" srcId="{7B9AE917-0DE5-4EF5-9945-15F10C898964}" destId="{D60C9956-DFCE-45C2-A451-92FECEC25FC5}" srcOrd="0" destOrd="0" parTransId="{0D465E0A-EE40-4C02-95F5-B283D03DF596}" sibTransId="{33BDBC14-2019-4268-94D0-71DD02AA90FE}"/>
    <dgm:cxn modelId="{46A01E06-1029-457A-BF80-CFAF74E9D3D4}" type="presOf" srcId="{075E18EF-B566-4DC2-A72B-68EAC53E57EF}" destId="{24E70199-A6C5-44F7-A115-0CE61F686B71}" srcOrd="0" destOrd="0" presId="urn:microsoft.com/office/officeart/2009/3/layout/RandomtoResultProcess"/>
    <dgm:cxn modelId="{C5BD8933-29E8-4768-A112-7D383F1F376F}" srcId="{E72C2ED1-BC81-41EC-8179-304473709769}" destId="{075E18EF-B566-4DC2-A72B-68EAC53E57EF}" srcOrd="0" destOrd="0" parTransId="{0040B4FA-076B-48BB-8177-CB74B184DFA9}" sibTransId="{3924705F-9E32-4C5C-A00A-833B7B7AB95D}"/>
    <dgm:cxn modelId="{D56204EF-EB5A-4C67-B64D-93E0859E2697}" type="presOf" srcId="{40DA5357-E37F-462B-B0EE-6C0E09087F5D}" destId="{7B13566B-574D-4232-A217-403B3A8B1FCA}" srcOrd="0" destOrd="0" presId="urn:microsoft.com/office/officeart/2009/3/layout/RandomtoResultProcess"/>
    <dgm:cxn modelId="{E1D76D52-E5CC-4062-B630-36221B1ED96D}" srcId="{E72C2ED1-BC81-41EC-8179-304473709769}" destId="{7B9AE917-0DE5-4EF5-9945-15F10C898964}" srcOrd="1" destOrd="0" parTransId="{7FE488E4-8E3D-437E-A345-2709A07FDAE0}" sibTransId="{14AA5450-6471-46EB-B707-DFA84C7B9E7C}"/>
    <dgm:cxn modelId="{08D86727-7CDE-496C-888A-0B91DD74C379}" type="presParOf" srcId="{1E0209EC-FE10-423A-BBAA-FD1FBE114850}" destId="{CC2E008E-1516-4472-BE26-416886EDF041}" srcOrd="0" destOrd="0" presId="urn:microsoft.com/office/officeart/2009/3/layout/RandomtoResultProcess"/>
    <dgm:cxn modelId="{F7491AF0-0140-4989-B0E8-11CBB30179B3}" type="presParOf" srcId="{CC2E008E-1516-4472-BE26-416886EDF041}" destId="{24E70199-A6C5-44F7-A115-0CE61F686B71}" srcOrd="0" destOrd="0" presId="urn:microsoft.com/office/officeart/2009/3/layout/RandomtoResultProcess"/>
    <dgm:cxn modelId="{36219102-BF46-4CDB-8D3F-10B275DFAE30}" type="presParOf" srcId="{CC2E008E-1516-4472-BE26-416886EDF041}" destId="{7B13566B-574D-4232-A217-403B3A8B1FCA}" srcOrd="1" destOrd="0" presId="urn:microsoft.com/office/officeart/2009/3/layout/RandomtoResultProcess"/>
    <dgm:cxn modelId="{821ECB9F-D3F9-4EEE-9920-278425F562A1}" type="presParOf" srcId="{CC2E008E-1516-4472-BE26-416886EDF041}" destId="{0BB7FBD4-ACF6-4AA6-9361-E31250ADDE17}" srcOrd="2" destOrd="0" presId="urn:microsoft.com/office/officeart/2009/3/layout/RandomtoResultProcess"/>
    <dgm:cxn modelId="{31BC7A2F-46AE-49DC-88E0-A1ECDE73BC5F}" type="presParOf" srcId="{CC2E008E-1516-4472-BE26-416886EDF041}" destId="{17FB3D1C-C29B-417E-85BD-EE0A92DA2DB2}" srcOrd="3" destOrd="0" presId="urn:microsoft.com/office/officeart/2009/3/layout/RandomtoResultProcess"/>
    <dgm:cxn modelId="{4C97F779-2C64-463C-BB8C-D2828ED1F339}" type="presParOf" srcId="{CC2E008E-1516-4472-BE26-416886EDF041}" destId="{82FD54DB-47D1-47B1-B9A7-A394380D4989}" srcOrd="4" destOrd="0" presId="urn:microsoft.com/office/officeart/2009/3/layout/RandomtoResultProcess"/>
    <dgm:cxn modelId="{93C34086-0182-4880-A67E-0D28839E30A6}" type="presParOf" srcId="{CC2E008E-1516-4472-BE26-416886EDF041}" destId="{CE38FFC4-A546-47AD-BB18-54AA8695F21A}" srcOrd="5" destOrd="0" presId="urn:microsoft.com/office/officeart/2009/3/layout/RandomtoResultProcess"/>
    <dgm:cxn modelId="{EB9F1A17-FE81-446C-8514-B04080288DB8}" type="presParOf" srcId="{CC2E008E-1516-4472-BE26-416886EDF041}" destId="{99CB7F52-AA12-42FF-BDF7-3554404CAD72}" srcOrd="6" destOrd="0" presId="urn:microsoft.com/office/officeart/2009/3/layout/RandomtoResultProcess"/>
    <dgm:cxn modelId="{76504941-77A6-4690-BD6B-6D44EFB2A7E0}" type="presParOf" srcId="{CC2E008E-1516-4472-BE26-416886EDF041}" destId="{00A989E9-DF63-4854-83EC-5B016657E380}" srcOrd="7" destOrd="0" presId="urn:microsoft.com/office/officeart/2009/3/layout/RandomtoResultProcess"/>
    <dgm:cxn modelId="{E4B07C19-DEF0-40D1-A604-385BDF1CF1B0}" type="presParOf" srcId="{CC2E008E-1516-4472-BE26-416886EDF041}" destId="{417D3AA2-03DB-462C-9140-EED43520AD26}" srcOrd="8" destOrd="0" presId="urn:microsoft.com/office/officeart/2009/3/layout/RandomtoResultProcess"/>
    <dgm:cxn modelId="{5A30CED4-2D2E-4484-95E8-DECD7E7D6661}" type="presParOf" srcId="{CC2E008E-1516-4472-BE26-416886EDF041}" destId="{0455859C-F53B-4088-BC6A-5E7ACAF3ABAC}" srcOrd="9" destOrd="0" presId="urn:microsoft.com/office/officeart/2009/3/layout/RandomtoResultProcess"/>
    <dgm:cxn modelId="{D4E5FF44-BECB-4474-8AC7-264EDDB79F67}" type="presParOf" srcId="{CC2E008E-1516-4472-BE26-416886EDF041}" destId="{788FA796-A892-4D3C-B606-6D6A64BF4595}" srcOrd="10" destOrd="0" presId="urn:microsoft.com/office/officeart/2009/3/layout/RandomtoResultProcess"/>
    <dgm:cxn modelId="{0578D7C6-428E-439B-98E0-F8420F441451}" type="presParOf" srcId="{CC2E008E-1516-4472-BE26-416886EDF041}" destId="{4D9F9B10-BDD0-4818-9CCE-AFFFDF721594}" srcOrd="11" destOrd="0" presId="urn:microsoft.com/office/officeart/2009/3/layout/RandomtoResultProcess"/>
    <dgm:cxn modelId="{7D7E0BDE-350B-40F6-98CF-101440FE5F50}" type="presParOf" srcId="{CC2E008E-1516-4472-BE26-416886EDF041}" destId="{4BC3D6CA-60B1-4F35-87AF-14E5FDE91CA4}" srcOrd="12" destOrd="0" presId="urn:microsoft.com/office/officeart/2009/3/layout/RandomtoResultProcess"/>
    <dgm:cxn modelId="{C558070B-E628-4C72-BD5C-C831778DC7F9}" type="presParOf" srcId="{CC2E008E-1516-4472-BE26-416886EDF041}" destId="{53CAFA57-E2F8-401E-8CC4-152DA1EB95EF}" srcOrd="13" destOrd="0" presId="urn:microsoft.com/office/officeart/2009/3/layout/RandomtoResultProcess"/>
    <dgm:cxn modelId="{64B12DA1-B75F-4463-91C8-7DD8C3A4A8D9}" type="presParOf" srcId="{CC2E008E-1516-4472-BE26-416886EDF041}" destId="{2DE83F3A-3B12-4200-8EEE-3C4FFDE47029}" srcOrd="14" destOrd="0" presId="urn:microsoft.com/office/officeart/2009/3/layout/RandomtoResultProcess"/>
    <dgm:cxn modelId="{826C5EA8-7571-455C-A0F2-84D3C196EC84}" type="presParOf" srcId="{CC2E008E-1516-4472-BE26-416886EDF041}" destId="{D3972FC7-EC9D-489B-93D7-2FF4D54E8A93}" srcOrd="15" destOrd="0" presId="urn:microsoft.com/office/officeart/2009/3/layout/RandomtoResultProcess"/>
    <dgm:cxn modelId="{28DE1777-1241-4320-BFA1-C225B889DD3F}" type="presParOf" srcId="{CC2E008E-1516-4472-BE26-416886EDF041}" destId="{6353BCFA-A01D-4AF6-982D-C9A8129F2E09}" srcOrd="16" destOrd="0" presId="urn:microsoft.com/office/officeart/2009/3/layout/RandomtoResultProcess"/>
    <dgm:cxn modelId="{2FE67377-AD0F-4227-8426-2E60F669DCAC}" type="presParOf" srcId="{CC2E008E-1516-4472-BE26-416886EDF041}" destId="{D4D5143C-8D7C-4103-A0BF-A2E1FEB8A770}" srcOrd="17" destOrd="0" presId="urn:microsoft.com/office/officeart/2009/3/layout/RandomtoResultProcess"/>
    <dgm:cxn modelId="{E2729CE2-CA58-4A1D-8592-22AB1A109126}" type="presParOf" srcId="{CC2E008E-1516-4472-BE26-416886EDF041}" destId="{7A5C0401-ED92-4375-86CB-7D75818D2435}" srcOrd="18" destOrd="0" presId="urn:microsoft.com/office/officeart/2009/3/layout/RandomtoResultProcess"/>
    <dgm:cxn modelId="{91B36A3F-FCF4-4B04-AF2D-8F8D3DA12065}" type="presParOf" srcId="{CC2E008E-1516-4472-BE26-416886EDF041}" destId="{ED6F19BD-B4DD-4A30-8F65-470E65D73528}" srcOrd="19" destOrd="0" presId="urn:microsoft.com/office/officeart/2009/3/layout/RandomtoResultProcess"/>
    <dgm:cxn modelId="{CE099F0F-F809-4C7D-B010-6F7CFA3A0392}" type="presParOf" srcId="{1E0209EC-FE10-423A-BBAA-FD1FBE114850}" destId="{AEF10E9B-2254-466B-BE0A-C23401EB3425}" srcOrd="1" destOrd="0" presId="urn:microsoft.com/office/officeart/2009/3/layout/RandomtoResultProcess"/>
    <dgm:cxn modelId="{80645548-8C9B-4EB0-977D-159F70D8AC0E}" type="presParOf" srcId="{AEF10E9B-2254-466B-BE0A-C23401EB3425}" destId="{7D26AA12-198C-4BAF-8CF0-9BFFDC4A4DB7}" srcOrd="0" destOrd="0" presId="urn:microsoft.com/office/officeart/2009/3/layout/RandomtoResultProcess"/>
    <dgm:cxn modelId="{60216499-CE9C-4473-B216-33A3B03544E5}" type="presParOf" srcId="{AEF10E9B-2254-466B-BE0A-C23401EB3425}" destId="{3B64F8BC-785C-475A-A9CE-8473AAEDB69A}" srcOrd="1" destOrd="0" presId="urn:microsoft.com/office/officeart/2009/3/layout/RandomtoResultProcess"/>
    <dgm:cxn modelId="{44014EC4-EA77-4453-A56F-CAD5015F0560}" type="presParOf" srcId="{1E0209EC-FE10-423A-BBAA-FD1FBE114850}" destId="{FD6DBA30-3548-47D5-9FC3-11338BBC392C}" srcOrd="2" destOrd="0" presId="urn:microsoft.com/office/officeart/2009/3/layout/RandomtoResultProcess"/>
    <dgm:cxn modelId="{A632711C-8069-409C-9A29-99D8450DBE03}" type="presParOf" srcId="{1E0209EC-FE10-423A-BBAA-FD1FBE114850}" destId="{93DA4D0D-2307-4645-B018-B8737F170EEB}" srcOrd="3" destOrd="0" presId="urn:microsoft.com/office/officeart/2009/3/layout/RandomtoResultProcess"/>
    <dgm:cxn modelId="{568AC964-5243-40E7-87EF-9EFA46101255}" type="presParOf" srcId="{93DA4D0D-2307-4645-B018-B8737F170EEB}" destId="{A0F76F52-072A-4C8E-AE8B-1A18365C65A3}" srcOrd="0" destOrd="0" presId="urn:microsoft.com/office/officeart/2009/3/layout/RandomtoResultProcess"/>
    <dgm:cxn modelId="{CA95CC0D-4431-4AE1-BF1C-81C44CFB44D3}" type="presParOf" srcId="{93DA4D0D-2307-4645-B018-B8737F170EEB}" destId="{F37308BD-C75D-4B5C-98A7-86B87A94235A}" srcOrd="1" destOrd="0" presId="urn:microsoft.com/office/officeart/2009/3/layout/RandomtoResultProcess"/>
    <dgm:cxn modelId="{A793A6BA-16CA-4B17-B9F7-289AE56FAB7B}" type="presParOf" srcId="{1E0209EC-FE10-423A-BBAA-FD1FBE114850}" destId="{83C18473-8E3B-4D06-87D1-7C1122E0EFC1}" srcOrd="4" destOrd="0" presId="urn:microsoft.com/office/officeart/2009/3/layout/RandomtoResultProcess"/>
    <dgm:cxn modelId="{4411765D-3E40-41F4-B133-751E05247A04}" type="presParOf" srcId="{83C18473-8E3B-4D06-87D1-7C1122E0EFC1}" destId="{26D08F31-1A73-40A3-A7F1-0614B0673C42}" srcOrd="0" destOrd="0" presId="urn:microsoft.com/office/officeart/2009/3/layout/RandomtoResultProcess"/>
    <dgm:cxn modelId="{B63CD738-EE62-49BA-AB62-10B108A36456}" type="presParOf" srcId="{83C18473-8E3B-4D06-87D1-7C1122E0EFC1}" destId="{D98CDA64-97D7-4A29-ACC5-AF3D46346590}" srcOrd="1" destOrd="0" presId="urn:microsoft.com/office/officeart/2009/3/layout/RandomtoResultProcess"/>
    <dgm:cxn modelId="{19DA67E1-CB80-4B82-93FE-5D3BE9050FB0}" type="presParOf" srcId="{83C18473-8E3B-4D06-87D1-7C1122E0EFC1}" destId="{6E77E2EB-4577-41F6-B5F9-3EE2D02A4EF7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25C68A-D299-4678-879C-272E7171671C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FFE2A79-0372-43D5-A860-AC045AF6AD62}">
      <dgm:prSet phldrT="[Text]" custT="1"/>
      <dgm:spPr/>
      <dgm:t>
        <a:bodyPr/>
        <a:lstStyle/>
        <a:p>
          <a:r>
            <a:rPr lang="en-US" sz="1200" b="1" dirty="0"/>
            <a:t>GEOGLAM</a:t>
          </a:r>
        </a:p>
      </dgm:t>
    </dgm:pt>
    <dgm:pt modelId="{BC03E610-08F1-454D-8143-320C1C08DBCA}" type="parTrans" cxnId="{C8BD176C-0C90-402A-B6F9-2C68F91E422A}">
      <dgm:prSet/>
      <dgm:spPr/>
      <dgm:t>
        <a:bodyPr/>
        <a:lstStyle/>
        <a:p>
          <a:endParaRPr lang="en-US" sz="2000"/>
        </a:p>
      </dgm:t>
    </dgm:pt>
    <dgm:pt modelId="{716F493A-5200-426A-B753-C8CEE67AD5AE}" type="sibTrans" cxnId="{C8BD176C-0C90-402A-B6F9-2C68F91E422A}">
      <dgm:prSet/>
      <dgm:spPr/>
      <dgm:t>
        <a:bodyPr/>
        <a:lstStyle/>
        <a:p>
          <a:endParaRPr lang="en-US" sz="2000"/>
        </a:p>
      </dgm:t>
    </dgm:pt>
    <dgm:pt modelId="{54E06701-E0E4-470F-9211-8A238B1D7059}">
      <dgm:prSet phldrT="[Text]" custT="1"/>
      <dgm:spPr/>
      <dgm:t>
        <a:bodyPr/>
        <a:lstStyle/>
        <a:p>
          <a:r>
            <a:rPr lang="en-US" sz="1200" dirty="0"/>
            <a:t>Crop Watch</a:t>
          </a:r>
        </a:p>
      </dgm:t>
    </dgm:pt>
    <dgm:pt modelId="{400F5D0F-47ED-428B-985F-346A990AEB32}" type="parTrans" cxnId="{E95B2D0D-0D30-4B44-B51F-9168017B140A}">
      <dgm:prSet/>
      <dgm:spPr/>
      <dgm:t>
        <a:bodyPr/>
        <a:lstStyle/>
        <a:p>
          <a:endParaRPr lang="en-US" sz="2000"/>
        </a:p>
      </dgm:t>
    </dgm:pt>
    <dgm:pt modelId="{966784C5-113A-48E3-9BA2-627F6EB59FDE}" type="sibTrans" cxnId="{E95B2D0D-0D30-4B44-B51F-9168017B140A}">
      <dgm:prSet/>
      <dgm:spPr/>
      <dgm:t>
        <a:bodyPr/>
        <a:lstStyle/>
        <a:p>
          <a:endParaRPr lang="en-US" sz="2000"/>
        </a:p>
      </dgm:t>
    </dgm:pt>
    <dgm:pt modelId="{101DA1A1-D0FD-4D8A-AE0E-E061B0B2C47A}">
      <dgm:prSet phldrT="[Text]" custT="1"/>
      <dgm:spPr/>
      <dgm:t>
        <a:bodyPr/>
        <a:lstStyle/>
        <a:p>
          <a:r>
            <a:rPr lang="en-US" sz="1200" dirty="0"/>
            <a:t>JECAM</a:t>
          </a:r>
        </a:p>
      </dgm:t>
    </dgm:pt>
    <dgm:pt modelId="{3E153DE3-E791-447F-A6FB-79D04B1BC3B2}" type="parTrans" cxnId="{951BC337-7618-4360-A770-F87F1FCA906C}">
      <dgm:prSet/>
      <dgm:spPr/>
      <dgm:t>
        <a:bodyPr/>
        <a:lstStyle/>
        <a:p>
          <a:endParaRPr lang="en-US" sz="2000"/>
        </a:p>
      </dgm:t>
    </dgm:pt>
    <dgm:pt modelId="{F03CF263-EEA5-43C7-8876-50ED5BC94D14}" type="sibTrans" cxnId="{951BC337-7618-4360-A770-F87F1FCA906C}">
      <dgm:prSet/>
      <dgm:spPr/>
      <dgm:t>
        <a:bodyPr/>
        <a:lstStyle/>
        <a:p>
          <a:endParaRPr lang="en-US" sz="2000"/>
        </a:p>
      </dgm:t>
    </dgm:pt>
    <dgm:pt modelId="{09393F3E-7A9A-4AA8-998D-35550DD0EB41}" type="pres">
      <dgm:prSet presAssocID="{2025C68A-D299-4678-879C-272E7171671C}" presName="Name0" presStyleCnt="0">
        <dgm:presLayoutVars>
          <dgm:chMax val="7"/>
          <dgm:chPref val="7"/>
          <dgm:dir/>
        </dgm:presLayoutVars>
      </dgm:prSet>
      <dgm:spPr/>
    </dgm:pt>
    <dgm:pt modelId="{CB1783D4-91E7-4E28-9490-97B3E8A06D82}" type="pres">
      <dgm:prSet presAssocID="{2025C68A-D299-4678-879C-272E7171671C}" presName="dot1" presStyleLbl="alignNode1" presStyleIdx="0" presStyleCnt="12"/>
      <dgm:spPr/>
    </dgm:pt>
    <dgm:pt modelId="{A9BD5412-7E2C-4459-B4E7-5408D1BFE28A}" type="pres">
      <dgm:prSet presAssocID="{2025C68A-D299-4678-879C-272E7171671C}" presName="dot2" presStyleLbl="alignNode1" presStyleIdx="1" presStyleCnt="12"/>
      <dgm:spPr/>
    </dgm:pt>
    <dgm:pt modelId="{E29D920E-41B9-4FA7-94F2-C5425DA0E370}" type="pres">
      <dgm:prSet presAssocID="{2025C68A-D299-4678-879C-272E7171671C}" presName="dot3" presStyleLbl="alignNode1" presStyleIdx="2" presStyleCnt="12"/>
      <dgm:spPr/>
    </dgm:pt>
    <dgm:pt modelId="{46B4BF37-43B9-40DE-8276-031E448DF8C5}" type="pres">
      <dgm:prSet presAssocID="{2025C68A-D299-4678-879C-272E7171671C}" presName="dot4" presStyleLbl="alignNode1" presStyleIdx="3" presStyleCnt="12"/>
      <dgm:spPr/>
    </dgm:pt>
    <dgm:pt modelId="{1AB377C4-548A-49BE-96D3-4889B8D45E22}" type="pres">
      <dgm:prSet presAssocID="{2025C68A-D299-4678-879C-272E7171671C}" presName="dot5" presStyleLbl="alignNode1" presStyleIdx="4" presStyleCnt="12"/>
      <dgm:spPr/>
    </dgm:pt>
    <dgm:pt modelId="{6FB55C5D-7281-442F-A80C-9ECCCB9029C4}" type="pres">
      <dgm:prSet presAssocID="{2025C68A-D299-4678-879C-272E7171671C}" presName="dotArrow1" presStyleLbl="alignNode1" presStyleIdx="5" presStyleCnt="12"/>
      <dgm:spPr/>
    </dgm:pt>
    <dgm:pt modelId="{7B7BCED0-47FC-487A-B03B-26F1FE8B05A6}" type="pres">
      <dgm:prSet presAssocID="{2025C68A-D299-4678-879C-272E7171671C}" presName="dotArrow2" presStyleLbl="alignNode1" presStyleIdx="6" presStyleCnt="12"/>
      <dgm:spPr/>
    </dgm:pt>
    <dgm:pt modelId="{158F3C8B-A4DB-452F-93F9-E647DC0FA41D}" type="pres">
      <dgm:prSet presAssocID="{2025C68A-D299-4678-879C-272E7171671C}" presName="dotArrow3" presStyleLbl="alignNode1" presStyleIdx="7" presStyleCnt="12"/>
      <dgm:spPr/>
    </dgm:pt>
    <dgm:pt modelId="{79DE3457-CCCA-4A26-B022-1E3D36F342C2}" type="pres">
      <dgm:prSet presAssocID="{2025C68A-D299-4678-879C-272E7171671C}" presName="dotArrow4" presStyleLbl="alignNode1" presStyleIdx="8" presStyleCnt="12"/>
      <dgm:spPr/>
    </dgm:pt>
    <dgm:pt modelId="{80E46509-115A-4DA6-A0A5-52E941697CD5}" type="pres">
      <dgm:prSet presAssocID="{2025C68A-D299-4678-879C-272E7171671C}" presName="dotArrow5" presStyleLbl="alignNode1" presStyleIdx="9" presStyleCnt="12"/>
      <dgm:spPr/>
    </dgm:pt>
    <dgm:pt modelId="{921F1175-A435-447F-B0C5-DFBF69931DEB}" type="pres">
      <dgm:prSet presAssocID="{2025C68A-D299-4678-879C-272E7171671C}" presName="dotArrow6" presStyleLbl="alignNode1" presStyleIdx="10" presStyleCnt="12"/>
      <dgm:spPr/>
    </dgm:pt>
    <dgm:pt modelId="{3DDEE138-6E6A-44D6-A71B-B6BA70CE9079}" type="pres">
      <dgm:prSet presAssocID="{2025C68A-D299-4678-879C-272E7171671C}" presName="dotArrow7" presStyleLbl="alignNode1" presStyleIdx="11" presStyleCnt="12"/>
      <dgm:spPr/>
    </dgm:pt>
    <dgm:pt modelId="{CC1F98DE-9E85-42FF-BA2D-423B482B7F77}" type="pres">
      <dgm:prSet presAssocID="{8FFE2A79-0372-43D5-A860-AC045AF6AD62}" presName="parTx1" presStyleLbl="node1" presStyleIdx="0" presStyleCnt="3"/>
      <dgm:spPr/>
    </dgm:pt>
    <dgm:pt modelId="{966343F0-808E-44CF-888E-6C376A1D6884}" type="pres">
      <dgm:prSet presAssocID="{716F493A-5200-426A-B753-C8CEE67AD5AE}" presName="picture1" presStyleCnt="0"/>
      <dgm:spPr/>
    </dgm:pt>
    <dgm:pt modelId="{538F2DFC-C83E-40DB-A399-C06E013759F1}" type="pres">
      <dgm:prSet presAssocID="{716F493A-5200-426A-B753-C8CEE67AD5AE}" presName="imageRepeatNode" presStyleLbl="fgImgPlace1" presStyleIdx="0" presStyleCnt="3"/>
      <dgm:spPr/>
    </dgm:pt>
    <dgm:pt modelId="{C80BAE6C-41AD-4FD2-889D-3F7D54ED5737}" type="pres">
      <dgm:prSet presAssocID="{101DA1A1-D0FD-4D8A-AE0E-E061B0B2C47A}" presName="parTx2" presStyleLbl="node1" presStyleIdx="1" presStyleCnt="3"/>
      <dgm:spPr/>
    </dgm:pt>
    <dgm:pt modelId="{E63469CB-361B-453B-985D-9F4F05568822}" type="pres">
      <dgm:prSet presAssocID="{F03CF263-EEA5-43C7-8876-50ED5BC94D14}" presName="picture2" presStyleCnt="0"/>
      <dgm:spPr/>
    </dgm:pt>
    <dgm:pt modelId="{57DB93C2-A293-424A-885B-0E0A6FB1600B}" type="pres">
      <dgm:prSet presAssocID="{F03CF263-EEA5-43C7-8876-50ED5BC94D14}" presName="imageRepeatNode" presStyleLbl="fgImgPlace1" presStyleIdx="1" presStyleCnt="3"/>
      <dgm:spPr/>
    </dgm:pt>
    <dgm:pt modelId="{C6967130-A42C-4EFE-8731-CFFB4C21555B}" type="pres">
      <dgm:prSet presAssocID="{54E06701-E0E4-470F-9211-8A238B1D7059}" presName="parTx3" presStyleLbl="node1" presStyleIdx="2" presStyleCnt="3"/>
      <dgm:spPr/>
    </dgm:pt>
    <dgm:pt modelId="{8BCBC02B-CD0A-4C70-9C9E-7C5227467ED7}" type="pres">
      <dgm:prSet presAssocID="{966784C5-113A-48E3-9BA2-627F6EB59FDE}" presName="picture3" presStyleCnt="0"/>
      <dgm:spPr/>
    </dgm:pt>
    <dgm:pt modelId="{F3150B37-7173-49A6-9C56-B21F32D0EC58}" type="pres">
      <dgm:prSet presAssocID="{966784C5-113A-48E3-9BA2-627F6EB59FDE}" presName="imageRepeatNode" presStyleLbl="fgImgPlace1" presStyleIdx="2" presStyleCnt="3"/>
      <dgm:spPr/>
    </dgm:pt>
  </dgm:ptLst>
  <dgm:cxnLst>
    <dgm:cxn modelId="{951BC337-7618-4360-A770-F87F1FCA906C}" srcId="{2025C68A-D299-4678-879C-272E7171671C}" destId="{101DA1A1-D0FD-4D8A-AE0E-E061B0B2C47A}" srcOrd="1" destOrd="0" parTransId="{3E153DE3-E791-447F-A6FB-79D04B1BC3B2}" sibTransId="{F03CF263-EEA5-43C7-8876-50ED5BC94D14}"/>
    <dgm:cxn modelId="{7D415362-CE26-4E20-8145-B6FF0B0B3BB1}" type="presOf" srcId="{F03CF263-EEA5-43C7-8876-50ED5BC94D14}" destId="{57DB93C2-A293-424A-885B-0E0A6FB1600B}" srcOrd="0" destOrd="0" presId="urn:microsoft.com/office/officeart/2008/layout/AscendingPictureAccentProcess"/>
    <dgm:cxn modelId="{E95B2D0D-0D30-4B44-B51F-9168017B140A}" srcId="{2025C68A-D299-4678-879C-272E7171671C}" destId="{54E06701-E0E4-470F-9211-8A238B1D7059}" srcOrd="2" destOrd="0" parTransId="{400F5D0F-47ED-428B-985F-346A990AEB32}" sibTransId="{966784C5-113A-48E3-9BA2-627F6EB59FDE}"/>
    <dgm:cxn modelId="{67DF67F2-E43B-4A0F-9F18-15AA59EB22EC}" type="presOf" srcId="{966784C5-113A-48E3-9BA2-627F6EB59FDE}" destId="{F3150B37-7173-49A6-9C56-B21F32D0EC58}" srcOrd="0" destOrd="0" presId="urn:microsoft.com/office/officeart/2008/layout/AscendingPictureAccentProcess"/>
    <dgm:cxn modelId="{F72AF8DA-D743-424D-96DC-2AE48C54BF8D}" type="presOf" srcId="{716F493A-5200-426A-B753-C8CEE67AD5AE}" destId="{538F2DFC-C83E-40DB-A399-C06E013759F1}" srcOrd="0" destOrd="0" presId="urn:microsoft.com/office/officeart/2008/layout/AscendingPictureAccentProcess"/>
    <dgm:cxn modelId="{0B1A59BD-6639-46E0-9503-1C5D416CB2F8}" type="presOf" srcId="{8FFE2A79-0372-43D5-A860-AC045AF6AD62}" destId="{CC1F98DE-9E85-42FF-BA2D-423B482B7F77}" srcOrd="0" destOrd="0" presId="urn:microsoft.com/office/officeart/2008/layout/AscendingPictureAccentProcess"/>
    <dgm:cxn modelId="{84EB09A6-3D5F-4D23-A1C4-011C56516029}" type="presOf" srcId="{2025C68A-D299-4678-879C-272E7171671C}" destId="{09393F3E-7A9A-4AA8-998D-35550DD0EB41}" srcOrd="0" destOrd="0" presId="urn:microsoft.com/office/officeart/2008/layout/AscendingPictureAccentProcess"/>
    <dgm:cxn modelId="{FA823AFF-5163-429D-BDD1-5C905A520A4B}" type="presOf" srcId="{54E06701-E0E4-470F-9211-8A238B1D7059}" destId="{C6967130-A42C-4EFE-8731-CFFB4C21555B}" srcOrd="0" destOrd="0" presId="urn:microsoft.com/office/officeart/2008/layout/AscendingPictureAccentProcess"/>
    <dgm:cxn modelId="{C8BD176C-0C90-402A-B6F9-2C68F91E422A}" srcId="{2025C68A-D299-4678-879C-272E7171671C}" destId="{8FFE2A79-0372-43D5-A860-AC045AF6AD62}" srcOrd="0" destOrd="0" parTransId="{BC03E610-08F1-454D-8143-320C1C08DBCA}" sibTransId="{716F493A-5200-426A-B753-C8CEE67AD5AE}"/>
    <dgm:cxn modelId="{7150CEB0-E751-4270-8130-137B1B356894}" type="presOf" srcId="{101DA1A1-D0FD-4D8A-AE0E-E061B0B2C47A}" destId="{C80BAE6C-41AD-4FD2-889D-3F7D54ED5737}" srcOrd="0" destOrd="0" presId="urn:microsoft.com/office/officeart/2008/layout/AscendingPictureAccentProcess"/>
    <dgm:cxn modelId="{5C01F719-73B6-4AA8-80E4-4833CEC50203}" type="presParOf" srcId="{09393F3E-7A9A-4AA8-998D-35550DD0EB41}" destId="{CB1783D4-91E7-4E28-9490-97B3E8A06D82}" srcOrd="0" destOrd="0" presId="urn:microsoft.com/office/officeart/2008/layout/AscendingPictureAccentProcess"/>
    <dgm:cxn modelId="{5C4255EE-F0CB-4FE6-989F-68122B151594}" type="presParOf" srcId="{09393F3E-7A9A-4AA8-998D-35550DD0EB41}" destId="{A9BD5412-7E2C-4459-B4E7-5408D1BFE28A}" srcOrd="1" destOrd="0" presId="urn:microsoft.com/office/officeart/2008/layout/AscendingPictureAccentProcess"/>
    <dgm:cxn modelId="{698C4846-FF79-4149-AD6B-A2C2EA0C7843}" type="presParOf" srcId="{09393F3E-7A9A-4AA8-998D-35550DD0EB41}" destId="{E29D920E-41B9-4FA7-94F2-C5425DA0E370}" srcOrd="2" destOrd="0" presId="urn:microsoft.com/office/officeart/2008/layout/AscendingPictureAccentProcess"/>
    <dgm:cxn modelId="{18B3378D-3C2F-4EFD-A7D8-8BA22311796A}" type="presParOf" srcId="{09393F3E-7A9A-4AA8-998D-35550DD0EB41}" destId="{46B4BF37-43B9-40DE-8276-031E448DF8C5}" srcOrd="3" destOrd="0" presId="urn:microsoft.com/office/officeart/2008/layout/AscendingPictureAccentProcess"/>
    <dgm:cxn modelId="{65EB2DC3-49DF-4D3E-8E46-2EF83903B23F}" type="presParOf" srcId="{09393F3E-7A9A-4AA8-998D-35550DD0EB41}" destId="{1AB377C4-548A-49BE-96D3-4889B8D45E22}" srcOrd="4" destOrd="0" presId="urn:microsoft.com/office/officeart/2008/layout/AscendingPictureAccentProcess"/>
    <dgm:cxn modelId="{6ED3397E-46C4-4C72-AF4C-B42B3F536750}" type="presParOf" srcId="{09393F3E-7A9A-4AA8-998D-35550DD0EB41}" destId="{6FB55C5D-7281-442F-A80C-9ECCCB9029C4}" srcOrd="5" destOrd="0" presId="urn:microsoft.com/office/officeart/2008/layout/AscendingPictureAccentProcess"/>
    <dgm:cxn modelId="{01469ED2-BE82-4050-AE4F-3A946B51EEF8}" type="presParOf" srcId="{09393F3E-7A9A-4AA8-998D-35550DD0EB41}" destId="{7B7BCED0-47FC-487A-B03B-26F1FE8B05A6}" srcOrd="6" destOrd="0" presId="urn:microsoft.com/office/officeart/2008/layout/AscendingPictureAccentProcess"/>
    <dgm:cxn modelId="{37D3A425-1362-4779-B601-4A8278440411}" type="presParOf" srcId="{09393F3E-7A9A-4AA8-998D-35550DD0EB41}" destId="{158F3C8B-A4DB-452F-93F9-E647DC0FA41D}" srcOrd="7" destOrd="0" presId="urn:microsoft.com/office/officeart/2008/layout/AscendingPictureAccentProcess"/>
    <dgm:cxn modelId="{812596E0-DD2A-4D16-8905-4476AAE3C6C0}" type="presParOf" srcId="{09393F3E-7A9A-4AA8-998D-35550DD0EB41}" destId="{79DE3457-CCCA-4A26-B022-1E3D36F342C2}" srcOrd="8" destOrd="0" presId="urn:microsoft.com/office/officeart/2008/layout/AscendingPictureAccentProcess"/>
    <dgm:cxn modelId="{3A8B2867-3C1E-4675-9C2A-2DCC162D4F65}" type="presParOf" srcId="{09393F3E-7A9A-4AA8-998D-35550DD0EB41}" destId="{80E46509-115A-4DA6-A0A5-52E941697CD5}" srcOrd="9" destOrd="0" presId="urn:microsoft.com/office/officeart/2008/layout/AscendingPictureAccentProcess"/>
    <dgm:cxn modelId="{0D5ED228-2750-4C3D-B63D-7305A524FD91}" type="presParOf" srcId="{09393F3E-7A9A-4AA8-998D-35550DD0EB41}" destId="{921F1175-A435-447F-B0C5-DFBF69931DEB}" srcOrd="10" destOrd="0" presId="urn:microsoft.com/office/officeart/2008/layout/AscendingPictureAccentProcess"/>
    <dgm:cxn modelId="{A85ABAC0-3F8D-486B-9055-53E3B95AD2A2}" type="presParOf" srcId="{09393F3E-7A9A-4AA8-998D-35550DD0EB41}" destId="{3DDEE138-6E6A-44D6-A71B-B6BA70CE9079}" srcOrd="11" destOrd="0" presId="urn:microsoft.com/office/officeart/2008/layout/AscendingPictureAccentProcess"/>
    <dgm:cxn modelId="{034C07C5-5728-4112-B287-AFDB9E3D88FA}" type="presParOf" srcId="{09393F3E-7A9A-4AA8-998D-35550DD0EB41}" destId="{CC1F98DE-9E85-42FF-BA2D-423B482B7F77}" srcOrd="12" destOrd="0" presId="urn:microsoft.com/office/officeart/2008/layout/AscendingPictureAccentProcess"/>
    <dgm:cxn modelId="{8174F785-A2B9-4932-9D6F-837F12CEFCB1}" type="presParOf" srcId="{09393F3E-7A9A-4AA8-998D-35550DD0EB41}" destId="{966343F0-808E-44CF-888E-6C376A1D6884}" srcOrd="13" destOrd="0" presId="urn:microsoft.com/office/officeart/2008/layout/AscendingPictureAccentProcess"/>
    <dgm:cxn modelId="{4B864922-569D-4D0B-80B2-30E501F71C08}" type="presParOf" srcId="{966343F0-808E-44CF-888E-6C376A1D6884}" destId="{538F2DFC-C83E-40DB-A399-C06E013759F1}" srcOrd="0" destOrd="0" presId="urn:microsoft.com/office/officeart/2008/layout/AscendingPictureAccentProcess"/>
    <dgm:cxn modelId="{0116E40B-5DE8-4FC7-99D6-04460AAA8242}" type="presParOf" srcId="{09393F3E-7A9A-4AA8-998D-35550DD0EB41}" destId="{C80BAE6C-41AD-4FD2-889D-3F7D54ED5737}" srcOrd="14" destOrd="0" presId="urn:microsoft.com/office/officeart/2008/layout/AscendingPictureAccentProcess"/>
    <dgm:cxn modelId="{BFA89E7C-B1C8-4376-93B0-623E7B6DBA0B}" type="presParOf" srcId="{09393F3E-7A9A-4AA8-998D-35550DD0EB41}" destId="{E63469CB-361B-453B-985D-9F4F05568822}" srcOrd="15" destOrd="0" presId="urn:microsoft.com/office/officeart/2008/layout/AscendingPictureAccentProcess"/>
    <dgm:cxn modelId="{AD27DB8C-A76F-45B8-823F-6A550CAAA2D1}" type="presParOf" srcId="{E63469CB-361B-453B-985D-9F4F05568822}" destId="{57DB93C2-A293-424A-885B-0E0A6FB1600B}" srcOrd="0" destOrd="0" presId="urn:microsoft.com/office/officeart/2008/layout/AscendingPictureAccentProcess"/>
    <dgm:cxn modelId="{A5CDD279-7327-4B70-AB22-2B8659B46F08}" type="presParOf" srcId="{09393F3E-7A9A-4AA8-998D-35550DD0EB41}" destId="{C6967130-A42C-4EFE-8731-CFFB4C21555B}" srcOrd="16" destOrd="0" presId="urn:microsoft.com/office/officeart/2008/layout/AscendingPictureAccentProcess"/>
    <dgm:cxn modelId="{283961C0-DB39-4C3D-B23C-3E73600C9A7A}" type="presParOf" srcId="{09393F3E-7A9A-4AA8-998D-35550DD0EB41}" destId="{8BCBC02B-CD0A-4C70-9C9E-7C5227467ED7}" srcOrd="17" destOrd="0" presId="urn:microsoft.com/office/officeart/2008/layout/AscendingPictureAccentProcess"/>
    <dgm:cxn modelId="{BD67D065-0E07-4EE7-BF30-A0D99C3AB0CF}" type="presParOf" srcId="{8BCBC02B-CD0A-4C70-9C9E-7C5227467ED7}" destId="{F3150B37-7173-49A6-9C56-B21F32D0EC58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638B9AA-A284-488A-99BB-A8CF90DB9C16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8D06637-91F1-424B-AA38-78330CEAEC62}">
      <dgm:prSet phldrT="[Text]" custT="1"/>
      <dgm:spPr/>
      <dgm:t>
        <a:bodyPr/>
        <a:lstStyle/>
        <a:p>
          <a:r>
            <a:rPr lang="en-US" sz="1600" dirty="0"/>
            <a:t>Downscaling</a:t>
          </a:r>
        </a:p>
      </dgm:t>
    </dgm:pt>
    <dgm:pt modelId="{F89C2AFA-49FE-4D8E-B670-AA028FA28252}" type="parTrans" cxnId="{77BA5029-20EE-4120-A2C5-003B8ADE669D}">
      <dgm:prSet/>
      <dgm:spPr/>
      <dgm:t>
        <a:bodyPr/>
        <a:lstStyle/>
        <a:p>
          <a:endParaRPr lang="en-US" sz="1800"/>
        </a:p>
      </dgm:t>
    </dgm:pt>
    <dgm:pt modelId="{39738C5B-A0B1-45DC-BA43-5843B00A1031}" type="sibTrans" cxnId="{77BA5029-20EE-4120-A2C5-003B8ADE669D}">
      <dgm:prSet custT="1"/>
      <dgm:spPr/>
      <dgm:t>
        <a:bodyPr/>
        <a:lstStyle/>
        <a:p>
          <a:endParaRPr lang="en-US" sz="1000"/>
        </a:p>
      </dgm:t>
    </dgm:pt>
    <dgm:pt modelId="{87FE1502-CF1C-468D-928E-0263E5B75383}">
      <dgm:prSet phldrT="[Text]" custT="1"/>
      <dgm:spPr/>
      <dgm:t>
        <a:bodyPr/>
        <a:lstStyle/>
        <a:p>
          <a:r>
            <a:rPr lang="en-US" sz="1600" dirty="0" err="1"/>
            <a:t>AgModels</a:t>
          </a:r>
          <a:endParaRPr lang="en-US" sz="1600" dirty="0"/>
        </a:p>
      </dgm:t>
    </dgm:pt>
    <dgm:pt modelId="{717FEA71-D598-442D-B626-F838F80ABE58}" type="parTrans" cxnId="{6C185657-CE05-4406-A2E4-77F94D4B1A18}">
      <dgm:prSet/>
      <dgm:spPr/>
      <dgm:t>
        <a:bodyPr/>
        <a:lstStyle/>
        <a:p>
          <a:endParaRPr lang="en-US" sz="1800"/>
        </a:p>
      </dgm:t>
    </dgm:pt>
    <dgm:pt modelId="{178D2196-1AC6-458F-AD0E-7C10561163ED}" type="sibTrans" cxnId="{6C185657-CE05-4406-A2E4-77F94D4B1A18}">
      <dgm:prSet custT="1"/>
      <dgm:spPr/>
      <dgm:t>
        <a:bodyPr/>
        <a:lstStyle/>
        <a:p>
          <a:endParaRPr lang="en-US" sz="1000"/>
        </a:p>
      </dgm:t>
    </dgm:pt>
    <dgm:pt modelId="{150FB8D0-BB1D-4EAC-B971-5BF1B45A9149}">
      <dgm:prSet phldrT="[Text]" custT="1"/>
      <dgm:spPr/>
      <dgm:t>
        <a:bodyPr/>
        <a:lstStyle/>
        <a:p>
          <a:r>
            <a:rPr lang="en-US" sz="1600" dirty="0"/>
            <a:t>ICT platform</a:t>
          </a:r>
        </a:p>
      </dgm:t>
    </dgm:pt>
    <dgm:pt modelId="{2CEA821E-F179-40AE-90A1-528C745B1C89}" type="parTrans" cxnId="{140731BB-5EAD-421E-804D-3AD7BF99C4CE}">
      <dgm:prSet/>
      <dgm:spPr/>
      <dgm:t>
        <a:bodyPr/>
        <a:lstStyle/>
        <a:p>
          <a:endParaRPr lang="en-US" sz="1800"/>
        </a:p>
      </dgm:t>
    </dgm:pt>
    <dgm:pt modelId="{3F737BA6-27F7-451C-95E8-53C8EC5E2F29}" type="sibTrans" cxnId="{140731BB-5EAD-421E-804D-3AD7BF99C4CE}">
      <dgm:prSet/>
      <dgm:spPr/>
      <dgm:t>
        <a:bodyPr/>
        <a:lstStyle/>
        <a:p>
          <a:endParaRPr lang="en-US" sz="1800"/>
        </a:p>
      </dgm:t>
    </dgm:pt>
    <dgm:pt modelId="{63713561-6CD9-4308-87B7-56AE14FE103B}" type="pres">
      <dgm:prSet presAssocID="{9638B9AA-A284-488A-99BB-A8CF90DB9C16}" presName="outerComposite" presStyleCnt="0">
        <dgm:presLayoutVars>
          <dgm:chMax val="5"/>
          <dgm:dir/>
          <dgm:resizeHandles val="exact"/>
        </dgm:presLayoutVars>
      </dgm:prSet>
      <dgm:spPr/>
    </dgm:pt>
    <dgm:pt modelId="{926D7739-667B-4021-BC8B-EAF737E42306}" type="pres">
      <dgm:prSet presAssocID="{9638B9AA-A284-488A-99BB-A8CF90DB9C16}" presName="dummyMaxCanvas" presStyleCnt="0">
        <dgm:presLayoutVars/>
      </dgm:prSet>
      <dgm:spPr/>
    </dgm:pt>
    <dgm:pt modelId="{D76B67AE-A6F9-4E3C-843F-3EF21FEC86CB}" type="pres">
      <dgm:prSet presAssocID="{9638B9AA-A284-488A-99BB-A8CF90DB9C16}" presName="ThreeNodes_1" presStyleLbl="node1" presStyleIdx="0" presStyleCnt="3">
        <dgm:presLayoutVars>
          <dgm:bulletEnabled val="1"/>
        </dgm:presLayoutVars>
      </dgm:prSet>
      <dgm:spPr/>
    </dgm:pt>
    <dgm:pt modelId="{4F621B29-B3C6-4DF2-A467-652E88DD7AC4}" type="pres">
      <dgm:prSet presAssocID="{9638B9AA-A284-488A-99BB-A8CF90DB9C16}" presName="ThreeNodes_2" presStyleLbl="node1" presStyleIdx="1" presStyleCnt="3">
        <dgm:presLayoutVars>
          <dgm:bulletEnabled val="1"/>
        </dgm:presLayoutVars>
      </dgm:prSet>
      <dgm:spPr/>
    </dgm:pt>
    <dgm:pt modelId="{5CD4465F-451C-469F-9656-F19187E8C889}" type="pres">
      <dgm:prSet presAssocID="{9638B9AA-A284-488A-99BB-A8CF90DB9C16}" presName="ThreeNodes_3" presStyleLbl="node1" presStyleIdx="2" presStyleCnt="3">
        <dgm:presLayoutVars>
          <dgm:bulletEnabled val="1"/>
        </dgm:presLayoutVars>
      </dgm:prSet>
      <dgm:spPr/>
    </dgm:pt>
    <dgm:pt modelId="{C2D853C8-1B6F-457C-B2F8-40CF901BC80D}" type="pres">
      <dgm:prSet presAssocID="{9638B9AA-A284-488A-99BB-A8CF90DB9C16}" presName="ThreeConn_1-2" presStyleLbl="fgAccFollowNode1" presStyleIdx="0" presStyleCnt="2">
        <dgm:presLayoutVars>
          <dgm:bulletEnabled val="1"/>
        </dgm:presLayoutVars>
      </dgm:prSet>
      <dgm:spPr/>
    </dgm:pt>
    <dgm:pt modelId="{E728B2F0-5B26-41DA-B55F-DC432ACF4311}" type="pres">
      <dgm:prSet presAssocID="{9638B9AA-A284-488A-99BB-A8CF90DB9C16}" presName="ThreeConn_2-3" presStyleLbl="fgAccFollowNode1" presStyleIdx="1" presStyleCnt="2">
        <dgm:presLayoutVars>
          <dgm:bulletEnabled val="1"/>
        </dgm:presLayoutVars>
      </dgm:prSet>
      <dgm:spPr/>
    </dgm:pt>
    <dgm:pt modelId="{26AF2DB3-3746-49B5-951A-7D4FC70D87E7}" type="pres">
      <dgm:prSet presAssocID="{9638B9AA-A284-488A-99BB-A8CF90DB9C16}" presName="ThreeNodes_1_text" presStyleLbl="node1" presStyleIdx="2" presStyleCnt="3">
        <dgm:presLayoutVars>
          <dgm:bulletEnabled val="1"/>
        </dgm:presLayoutVars>
      </dgm:prSet>
      <dgm:spPr/>
    </dgm:pt>
    <dgm:pt modelId="{5E72C1D2-A2E0-43D5-B849-80BEA3D2C22F}" type="pres">
      <dgm:prSet presAssocID="{9638B9AA-A284-488A-99BB-A8CF90DB9C16}" presName="ThreeNodes_2_text" presStyleLbl="node1" presStyleIdx="2" presStyleCnt="3">
        <dgm:presLayoutVars>
          <dgm:bulletEnabled val="1"/>
        </dgm:presLayoutVars>
      </dgm:prSet>
      <dgm:spPr/>
    </dgm:pt>
    <dgm:pt modelId="{BD8259E9-24EE-49E5-80C2-6F081B8132C7}" type="pres">
      <dgm:prSet presAssocID="{9638B9AA-A284-488A-99BB-A8CF90DB9C16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140731BB-5EAD-421E-804D-3AD7BF99C4CE}" srcId="{9638B9AA-A284-488A-99BB-A8CF90DB9C16}" destId="{150FB8D0-BB1D-4EAC-B971-5BF1B45A9149}" srcOrd="2" destOrd="0" parTransId="{2CEA821E-F179-40AE-90A1-528C745B1C89}" sibTransId="{3F737BA6-27F7-451C-95E8-53C8EC5E2F29}"/>
    <dgm:cxn modelId="{6C185657-CE05-4406-A2E4-77F94D4B1A18}" srcId="{9638B9AA-A284-488A-99BB-A8CF90DB9C16}" destId="{87FE1502-CF1C-468D-928E-0263E5B75383}" srcOrd="1" destOrd="0" parTransId="{717FEA71-D598-442D-B626-F838F80ABE58}" sibTransId="{178D2196-1AC6-458F-AD0E-7C10561163ED}"/>
    <dgm:cxn modelId="{344D98AA-2C78-4DA0-839F-BA24C3974221}" type="presOf" srcId="{178D2196-1AC6-458F-AD0E-7C10561163ED}" destId="{E728B2F0-5B26-41DA-B55F-DC432ACF4311}" srcOrd="0" destOrd="0" presId="urn:microsoft.com/office/officeart/2005/8/layout/vProcess5"/>
    <dgm:cxn modelId="{77BA5029-20EE-4120-A2C5-003B8ADE669D}" srcId="{9638B9AA-A284-488A-99BB-A8CF90DB9C16}" destId="{38D06637-91F1-424B-AA38-78330CEAEC62}" srcOrd="0" destOrd="0" parTransId="{F89C2AFA-49FE-4D8E-B670-AA028FA28252}" sibTransId="{39738C5B-A0B1-45DC-BA43-5843B00A1031}"/>
    <dgm:cxn modelId="{32C1131B-B47E-464E-8243-4F1A3920A496}" type="presOf" srcId="{87FE1502-CF1C-468D-928E-0263E5B75383}" destId="{4F621B29-B3C6-4DF2-A467-652E88DD7AC4}" srcOrd="0" destOrd="0" presId="urn:microsoft.com/office/officeart/2005/8/layout/vProcess5"/>
    <dgm:cxn modelId="{195D59CC-BC23-409A-812E-ADF6FD7E193E}" type="presOf" srcId="{39738C5B-A0B1-45DC-BA43-5843B00A1031}" destId="{C2D853C8-1B6F-457C-B2F8-40CF901BC80D}" srcOrd="0" destOrd="0" presId="urn:microsoft.com/office/officeart/2005/8/layout/vProcess5"/>
    <dgm:cxn modelId="{A78726FD-B721-4A77-B347-841EBC74AE96}" type="presOf" srcId="{150FB8D0-BB1D-4EAC-B971-5BF1B45A9149}" destId="{BD8259E9-24EE-49E5-80C2-6F081B8132C7}" srcOrd="1" destOrd="0" presId="urn:microsoft.com/office/officeart/2005/8/layout/vProcess5"/>
    <dgm:cxn modelId="{DD6A6ACE-E614-429D-A7DA-6ECD7AF91732}" type="presOf" srcId="{87FE1502-CF1C-468D-928E-0263E5B75383}" destId="{5E72C1D2-A2E0-43D5-B849-80BEA3D2C22F}" srcOrd="1" destOrd="0" presId="urn:microsoft.com/office/officeart/2005/8/layout/vProcess5"/>
    <dgm:cxn modelId="{5D567971-0EC0-45E6-A9B6-426492854982}" type="presOf" srcId="{38D06637-91F1-424B-AA38-78330CEAEC62}" destId="{26AF2DB3-3746-49B5-951A-7D4FC70D87E7}" srcOrd="1" destOrd="0" presId="urn:microsoft.com/office/officeart/2005/8/layout/vProcess5"/>
    <dgm:cxn modelId="{A0CF49F2-AF49-4FAF-8A07-5BF0E5BF9A70}" type="presOf" srcId="{38D06637-91F1-424B-AA38-78330CEAEC62}" destId="{D76B67AE-A6F9-4E3C-843F-3EF21FEC86CB}" srcOrd="0" destOrd="0" presId="urn:microsoft.com/office/officeart/2005/8/layout/vProcess5"/>
    <dgm:cxn modelId="{D2290334-0EBC-465A-9EDD-C1B3758F1E8F}" type="presOf" srcId="{150FB8D0-BB1D-4EAC-B971-5BF1B45A9149}" destId="{5CD4465F-451C-469F-9656-F19187E8C889}" srcOrd="0" destOrd="0" presId="urn:microsoft.com/office/officeart/2005/8/layout/vProcess5"/>
    <dgm:cxn modelId="{437007B5-C478-4A55-BB30-C81924A48EC0}" type="presOf" srcId="{9638B9AA-A284-488A-99BB-A8CF90DB9C16}" destId="{63713561-6CD9-4308-87B7-56AE14FE103B}" srcOrd="0" destOrd="0" presId="urn:microsoft.com/office/officeart/2005/8/layout/vProcess5"/>
    <dgm:cxn modelId="{7DB0409E-8AA2-4FDA-96EA-1091C95FE671}" type="presParOf" srcId="{63713561-6CD9-4308-87B7-56AE14FE103B}" destId="{926D7739-667B-4021-BC8B-EAF737E42306}" srcOrd="0" destOrd="0" presId="urn:microsoft.com/office/officeart/2005/8/layout/vProcess5"/>
    <dgm:cxn modelId="{DC97400D-313E-4C14-89AE-131F10FF991B}" type="presParOf" srcId="{63713561-6CD9-4308-87B7-56AE14FE103B}" destId="{D76B67AE-A6F9-4E3C-843F-3EF21FEC86CB}" srcOrd="1" destOrd="0" presId="urn:microsoft.com/office/officeart/2005/8/layout/vProcess5"/>
    <dgm:cxn modelId="{C5C86EEE-90E9-4C95-ABB2-CEFFF0D0F36F}" type="presParOf" srcId="{63713561-6CD9-4308-87B7-56AE14FE103B}" destId="{4F621B29-B3C6-4DF2-A467-652E88DD7AC4}" srcOrd="2" destOrd="0" presId="urn:microsoft.com/office/officeart/2005/8/layout/vProcess5"/>
    <dgm:cxn modelId="{C52E5264-7CC2-4D63-816C-ADEAD633875C}" type="presParOf" srcId="{63713561-6CD9-4308-87B7-56AE14FE103B}" destId="{5CD4465F-451C-469F-9656-F19187E8C889}" srcOrd="3" destOrd="0" presId="urn:microsoft.com/office/officeart/2005/8/layout/vProcess5"/>
    <dgm:cxn modelId="{2EBF0FEA-EFBB-43FD-B9E4-FC19C541C35F}" type="presParOf" srcId="{63713561-6CD9-4308-87B7-56AE14FE103B}" destId="{C2D853C8-1B6F-457C-B2F8-40CF901BC80D}" srcOrd="4" destOrd="0" presId="urn:microsoft.com/office/officeart/2005/8/layout/vProcess5"/>
    <dgm:cxn modelId="{3CA020B6-E6FF-4D00-BADF-538D24218E06}" type="presParOf" srcId="{63713561-6CD9-4308-87B7-56AE14FE103B}" destId="{E728B2F0-5B26-41DA-B55F-DC432ACF4311}" srcOrd="5" destOrd="0" presId="urn:microsoft.com/office/officeart/2005/8/layout/vProcess5"/>
    <dgm:cxn modelId="{861B463C-5C19-40BB-9734-91E384A81116}" type="presParOf" srcId="{63713561-6CD9-4308-87B7-56AE14FE103B}" destId="{26AF2DB3-3746-49B5-951A-7D4FC70D87E7}" srcOrd="6" destOrd="0" presId="urn:microsoft.com/office/officeart/2005/8/layout/vProcess5"/>
    <dgm:cxn modelId="{43D40AB2-AC1B-4769-839F-05D95E78E8A9}" type="presParOf" srcId="{63713561-6CD9-4308-87B7-56AE14FE103B}" destId="{5E72C1D2-A2E0-43D5-B849-80BEA3D2C22F}" srcOrd="7" destOrd="0" presId="urn:microsoft.com/office/officeart/2005/8/layout/vProcess5"/>
    <dgm:cxn modelId="{9DA59E75-43FD-4009-AF65-D2FA5100D65D}" type="presParOf" srcId="{63713561-6CD9-4308-87B7-56AE14FE103B}" destId="{BD8259E9-24EE-49E5-80C2-6F081B8132C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F74D97-B450-433C-B9B5-C195AA743EEA}" type="doc">
      <dgm:prSet loTypeId="urn:microsoft.com/office/officeart/2005/8/layout/radial6" loCatId="relationship" qsTypeId="urn:microsoft.com/office/officeart/2005/8/quickstyle/simple4" qsCatId="simple" csTypeId="urn:microsoft.com/office/officeart/2005/8/colors/colorful5" csCatId="colorful" phldr="1"/>
      <dgm:spPr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</dgm:spPr>
      <dgm:t>
        <a:bodyPr/>
        <a:lstStyle/>
        <a:p>
          <a:pPr latinLnBrk="1"/>
          <a:endParaRPr lang="ko-KR" altLang="en-US"/>
        </a:p>
      </dgm:t>
    </dgm:pt>
    <dgm:pt modelId="{E440BAFA-8AD5-434E-9496-558FC6E498B1}">
      <dgm:prSet phldrT="[텍스트]" custT="1"/>
      <dgm:spPr>
        <a:gradFill rotWithShape="0">
          <a:gsLst>
            <a:gs pos="0">
              <a:srgbClr val="000000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00000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00000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gm:spPr>
      <dgm:t>
        <a:bodyPr/>
        <a:lstStyle/>
        <a:p>
          <a:pPr latinLnBrk="1"/>
          <a:r>
            <a:rPr kumimoji="0" lang="en-US" altLang="ko-KR" sz="900" b="1" dirty="0">
              <a:solidFill>
                <a:srgbClr val="FFFFFF"/>
              </a:solidFill>
              <a:latin typeface="+mn-lt"/>
              <a:ea typeface="Arial Unicode MS" pitchFamily="50" charset="-127"/>
              <a:cs typeface="+mn-cs"/>
            </a:rPr>
            <a:t>GAMOS</a:t>
          </a:r>
          <a:endParaRPr lang="ko-KR" altLang="en-US" sz="900" dirty="0">
            <a:solidFill>
              <a:srgbClr val="FFFFFF"/>
            </a:solidFill>
            <a:latin typeface="+mn-lt"/>
            <a:ea typeface="Arial Unicode MS" pitchFamily="50" charset="-127"/>
            <a:cs typeface="+mn-cs"/>
          </a:endParaRPr>
        </a:p>
      </dgm:t>
    </dgm:pt>
    <dgm:pt modelId="{63E04349-D7F6-4B0E-BB2D-FE786FBF81B6}" type="parTrans" cxnId="{8201461C-A230-4EFE-A964-175E32F2EF75}">
      <dgm:prSet/>
      <dgm:spPr/>
      <dgm:t>
        <a:bodyPr/>
        <a:lstStyle/>
        <a:p>
          <a:pPr latinLnBrk="1"/>
          <a:endParaRPr lang="ko-KR" altLang="en-US" sz="1800"/>
        </a:p>
      </dgm:t>
    </dgm:pt>
    <dgm:pt modelId="{8D39E682-9F77-47E9-9B18-8F826A55D166}" type="sibTrans" cxnId="{8201461C-A230-4EFE-A964-175E32F2EF75}">
      <dgm:prSet/>
      <dgm:spPr/>
      <dgm:t>
        <a:bodyPr/>
        <a:lstStyle/>
        <a:p>
          <a:pPr latinLnBrk="1"/>
          <a:endParaRPr lang="ko-KR" altLang="en-US" sz="1800"/>
        </a:p>
      </dgm:t>
    </dgm:pt>
    <dgm:pt modelId="{013E3B0D-5828-48BB-AC3D-6E23CF756F2E}">
      <dgm:prSet phldrT="[텍스트]" custT="1"/>
      <dgm:spPr>
        <a:gradFill rotWithShape="0">
          <a:gsLst>
            <a:gs pos="0">
              <a:srgbClr val="E2E2A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E2E2A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E2E2A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gm:spPr>
      <dgm:t>
        <a:bodyPr/>
        <a:lstStyle/>
        <a:p>
          <a:pPr latinLnBrk="1"/>
          <a:r>
            <a:rPr lang="en-US" altLang="ko-KR" sz="600" dirty="0">
              <a:solidFill>
                <a:srgbClr val="FFFFFF"/>
              </a:solidFill>
              <a:latin typeface="+mn-lt"/>
              <a:ea typeface="Arial Unicode MS" pitchFamily="50" charset="-127"/>
              <a:cs typeface="+mn-cs"/>
            </a:rPr>
            <a:t>GDEWS</a:t>
          </a:r>
          <a:endParaRPr lang="ko-KR" altLang="en-US" sz="600" dirty="0">
            <a:solidFill>
              <a:srgbClr val="FFFFFF"/>
            </a:solidFill>
            <a:latin typeface="+mn-lt"/>
            <a:ea typeface="Arial Unicode MS" pitchFamily="50" charset="-127"/>
            <a:cs typeface="+mn-cs"/>
          </a:endParaRPr>
        </a:p>
      </dgm:t>
    </dgm:pt>
    <dgm:pt modelId="{6C17FE35-71B4-4C89-8085-F599FACC34A5}" type="parTrans" cxnId="{0C6CB39C-F6D2-44A2-9910-5D521FA5E157}">
      <dgm:prSet/>
      <dgm:spPr/>
      <dgm:t>
        <a:bodyPr/>
        <a:lstStyle/>
        <a:p>
          <a:pPr latinLnBrk="1"/>
          <a:endParaRPr lang="ko-KR" altLang="en-US" sz="1800"/>
        </a:p>
      </dgm:t>
    </dgm:pt>
    <dgm:pt modelId="{E1EC3147-5B33-4817-A4B8-BE7D2BA3A2AA}" type="sibTrans" cxnId="{0C6CB39C-F6D2-44A2-9910-5D521FA5E157}">
      <dgm:prSet/>
      <dgm:spPr>
        <a:gradFill rotWithShape="0">
          <a:gsLst>
            <a:gs pos="0">
              <a:srgbClr val="E2E2A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E2E2A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E2E2A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gm:spPr>
      <dgm:t>
        <a:bodyPr/>
        <a:lstStyle/>
        <a:p>
          <a:pPr latinLnBrk="1"/>
          <a:endParaRPr lang="ko-KR" altLang="en-US" sz="1800"/>
        </a:p>
      </dgm:t>
    </dgm:pt>
    <dgm:pt modelId="{B3E323BA-BC91-4BDF-AD98-49B9C2505E5F}">
      <dgm:prSet phldrT="[텍스트]" custT="1"/>
      <dgm:spPr>
        <a:gradFill rotWithShape="0">
          <a:gsLst>
            <a:gs pos="0">
              <a:srgbClr val="E2E2AA">
                <a:hueOff val="2400000"/>
                <a:satOff val="-9707"/>
                <a:lumOff val="-10850"/>
                <a:alphaOff val="0"/>
                <a:shade val="51000"/>
                <a:satMod val="130000"/>
              </a:srgbClr>
            </a:gs>
            <a:gs pos="80000">
              <a:srgbClr val="E2E2AA">
                <a:hueOff val="2400000"/>
                <a:satOff val="-9707"/>
                <a:lumOff val="-10850"/>
                <a:alphaOff val="0"/>
                <a:shade val="93000"/>
                <a:satMod val="130000"/>
              </a:srgbClr>
            </a:gs>
            <a:gs pos="100000">
              <a:srgbClr val="E2E2AA">
                <a:hueOff val="2400000"/>
                <a:satOff val="-9707"/>
                <a:lumOff val="-10850"/>
                <a:alphaOff val="0"/>
                <a:shade val="94000"/>
                <a:satMod val="135000"/>
              </a:srgbClr>
            </a:gs>
          </a:gsLst>
          <a:lin ang="16200000" scaled="0"/>
        </a:gradFill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gm:spPr>
      <dgm:t>
        <a:bodyPr/>
        <a:lstStyle/>
        <a:p>
          <a:pPr latinLnBrk="1"/>
          <a:r>
            <a:rPr lang="en-US" altLang="ko-KR" sz="600" dirty="0">
              <a:solidFill>
                <a:srgbClr val="FFFFFF"/>
              </a:solidFill>
              <a:latin typeface="+mn-lt"/>
              <a:ea typeface="Arial Unicode MS" pitchFamily="50" charset="-127"/>
              <a:cs typeface="+mn-cs"/>
            </a:rPr>
            <a:t>GLUMS</a:t>
          </a:r>
          <a:endParaRPr lang="ko-KR" altLang="en-US" sz="600" dirty="0">
            <a:solidFill>
              <a:srgbClr val="FFFFFF"/>
            </a:solidFill>
            <a:latin typeface="+mn-lt"/>
            <a:ea typeface="Arial Unicode MS" pitchFamily="50" charset="-127"/>
            <a:cs typeface="+mn-cs"/>
          </a:endParaRPr>
        </a:p>
      </dgm:t>
    </dgm:pt>
    <dgm:pt modelId="{27D7A1CB-A124-4C09-8E90-9B102E14383D}" type="parTrans" cxnId="{9CDC6DBA-C4D3-4425-AFCB-2A674568469F}">
      <dgm:prSet/>
      <dgm:spPr/>
      <dgm:t>
        <a:bodyPr/>
        <a:lstStyle/>
        <a:p>
          <a:pPr latinLnBrk="1"/>
          <a:endParaRPr lang="ko-KR" altLang="en-US" sz="1800"/>
        </a:p>
      </dgm:t>
    </dgm:pt>
    <dgm:pt modelId="{EE9F198A-4D85-4F1E-A953-181856BEC8ED}" type="sibTrans" cxnId="{9CDC6DBA-C4D3-4425-AFCB-2A674568469F}">
      <dgm:prSet/>
      <dgm:spPr>
        <a:gradFill rotWithShape="0">
          <a:gsLst>
            <a:gs pos="0">
              <a:srgbClr val="E2E2AA">
                <a:hueOff val="2400000"/>
                <a:satOff val="-9707"/>
                <a:lumOff val="-10850"/>
                <a:alphaOff val="0"/>
                <a:shade val="51000"/>
                <a:satMod val="130000"/>
              </a:srgbClr>
            </a:gs>
            <a:gs pos="80000">
              <a:srgbClr val="E2E2AA">
                <a:hueOff val="2400000"/>
                <a:satOff val="-9707"/>
                <a:lumOff val="-10850"/>
                <a:alphaOff val="0"/>
                <a:shade val="93000"/>
                <a:satMod val="130000"/>
              </a:srgbClr>
            </a:gs>
            <a:gs pos="100000">
              <a:srgbClr val="E2E2AA">
                <a:hueOff val="2400000"/>
                <a:satOff val="-9707"/>
                <a:lumOff val="-10850"/>
                <a:alphaOff val="0"/>
                <a:shade val="94000"/>
                <a:satMod val="135000"/>
              </a:srgbClr>
            </a:gs>
          </a:gsLst>
          <a:lin ang="16200000" scaled="0"/>
        </a:gradFill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gm:spPr>
      <dgm:t>
        <a:bodyPr/>
        <a:lstStyle/>
        <a:p>
          <a:pPr latinLnBrk="1"/>
          <a:endParaRPr lang="ko-KR" altLang="en-US" sz="1800"/>
        </a:p>
      </dgm:t>
    </dgm:pt>
    <dgm:pt modelId="{E466C894-F09D-4486-A125-EB99F994D113}">
      <dgm:prSet phldrT="[텍스트]" custT="1"/>
      <dgm:spPr>
        <a:gradFill rotWithShape="0">
          <a:gsLst>
            <a:gs pos="0">
              <a:srgbClr val="E2E2AA">
                <a:hueOff val="4800000"/>
                <a:satOff val="-19415"/>
                <a:lumOff val="-21699"/>
                <a:alphaOff val="0"/>
                <a:shade val="51000"/>
                <a:satMod val="130000"/>
              </a:srgbClr>
            </a:gs>
            <a:gs pos="80000">
              <a:srgbClr val="E2E2AA">
                <a:hueOff val="4800000"/>
                <a:satOff val="-19415"/>
                <a:lumOff val="-21699"/>
                <a:alphaOff val="0"/>
                <a:shade val="93000"/>
                <a:satMod val="130000"/>
              </a:srgbClr>
            </a:gs>
            <a:gs pos="100000">
              <a:srgbClr val="E2E2AA">
                <a:hueOff val="4800000"/>
                <a:satOff val="-19415"/>
                <a:lumOff val="-21699"/>
                <a:alphaOff val="0"/>
                <a:shade val="94000"/>
                <a:satMod val="135000"/>
              </a:srgbClr>
            </a:gs>
          </a:gsLst>
          <a:lin ang="16200000" scaled="0"/>
        </a:gradFill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gm:spPr>
      <dgm:t>
        <a:bodyPr/>
        <a:lstStyle/>
        <a:p>
          <a:pPr latinLnBrk="1"/>
          <a:r>
            <a:rPr lang="en-US" altLang="ko-KR" sz="600" dirty="0">
              <a:solidFill>
                <a:srgbClr val="FFFFFF"/>
              </a:solidFill>
              <a:latin typeface="+mn-lt"/>
              <a:ea typeface="Arial Unicode MS" pitchFamily="50" charset="-127"/>
              <a:cs typeface="+mn-cs"/>
            </a:rPr>
            <a:t>GWHAS</a:t>
          </a:r>
          <a:endParaRPr lang="ko-KR" altLang="en-US" sz="600" dirty="0">
            <a:solidFill>
              <a:srgbClr val="FFFFFF"/>
            </a:solidFill>
            <a:latin typeface="+mn-lt"/>
            <a:ea typeface="Arial Unicode MS" pitchFamily="50" charset="-127"/>
            <a:cs typeface="+mn-cs"/>
          </a:endParaRPr>
        </a:p>
      </dgm:t>
    </dgm:pt>
    <dgm:pt modelId="{5B1ABC16-BA69-47FB-A973-0BA20C5C23CA}" type="parTrans" cxnId="{2F3DF4CD-408E-4845-BBF2-EA03D2A2DBB7}">
      <dgm:prSet/>
      <dgm:spPr/>
      <dgm:t>
        <a:bodyPr/>
        <a:lstStyle/>
        <a:p>
          <a:pPr latinLnBrk="1"/>
          <a:endParaRPr lang="ko-KR" altLang="en-US" sz="1800"/>
        </a:p>
      </dgm:t>
    </dgm:pt>
    <dgm:pt modelId="{B118111E-BB65-4140-9C44-C75DF52DC8C8}" type="sibTrans" cxnId="{2F3DF4CD-408E-4845-BBF2-EA03D2A2DBB7}">
      <dgm:prSet/>
      <dgm:spPr>
        <a:gradFill rotWithShape="0">
          <a:gsLst>
            <a:gs pos="0">
              <a:srgbClr val="E2E2AA">
                <a:hueOff val="4800000"/>
                <a:satOff val="-19415"/>
                <a:lumOff val="-21699"/>
                <a:alphaOff val="0"/>
                <a:shade val="51000"/>
                <a:satMod val="130000"/>
              </a:srgbClr>
            </a:gs>
            <a:gs pos="80000">
              <a:srgbClr val="E2E2AA">
                <a:hueOff val="4800000"/>
                <a:satOff val="-19415"/>
                <a:lumOff val="-21699"/>
                <a:alphaOff val="0"/>
                <a:shade val="93000"/>
                <a:satMod val="130000"/>
              </a:srgbClr>
            </a:gs>
            <a:gs pos="100000">
              <a:srgbClr val="E2E2AA">
                <a:hueOff val="4800000"/>
                <a:satOff val="-19415"/>
                <a:lumOff val="-21699"/>
                <a:alphaOff val="0"/>
                <a:shade val="94000"/>
                <a:satMod val="135000"/>
              </a:srgbClr>
            </a:gs>
          </a:gsLst>
          <a:lin ang="16200000" scaled="0"/>
        </a:gradFill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gm:spPr>
      <dgm:t>
        <a:bodyPr/>
        <a:lstStyle/>
        <a:p>
          <a:pPr latinLnBrk="1"/>
          <a:endParaRPr lang="ko-KR" altLang="en-US" sz="1800"/>
        </a:p>
      </dgm:t>
    </dgm:pt>
    <dgm:pt modelId="{4E9444B3-BC49-4FB8-9724-3C1121965387}">
      <dgm:prSet phldrT="[텍스트]" custT="1"/>
      <dgm:spPr>
        <a:gradFill rotWithShape="0">
          <a:gsLst>
            <a:gs pos="0">
              <a:srgbClr val="E2E2AA">
                <a:hueOff val="7200000"/>
                <a:satOff val="-29122"/>
                <a:lumOff val="-32549"/>
                <a:alphaOff val="0"/>
                <a:shade val="51000"/>
                <a:satMod val="130000"/>
              </a:srgbClr>
            </a:gs>
            <a:gs pos="80000">
              <a:srgbClr val="E2E2AA">
                <a:hueOff val="7200000"/>
                <a:satOff val="-29122"/>
                <a:lumOff val="-32549"/>
                <a:alphaOff val="0"/>
                <a:shade val="93000"/>
                <a:satMod val="130000"/>
              </a:srgbClr>
            </a:gs>
            <a:gs pos="100000">
              <a:srgbClr val="E2E2AA">
                <a:hueOff val="7200000"/>
                <a:satOff val="-29122"/>
                <a:lumOff val="-32549"/>
                <a:alphaOff val="0"/>
                <a:shade val="94000"/>
                <a:satMod val="135000"/>
              </a:srgbClr>
            </a:gs>
          </a:gsLst>
          <a:lin ang="16200000" scaled="0"/>
        </a:gradFill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gm:spPr>
      <dgm:t>
        <a:bodyPr/>
        <a:lstStyle/>
        <a:p>
          <a:pPr latinLnBrk="1"/>
          <a:r>
            <a:rPr lang="en-US" altLang="ko-KR" sz="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50" charset="-127"/>
              <a:cs typeface="+mn-cs"/>
            </a:rPr>
            <a:t>GAPON</a:t>
          </a:r>
          <a:endParaRPr lang="ko-KR" altLang="en-US" sz="6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Arial Unicode MS" pitchFamily="50" charset="-127"/>
            <a:cs typeface="+mn-cs"/>
          </a:endParaRPr>
        </a:p>
      </dgm:t>
    </dgm:pt>
    <dgm:pt modelId="{00E0E7C1-B595-4DAE-ABAF-18D2E27E0FE7}" type="parTrans" cxnId="{9D2E7AD2-B39A-44F5-98A4-19DDC3413ED7}">
      <dgm:prSet/>
      <dgm:spPr/>
      <dgm:t>
        <a:bodyPr/>
        <a:lstStyle/>
        <a:p>
          <a:pPr latinLnBrk="1"/>
          <a:endParaRPr lang="ko-KR" altLang="en-US" sz="1800"/>
        </a:p>
      </dgm:t>
    </dgm:pt>
    <dgm:pt modelId="{D29E0075-6CAB-4828-8A5B-5BE03D0B27D6}" type="sibTrans" cxnId="{9D2E7AD2-B39A-44F5-98A4-19DDC3413ED7}">
      <dgm:prSet/>
      <dgm:spPr>
        <a:gradFill rotWithShape="0">
          <a:gsLst>
            <a:gs pos="0">
              <a:srgbClr val="E2E2AA">
                <a:hueOff val="7200000"/>
                <a:satOff val="-29122"/>
                <a:lumOff val="-32549"/>
                <a:alphaOff val="0"/>
                <a:shade val="51000"/>
                <a:satMod val="130000"/>
              </a:srgbClr>
            </a:gs>
            <a:gs pos="80000">
              <a:srgbClr val="E2E2AA">
                <a:hueOff val="7200000"/>
                <a:satOff val="-29122"/>
                <a:lumOff val="-32549"/>
                <a:alphaOff val="0"/>
                <a:shade val="93000"/>
                <a:satMod val="130000"/>
              </a:srgbClr>
            </a:gs>
            <a:gs pos="100000">
              <a:srgbClr val="E2E2AA">
                <a:hueOff val="7200000"/>
                <a:satOff val="-29122"/>
                <a:lumOff val="-32549"/>
                <a:alphaOff val="0"/>
                <a:shade val="94000"/>
                <a:satMod val="135000"/>
              </a:srgbClr>
            </a:gs>
          </a:gsLst>
          <a:lin ang="16200000" scaled="0"/>
        </a:gradFill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gm:spPr>
      <dgm:t>
        <a:bodyPr/>
        <a:lstStyle/>
        <a:p>
          <a:pPr latinLnBrk="1"/>
          <a:endParaRPr lang="ko-KR" altLang="en-US" sz="1800"/>
        </a:p>
      </dgm:t>
    </dgm:pt>
    <dgm:pt modelId="{96EC5DD4-0DBA-42BC-AFD0-F304DC90EC7C}" type="pres">
      <dgm:prSet presAssocID="{E1F74D97-B450-433C-B9B5-C195AA743EE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CA44637-C4ED-4530-B684-49C7ED9E2DED}" type="pres">
      <dgm:prSet presAssocID="{E440BAFA-8AD5-434E-9496-558FC6E498B1}" presName="centerShape" presStyleLbl="node0" presStyleIdx="0" presStyleCnt="1"/>
      <dgm:spPr>
        <a:xfrm>
          <a:off x="2328416" y="1312416"/>
          <a:ext cx="1439167" cy="1439167"/>
        </a:xfrm>
        <a:prstGeom prst="ellipse">
          <a:avLst/>
        </a:prstGeom>
      </dgm:spPr>
    </dgm:pt>
    <dgm:pt modelId="{73517914-798E-477C-AD5E-9885ACBA1012}" type="pres">
      <dgm:prSet presAssocID="{013E3B0D-5828-48BB-AC3D-6E23CF756F2E}" presName="node" presStyleLbl="node1" presStyleIdx="0" presStyleCnt="4">
        <dgm:presLayoutVars>
          <dgm:bulletEnabled val="1"/>
        </dgm:presLayoutVars>
      </dgm:prSet>
      <dgm:spPr>
        <a:xfrm>
          <a:off x="2544291" y="1843"/>
          <a:ext cx="1007417" cy="1007417"/>
        </a:xfrm>
        <a:prstGeom prst="ellipse">
          <a:avLst/>
        </a:prstGeom>
      </dgm:spPr>
    </dgm:pt>
    <dgm:pt modelId="{1634D371-4319-4DFB-9522-DE44F79F7860}" type="pres">
      <dgm:prSet presAssocID="{013E3B0D-5828-48BB-AC3D-6E23CF756F2E}" presName="dummy" presStyleCnt="0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gm:spPr>
    </dgm:pt>
    <dgm:pt modelId="{32EDE52C-B35E-4A8B-9651-4A39718AB7DA}" type="pres">
      <dgm:prSet presAssocID="{E1EC3147-5B33-4817-A4B8-BE7D2BA3A2AA}" presName="sibTrans" presStyleLbl="sibTrans2D1" presStyleIdx="0" presStyleCnt="4"/>
      <dgm:spPr>
        <a:xfrm>
          <a:off x="1485285" y="469285"/>
          <a:ext cx="3125428" cy="3125428"/>
        </a:xfrm>
        <a:prstGeom prst="blockArc">
          <a:avLst>
            <a:gd name="adj1" fmla="val 16200000"/>
            <a:gd name="adj2" fmla="val 0"/>
            <a:gd name="adj3" fmla="val 4642"/>
          </a:avLst>
        </a:prstGeom>
      </dgm:spPr>
    </dgm:pt>
    <dgm:pt modelId="{5C721657-984B-410F-BC68-679C30DC56F8}" type="pres">
      <dgm:prSet presAssocID="{B3E323BA-BC91-4BDF-AD98-49B9C2505E5F}" presName="node" presStyleLbl="node1" presStyleIdx="1" presStyleCnt="4">
        <dgm:presLayoutVars>
          <dgm:bulletEnabled val="1"/>
        </dgm:presLayoutVars>
      </dgm:prSet>
      <dgm:spPr>
        <a:xfrm>
          <a:off x="4070738" y="1528291"/>
          <a:ext cx="1007417" cy="1007417"/>
        </a:xfrm>
        <a:prstGeom prst="ellipse">
          <a:avLst/>
        </a:prstGeom>
      </dgm:spPr>
    </dgm:pt>
    <dgm:pt modelId="{AD202D2F-D1EF-48FE-B071-B1DE81E57BE1}" type="pres">
      <dgm:prSet presAssocID="{B3E323BA-BC91-4BDF-AD98-49B9C2505E5F}" presName="dummy" presStyleCnt="0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gm:spPr>
    </dgm:pt>
    <dgm:pt modelId="{AC9ACB4F-348D-4862-9466-1BEEC877E424}" type="pres">
      <dgm:prSet presAssocID="{EE9F198A-4D85-4F1E-A953-181856BEC8ED}" presName="sibTrans" presStyleLbl="sibTrans2D1" presStyleIdx="1" presStyleCnt="4"/>
      <dgm:spPr>
        <a:xfrm>
          <a:off x="1485285" y="469285"/>
          <a:ext cx="3125428" cy="3125428"/>
        </a:xfrm>
        <a:prstGeom prst="blockArc">
          <a:avLst>
            <a:gd name="adj1" fmla="val 0"/>
            <a:gd name="adj2" fmla="val 5400000"/>
            <a:gd name="adj3" fmla="val 4642"/>
          </a:avLst>
        </a:prstGeom>
      </dgm:spPr>
    </dgm:pt>
    <dgm:pt modelId="{41FD4D18-32ED-49D1-A973-5BCA3266552A}" type="pres">
      <dgm:prSet presAssocID="{E466C894-F09D-4486-A125-EB99F994D113}" presName="node" presStyleLbl="node1" presStyleIdx="2" presStyleCnt="4">
        <dgm:presLayoutVars>
          <dgm:bulletEnabled val="1"/>
        </dgm:presLayoutVars>
      </dgm:prSet>
      <dgm:spPr>
        <a:xfrm>
          <a:off x="2544291" y="3054738"/>
          <a:ext cx="1007417" cy="1007417"/>
        </a:xfrm>
        <a:prstGeom prst="ellipse">
          <a:avLst/>
        </a:prstGeom>
      </dgm:spPr>
    </dgm:pt>
    <dgm:pt modelId="{0EDDA0E0-2F27-41A4-A88E-6280BA4F5BB2}" type="pres">
      <dgm:prSet presAssocID="{E466C894-F09D-4486-A125-EB99F994D113}" presName="dummy" presStyleCnt="0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gm:spPr>
    </dgm:pt>
    <dgm:pt modelId="{88C22D10-F251-434F-BBBC-2ABA3230545A}" type="pres">
      <dgm:prSet presAssocID="{B118111E-BB65-4140-9C44-C75DF52DC8C8}" presName="sibTrans" presStyleLbl="sibTrans2D1" presStyleIdx="2" presStyleCnt="4"/>
      <dgm:spPr>
        <a:xfrm>
          <a:off x="1485285" y="469285"/>
          <a:ext cx="3125428" cy="3125428"/>
        </a:xfrm>
        <a:prstGeom prst="blockArc">
          <a:avLst>
            <a:gd name="adj1" fmla="val 5400000"/>
            <a:gd name="adj2" fmla="val 10800000"/>
            <a:gd name="adj3" fmla="val 4642"/>
          </a:avLst>
        </a:prstGeom>
      </dgm:spPr>
    </dgm:pt>
    <dgm:pt modelId="{106B0E2B-8483-4ADB-9429-900B2C24CD58}" type="pres">
      <dgm:prSet presAssocID="{4E9444B3-BC49-4FB8-9724-3C1121965387}" presName="node" presStyleLbl="node1" presStyleIdx="3" presStyleCnt="4">
        <dgm:presLayoutVars>
          <dgm:bulletEnabled val="1"/>
        </dgm:presLayoutVars>
      </dgm:prSet>
      <dgm:spPr>
        <a:xfrm>
          <a:off x="1017843" y="1528291"/>
          <a:ext cx="1007417" cy="1007417"/>
        </a:xfrm>
        <a:prstGeom prst="ellipse">
          <a:avLst/>
        </a:prstGeom>
      </dgm:spPr>
    </dgm:pt>
    <dgm:pt modelId="{C0F0AE49-A7D6-4C87-A8FB-5BC6CA0FB77F}" type="pres">
      <dgm:prSet presAssocID="{4E9444B3-BC49-4FB8-9724-3C1121965387}" presName="dummy" presStyleCnt="0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gm:spPr>
    </dgm:pt>
    <dgm:pt modelId="{2BBF63BA-04D2-46E6-B4E8-E79ECEAC0A96}" type="pres">
      <dgm:prSet presAssocID="{D29E0075-6CAB-4828-8A5B-5BE03D0B27D6}" presName="sibTrans" presStyleLbl="sibTrans2D1" presStyleIdx="3" presStyleCnt="4"/>
      <dgm:spPr>
        <a:xfrm>
          <a:off x="1485285" y="469285"/>
          <a:ext cx="3125428" cy="3125428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</dgm:spPr>
    </dgm:pt>
  </dgm:ptLst>
  <dgm:cxnLst>
    <dgm:cxn modelId="{089C5AB8-C2EB-4AB8-8CFD-F109B4672DFE}" type="presOf" srcId="{E466C894-F09D-4486-A125-EB99F994D113}" destId="{41FD4D18-32ED-49D1-A973-5BCA3266552A}" srcOrd="0" destOrd="0" presId="urn:microsoft.com/office/officeart/2005/8/layout/radial6"/>
    <dgm:cxn modelId="{0C6CB39C-F6D2-44A2-9910-5D521FA5E157}" srcId="{E440BAFA-8AD5-434E-9496-558FC6E498B1}" destId="{013E3B0D-5828-48BB-AC3D-6E23CF756F2E}" srcOrd="0" destOrd="0" parTransId="{6C17FE35-71B4-4C89-8085-F599FACC34A5}" sibTransId="{E1EC3147-5B33-4817-A4B8-BE7D2BA3A2AA}"/>
    <dgm:cxn modelId="{EF5503A5-A1F4-46BB-97C9-A506277F4F48}" type="presOf" srcId="{EE9F198A-4D85-4F1E-A953-181856BEC8ED}" destId="{AC9ACB4F-348D-4862-9466-1BEEC877E424}" srcOrd="0" destOrd="0" presId="urn:microsoft.com/office/officeart/2005/8/layout/radial6"/>
    <dgm:cxn modelId="{9D2E7AD2-B39A-44F5-98A4-19DDC3413ED7}" srcId="{E440BAFA-8AD5-434E-9496-558FC6E498B1}" destId="{4E9444B3-BC49-4FB8-9724-3C1121965387}" srcOrd="3" destOrd="0" parTransId="{00E0E7C1-B595-4DAE-ABAF-18D2E27E0FE7}" sibTransId="{D29E0075-6CAB-4828-8A5B-5BE03D0B27D6}"/>
    <dgm:cxn modelId="{8201461C-A230-4EFE-A964-175E32F2EF75}" srcId="{E1F74D97-B450-433C-B9B5-C195AA743EEA}" destId="{E440BAFA-8AD5-434E-9496-558FC6E498B1}" srcOrd="0" destOrd="0" parTransId="{63E04349-D7F6-4B0E-BB2D-FE786FBF81B6}" sibTransId="{8D39E682-9F77-47E9-9B18-8F826A55D166}"/>
    <dgm:cxn modelId="{BB4D901C-1C00-4E8A-8AA3-1EFCFBD372BC}" type="presOf" srcId="{4E9444B3-BC49-4FB8-9724-3C1121965387}" destId="{106B0E2B-8483-4ADB-9429-900B2C24CD58}" srcOrd="0" destOrd="0" presId="urn:microsoft.com/office/officeart/2005/8/layout/radial6"/>
    <dgm:cxn modelId="{2F3DF4CD-408E-4845-BBF2-EA03D2A2DBB7}" srcId="{E440BAFA-8AD5-434E-9496-558FC6E498B1}" destId="{E466C894-F09D-4486-A125-EB99F994D113}" srcOrd="2" destOrd="0" parTransId="{5B1ABC16-BA69-47FB-A973-0BA20C5C23CA}" sibTransId="{B118111E-BB65-4140-9C44-C75DF52DC8C8}"/>
    <dgm:cxn modelId="{6AAD7034-1F5C-49A8-9BF2-92D97B6BF2A4}" type="presOf" srcId="{E440BAFA-8AD5-434E-9496-558FC6E498B1}" destId="{CCA44637-C4ED-4530-B684-49C7ED9E2DED}" srcOrd="0" destOrd="0" presId="urn:microsoft.com/office/officeart/2005/8/layout/radial6"/>
    <dgm:cxn modelId="{066C6D47-8277-40EE-9125-E2377B9CBCD5}" type="presOf" srcId="{B3E323BA-BC91-4BDF-AD98-49B9C2505E5F}" destId="{5C721657-984B-410F-BC68-679C30DC56F8}" srcOrd="0" destOrd="0" presId="urn:microsoft.com/office/officeart/2005/8/layout/radial6"/>
    <dgm:cxn modelId="{0CEA2ADA-DDB9-45F0-9432-C0B972133361}" type="presOf" srcId="{D29E0075-6CAB-4828-8A5B-5BE03D0B27D6}" destId="{2BBF63BA-04D2-46E6-B4E8-E79ECEAC0A96}" srcOrd="0" destOrd="0" presId="urn:microsoft.com/office/officeart/2005/8/layout/radial6"/>
    <dgm:cxn modelId="{9CDC6DBA-C4D3-4425-AFCB-2A674568469F}" srcId="{E440BAFA-8AD5-434E-9496-558FC6E498B1}" destId="{B3E323BA-BC91-4BDF-AD98-49B9C2505E5F}" srcOrd="1" destOrd="0" parTransId="{27D7A1CB-A124-4C09-8E90-9B102E14383D}" sibTransId="{EE9F198A-4D85-4F1E-A953-181856BEC8ED}"/>
    <dgm:cxn modelId="{B30C35BF-9B2B-458B-AAED-B182FEEA4326}" type="presOf" srcId="{B118111E-BB65-4140-9C44-C75DF52DC8C8}" destId="{88C22D10-F251-434F-BBBC-2ABA3230545A}" srcOrd="0" destOrd="0" presId="urn:microsoft.com/office/officeart/2005/8/layout/radial6"/>
    <dgm:cxn modelId="{7DA53106-284F-4B58-8C17-48EEE43E70E3}" type="presOf" srcId="{E1F74D97-B450-433C-B9B5-C195AA743EEA}" destId="{96EC5DD4-0DBA-42BC-AFD0-F304DC90EC7C}" srcOrd="0" destOrd="0" presId="urn:microsoft.com/office/officeart/2005/8/layout/radial6"/>
    <dgm:cxn modelId="{E0EC4755-7535-42C9-80C4-C5056959D6AB}" type="presOf" srcId="{E1EC3147-5B33-4817-A4B8-BE7D2BA3A2AA}" destId="{32EDE52C-B35E-4A8B-9651-4A39718AB7DA}" srcOrd="0" destOrd="0" presId="urn:microsoft.com/office/officeart/2005/8/layout/radial6"/>
    <dgm:cxn modelId="{86053FBB-8FAC-492E-B168-85221905F072}" type="presOf" srcId="{013E3B0D-5828-48BB-AC3D-6E23CF756F2E}" destId="{73517914-798E-477C-AD5E-9885ACBA1012}" srcOrd="0" destOrd="0" presId="urn:microsoft.com/office/officeart/2005/8/layout/radial6"/>
    <dgm:cxn modelId="{5C35EBD0-79C1-4EF0-B167-6C4043E289A5}" type="presParOf" srcId="{96EC5DD4-0DBA-42BC-AFD0-F304DC90EC7C}" destId="{CCA44637-C4ED-4530-B684-49C7ED9E2DED}" srcOrd="0" destOrd="0" presId="urn:microsoft.com/office/officeart/2005/8/layout/radial6"/>
    <dgm:cxn modelId="{752CD051-DEA9-4E0A-AD6C-D497FE64BA07}" type="presParOf" srcId="{96EC5DD4-0DBA-42BC-AFD0-F304DC90EC7C}" destId="{73517914-798E-477C-AD5E-9885ACBA1012}" srcOrd="1" destOrd="0" presId="urn:microsoft.com/office/officeart/2005/8/layout/radial6"/>
    <dgm:cxn modelId="{AF696E95-B81F-42F0-AA95-C1CE2613BC5D}" type="presParOf" srcId="{96EC5DD4-0DBA-42BC-AFD0-F304DC90EC7C}" destId="{1634D371-4319-4DFB-9522-DE44F79F7860}" srcOrd="2" destOrd="0" presId="urn:microsoft.com/office/officeart/2005/8/layout/radial6"/>
    <dgm:cxn modelId="{1F13C26D-8319-4634-B593-120FFAF64640}" type="presParOf" srcId="{96EC5DD4-0DBA-42BC-AFD0-F304DC90EC7C}" destId="{32EDE52C-B35E-4A8B-9651-4A39718AB7DA}" srcOrd="3" destOrd="0" presId="urn:microsoft.com/office/officeart/2005/8/layout/radial6"/>
    <dgm:cxn modelId="{0DC578AF-B76C-4332-98B0-228BBEE6DA37}" type="presParOf" srcId="{96EC5DD4-0DBA-42BC-AFD0-F304DC90EC7C}" destId="{5C721657-984B-410F-BC68-679C30DC56F8}" srcOrd="4" destOrd="0" presId="urn:microsoft.com/office/officeart/2005/8/layout/radial6"/>
    <dgm:cxn modelId="{23DEA1D5-8831-4812-847A-56A7E4E7385F}" type="presParOf" srcId="{96EC5DD4-0DBA-42BC-AFD0-F304DC90EC7C}" destId="{AD202D2F-D1EF-48FE-B071-B1DE81E57BE1}" srcOrd="5" destOrd="0" presId="urn:microsoft.com/office/officeart/2005/8/layout/radial6"/>
    <dgm:cxn modelId="{35CE84EB-9E18-467A-AC53-701186BBF019}" type="presParOf" srcId="{96EC5DD4-0DBA-42BC-AFD0-F304DC90EC7C}" destId="{AC9ACB4F-348D-4862-9466-1BEEC877E424}" srcOrd="6" destOrd="0" presId="urn:microsoft.com/office/officeart/2005/8/layout/radial6"/>
    <dgm:cxn modelId="{8CA14953-8464-4170-90FC-B0952A52C73D}" type="presParOf" srcId="{96EC5DD4-0DBA-42BC-AFD0-F304DC90EC7C}" destId="{41FD4D18-32ED-49D1-A973-5BCA3266552A}" srcOrd="7" destOrd="0" presId="urn:microsoft.com/office/officeart/2005/8/layout/radial6"/>
    <dgm:cxn modelId="{BCCF9A75-645A-452B-B5AD-38AFD8188F1D}" type="presParOf" srcId="{96EC5DD4-0DBA-42BC-AFD0-F304DC90EC7C}" destId="{0EDDA0E0-2F27-41A4-A88E-6280BA4F5BB2}" srcOrd="8" destOrd="0" presId="urn:microsoft.com/office/officeart/2005/8/layout/radial6"/>
    <dgm:cxn modelId="{7C46DA23-35F9-466B-B07B-62E1CE6C3D6F}" type="presParOf" srcId="{96EC5DD4-0DBA-42BC-AFD0-F304DC90EC7C}" destId="{88C22D10-F251-434F-BBBC-2ABA3230545A}" srcOrd="9" destOrd="0" presId="urn:microsoft.com/office/officeart/2005/8/layout/radial6"/>
    <dgm:cxn modelId="{94AF707E-B86E-4685-8A15-3EEC895EB9DF}" type="presParOf" srcId="{96EC5DD4-0DBA-42BC-AFD0-F304DC90EC7C}" destId="{106B0E2B-8483-4ADB-9429-900B2C24CD58}" srcOrd="10" destOrd="0" presId="urn:microsoft.com/office/officeart/2005/8/layout/radial6"/>
    <dgm:cxn modelId="{5CB0BBBB-CFA2-4FDF-ABD0-1B0FAEC834C4}" type="presParOf" srcId="{96EC5DD4-0DBA-42BC-AFD0-F304DC90EC7C}" destId="{C0F0AE49-A7D6-4C87-A8FB-5BC6CA0FB77F}" srcOrd="11" destOrd="0" presId="urn:microsoft.com/office/officeart/2005/8/layout/radial6"/>
    <dgm:cxn modelId="{C5D05AC6-BBAA-4EA8-BAD3-4CCC24049803}" type="presParOf" srcId="{96EC5DD4-0DBA-42BC-AFD0-F304DC90EC7C}" destId="{2BBF63BA-04D2-46E6-B4E8-E79ECEAC0A96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35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89BFAFE-0BE3-4984-B22D-D2746302E6EA}" type="doc">
      <dgm:prSet loTypeId="urn:microsoft.com/office/officeart/2011/layout/HexagonRadial#4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2BF73FA0-2FE7-4036-95AA-FE5E775DD278}">
      <dgm:prSet phldrT="[文本]" custT="1"/>
      <dgm:spPr/>
      <dgm:t>
        <a:bodyPr/>
        <a:lstStyle/>
        <a:p>
          <a:r>
            <a:rPr lang="en-US" altLang="zh-CN" sz="1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KISTI</a:t>
          </a:r>
        </a:p>
        <a:p>
          <a:r>
            <a:rPr lang="en-US" altLang="zh-CN" sz="1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Science DMZ</a:t>
          </a:r>
        </a:p>
        <a:p>
          <a:r>
            <a:rPr lang="en-US" altLang="zh-CN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WAMIS</a:t>
          </a:r>
          <a:endParaRPr lang="zh-CN" altLang="en-US" sz="12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0564C8-B373-4DB1-ADEE-F4610CFE5539}" type="parTrans" cxnId="{42A03FF0-9A72-47C0-BF49-8C8324F3983F}">
      <dgm:prSet/>
      <dgm:spPr/>
      <dgm:t>
        <a:bodyPr/>
        <a:lstStyle/>
        <a:p>
          <a:endParaRPr lang="zh-CN" altLang="en-US" sz="1000"/>
        </a:p>
      </dgm:t>
    </dgm:pt>
    <dgm:pt modelId="{F6FF840D-6551-42D2-A038-0EC06CF612DB}" type="sibTrans" cxnId="{42A03FF0-9A72-47C0-BF49-8C8324F3983F}">
      <dgm:prSet/>
      <dgm:spPr/>
      <dgm:t>
        <a:bodyPr/>
        <a:lstStyle/>
        <a:p>
          <a:endParaRPr lang="zh-CN" altLang="en-US" sz="1000"/>
        </a:p>
      </dgm:t>
    </dgm:pt>
    <dgm:pt modelId="{54E4EA38-EAFD-48C3-A0D4-0ED7A767D5E3}">
      <dgm:prSet phldrT="[文本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altLang="zh-CN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DWD</a:t>
          </a:r>
          <a:endParaRPr lang="zh-CN" alt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BA89D2-1B50-4068-BC64-0E2C3851E3B1}" type="parTrans" cxnId="{3B902213-0515-4CCD-9532-4C421B827F90}">
      <dgm:prSet/>
      <dgm:spPr/>
      <dgm:t>
        <a:bodyPr/>
        <a:lstStyle/>
        <a:p>
          <a:endParaRPr lang="zh-CN" altLang="en-US" sz="1000"/>
        </a:p>
      </dgm:t>
    </dgm:pt>
    <dgm:pt modelId="{E03037C5-02CD-49D3-A4FF-3382716925BA}" type="sibTrans" cxnId="{3B902213-0515-4CCD-9532-4C421B827F90}">
      <dgm:prSet/>
      <dgm:spPr/>
      <dgm:t>
        <a:bodyPr/>
        <a:lstStyle/>
        <a:p>
          <a:endParaRPr lang="zh-CN" altLang="en-US" sz="1000"/>
        </a:p>
      </dgm:t>
    </dgm:pt>
    <dgm:pt modelId="{26F3AF89-228C-49E1-86D0-FC6315AC8883}">
      <dgm:prSet phldrT="[文本]" custT="1"/>
      <dgm:spPr/>
      <dgm:t>
        <a:bodyPr/>
        <a:lstStyle/>
        <a:p>
          <a:r>
            <a:rPr lang="en-US" altLang="zh-CN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KMA</a:t>
          </a:r>
        </a:p>
      </dgm:t>
    </dgm:pt>
    <dgm:pt modelId="{71885560-7CB9-44C7-B4E6-29DFBEE21250}" type="parTrans" cxnId="{9C89462E-2889-44AB-A79E-2B1932FF5E64}">
      <dgm:prSet/>
      <dgm:spPr/>
      <dgm:t>
        <a:bodyPr/>
        <a:lstStyle/>
        <a:p>
          <a:endParaRPr lang="zh-CN" altLang="en-US" sz="1000"/>
        </a:p>
      </dgm:t>
    </dgm:pt>
    <dgm:pt modelId="{05C4B9C4-11EA-453E-BFE8-406E15EF06E8}" type="sibTrans" cxnId="{9C89462E-2889-44AB-A79E-2B1932FF5E64}">
      <dgm:prSet/>
      <dgm:spPr/>
      <dgm:t>
        <a:bodyPr/>
        <a:lstStyle/>
        <a:p>
          <a:endParaRPr lang="zh-CN" altLang="en-US" sz="1000"/>
        </a:p>
      </dgm:t>
    </dgm:pt>
    <dgm:pt modelId="{31A98A58-4DD2-44AD-A5A7-E39EDADAE173}">
      <dgm:prSet phldrT="[文本]" custT="1"/>
      <dgm:spPr/>
      <dgm:t>
        <a:bodyPr/>
        <a:lstStyle/>
        <a:p>
          <a:r>
            <a:rPr lang="en-US" altLang="zh-CN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INMET</a:t>
          </a:r>
          <a:endParaRPr lang="zh-CN" alt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7277DE-8F60-4396-92E5-0E5DEE896A44}" type="parTrans" cxnId="{42C3FE53-6524-450D-8D5B-8D3E612A432E}">
      <dgm:prSet/>
      <dgm:spPr/>
      <dgm:t>
        <a:bodyPr/>
        <a:lstStyle/>
        <a:p>
          <a:endParaRPr lang="zh-CN" altLang="en-US" sz="1000"/>
        </a:p>
      </dgm:t>
    </dgm:pt>
    <dgm:pt modelId="{FBB0391D-A401-4C67-B07A-87512E194A66}" type="sibTrans" cxnId="{42C3FE53-6524-450D-8D5B-8D3E612A432E}">
      <dgm:prSet/>
      <dgm:spPr/>
      <dgm:t>
        <a:bodyPr/>
        <a:lstStyle/>
        <a:p>
          <a:endParaRPr lang="zh-CN" altLang="en-US" sz="1000"/>
        </a:p>
      </dgm:t>
    </dgm:pt>
    <dgm:pt modelId="{EDB26ACB-6AB0-486F-AA5C-884F186D84D1}">
      <dgm:prSet phldrT="[文本]" custT="1"/>
      <dgm:spPr/>
      <dgm:t>
        <a:bodyPr/>
        <a:lstStyle/>
        <a:p>
          <a:r>
            <a:rPr lang="en-US" altLang="zh-CN" sz="1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QMD</a:t>
          </a:r>
          <a:endParaRPr lang="zh-CN" altLang="en-US" sz="1400" b="1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8C4A62-66EB-45E2-8658-1EC0A7D03C88}" type="parTrans" cxnId="{701A6D31-D077-4E4A-A3E6-2B4248B18521}">
      <dgm:prSet/>
      <dgm:spPr/>
      <dgm:t>
        <a:bodyPr/>
        <a:lstStyle/>
        <a:p>
          <a:endParaRPr lang="zh-CN" altLang="en-US" sz="1000"/>
        </a:p>
      </dgm:t>
    </dgm:pt>
    <dgm:pt modelId="{08820724-7634-429E-8D93-28F6269F0FFC}" type="sibTrans" cxnId="{701A6D31-D077-4E4A-A3E6-2B4248B18521}">
      <dgm:prSet/>
      <dgm:spPr/>
      <dgm:t>
        <a:bodyPr/>
        <a:lstStyle/>
        <a:p>
          <a:endParaRPr lang="zh-CN" altLang="en-US" sz="1000"/>
        </a:p>
      </dgm:t>
    </dgm:pt>
    <dgm:pt modelId="{D5E42AF7-CCDE-47CF-9AE8-2B494F00916A}">
      <dgm:prSet phldrT="[文本]" custT="1"/>
      <dgm:spPr/>
      <dgm:t>
        <a:bodyPr/>
        <a:lstStyle/>
        <a:p>
          <a:r>
            <a:rPr lang="en-US" altLang="zh-CN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NCAR</a:t>
          </a:r>
          <a:endParaRPr lang="zh-CN" altLang="en-US" sz="1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F98E96-ECF0-42D6-A6E8-1BD1837D919D}" type="parTrans" cxnId="{357489C9-904C-4B23-9177-60EAEC9368E9}">
      <dgm:prSet/>
      <dgm:spPr/>
      <dgm:t>
        <a:bodyPr/>
        <a:lstStyle/>
        <a:p>
          <a:endParaRPr lang="zh-CN" altLang="en-US" sz="1000"/>
        </a:p>
      </dgm:t>
    </dgm:pt>
    <dgm:pt modelId="{17DFA7C3-D10F-40F2-AC4D-AC88E0E49C0A}" type="sibTrans" cxnId="{357489C9-904C-4B23-9177-60EAEC9368E9}">
      <dgm:prSet/>
      <dgm:spPr/>
      <dgm:t>
        <a:bodyPr/>
        <a:lstStyle/>
        <a:p>
          <a:endParaRPr lang="zh-CN" altLang="en-US" sz="1000"/>
        </a:p>
      </dgm:t>
    </dgm:pt>
    <dgm:pt modelId="{8FD5A3E1-3CE9-4E99-BE4F-352D7B22C344}">
      <dgm:prSet phldrT="[文本]" custT="1"/>
      <dgm:spPr/>
      <dgm:t>
        <a:bodyPr/>
        <a:lstStyle/>
        <a:p>
          <a:r>
            <a:rPr lang="en-US" altLang="zh-CN" sz="1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NUIST</a:t>
          </a:r>
          <a:endParaRPr lang="zh-CN" altLang="en-US" sz="1400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BCC9D5-C548-43B4-9B1D-1920469B5D04}" type="parTrans" cxnId="{C4B37B16-F5F8-45E3-BD21-AC9A470276CE}">
      <dgm:prSet/>
      <dgm:spPr/>
      <dgm:t>
        <a:bodyPr/>
        <a:lstStyle/>
        <a:p>
          <a:endParaRPr lang="zh-CN" altLang="en-US" sz="1000"/>
        </a:p>
      </dgm:t>
    </dgm:pt>
    <dgm:pt modelId="{E10DEED5-5975-4300-A10E-EFFD9F249671}" type="sibTrans" cxnId="{C4B37B16-F5F8-45E3-BD21-AC9A470276CE}">
      <dgm:prSet/>
      <dgm:spPr/>
      <dgm:t>
        <a:bodyPr/>
        <a:lstStyle/>
        <a:p>
          <a:endParaRPr lang="zh-CN" altLang="en-US" sz="1000"/>
        </a:p>
      </dgm:t>
    </dgm:pt>
    <dgm:pt modelId="{4E97CBF6-D021-4664-A03C-4106AE924661}" type="pres">
      <dgm:prSet presAssocID="{B89BFAFE-0BE3-4984-B22D-D2746302E6E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51100EE5-6E4C-490E-96B9-789A5C2999C5}" type="pres">
      <dgm:prSet presAssocID="{2BF73FA0-2FE7-4036-95AA-FE5E775DD278}" presName="Parent" presStyleLbl="node0" presStyleIdx="0" presStyleCnt="1" custScaleX="121692" custScaleY="119695">
        <dgm:presLayoutVars>
          <dgm:chMax val="6"/>
          <dgm:chPref val="6"/>
        </dgm:presLayoutVars>
      </dgm:prSet>
      <dgm:spPr/>
    </dgm:pt>
    <dgm:pt modelId="{F1BC9AF0-02AE-4FAE-8C8D-E0A816719038}" type="pres">
      <dgm:prSet presAssocID="{54E4EA38-EAFD-48C3-A0D4-0ED7A767D5E3}" presName="Accent1" presStyleCnt="0"/>
      <dgm:spPr/>
    </dgm:pt>
    <dgm:pt modelId="{BC48C7AA-9295-4C8D-BB83-F84CA02DA27B}" type="pres">
      <dgm:prSet presAssocID="{54E4EA38-EAFD-48C3-A0D4-0ED7A767D5E3}" presName="Accent" presStyleLbl="bgShp" presStyleIdx="0" presStyleCnt="6"/>
      <dgm:spPr/>
    </dgm:pt>
    <dgm:pt modelId="{7202E65E-7F8D-4717-B3C5-3D1D241C07CD}" type="pres">
      <dgm:prSet presAssocID="{54E4EA38-EAFD-48C3-A0D4-0ED7A767D5E3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76CCBEDD-122E-4172-91B8-CFD5B8455184}" type="pres">
      <dgm:prSet presAssocID="{26F3AF89-228C-49E1-86D0-FC6315AC8883}" presName="Accent2" presStyleCnt="0"/>
      <dgm:spPr/>
    </dgm:pt>
    <dgm:pt modelId="{4D9F3E2D-368A-48B0-8370-1344BE1A9352}" type="pres">
      <dgm:prSet presAssocID="{26F3AF89-228C-49E1-86D0-FC6315AC8883}" presName="Accent" presStyleLbl="bgShp" presStyleIdx="1" presStyleCnt="6" custLinFactNeighborX="3831" custLinFactNeighborY="11380"/>
      <dgm:spPr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</dgm:pt>
    <dgm:pt modelId="{84035E75-44F5-4DF6-9E0E-CCCA8B93656E}" type="pres">
      <dgm:prSet presAssocID="{26F3AF89-228C-49E1-86D0-FC6315AC8883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3CE90525-68F9-4B43-A242-C8845A59B269}" type="pres">
      <dgm:prSet presAssocID="{31A98A58-4DD2-44AD-A5A7-E39EDADAE173}" presName="Accent3" presStyleCnt="0"/>
      <dgm:spPr/>
    </dgm:pt>
    <dgm:pt modelId="{50981622-894E-4213-A478-B0B88994E931}" type="pres">
      <dgm:prSet presAssocID="{31A98A58-4DD2-44AD-A5A7-E39EDADAE173}" presName="Accent" presStyleLbl="bgShp" presStyleIdx="2" presStyleCnt="6"/>
      <dgm:spPr/>
    </dgm:pt>
    <dgm:pt modelId="{A3F22F65-9D9D-46FC-8DA3-4610156A6B02}" type="pres">
      <dgm:prSet presAssocID="{31A98A58-4DD2-44AD-A5A7-E39EDADAE173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E7C04620-3930-4C9F-85C8-7F25EC125F1E}" type="pres">
      <dgm:prSet presAssocID="{EDB26ACB-6AB0-486F-AA5C-884F186D84D1}" presName="Accent4" presStyleCnt="0"/>
      <dgm:spPr/>
    </dgm:pt>
    <dgm:pt modelId="{B041C1FF-DF75-49EE-AC92-941929ED55BC}" type="pres">
      <dgm:prSet presAssocID="{EDB26ACB-6AB0-486F-AA5C-884F186D84D1}" presName="Accent" presStyleLbl="bgShp" presStyleIdx="3" presStyleCnt="6"/>
      <dgm:spPr/>
    </dgm:pt>
    <dgm:pt modelId="{4A0DE4AB-200D-4C33-A54C-C2300F869866}" type="pres">
      <dgm:prSet presAssocID="{EDB26ACB-6AB0-486F-AA5C-884F186D84D1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67C3CE4D-D223-4AAF-9A43-1B52E3135FFD}" type="pres">
      <dgm:prSet presAssocID="{D5E42AF7-CCDE-47CF-9AE8-2B494F00916A}" presName="Accent5" presStyleCnt="0"/>
      <dgm:spPr/>
    </dgm:pt>
    <dgm:pt modelId="{CBB70CED-DB0C-4753-9620-BEBF63C63B67}" type="pres">
      <dgm:prSet presAssocID="{D5E42AF7-CCDE-47CF-9AE8-2B494F00916A}" presName="Accent" presStyleLbl="bgShp" presStyleIdx="4" presStyleCnt="6"/>
      <dgm:spPr/>
    </dgm:pt>
    <dgm:pt modelId="{2C8457D5-7AB3-4D84-9671-460EA4F8DB11}" type="pres">
      <dgm:prSet presAssocID="{D5E42AF7-CCDE-47CF-9AE8-2B494F00916A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40C082AE-18E3-4DF2-887B-4F8E79B82560}" type="pres">
      <dgm:prSet presAssocID="{8FD5A3E1-3CE9-4E99-BE4F-352D7B22C344}" presName="Accent6" presStyleCnt="0"/>
      <dgm:spPr/>
    </dgm:pt>
    <dgm:pt modelId="{F7339D15-1959-4BFF-8423-BE443261E755}" type="pres">
      <dgm:prSet presAssocID="{8FD5A3E1-3CE9-4E99-BE4F-352D7B22C344}" presName="Accent" presStyleLbl="bgShp" presStyleIdx="5" presStyleCnt="6"/>
      <dgm:spPr/>
    </dgm:pt>
    <dgm:pt modelId="{75A5BB50-5E7A-4277-8A51-73AD55179DC4}" type="pres">
      <dgm:prSet presAssocID="{8FD5A3E1-3CE9-4E99-BE4F-352D7B22C344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D7E6E4B9-2EE7-4B70-A5D2-05B148BBD7F6}" type="presOf" srcId="{B89BFAFE-0BE3-4984-B22D-D2746302E6EA}" destId="{4E97CBF6-D021-4664-A03C-4106AE924661}" srcOrd="0" destOrd="0" presId="urn:microsoft.com/office/officeart/2011/layout/HexagonRadial#4"/>
    <dgm:cxn modelId="{5A5F152D-A068-45E8-962B-A51D1667EE60}" type="presOf" srcId="{2BF73FA0-2FE7-4036-95AA-FE5E775DD278}" destId="{51100EE5-6E4C-490E-96B9-789A5C2999C5}" srcOrd="0" destOrd="0" presId="urn:microsoft.com/office/officeart/2011/layout/HexagonRadial#4"/>
    <dgm:cxn modelId="{DE46A777-91FE-429B-9C36-FA2597C8A426}" type="presOf" srcId="{31A98A58-4DD2-44AD-A5A7-E39EDADAE173}" destId="{A3F22F65-9D9D-46FC-8DA3-4610156A6B02}" srcOrd="0" destOrd="0" presId="urn:microsoft.com/office/officeart/2011/layout/HexagonRadial#4"/>
    <dgm:cxn modelId="{0897253C-7CA0-4BB6-B838-6EC327BE457A}" type="presOf" srcId="{26F3AF89-228C-49E1-86D0-FC6315AC8883}" destId="{84035E75-44F5-4DF6-9E0E-CCCA8B93656E}" srcOrd="0" destOrd="0" presId="urn:microsoft.com/office/officeart/2011/layout/HexagonRadial#4"/>
    <dgm:cxn modelId="{357489C9-904C-4B23-9177-60EAEC9368E9}" srcId="{2BF73FA0-2FE7-4036-95AA-FE5E775DD278}" destId="{D5E42AF7-CCDE-47CF-9AE8-2B494F00916A}" srcOrd="4" destOrd="0" parTransId="{C5F98E96-ECF0-42D6-A6E8-1BD1837D919D}" sibTransId="{17DFA7C3-D10F-40F2-AC4D-AC88E0E49C0A}"/>
    <dgm:cxn modelId="{42A03FF0-9A72-47C0-BF49-8C8324F3983F}" srcId="{B89BFAFE-0BE3-4984-B22D-D2746302E6EA}" destId="{2BF73FA0-2FE7-4036-95AA-FE5E775DD278}" srcOrd="0" destOrd="0" parTransId="{7A0564C8-B373-4DB1-ADEE-F4610CFE5539}" sibTransId="{F6FF840D-6551-42D2-A038-0EC06CF612DB}"/>
    <dgm:cxn modelId="{F6F8480E-825F-4D55-B68F-018ABAB0DA3D}" type="presOf" srcId="{54E4EA38-EAFD-48C3-A0D4-0ED7A767D5E3}" destId="{7202E65E-7F8D-4717-B3C5-3D1D241C07CD}" srcOrd="0" destOrd="0" presId="urn:microsoft.com/office/officeart/2011/layout/HexagonRadial#4"/>
    <dgm:cxn modelId="{3B902213-0515-4CCD-9532-4C421B827F90}" srcId="{2BF73FA0-2FE7-4036-95AA-FE5E775DD278}" destId="{54E4EA38-EAFD-48C3-A0D4-0ED7A767D5E3}" srcOrd="0" destOrd="0" parTransId="{FFBA89D2-1B50-4068-BC64-0E2C3851E3B1}" sibTransId="{E03037C5-02CD-49D3-A4FF-3382716925BA}"/>
    <dgm:cxn modelId="{9C89462E-2889-44AB-A79E-2B1932FF5E64}" srcId="{2BF73FA0-2FE7-4036-95AA-FE5E775DD278}" destId="{26F3AF89-228C-49E1-86D0-FC6315AC8883}" srcOrd="1" destOrd="0" parTransId="{71885560-7CB9-44C7-B4E6-29DFBEE21250}" sibTransId="{05C4B9C4-11EA-453E-BFE8-406E15EF06E8}"/>
    <dgm:cxn modelId="{788828B2-1596-4519-BDDD-BB5E9FE346E3}" type="presOf" srcId="{8FD5A3E1-3CE9-4E99-BE4F-352D7B22C344}" destId="{75A5BB50-5E7A-4277-8A51-73AD55179DC4}" srcOrd="0" destOrd="0" presId="urn:microsoft.com/office/officeart/2011/layout/HexagonRadial#4"/>
    <dgm:cxn modelId="{701A6D31-D077-4E4A-A3E6-2B4248B18521}" srcId="{2BF73FA0-2FE7-4036-95AA-FE5E775DD278}" destId="{EDB26ACB-6AB0-486F-AA5C-884F186D84D1}" srcOrd="3" destOrd="0" parTransId="{948C4A62-66EB-45E2-8658-1EC0A7D03C88}" sibTransId="{08820724-7634-429E-8D93-28F6269F0FFC}"/>
    <dgm:cxn modelId="{5ED81B3F-63D4-4876-BE44-8D3E2B46F1F5}" type="presOf" srcId="{EDB26ACB-6AB0-486F-AA5C-884F186D84D1}" destId="{4A0DE4AB-200D-4C33-A54C-C2300F869866}" srcOrd="0" destOrd="0" presId="urn:microsoft.com/office/officeart/2011/layout/HexagonRadial#4"/>
    <dgm:cxn modelId="{B8F281F1-C8FF-4B4F-97F6-E30340F4C668}" type="presOf" srcId="{D5E42AF7-CCDE-47CF-9AE8-2B494F00916A}" destId="{2C8457D5-7AB3-4D84-9671-460EA4F8DB11}" srcOrd="0" destOrd="0" presId="urn:microsoft.com/office/officeart/2011/layout/HexagonRadial#4"/>
    <dgm:cxn modelId="{C4B37B16-F5F8-45E3-BD21-AC9A470276CE}" srcId="{2BF73FA0-2FE7-4036-95AA-FE5E775DD278}" destId="{8FD5A3E1-3CE9-4E99-BE4F-352D7B22C344}" srcOrd="5" destOrd="0" parTransId="{1DBCC9D5-C548-43B4-9B1D-1920469B5D04}" sibTransId="{E10DEED5-5975-4300-A10E-EFFD9F249671}"/>
    <dgm:cxn modelId="{42C3FE53-6524-450D-8D5B-8D3E612A432E}" srcId="{2BF73FA0-2FE7-4036-95AA-FE5E775DD278}" destId="{31A98A58-4DD2-44AD-A5A7-E39EDADAE173}" srcOrd="2" destOrd="0" parTransId="{567277DE-8F60-4396-92E5-0E5DEE896A44}" sibTransId="{FBB0391D-A401-4C67-B07A-87512E194A66}"/>
    <dgm:cxn modelId="{4ABD8001-8C6A-4973-A3C0-1BE708583C15}" type="presParOf" srcId="{4E97CBF6-D021-4664-A03C-4106AE924661}" destId="{51100EE5-6E4C-490E-96B9-789A5C2999C5}" srcOrd="0" destOrd="0" presId="urn:microsoft.com/office/officeart/2011/layout/HexagonRadial#4"/>
    <dgm:cxn modelId="{AFCCB66D-6CEC-4F75-80D3-21E7207D41AE}" type="presParOf" srcId="{4E97CBF6-D021-4664-A03C-4106AE924661}" destId="{F1BC9AF0-02AE-4FAE-8C8D-E0A816719038}" srcOrd="1" destOrd="0" presId="urn:microsoft.com/office/officeart/2011/layout/HexagonRadial#4"/>
    <dgm:cxn modelId="{A301CF7F-BE3F-42DC-8D55-D11DF868B845}" type="presParOf" srcId="{F1BC9AF0-02AE-4FAE-8C8D-E0A816719038}" destId="{BC48C7AA-9295-4C8D-BB83-F84CA02DA27B}" srcOrd="0" destOrd="0" presId="urn:microsoft.com/office/officeart/2011/layout/HexagonRadial#4"/>
    <dgm:cxn modelId="{F36F07B6-66FF-481A-A7C1-8D98019DF653}" type="presParOf" srcId="{4E97CBF6-D021-4664-A03C-4106AE924661}" destId="{7202E65E-7F8D-4717-B3C5-3D1D241C07CD}" srcOrd="2" destOrd="0" presId="urn:microsoft.com/office/officeart/2011/layout/HexagonRadial#4"/>
    <dgm:cxn modelId="{A0BBE5B2-C0E1-4F0D-85F7-E3DE1FF62CF3}" type="presParOf" srcId="{4E97CBF6-D021-4664-A03C-4106AE924661}" destId="{76CCBEDD-122E-4172-91B8-CFD5B8455184}" srcOrd="3" destOrd="0" presId="urn:microsoft.com/office/officeart/2011/layout/HexagonRadial#4"/>
    <dgm:cxn modelId="{48EBCC32-7249-4A23-BF43-A185520F3821}" type="presParOf" srcId="{76CCBEDD-122E-4172-91B8-CFD5B8455184}" destId="{4D9F3E2D-368A-48B0-8370-1344BE1A9352}" srcOrd="0" destOrd="0" presId="urn:microsoft.com/office/officeart/2011/layout/HexagonRadial#4"/>
    <dgm:cxn modelId="{ABDE5834-3C1A-40D7-AD06-8C3081D0B342}" type="presParOf" srcId="{4E97CBF6-D021-4664-A03C-4106AE924661}" destId="{84035E75-44F5-4DF6-9E0E-CCCA8B93656E}" srcOrd="4" destOrd="0" presId="urn:microsoft.com/office/officeart/2011/layout/HexagonRadial#4"/>
    <dgm:cxn modelId="{05C2C29F-BB5D-4C69-8E1E-B4832421C018}" type="presParOf" srcId="{4E97CBF6-D021-4664-A03C-4106AE924661}" destId="{3CE90525-68F9-4B43-A242-C8845A59B269}" srcOrd="5" destOrd="0" presId="urn:microsoft.com/office/officeart/2011/layout/HexagonRadial#4"/>
    <dgm:cxn modelId="{5973C3CE-137E-4FBB-AF9A-E239106CF7C5}" type="presParOf" srcId="{3CE90525-68F9-4B43-A242-C8845A59B269}" destId="{50981622-894E-4213-A478-B0B88994E931}" srcOrd="0" destOrd="0" presId="urn:microsoft.com/office/officeart/2011/layout/HexagonRadial#4"/>
    <dgm:cxn modelId="{CF767842-1F44-4FF7-9042-184B9F2CBFAC}" type="presParOf" srcId="{4E97CBF6-D021-4664-A03C-4106AE924661}" destId="{A3F22F65-9D9D-46FC-8DA3-4610156A6B02}" srcOrd="6" destOrd="0" presId="urn:microsoft.com/office/officeart/2011/layout/HexagonRadial#4"/>
    <dgm:cxn modelId="{64E6F160-7113-43E9-B916-AC010CA0B685}" type="presParOf" srcId="{4E97CBF6-D021-4664-A03C-4106AE924661}" destId="{E7C04620-3930-4C9F-85C8-7F25EC125F1E}" srcOrd="7" destOrd="0" presId="urn:microsoft.com/office/officeart/2011/layout/HexagonRadial#4"/>
    <dgm:cxn modelId="{61A4155C-39BB-47BD-8DC0-F2688D08D367}" type="presParOf" srcId="{E7C04620-3930-4C9F-85C8-7F25EC125F1E}" destId="{B041C1FF-DF75-49EE-AC92-941929ED55BC}" srcOrd="0" destOrd="0" presId="urn:microsoft.com/office/officeart/2011/layout/HexagonRadial#4"/>
    <dgm:cxn modelId="{D9CD8641-9A26-4F09-8AFB-1AF20F1C8A5A}" type="presParOf" srcId="{4E97CBF6-D021-4664-A03C-4106AE924661}" destId="{4A0DE4AB-200D-4C33-A54C-C2300F869866}" srcOrd="8" destOrd="0" presId="urn:microsoft.com/office/officeart/2011/layout/HexagonRadial#4"/>
    <dgm:cxn modelId="{D9F58B09-9FE5-4D71-B4D7-B6C26C7CB834}" type="presParOf" srcId="{4E97CBF6-D021-4664-A03C-4106AE924661}" destId="{67C3CE4D-D223-4AAF-9A43-1B52E3135FFD}" srcOrd="9" destOrd="0" presId="urn:microsoft.com/office/officeart/2011/layout/HexagonRadial#4"/>
    <dgm:cxn modelId="{DB243606-219E-4ADF-9AB7-80876D98AFE7}" type="presParOf" srcId="{67C3CE4D-D223-4AAF-9A43-1B52E3135FFD}" destId="{CBB70CED-DB0C-4753-9620-BEBF63C63B67}" srcOrd="0" destOrd="0" presId="urn:microsoft.com/office/officeart/2011/layout/HexagonRadial#4"/>
    <dgm:cxn modelId="{BC653259-ACAD-4738-AB37-296EB05D4645}" type="presParOf" srcId="{4E97CBF6-D021-4664-A03C-4106AE924661}" destId="{2C8457D5-7AB3-4D84-9671-460EA4F8DB11}" srcOrd="10" destOrd="0" presId="urn:microsoft.com/office/officeart/2011/layout/HexagonRadial#4"/>
    <dgm:cxn modelId="{AEB26C86-2298-4103-8E97-A1377DA0E5CE}" type="presParOf" srcId="{4E97CBF6-D021-4664-A03C-4106AE924661}" destId="{40C082AE-18E3-4DF2-887B-4F8E79B82560}" srcOrd="11" destOrd="0" presId="urn:microsoft.com/office/officeart/2011/layout/HexagonRadial#4"/>
    <dgm:cxn modelId="{6BD4F277-4864-4DD2-A6B6-1A873ED01676}" type="presParOf" srcId="{40C082AE-18E3-4DF2-887B-4F8E79B82560}" destId="{F7339D15-1959-4BFF-8423-BE443261E755}" srcOrd="0" destOrd="0" presId="urn:microsoft.com/office/officeart/2011/layout/HexagonRadial#4"/>
    <dgm:cxn modelId="{F383AE51-EBF8-4FF5-A92D-1F67C6307E5C}" type="presParOf" srcId="{4E97CBF6-D021-4664-A03C-4106AE924661}" destId="{75A5BB50-5E7A-4277-8A51-73AD55179DC4}" srcOrd="12" destOrd="0" presId="urn:microsoft.com/office/officeart/2011/layout/HexagonRadial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915D88-3FBB-4A17-A153-DED38547E242}">
      <dsp:nvSpPr>
        <dsp:cNvPr id="0" name=""/>
        <dsp:cNvSpPr/>
      </dsp:nvSpPr>
      <dsp:spPr>
        <a:xfrm>
          <a:off x="0" y="311546"/>
          <a:ext cx="5758435" cy="5040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CC9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D82B8F-5306-4B42-BDF1-049AFB9B9E09}">
      <dsp:nvSpPr>
        <dsp:cNvPr id="0" name=""/>
        <dsp:cNvSpPr/>
      </dsp:nvSpPr>
      <dsp:spPr>
        <a:xfrm>
          <a:off x="287921" y="16346"/>
          <a:ext cx="4030904" cy="59040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359" tIns="0" rIns="152359" bIns="0" numCol="1" spcCol="1270" anchor="ctr" anchorCtr="0">
          <a:noAutofit/>
        </a:bodyPr>
        <a:lstStyle/>
        <a:p>
          <a:pPr marL="0" lvl="0" indent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000" b="1" kern="1200" dirty="0">
              <a:solidFill>
                <a:srgbClr val="000000"/>
              </a:solidFill>
              <a:latin typeface="+mn-lt"/>
              <a:ea typeface="Arial Unicode MS" pitchFamily="50" charset="-127"/>
              <a:cs typeface="+mn-cs"/>
            </a:rPr>
            <a:t>Project Implementation &amp; Management for the Members</a:t>
          </a:r>
          <a:endParaRPr lang="ko-KR" altLang="en-US" sz="2000" b="1" kern="1200" dirty="0">
            <a:solidFill>
              <a:srgbClr val="000000"/>
            </a:solidFill>
            <a:latin typeface="+mn-lt"/>
            <a:ea typeface="Arial Unicode MS" pitchFamily="50" charset="-127"/>
            <a:cs typeface="+mn-cs"/>
          </a:endParaRPr>
        </a:p>
      </dsp:txBody>
      <dsp:txXfrm>
        <a:off x="316742" y="45167"/>
        <a:ext cx="3973262" cy="532758"/>
      </dsp:txXfrm>
    </dsp:sp>
    <dsp:sp modelId="{3283BB4D-4F09-489A-8CC1-0E6117364624}">
      <dsp:nvSpPr>
        <dsp:cNvPr id="0" name=""/>
        <dsp:cNvSpPr/>
      </dsp:nvSpPr>
      <dsp:spPr>
        <a:xfrm>
          <a:off x="0" y="1218746"/>
          <a:ext cx="5758435" cy="5040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CC9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579D06-8AB5-4609-9554-58B828CD80F0}">
      <dsp:nvSpPr>
        <dsp:cNvPr id="0" name=""/>
        <dsp:cNvSpPr/>
      </dsp:nvSpPr>
      <dsp:spPr>
        <a:xfrm>
          <a:off x="267833" y="864913"/>
          <a:ext cx="4030904" cy="590400"/>
        </a:xfrm>
        <a:prstGeom prst="roundRect">
          <a:avLst/>
        </a:prstGeom>
        <a:gradFill rotWithShape="0">
          <a:gsLst>
            <a:gs pos="0">
              <a:srgbClr val="00CC99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00CC99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00CC99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359" tIns="0" rIns="152359" bIns="0" numCol="1" spcCol="1270" anchor="ctr" anchorCtr="0">
          <a:noAutofit/>
        </a:bodyPr>
        <a:lstStyle/>
        <a:p>
          <a:pPr marL="0" lvl="0" indent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000" b="1" kern="1200" dirty="0">
              <a:solidFill>
                <a:srgbClr val="000000"/>
              </a:solidFill>
              <a:latin typeface="+mn-lt"/>
              <a:ea typeface="Arial Unicode MS" pitchFamily="50" charset="-127"/>
              <a:cs typeface="+mn-cs"/>
            </a:rPr>
            <a:t>Current issues (</a:t>
          </a:r>
          <a:r>
            <a:rPr lang="en-US" altLang="ko-KR" sz="2000" b="1" kern="1200" dirty="0" err="1">
              <a:solidFill>
                <a:srgbClr val="000000"/>
              </a:solidFill>
              <a:latin typeface="+mn-lt"/>
              <a:ea typeface="Arial Unicode MS" pitchFamily="50" charset="-127"/>
              <a:cs typeface="+mn-cs"/>
            </a:rPr>
            <a:t>ToR</a:t>
          </a:r>
          <a:r>
            <a:rPr lang="en-US" altLang="ko-KR" sz="2000" b="1" kern="1200" dirty="0">
              <a:solidFill>
                <a:srgbClr val="000000"/>
              </a:solidFill>
              <a:latin typeface="+mn-lt"/>
              <a:ea typeface="Arial Unicode MS" pitchFamily="50" charset="-127"/>
              <a:cs typeface="+mn-cs"/>
            </a:rPr>
            <a:t>), Fixed &amp; Key Strategic plans</a:t>
          </a:r>
          <a:endParaRPr lang="ko-KR" altLang="en-US" sz="2000" b="1" kern="1200" dirty="0">
            <a:solidFill>
              <a:srgbClr val="000000"/>
            </a:solidFill>
            <a:latin typeface="+mn-lt"/>
            <a:ea typeface="Arial Unicode MS" pitchFamily="50" charset="-127"/>
            <a:cs typeface="+mn-cs"/>
          </a:endParaRPr>
        </a:p>
      </dsp:txBody>
      <dsp:txXfrm>
        <a:off x="296654" y="893734"/>
        <a:ext cx="3973262" cy="532758"/>
      </dsp:txXfrm>
    </dsp:sp>
    <dsp:sp modelId="{F2F0A2D3-4067-4CDA-9CEE-F531A2992483}">
      <dsp:nvSpPr>
        <dsp:cNvPr id="0" name=""/>
        <dsp:cNvSpPr/>
      </dsp:nvSpPr>
      <dsp:spPr>
        <a:xfrm>
          <a:off x="0" y="2125946"/>
          <a:ext cx="5758435" cy="5040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CC9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DD1B4A-F43E-4783-A493-DB804E69AEA2}">
      <dsp:nvSpPr>
        <dsp:cNvPr id="0" name=""/>
        <dsp:cNvSpPr/>
      </dsp:nvSpPr>
      <dsp:spPr>
        <a:xfrm>
          <a:off x="281742" y="1836922"/>
          <a:ext cx="4030904" cy="590400"/>
        </a:xfrm>
        <a:prstGeom prst="roundRect">
          <a:avLst/>
        </a:prstGeom>
        <a:solidFill>
          <a:srgbClr val="A5DBC4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359" tIns="0" rIns="152359" bIns="0" numCol="1" spcCol="1270" anchor="ctr" anchorCtr="0">
          <a:noAutofit/>
        </a:bodyPr>
        <a:lstStyle/>
        <a:p>
          <a:pPr marL="0" lvl="0" indent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000" b="1" kern="1200" dirty="0">
              <a:solidFill>
                <a:srgbClr val="000000"/>
              </a:solidFill>
              <a:latin typeface="+mn-lt"/>
              <a:ea typeface="Arial Unicode MS" pitchFamily="50" charset="-127"/>
              <a:cs typeface="+mn-cs"/>
            </a:rPr>
            <a:t>Emerging/Future issues, Flexible &amp; Supplementary Scheme</a:t>
          </a:r>
          <a:endParaRPr lang="ko-KR" altLang="en-US" sz="2000" b="1" kern="1200" dirty="0">
            <a:solidFill>
              <a:srgbClr val="000000"/>
            </a:solidFill>
            <a:latin typeface="+mn-lt"/>
            <a:ea typeface="Arial Unicode MS" pitchFamily="50" charset="-127"/>
            <a:cs typeface="+mn-cs"/>
          </a:endParaRPr>
        </a:p>
      </dsp:txBody>
      <dsp:txXfrm>
        <a:off x="310563" y="1865743"/>
        <a:ext cx="3973262" cy="53275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97CCA-CD00-4D17-8BBE-0E6143FBD03C}">
      <dsp:nvSpPr>
        <dsp:cNvPr id="0" name=""/>
        <dsp:cNvSpPr/>
      </dsp:nvSpPr>
      <dsp:spPr>
        <a:xfrm>
          <a:off x="2467578" y="800351"/>
          <a:ext cx="187552" cy="663708"/>
        </a:xfrm>
        <a:custGeom>
          <a:avLst/>
          <a:gdLst/>
          <a:ahLst/>
          <a:cxnLst/>
          <a:rect l="0" t="0" r="0" b="0"/>
          <a:pathLst>
            <a:path>
              <a:moveTo>
                <a:pt x="294803" y="0"/>
              </a:moveTo>
              <a:lnTo>
                <a:pt x="294803" y="1043248"/>
              </a:lnTo>
              <a:lnTo>
                <a:pt x="0" y="1043248"/>
              </a:lnTo>
            </a:path>
          </a:pathLst>
        </a:custGeom>
        <a:noFill/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B2DBB2-7E37-47FC-9B44-F317D1852F33}">
      <dsp:nvSpPr>
        <dsp:cNvPr id="0" name=""/>
        <dsp:cNvSpPr/>
      </dsp:nvSpPr>
      <dsp:spPr>
        <a:xfrm>
          <a:off x="2655130" y="800351"/>
          <a:ext cx="2048471" cy="12224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1341"/>
              </a:lnTo>
              <a:lnTo>
                <a:pt x="3141194" y="1731341"/>
              </a:lnTo>
              <a:lnTo>
                <a:pt x="3141194" y="1921473"/>
              </a:lnTo>
            </a:path>
          </a:pathLst>
        </a:custGeom>
        <a:noFill/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D94D5C-F185-4152-A55B-5DD94781B1A9}">
      <dsp:nvSpPr>
        <dsp:cNvPr id="0" name=""/>
        <dsp:cNvSpPr/>
      </dsp:nvSpPr>
      <dsp:spPr>
        <a:xfrm>
          <a:off x="2655130" y="800351"/>
          <a:ext cx="584663" cy="12224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1341"/>
              </a:lnTo>
              <a:lnTo>
                <a:pt x="1029743" y="1731341"/>
              </a:lnTo>
              <a:lnTo>
                <a:pt x="1029743" y="1921473"/>
              </a:lnTo>
            </a:path>
          </a:pathLst>
        </a:custGeom>
        <a:noFill/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148BD-8717-4CD6-828D-29EF570BD566}">
      <dsp:nvSpPr>
        <dsp:cNvPr id="0" name=""/>
        <dsp:cNvSpPr/>
      </dsp:nvSpPr>
      <dsp:spPr>
        <a:xfrm>
          <a:off x="1896502" y="800351"/>
          <a:ext cx="758628" cy="1222429"/>
        </a:xfrm>
        <a:custGeom>
          <a:avLst/>
          <a:gdLst/>
          <a:ahLst/>
          <a:cxnLst/>
          <a:rect l="0" t="0" r="0" b="0"/>
          <a:pathLst>
            <a:path>
              <a:moveTo>
                <a:pt x="1081707" y="0"/>
              </a:moveTo>
              <a:lnTo>
                <a:pt x="1081707" y="1731341"/>
              </a:lnTo>
              <a:lnTo>
                <a:pt x="0" y="1731341"/>
              </a:lnTo>
              <a:lnTo>
                <a:pt x="0" y="1921473"/>
              </a:lnTo>
            </a:path>
          </a:pathLst>
        </a:custGeom>
        <a:noFill/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B5C4B6-F2D1-44C8-ACFD-8FFF67761EAB}">
      <dsp:nvSpPr>
        <dsp:cNvPr id="0" name=""/>
        <dsp:cNvSpPr/>
      </dsp:nvSpPr>
      <dsp:spPr>
        <a:xfrm>
          <a:off x="553209" y="800351"/>
          <a:ext cx="2101920" cy="1222429"/>
        </a:xfrm>
        <a:custGeom>
          <a:avLst/>
          <a:gdLst/>
          <a:ahLst/>
          <a:cxnLst/>
          <a:rect l="0" t="0" r="0" b="0"/>
          <a:pathLst>
            <a:path>
              <a:moveTo>
                <a:pt x="3193158" y="0"/>
              </a:moveTo>
              <a:lnTo>
                <a:pt x="3193158" y="1731341"/>
              </a:lnTo>
              <a:lnTo>
                <a:pt x="0" y="1731341"/>
              </a:lnTo>
              <a:lnTo>
                <a:pt x="0" y="1921473"/>
              </a:lnTo>
            </a:path>
          </a:pathLst>
        </a:custGeom>
        <a:noFill/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9E43D8-F192-4334-BC92-89605EC6CCDB}">
      <dsp:nvSpPr>
        <dsp:cNvPr id="0" name=""/>
        <dsp:cNvSpPr/>
      </dsp:nvSpPr>
      <dsp:spPr>
        <a:xfrm>
          <a:off x="1917902" y="432877"/>
          <a:ext cx="1474456" cy="367473"/>
        </a:xfrm>
        <a:prstGeom prst="rect">
          <a:avLst/>
        </a:prstGeom>
        <a:solidFill>
          <a:srgbClr val="9BBB59">
            <a:lumMod val="20000"/>
            <a:lumOff val="80000"/>
          </a:srgb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73152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맑은 고딕"/>
              <a:ea typeface="맑은 고딕" panose="020B0503020000020004" pitchFamily="34" charset="-127"/>
              <a:cs typeface="+mn-cs"/>
            </a:rPr>
            <a:t>ICO-GIAM</a:t>
          </a:r>
          <a:endParaRPr lang="ko-KR" altLang="en-US" sz="1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맑은 고딕"/>
            <a:ea typeface="맑은 고딕" panose="020B0503020000020004" pitchFamily="34" charset="-127"/>
            <a:cs typeface="+mn-cs"/>
          </a:endParaRPr>
        </a:p>
      </dsp:txBody>
      <dsp:txXfrm>
        <a:off x="1917902" y="432877"/>
        <a:ext cx="1474456" cy="367473"/>
      </dsp:txXfrm>
    </dsp:sp>
    <dsp:sp modelId="{2F4B7278-E93E-49DE-9A93-6F4F93A5AEE1}">
      <dsp:nvSpPr>
        <dsp:cNvPr id="0" name=""/>
        <dsp:cNvSpPr/>
      </dsp:nvSpPr>
      <dsp:spPr>
        <a:xfrm>
          <a:off x="2151211" y="731091"/>
          <a:ext cx="1308213" cy="231846"/>
        </a:xfrm>
        <a:prstGeom prst="rect">
          <a:avLst/>
        </a:prstGeom>
        <a:solidFill>
          <a:srgbClr val="FFFF00">
            <a:alpha val="90000"/>
          </a:srgb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marL="0" lvl="0" indent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100" b="1" i="1" kern="1200" dirty="0">
              <a:solidFill>
                <a:srgbClr val="FF0000"/>
              </a:solidFill>
              <a:latin typeface="맑은 고딕"/>
              <a:ea typeface="맑은 고딕" panose="020B0503020000020004" pitchFamily="34" charset="-127"/>
              <a:cs typeface="+mn-cs"/>
            </a:rPr>
            <a:t>GRIAM/China</a:t>
          </a:r>
          <a:endParaRPr lang="ko-KR" altLang="en-US" sz="1100" b="1" i="1" kern="1200" dirty="0">
            <a:solidFill>
              <a:srgbClr val="FF0000"/>
            </a:solidFill>
            <a:latin typeface="맑은 고딕"/>
            <a:ea typeface="맑은 고딕" panose="020B0503020000020004" pitchFamily="34" charset="-127"/>
            <a:cs typeface="+mn-cs"/>
          </a:endParaRPr>
        </a:p>
      </dsp:txBody>
      <dsp:txXfrm>
        <a:off x="2151211" y="731091"/>
        <a:ext cx="1308213" cy="231846"/>
      </dsp:txXfrm>
    </dsp:sp>
    <dsp:sp modelId="{680A8BD9-DCEC-47D8-AE26-4E7DBA18F52A}">
      <dsp:nvSpPr>
        <dsp:cNvPr id="0" name=""/>
        <dsp:cNvSpPr/>
      </dsp:nvSpPr>
      <dsp:spPr>
        <a:xfrm>
          <a:off x="52586" y="2022780"/>
          <a:ext cx="1001247" cy="298246"/>
        </a:xfrm>
        <a:prstGeom prst="rect">
          <a:avLst/>
        </a:prstGeom>
        <a:solidFill>
          <a:srgbClr val="8064A2">
            <a:lumMod val="20000"/>
            <a:lumOff val="80000"/>
          </a:srgb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73152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맑은 고딕"/>
              <a:ea typeface="맑은 고딕" panose="020B0503020000020004" pitchFamily="34" charset="-127"/>
              <a:cs typeface="+mn-cs"/>
            </a:rPr>
            <a:t>GFAMS</a:t>
          </a:r>
          <a:endParaRPr lang="ko-KR" altLang="en-US" sz="1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맑은 고딕"/>
            <a:ea typeface="맑은 고딕" panose="020B0503020000020004" pitchFamily="34" charset="-127"/>
            <a:cs typeface="+mn-cs"/>
          </a:endParaRPr>
        </a:p>
      </dsp:txBody>
      <dsp:txXfrm>
        <a:off x="52586" y="2022780"/>
        <a:ext cx="1001247" cy="298246"/>
      </dsp:txXfrm>
    </dsp:sp>
    <dsp:sp modelId="{90ECC833-B7C4-4938-9088-811D738EA1DE}">
      <dsp:nvSpPr>
        <dsp:cNvPr id="0" name=""/>
        <dsp:cNvSpPr/>
      </dsp:nvSpPr>
      <dsp:spPr>
        <a:xfrm>
          <a:off x="252835" y="2315904"/>
          <a:ext cx="901122" cy="172800"/>
        </a:xfrm>
        <a:prstGeom prst="rect">
          <a:avLst/>
        </a:prstGeom>
        <a:solidFill>
          <a:srgbClr val="F79646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marL="0" lvl="0" indent="0" algn="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맑은 고딕"/>
              <a:ea typeface="맑은 고딕" panose="020B0503020000020004" pitchFamily="34" charset="-127"/>
              <a:cs typeface="+mn-cs"/>
            </a:rPr>
            <a:t>Italy/Brazil/India+9</a:t>
          </a:r>
          <a:endParaRPr lang="ko-KR" altLang="en-US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맑은 고딕"/>
            <a:ea typeface="맑은 고딕" panose="020B0503020000020004" pitchFamily="34" charset="-127"/>
            <a:cs typeface="+mn-cs"/>
          </a:endParaRPr>
        </a:p>
      </dsp:txBody>
      <dsp:txXfrm>
        <a:off x="252835" y="2315904"/>
        <a:ext cx="901122" cy="172800"/>
      </dsp:txXfrm>
    </dsp:sp>
    <dsp:sp modelId="{F7BBCE3D-CBAD-4733-9093-94626DD3C139}">
      <dsp:nvSpPr>
        <dsp:cNvPr id="0" name=""/>
        <dsp:cNvSpPr/>
      </dsp:nvSpPr>
      <dsp:spPr>
        <a:xfrm>
          <a:off x="1395878" y="2022780"/>
          <a:ext cx="1001247" cy="298246"/>
        </a:xfrm>
        <a:prstGeom prst="rect">
          <a:avLst/>
        </a:prstGeom>
        <a:solidFill>
          <a:srgbClr val="4BACC6">
            <a:lumMod val="20000"/>
            <a:lumOff val="80000"/>
          </a:srgb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73152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맑은 고딕"/>
              <a:ea typeface="맑은 고딕" panose="020B0503020000020004" pitchFamily="34" charset="-127"/>
              <a:cs typeface="+mn-cs"/>
            </a:rPr>
            <a:t>GAMPP</a:t>
          </a:r>
          <a:endParaRPr lang="ko-KR" altLang="en-US" sz="1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맑은 고딕"/>
            <a:ea typeface="맑은 고딕" panose="020B0503020000020004" pitchFamily="34" charset="-127"/>
            <a:cs typeface="+mn-cs"/>
          </a:endParaRPr>
        </a:p>
      </dsp:txBody>
      <dsp:txXfrm>
        <a:off x="1395878" y="2022780"/>
        <a:ext cx="1001247" cy="298246"/>
      </dsp:txXfrm>
    </dsp:sp>
    <dsp:sp modelId="{13F6AD57-5FBD-413B-B79D-1CF1BC529095}">
      <dsp:nvSpPr>
        <dsp:cNvPr id="0" name=""/>
        <dsp:cNvSpPr/>
      </dsp:nvSpPr>
      <dsp:spPr>
        <a:xfrm>
          <a:off x="1596128" y="2315904"/>
          <a:ext cx="901122" cy="172800"/>
        </a:xfrm>
        <a:prstGeom prst="rect">
          <a:avLst/>
        </a:prstGeom>
        <a:solidFill>
          <a:srgbClr val="F79646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3810" rIns="15240" bIns="3810" numCol="1" spcCol="1270" anchor="ctr" anchorCtr="0">
          <a:noAutofit/>
        </a:bodyPr>
        <a:lstStyle/>
        <a:p>
          <a:pPr marL="0" lvl="0" indent="0" algn="r" defTabSz="266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맑은 고딕"/>
              <a:ea typeface="맑은 고딕" panose="020B0503020000020004" pitchFamily="34" charset="-127"/>
              <a:cs typeface="+mn-cs"/>
            </a:rPr>
            <a:t>Australia/Korea+</a:t>
          </a:r>
          <a:endParaRPr lang="ko-KR" altLang="en-US" sz="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맑은 고딕"/>
            <a:ea typeface="맑은 고딕" panose="020B0503020000020004" pitchFamily="34" charset="-127"/>
            <a:cs typeface="+mn-cs"/>
          </a:endParaRPr>
        </a:p>
      </dsp:txBody>
      <dsp:txXfrm>
        <a:off x="1596128" y="2315904"/>
        <a:ext cx="901122" cy="172800"/>
      </dsp:txXfrm>
    </dsp:sp>
    <dsp:sp modelId="{DB5F4D2E-2ABF-4589-8F0D-1AFDF0D3A34A}">
      <dsp:nvSpPr>
        <dsp:cNvPr id="0" name=""/>
        <dsp:cNvSpPr/>
      </dsp:nvSpPr>
      <dsp:spPr>
        <a:xfrm>
          <a:off x="2739171" y="2022780"/>
          <a:ext cx="1001247" cy="298246"/>
        </a:xfrm>
        <a:prstGeom prst="rect">
          <a:avLst/>
        </a:prstGeom>
        <a:solidFill>
          <a:srgbClr val="9BBB59">
            <a:lumMod val="40000"/>
            <a:lumOff val="60000"/>
          </a:srgb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73152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맑은 고딕"/>
              <a:ea typeface="맑은 고딕" panose="020B0503020000020004" pitchFamily="34" charset="-127"/>
              <a:cs typeface="+mn-cs"/>
            </a:rPr>
            <a:t>GAMOS</a:t>
          </a:r>
          <a:endParaRPr lang="ko-KR" altLang="en-US" sz="1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맑은 고딕"/>
            <a:ea typeface="맑은 고딕" panose="020B0503020000020004" pitchFamily="34" charset="-127"/>
            <a:cs typeface="+mn-cs"/>
          </a:endParaRPr>
        </a:p>
      </dsp:txBody>
      <dsp:txXfrm>
        <a:off x="2739171" y="2022780"/>
        <a:ext cx="1001247" cy="298246"/>
      </dsp:txXfrm>
    </dsp:sp>
    <dsp:sp modelId="{091F5A99-9C7E-42E1-A2FC-A401F89E2964}">
      <dsp:nvSpPr>
        <dsp:cNvPr id="0" name=""/>
        <dsp:cNvSpPr/>
      </dsp:nvSpPr>
      <dsp:spPr>
        <a:xfrm>
          <a:off x="2939420" y="2315904"/>
          <a:ext cx="901122" cy="172800"/>
        </a:xfrm>
        <a:prstGeom prst="rect">
          <a:avLst/>
        </a:prstGeom>
        <a:solidFill>
          <a:srgbClr val="F79646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3810" rIns="15240" bIns="3810" numCol="1" spcCol="1270" anchor="ctr" anchorCtr="0">
          <a:noAutofit/>
        </a:bodyPr>
        <a:lstStyle/>
        <a:p>
          <a:pPr marL="0" lvl="0" indent="0" algn="r" defTabSz="266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맑은 고딕"/>
              <a:ea typeface="맑은 고딕" panose="020B0503020000020004" pitchFamily="34" charset="-127"/>
              <a:cs typeface="+mn-cs"/>
            </a:rPr>
            <a:t>China/Canada+8</a:t>
          </a:r>
          <a:endParaRPr lang="ko-KR" altLang="en-US" sz="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맑은 고딕"/>
            <a:ea typeface="맑은 고딕" panose="020B0503020000020004" pitchFamily="34" charset="-127"/>
            <a:cs typeface="+mn-cs"/>
          </a:endParaRPr>
        </a:p>
      </dsp:txBody>
      <dsp:txXfrm>
        <a:off x="2939420" y="2315904"/>
        <a:ext cx="901122" cy="172800"/>
      </dsp:txXfrm>
    </dsp:sp>
    <dsp:sp modelId="{F65324C5-4128-41D5-9971-AF2DF6CBE665}">
      <dsp:nvSpPr>
        <dsp:cNvPr id="0" name=""/>
        <dsp:cNvSpPr/>
      </dsp:nvSpPr>
      <dsp:spPr>
        <a:xfrm>
          <a:off x="4082463" y="2022780"/>
          <a:ext cx="1242277" cy="298246"/>
        </a:xfrm>
        <a:prstGeom prst="rect">
          <a:avLst/>
        </a:prstGeom>
        <a:solidFill>
          <a:srgbClr val="4BACC6">
            <a:lumMod val="40000"/>
            <a:lumOff val="60000"/>
          </a:srgb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73152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맑은 고딕"/>
              <a:ea typeface="맑은 고딕" panose="020B0503020000020004" pitchFamily="34" charset="-127"/>
              <a:cs typeface="+mn-cs"/>
            </a:rPr>
            <a:t>WAMIS II</a:t>
          </a:r>
          <a:endParaRPr lang="ko-KR" altLang="en-US" sz="1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맑은 고딕"/>
            <a:ea typeface="맑은 고딕" panose="020B0503020000020004" pitchFamily="34" charset="-127"/>
            <a:cs typeface="+mn-cs"/>
          </a:endParaRPr>
        </a:p>
      </dsp:txBody>
      <dsp:txXfrm>
        <a:off x="4082463" y="2022780"/>
        <a:ext cx="1242277" cy="298246"/>
      </dsp:txXfrm>
    </dsp:sp>
    <dsp:sp modelId="{AC17D1A7-A719-4A3E-9534-97AB3C3C730D}">
      <dsp:nvSpPr>
        <dsp:cNvPr id="0" name=""/>
        <dsp:cNvSpPr/>
      </dsp:nvSpPr>
      <dsp:spPr>
        <a:xfrm>
          <a:off x="4403228" y="2315904"/>
          <a:ext cx="901122" cy="172800"/>
        </a:xfrm>
        <a:prstGeom prst="rect">
          <a:avLst/>
        </a:prstGeom>
        <a:solidFill>
          <a:srgbClr val="F79646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3810" rIns="15240" bIns="3810" numCol="1" spcCol="1270" anchor="ctr" anchorCtr="0">
          <a:noAutofit/>
        </a:bodyPr>
        <a:lstStyle/>
        <a:p>
          <a:pPr marL="0" lvl="0" indent="0" algn="r" defTabSz="266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맑은 고딕"/>
              <a:ea typeface="맑은 고딕" panose="020B0503020000020004" pitchFamily="34" charset="-127"/>
              <a:cs typeface="+mn-cs"/>
            </a:rPr>
            <a:t>USA/Italy/Korea+2</a:t>
          </a:r>
          <a:endParaRPr lang="ko-KR" altLang="en-US" sz="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맑은 고딕"/>
            <a:ea typeface="맑은 고딕" panose="020B0503020000020004" pitchFamily="34" charset="-127"/>
            <a:cs typeface="+mn-cs"/>
          </a:endParaRPr>
        </a:p>
      </dsp:txBody>
      <dsp:txXfrm>
        <a:off x="4403228" y="2315904"/>
        <a:ext cx="901122" cy="172800"/>
      </dsp:txXfrm>
    </dsp:sp>
    <dsp:sp modelId="{3DC9E771-A90B-4966-98E2-1A4CCA549252}">
      <dsp:nvSpPr>
        <dsp:cNvPr id="0" name=""/>
        <dsp:cNvSpPr/>
      </dsp:nvSpPr>
      <dsp:spPr>
        <a:xfrm>
          <a:off x="1466331" y="1308258"/>
          <a:ext cx="1001247" cy="311600"/>
        </a:xfrm>
        <a:prstGeom prst="rect">
          <a:avLst/>
        </a:prstGeom>
        <a:solidFill>
          <a:srgbClr val="4F81BD">
            <a:lumMod val="20000"/>
            <a:lumOff val="80000"/>
          </a:srgb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73152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맑은 고딕"/>
              <a:ea typeface="맑은 고딕" panose="020B0503020000020004" pitchFamily="34" charset="-127"/>
              <a:cs typeface="+mn-cs"/>
            </a:rPr>
            <a:t>GCREAM</a:t>
          </a:r>
          <a:endParaRPr lang="ko-KR" altLang="en-US" sz="1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맑은 고딕"/>
            <a:ea typeface="맑은 고딕" panose="020B0503020000020004" pitchFamily="34" charset="-127"/>
            <a:cs typeface="+mn-cs"/>
          </a:endParaRPr>
        </a:p>
      </dsp:txBody>
      <dsp:txXfrm>
        <a:off x="1466331" y="1308258"/>
        <a:ext cx="1001247" cy="311600"/>
      </dsp:txXfrm>
    </dsp:sp>
    <dsp:sp modelId="{6283E863-FF98-4B4F-820C-1D787A3F2101}">
      <dsp:nvSpPr>
        <dsp:cNvPr id="0" name=""/>
        <dsp:cNvSpPr/>
      </dsp:nvSpPr>
      <dsp:spPr>
        <a:xfrm>
          <a:off x="1666580" y="1608059"/>
          <a:ext cx="901122" cy="172800"/>
        </a:xfrm>
        <a:prstGeom prst="rect">
          <a:avLst/>
        </a:prstGeom>
        <a:solidFill>
          <a:srgbClr val="F79646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3810" rIns="15240" bIns="3810" numCol="1" spcCol="1270" anchor="ctr" anchorCtr="0">
          <a:noAutofit/>
        </a:bodyPr>
        <a:lstStyle/>
        <a:p>
          <a:pPr marL="0" lvl="0" indent="0" algn="r" defTabSz="266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맑은 고딕"/>
              <a:ea typeface="맑은 고딕" panose="020B0503020000020004" pitchFamily="34" charset="-127"/>
              <a:cs typeface="+mn-cs"/>
            </a:rPr>
            <a:t>Korea/India+8</a:t>
          </a:r>
          <a:endParaRPr lang="ko-KR" altLang="en-US" sz="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맑은 고딕"/>
            <a:ea typeface="맑은 고딕" panose="020B0503020000020004" pitchFamily="34" charset="-127"/>
            <a:cs typeface="+mn-cs"/>
          </a:endParaRPr>
        </a:p>
      </dsp:txBody>
      <dsp:txXfrm>
        <a:off x="1666580" y="1608059"/>
        <a:ext cx="901122" cy="1728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EAC2F3-633F-408C-9543-0935E291E6D6}">
      <dsp:nvSpPr>
        <dsp:cNvPr id="0" name=""/>
        <dsp:cNvSpPr/>
      </dsp:nvSpPr>
      <dsp:spPr>
        <a:xfrm>
          <a:off x="2436912" y="1807141"/>
          <a:ext cx="1312835" cy="85041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BBB59">
              <a:hueOff val="7500176"/>
              <a:satOff val="-11253"/>
              <a:lumOff val="-1830"/>
              <a:alphaOff val="0"/>
            </a:srgb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400" b="1" kern="1200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/>
              <a:ea typeface="宋体" panose="02010600030101010101" pitchFamily="2" charset="-122"/>
              <a:cs typeface="+mn-cs"/>
            </a:rPr>
            <a:t>WMC-GDPFS</a:t>
          </a:r>
          <a:endParaRPr lang="zh-CN" altLang="en-US" sz="1600" b="1" kern="1200" cap="none" spc="0" dirty="0">
            <a:ln w="0"/>
            <a:solidFill>
              <a:srgbClr val="0070C0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Calibri"/>
            <a:ea typeface="宋体" panose="02010600030101010101" pitchFamily="2" charset="-122"/>
            <a:cs typeface="+mn-cs"/>
          </a:endParaRPr>
        </a:p>
      </dsp:txBody>
      <dsp:txXfrm>
        <a:off x="2849444" y="2038427"/>
        <a:ext cx="881622" cy="600452"/>
      </dsp:txXfrm>
    </dsp:sp>
    <dsp:sp modelId="{A657C6E2-6034-4086-9D42-937FFE0A841D}">
      <dsp:nvSpPr>
        <dsp:cNvPr id="0" name=""/>
        <dsp:cNvSpPr/>
      </dsp:nvSpPr>
      <dsp:spPr>
        <a:xfrm>
          <a:off x="294918" y="1807141"/>
          <a:ext cx="1312835" cy="85041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BBB59">
              <a:hueOff val="11250264"/>
              <a:satOff val="-16880"/>
              <a:lumOff val="-2745"/>
              <a:alphaOff val="0"/>
            </a:srgb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800" b="1" kern="1200" cap="none" spc="0" dirty="0">
              <a:ln w="11112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latin typeface="Calibri"/>
              <a:ea typeface="宋体" panose="02010600030101010101" pitchFamily="2" charset="-122"/>
              <a:cs typeface="+mn-cs"/>
            </a:rPr>
            <a:t>IPO-GCR</a:t>
          </a:r>
          <a:endParaRPr lang="zh-CN" altLang="en-US" sz="105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宋体" panose="02010600030101010101" pitchFamily="2" charset="-122"/>
            <a:cs typeface="+mn-cs"/>
          </a:endParaRPr>
        </a:p>
      </dsp:txBody>
      <dsp:txXfrm>
        <a:off x="313599" y="2038427"/>
        <a:ext cx="881622" cy="600452"/>
      </dsp:txXfrm>
    </dsp:sp>
    <dsp:sp modelId="{DE2CF06D-63A4-4AA5-A4B9-E00702734BC9}">
      <dsp:nvSpPr>
        <dsp:cNvPr id="0" name=""/>
        <dsp:cNvSpPr/>
      </dsp:nvSpPr>
      <dsp:spPr>
        <a:xfrm>
          <a:off x="2436912" y="0"/>
          <a:ext cx="1312835" cy="85041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BBB59">
              <a:hueOff val="3750088"/>
              <a:satOff val="-5627"/>
              <a:lumOff val="-915"/>
              <a:alphaOff val="0"/>
            </a:srgb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800" b="1" kern="1200" cap="none" spc="0" dirty="0">
              <a:ln w="10160">
                <a:solidFill>
                  <a:srgbClr val="4BACC6"/>
                </a:solidFill>
                <a:prstDash val="solid"/>
              </a:ln>
              <a:solidFill>
                <a:srgbClr val="4BACC6">
                  <a:lumMod val="50000"/>
                </a:srgb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libri"/>
              <a:ea typeface="宋体" panose="02010600030101010101" pitchFamily="2" charset="-122"/>
              <a:cs typeface="+mn-cs"/>
            </a:rPr>
            <a:t>ICO-HIW</a:t>
          </a:r>
          <a:endParaRPr lang="zh-CN" altLang="en-US" sz="1800" b="1" kern="1200" cap="none" spc="0" dirty="0">
            <a:ln w="10160">
              <a:solidFill>
                <a:srgbClr val="4BACC6"/>
              </a:solidFill>
              <a:prstDash val="solid"/>
            </a:ln>
            <a:solidFill>
              <a:srgbClr val="4BACC6">
                <a:lumMod val="50000"/>
              </a:srgbClr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Calibri"/>
            <a:ea typeface="宋体" panose="02010600030101010101" pitchFamily="2" charset="-122"/>
            <a:cs typeface="+mn-cs"/>
          </a:endParaRPr>
        </a:p>
      </dsp:txBody>
      <dsp:txXfrm>
        <a:off x="2849444" y="18681"/>
        <a:ext cx="881622" cy="600452"/>
      </dsp:txXfrm>
    </dsp:sp>
    <dsp:sp modelId="{39A502D8-2695-4E30-8041-D4E4AA1DC81E}">
      <dsp:nvSpPr>
        <dsp:cNvPr id="0" name=""/>
        <dsp:cNvSpPr/>
      </dsp:nvSpPr>
      <dsp:spPr>
        <a:xfrm>
          <a:off x="294918" y="0"/>
          <a:ext cx="1312835" cy="85041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600" b="1" kern="1200" cap="none" spc="0" dirty="0">
              <a:ln/>
              <a:solidFill>
                <a:srgbClr val="9BBB59"/>
              </a:solidFill>
              <a:effectLst/>
              <a:latin typeface="Calibri"/>
              <a:ea typeface="宋体" panose="02010600030101010101" pitchFamily="2" charset="-122"/>
              <a:cs typeface="+mn-cs"/>
            </a:rPr>
            <a:t>ICO-GIAM</a:t>
          </a:r>
          <a:endParaRPr lang="zh-CN" altLang="en-US" sz="105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宋体" panose="02010600030101010101" pitchFamily="2" charset="-122"/>
            <a:cs typeface="+mn-cs"/>
          </a:endParaRPr>
        </a:p>
      </dsp:txBody>
      <dsp:txXfrm>
        <a:off x="313599" y="18681"/>
        <a:ext cx="881622" cy="600452"/>
      </dsp:txXfrm>
    </dsp:sp>
    <dsp:sp modelId="{E31E8913-397B-4371-865C-0B54243326F5}">
      <dsp:nvSpPr>
        <dsp:cNvPr id="0" name=""/>
        <dsp:cNvSpPr/>
      </dsp:nvSpPr>
      <dsp:spPr>
        <a:xfrm>
          <a:off x="845033" y="151480"/>
          <a:ext cx="1150723" cy="1150723"/>
        </a:xfrm>
        <a:prstGeom prst="pieWedg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  <a:sp3d extrusionH="28000" prstMaterial="matte"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200" b="1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宋体" panose="02010600030101010101" pitchFamily="2" charset="-122"/>
              <a:cs typeface="+mn-cs"/>
            </a:rPr>
            <a:t>Agro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200" b="1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宋体" panose="02010600030101010101" pitchFamily="2" charset="-122"/>
              <a:cs typeface="+mn-cs"/>
            </a:rPr>
            <a:t>Met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200" b="1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宋体" panose="02010600030101010101" pitchFamily="2" charset="-122"/>
              <a:cs typeface="+mn-cs"/>
            </a:rPr>
            <a:t>Center</a:t>
          </a:r>
          <a:endParaRPr lang="zh-CN" altLang="en-US" sz="1200" b="1" kern="1200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宋体" panose="02010600030101010101" pitchFamily="2" charset="-122"/>
            <a:cs typeface="+mn-cs"/>
          </a:endParaRPr>
        </a:p>
      </dsp:txBody>
      <dsp:txXfrm>
        <a:off x="1182072" y="488519"/>
        <a:ext cx="813684" cy="813684"/>
      </dsp:txXfrm>
    </dsp:sp>
    <dsp:sp modelId="{6D78B3F5-0CDD-4AF5-8C29-1C666563E840}">
      <dsp:nvSpPr>
        <dsp:cNvPr id="0" name=""/>
        <dsp:cNvSpPr/>
      </dsp:nvSpPr>
      <dsp:spPr>
        <a:xfrm rot="5400000">
          <a:off x="2048908" y="151480"/>
          <a:ext cx="1150723" cy="1150723"/>
        </a:xfrm>
        <a:prstGeom prst="pieWedge">
          <a:avLst/>
        </a:prstGeom>
        <a:solidFill>
          <a:srgbClr val="9BBB59">
            <a:hueOff val="3750088"/>
            <a:satOff val="-5627"/>
            <a:lumOff val="-915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  <a:sp3d extrusionH="28000" prstMaterial="matte"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200" b="1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宋体" panose="02010600030101010101" pitchFamily="2" charset="-122"/>
              <a:cs typeface="+mn-cs"/>
            </a:rPr>
            <a:t>Urban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200" b="1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宋体" panose="02010600030101010101" pitchFamily="2" charset="-122"/>
              <a:cs typeface="+mn-cs"/>
            </a:rPr>
            <a:t>Met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200" b="1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宋体" panose="02010600030101010101" pitchFamily="2" charset="-122"/>
              <a:cs typeface="+mn-cs"/>
            </a:rPr>
            <a:t>Center</a:t>
          </a:r>
          <a:endParaRPr lang="zh-CN" altLang="en-US" sz="1200" b="1" kern="1200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宋体" panose="02010600030101010101" pitchFamily="2" charset="-122"/>
            <a:cs typeface="+mn-cs"/>
          </a:endParaRPr>
        </a:p>
      </dsp:txBody>
      <dsp:txXfrm rot="-5400000">
        <a:off x="2048908" y="488519"/>
        <a:ext cx="813684" cy="813684"/>
      </dsp:txXfrm>
    </dsp:sp>
    <dsp:sp modelId="{78B73015-CD53-42CA-9503-9E3A9F3A3BA3}">
      <dsp:nvSpPr>
        <dsp:cNvPr id="0" name=""/>
        <dsp:cNvSpPr/>
      </dsp:nvSpPr>
      <dsp:spPr>
        <a:xfrm rot="10800000">
          <a:off x="2048908" y="1355356"/>
          <a:ext cx="1150723" cy="1150723"/>
        </a:xfrm>
        <a:prstGeom prst="pieWedge">
          <a:avLst/>
        </a:prstGeom>
        <a:solidFill>
          <a:srgbClr val="9BBB59">
            <a:hueOff val="7500176"/>
            <a:satOff val="-11253"/>
            <a:lumOff val="-183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  <a:sp3d extrusionH="28000" prstMaterial="matte"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200" b="1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宋体" panose="02010600030101010101" pitchFamily="2" charset="-122"/>
              <a:cs typeface="+mn-cs"/>
            </a:rPr>
            <a:t>Service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050" b="1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宋体" panose="02010600030101010101" pitchFamily="2" charset="-122"/>
              <a:cs typeface="+mn-cs"/>
            </a:rPr>
            <a:t>Innovation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200" b="1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宋体" panose="02010600030101010101" pitchFamily="2" charset="-122"/>
              <a:cs typeface="+mn-cs"/>
            </a:rPr>
            <a:t>Center</a:t>
          </a:r>
          <a:endParaRPr lang="zh-CN" altLang="en-US" sz="1200" b="1" kern="1200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宋体" panose="02010600030101010101" pitchFamily="2" charset="-122"/>
            <a:cs typeface="+mn-cs"/>
          </a:endParaRPr>
        </a:p>
      </dsp:txBody>
      <dsp:txXfrm rot="10800000">
        <a:off x="2048908" y="1355356"/>
        <a:ext cx="813684" cy="813684"/>
      </dsp:txXfrm>
    </dsp:sp>
    <dsp:sp modelId="{DEB5B785-140A-4585-9739-EC41B2D0C878}">
      <dsp:nvSpPr>
        <dsp:cNvPr id="0" name=""/>
        <dsp:cNvSpPr/>
      </dsp:nvSpPr>
      <dsp:spPr>
        <a:xfrm rot="16200000">
          <a:off x="845033" y="1355356"/>
          <a:ext cx="1150723" cy="1150723"/>
        </a:xfrm>
        <a:prstGeom prst="pieWedge">
          <a:avLst/>
        </a:prstGeom>
        <a:solidFill>
          <a:srgbClr val="9BBB59">
            <a:hueOff val="11250264"/>
            <a:satOff val="-16880"/>
            <a:lumOff val="-2745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  <a:sp3d extrusionH="28000" prstMaterial="matte"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200" b="1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宋体" panose="02010600030101010101" pitchFamily="2" charset="-122"/>
              <a:cs typeface="+mn-cs"/>
            </a:rPr>
            <a:t>Eco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100" b="1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宋体" panose="02010600030101010101" pitchFamily="2" charset="-122"/>
              <a:cs typeface="+mn-cs"/>
            </a:rPr>
            <a:t>Met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100" b="1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宋体" panose="02010600030101010101" pitchFamily="2" charset="-122"/>
              <a:cs typeface="+mn-cs"/>
            </a:rPr>
            <a:t>Center</a:t>
          </a:r>
          <a:endParaRPr lang="zh-CN" altLang="en-US" sz="1100" b="1" kern="1200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宋体" panose="02010600030101010101" pitchFamily="2" charset="-122"/>
            <a:cs typeface="+mn-cs"/>
          </a:endParaRPr>
        </a:p>
      </dsp:txBody>
      <dsp:txXfrm rot="5400000">
        <a:off x="1182072" y="1355356"/>
        <a:ext cx="813684" cy="813684"/>
      </dsp:txXfrm>
    </dsp:sp>
    <dsp:sp modelId="{67DF063C-CE98-40D1-9A71-5093EDCD770B}">
      <dsp:nvSpPr>
        <dsp:cNvPr id="0" name=""/>
        <dsp:cNvSpPr/>
      </dsp:nvSpPr>
      <dsp:spPr>
        <a:xfrm>
          <a:off x="1823680" y="1089600"/>
          <a:ext cx="397305" cy="345482"/>
        </a:xfrm>
        <a:prstGeom prst="circularArrow">
          <a:avLst/>
        </a:prstGeom>
        <a:solidFill>
          <a:srgbClr val="9BBB59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9BAC6E-442B-4B7A-B9BD-5A670F047A49}">
      <dsp:nvSpPr>
        <dsp:cNvPr id="0" name=""/>
        <dsp:cNvSpPr/>
      </dsp:nvSpPr>
      <dsp:spPr>
        <a:xfrm rot="10800000">
          <a:off x="1823680" y="1222478"/>
          <a:ext cx="397305" cy="345482"/>
        </a:xfrm>
        <a:prstGeom prst="circularArrow">
          <a:avLst/>
        </a:prstGeom>
        <a:solidFill>
          <a:srgbClr val="9BBB59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D62A3E-3D39-42E2-9D3D-F36E3FEB6C79}">
      <dsp:nvSpPr>
        <dsp:cNvPr id="0" name=""/>
        <dsp:cNvSpPr/>
      </dsp:nvSpPr>
      <dsp:spPr>
        <a:xfrm>
          <a:off x="2022630" y="1698426"/>
          <a:ext cx="2075854" cy="2075854"/>
        </a:xfrm>
        <a:prstGeom prst="gear9">
          <a:avLst/>
        </a:prstGeom>
        <a:solidFill>
          <a:srgbClr val="AAE2CA">
            <a:hueOff val="0"/>
            <a:satOff val="0"/>
            <a:lumOff val="0"/>
            <a:alphaOff val="0"/>
          </a:srgbClr>
        </a:solidFill>
        <a:ln>
          <a:solidFill>
            <a:srgbClr val="C3DFB3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  <a:sp3d extrusionH="28000" prstMaterial="matte"/>
        </a:bodyPr>
        <a:lstStyle/>
        <a:p>
          <a:pPr marL="0" lvl="0" indent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800" b="0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T3</a:t>
          </a:r>
        </a:p>
        <a:p>
          <a:pPr marL="0" lvl="0" indent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800" b="0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GIAM</a:t>
          </a:r>
          <a:endParaRPr lang="ko-KR" altLang="en-US" sz="2800" b="0" kern="120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439969" y="2184685"/>
        <a:ext cx="1241176" cy="1067032"/>
      </dsp:txXfrm>
    </dsp:sp>
    <dsp:sp modelId="{D1F41158-5B27-4E3F-8A85-206A62034926}">
      <dsp:nvSpPr>
        <dsp:cNvPr id="0" name=""/>
        <dsp:cNvSpPr/>
      </dsp:nvSpPr>
      <dsp:spPr>
        <a:xfrm>
          <a:off x="781758" y="1212057"/>
          <a:ext cx="1509712" cy="1509712"/>
        </a:xfrm>
        <a:prstGeom prst="gear6">
          <a:avLst/>
        </a:prstGeom>
        <a:solidFill>
          <a:srgbClr val="A2FFD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  <a:sp3d extrusionH="28000" prstMaterial="matte"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b="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T2</a:t>
          </a:r>
        </a:p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b="0" kern="1200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CAgM</a:t>
          </a:r>
          <a:endParaRPr lang="ko-KR" altLang="en-US" sz="1800" b="0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161833" y="1594429"/>
        <a:ext cx="749562" cy="744968"/>
      </dsp:txXfrm>
    </dsp:sp>
    <dsp:sp modelId="{20C46D3B-DC65-414C-B183-636F34ADB039}">
      <dsp:nvSpPr>
        <dsp:cNvPr id="0" name=""/>
        <dsp:cNvSpPr/>
      </dsp:nvSpPr>
      <dsp:spPr>
        <a:xfrm rot="20700000">
          <a:off x="1725739" y="166222"/>
          <a:ext cx="1479210" cy="1479210"/>
        </a:xfrm>
        <a:prstGeom prst="gear6">
          <a:avLst/>
        </a:prstGeom>
        <a:solidFill>
          <a:srgbClr val="DDE9F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  <a:sp3d extrusionH="28000" prstMaterial="matte"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b="0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T1</a:t>
          </a:r>
        </a:p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b="0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AGMP</a:t>
          </a:r>
          <a:endParaRPr lang="ko-KR" altLang="en-US" sz="3600" b="0" kern="120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20700000">
        <a:off x="2259214" y="700960"/>
        <a:ext cx="412259" cy="409733"/>
      </dsp:txXfrm>
    </dsp:sp>
    <dsp:sp modelId="{68847F93-F847-41CA-A04C-A444F1B9D67D}">
      <dsp:nvSpPr>
        <dsp:cNvPr id="0" name=""/>
        <dsp:cNvSpPr/>
      </dsp:nvSpPr>
      <dsp:spPr>
        <a:xfrm>
          <a:off x="1923743" y="1387765"/>
          <a:ext cx="2657093" cy="2657093"/>
        </a:xfrm>
        <a:prstGeom prst="circularArrow">
          <a:avLst>
            <a:gd name="adj1" fmla="val 4687"/>
            <a:gd name="adj2" fmla="val 299029"/>
            <a:gd name="adj3" fmla="val 2463297"/>
            <a:gd name="adj4" fmla="val 15980267"/>
            <a:gd name="adj5" fmla="val 5469"/>
          </a:avLst>
        </a:prstGeom>
        <a:solidFill>
          <a:srgbClr val="AAE2CA">
            <a:hueOff val="0"/>
            <a:satOff val="0"/>
            <a:lumOff val="0"/>
            <a:alphaOff val="0"/>
          </a:srgb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329255-F0B2-43F8-BDC4-FCC3CD01629B}">
      <dsp:nvSpPr>
        <dsp:cNvPr id="0" name=""/>
        <dsp:cNvSpPr/>
      </dsp:nvSpPr>
      <dsp:spPr>
        <a:xfrm>
          <a:off x="612779" y="875530"/>
          <a:ext cx="1930544" cy="193054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AAE2CA">
            <a:hueOff val="2571418"/>
            <a:satOff val="5874"/>
            <a:lumOff val="-16274"/>
            <a:alphaOff val="0"/>
          </a:srgb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1B1E69-B27F-48C1-9D13-B614486DFAA4}">
      <dsp:nvSpPr>
        <dsp:cNvPr id="0" name=""/>
        <dsp:cNvSpPr/>
      </dsp:nvSpPr>
      <dsp:spPr>
        <a:xfrm>
          <a:off x="1383583" y="-155977"/>
          <a:ext cx="2081515" cy="208151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AAE2CA">
            <a:hueOff val="5142836"/>
            <a:satOff val="11748"/>
            <a:lumOff val="-32549"/>
            <a:alphaOff val="0"/>
          </a:srgb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A5D38B-0DB9-4213-81C4-A13688CC6B89}">
      <dsp:nvSpPr>
        <dsp:cNvPr id="0" name=""/>
        <dsp:cNvSpPr/>
      </dsp:nvSpPr>
      <dsp:spPr>
        <a:xfrm>
          <a:off x="5172799" y="1963002"/>
          <a:ext cx="152769" cy="15276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0C8AE4-8A8D-424C-B246-A1CA001DAA1D}">
      <dsp:nvSpPr>
        <dsp:cNvPr id="0" name=""/>
        <dsp:cNvSpPr/>
      </dsp:nvSpPr>
      <dsp:spPr>
        <a:xfrm>
          <a:off x="4892811" y="1963002"/>
          <a:ext cx="152769" cy="152766"/>
        </a:xfrm>
        <a:prstGeom prst="ellipse">
          <a:avLst/>
        </a:prstGeom>
        <a:solidFill>
          <a:schemeClr val="accent2">
            <a:hueOff val="141864"/>
            <a:satOff val="-177"/>
            <a:lumOff val="42"/>
            <a:alphaOff val="0"/>
          </a:schemeClr>
        </a:solidFill>
        <a:ln w="25400" cap="flat" cmpd="sng" algn="ctr">
          <a:solidFill>
            <a:schemeClr val="accent2">
              <a:hueOff val="141864"/>
              <a:satOff val="-177"/>
              <a:lumOff val="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369EB1-7941-4A2F-97ED-377BCED8FC5E}">
      <dsp:nvSpPr>
        <dsp:cNvPr id="0" name=""/>
        <dsp:cNvSpPr/>
      </dsp:nvSpPr>
      <dsp:spPr>
        <a:xfrm>
          <a:off x="4612823" y="1963002"/>
          <a:ext cx="152769" cy="152766"/>
        </a:xfrm>
        <a:prstGeom prst="ellipse">
          <a:avLst/>
        </a:prstGeom>
        <a:solidFill>
          <a:schemeClr val="accent2">
            <a:hueOff val="283728"/>
            <a:satOff val="-354"/>
            <a:lumOff val="83"/>
            <a:alphaOff val="0"/>
          </a:schemeClr>
        </a:solidFill>
        <a:ln w="25400" cap="flat" cmpd="sng" algn="ctr">
          <a:solidFill>
            <a:schemeClr val="accent2">
              <a:hueOff val="283728"/>
              <a:satOff val="-354"/>
              <a:lumOff val="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6F1158-CEDA-48B6-AD6C-0AC485CA09EF}">
      <dsp:nvSpPr>
        <dsp:cNvPr id="0" name=""/>
        <dsp:cNvSpPr/>
      </dsp:nvSpPr>
      <dsp:spPr>
        <a:xfrm>
          <a:off x="4333367" y="1963002"/>
          <a:ext cx="152769" cy="152766"/>
        </a:xfrm>
        <a:prstGeom prst="ellipse">
          <a:avLst/>
        </a:prstGeom>
        <a:solidFill>
          <a:schemeClr val="accent2">
            <a:hueOff val="425593"/>
            <a:satOff val="-531"/>
            <a:lumOff val="125"/>
            <a:alphaOff val="0"/>
          </a:schemeClr>
        </a:solidFill>
        <a:ln w="25400" cap="flat" cmpd="sng" algn="ctr">
          <a:solidFill>
            <a:schemeClr val="accent2">
              <a:hueOff val="425593"/>
              <a:satOff val="-531"/>
              <a:lumOff val="1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86CE91-47C7-4562-9C7D-4B5536397AD5}">
      <dsp:nvSpPr>
        <dsp:cNvPr id="0" name=""/>
        <dsp:cNvSpPr/>
      </dsp:nvSpPr>
      <dsp:spPr>
        <a:xfrm>
          <a:off x="4053379" y="1963002"/>
          <a:ext cx="152769" cy="152766"/>
        </a:xfrm>
        <a:prstGeom prst="ellipse">
          <a:avLst/>
        </a:prstGeom>
        <a:solidFill>
          <a:schemeClr val="accent2">
            <a:hueOff val="567457"/>
            <a:satOff val="-708"/>
            <a:lumOff val="166"/>
            <a:alphaOff val="0"/>
          </a:schemeClr>
        </a:solidFill>
        <a:ln w="25400" cap="flat" cmpd="sng" algn="ctr">
          <a:solidFill>
            <a:schemeClr val="accent2">
              <a:hueOff val="567457"/>
              <a:satOff val="-708"/>
              <a:lumOff val="1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F3F92F-A361-4EE9-8B20-FE8B665C0746}">
      <dsp:nvSpPr>
        <dsp:cNvPr id="0" name=""/>
        <dsp:cNvSpPr/>
      </dsp:nvSpPr>
      <dsp:spPr>
        <a:xfrm>
          <a:off x="3620622" y="1886619"/>
          <a:ext cx="305538" cy="305784"/>
        </a:xfrm>
        <a:prstGeom prst="ellipse">
          <a:avLst/>
        </a:prstGeom>
        <a:solidFill>
          <a:schemeClr val="accent2">
            <a:hueOff val="709321"/>
            <a:satOff val="-885"/>
            <a:lumOff val="208"/>
            <a:alphaOff val="0"/>
          </a:schemeClr>
        </a:solidFill>
        <a:ln w="25400" cap="flat" cmpd="sng" algn="ctr">
          <a:solidFill>
            <a:schemeClr val="accent2">
              <a:hueOff val="709321"/>
              <a:satOff val="-885"/>
              <a:lumOff val="2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2134EC-31BE-4BB1-B377-11D57EE05786}">
      <dsp:nvSpPr>
        <dsp:cNvPr id="0" name=""/>
        <dsp:cNvSpPr/>
      </dsp:nvSpPr>
      <dsp:spPr>
        <a:xfrm>
          <a:off x="4923684" y="1647418"/>
          <a:ext cx="152769" cy="152766"/>
        </a:xfrm>
        <a:prstGeom prst="ellipse">
          <a:avLst/>
        </a:prstGeom>
        <a:solidFill>
          <a:schemeClr val="accent2">
            <a:hueOff val="851185"/>
            <a:satOff val="-1062"/>
            <a:lumOff val="250"/>
            <a:alphaOff val="0"/>
          </a:schemeClr>
        </a:solidFill>
        <a:ln w="25400" cap="flat" cmpd="sng" algn="ctr">
          <a:solidFill>
            <a:schemeClr val="accent2">
              <a:hueOff val="851185"/>
              <a:satOff val="-1062"/>
              <a:lumOff val="2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9355B8-3867-4B4E-9C9E-D75C196FAA1D}">
      <dsp:nvSpPr>
        <dsp:cNvPr id="0" name=""/>
        <dsp:cNvSpPr/>
      </dsp:nvSpPr>
      <dsp:spPr>
        <a:xfrm>
          <a:off x="4923684" y="2280847"/>
          <a:ext cx="152769" cy="152766"/>
        </a:xfrm>
        <a:prstGeom prst="ellipse">
          <a:avLst/>
        </a:prstGeom>
        <a:solidFill>
          <a:schemeClr val="accent2">
            <a:hueOff val="993050"/>
            <a:satOff val="-1239"/>
            <a:lumOff val="291"/>
            <a:alphaOff val="0"/>
          </a:schemeClr>
        </a:solidFill>
        <a:ln w="25400" cap="flat" cmpd="sng" algn="ctr">
          <a:solidFill>
            <a:schemeClr val="accent2">
              <a:hueOff val="993050"/>
              <a:satOff val="-1239"/>
              <a:lumOff val="2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1AC8D1-A97A-4B84-9918-AA43A7772D90}">
      <dsp:nvSpPr>
        <dsp:cNvPr id="0" name=""/>
        <dsp:cNvSpPr/>
      </dsp:nvSpPr>
      <dsp:spPr>
        <a:xfrm>
          <a:off x="5059952" y="1784607"/>
          <a:ext cx="152769" cy="152766"/>
        </a:xfrm>
        <a:prstGeom prst="ellipse">
          <a:avLst/>
        </a:prstGeom>
        <a:solidFill>
          <a:schemeClr val="accent2">
            <a:hueOff val="1134914"/>
            <a:satOff val="-1416"/>
            <a:lumOff val="333"/>
            <a:alphaOff val="0"/>
          </a:schemeClr>
        </a:solidFill>
        <a:ln w="25400" cap="flat" cmpd="sng" algn="ctr">
          <a:solidFill>
            <a:schemeClr val="accent2">
              <a:hueOff val="1134914"/>
              <a:satOff val="-1416"/>
              <a:lumOff val="3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00DE58-1FF9-4F30-BB7F-A9AA178DDB7B}">
      <dsp:nvSpPr>
        <dsp:cNvPr id="0" name=""/>
        <dsp:cNvSpPr/>
      </dsp:nvSpPr>
      <dsp:spPr>
        <a:xfrm>
          <a:off x="5069001" y="2144412"/>
          <a:ext cx="152769" cy="152766"/>
        </a:xfrm>
        <a:prstGeom prst="ellipse">
          <a:avLst/>
        </a:prstGeom>
        <a:solidFill>
          <a:schemeClr val="accent2">
            <a:hueOff val="1276778"/>
            <a:satOff val="-1592"/>
            <a:lumOff val="374"/>
            <a:alphaOff val="0"/>
          </a:schemeClr>
        </a:solidFill>
        <a:ln w="25400" cap="flat" cmpd="sng" algn="ctr">
          <a:solidFill>
            <a:schemeClr val="accent2">
              <a:hueOff val="1276778"/>
              <a:satOff val="-1592"/>
              <a:lumOff val="3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D60F85-38C4-459F-A3CB-7F3E0A7933BF}">
      <dsp:nvSpPr>
        <dsp:cNvPr id="0" name=""/>
        <dsp:cNvSpPr/>
      </dsp:nvSpPr>
      <dsp:spPr>
        <a:xfrm>
          <a:off x="1722215" y="1266004"/>
          <a:ext cx="1996586" cy="1547014"/>
        </a:xfrm>
        <a:prstGeom prst="ellipse">
          <a:avLst/>
        </a:prstGeom>
        <a:solidFill>
          <a:srgbClr val="92D050"/>
        </a:solidFill>
        <a:ln w="254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cap="none" spc="0" dirty="0" err="1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ChiNAMOS</a:t>
          </a:r>
          <a:endParaRPr lang="en-US" sz="2000" b="1" kern="1200" cap="none" spc="0" dirty="0">
            <a:ln w="22225">
              <a:solidFill>
                <a:schemeClr val="accent2"/>
              </a:solidFill>
              <a:prstDash val="solid"/>
            </a:ln>
            <a:solidFill>
              <a:srgbClr val="FFFF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2014608" y="1492559"/>
        <a:ext cx="1411800" cy="1093904"/>
      </dsp:txXfrm>
    </dsp:sp>
    <dsp:sp modelId="{72DFB930-80E8-4C1D-A513-F3DCB8A1C918}">
      <dsp:nvSpPr>
        <dsp:cNvPr id="0" name=""/>
        <dsp:cNvSpPr/>
      </dsp:nvSpPr>
      <dsp:spPr>
        <a:xfrm>
          <a:off x="1831573" y="1133840"/>
          <a:ext cx="305538" cy="305784"/>
        </a:xfrm>
        <a:prstGeom prst="ellipse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200463-9111-4D07-BF0A-333F9BC796DA}">
      <dsp:nvSpPr>
        <dsp:cNvPr id="0" name=""/>
        <dsp:cNvSpPr/>
      </dsp:nvSpPr>
      <dsp:spPr>
        <a:xfrm>
          <a:off x="1635687" y="972531"/>
          <a:ext cx="152769" cy="152766"/>
        </a:xfrm>
        <a:prstGeom prst="ellipse">
          <a:avLst/>
        </a:prstGeom>
        <a:solidFill>
          <a:schemeClr val="accent2">
            <a:hueOff val="1702371"/>
            <a:satOff val="-2123"/>
            <a:lumOff val="499"/>
            <a:alphaOff val="0"/>
          </a:schemeClr>
        </a:solidFill>
        <a:ln w="25400" cap="flat" cmpd="sng" algn="ctr">
          <a:solidFill>
            <a:schemeClr val="accent2">
              <a:hueOff val="1702371"/>
              <a:satOff val="-2123"/>
              <a:lumOff val="4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76FBDD-C38D-4EF7-9C59-FCF70FF4A830}">
      <dsp:nvSpPr>
        <dsp:cNvPr id="0" name=""/>
        <dsp:cNvSpPr/>
      </dsp:nvSpPr>
      <dsp:spPr>
        <a:xfrm>
          <a:off x="1309389" y="972531"/>
          <a:ext cx="152769" cy="152766"/>
        </a:xfrm>
        <a:prstGeom prst="ellipse">
          <a:avLst/>
        </a:prstGeom>
        <a:solidFill>
          <a:schemeClr val="accent2">
            <a:hueOff val="1844235"/>
            <a:satOff val="-2300"/>
            <a:lumOff val="541"/>
            <a:alphaOff val="0"/>
          </a:schemeClr>
        </a:solidFill>
        <a:ln w="25400" cap="flat" cmpd="sng" algn="ctr">
          <a:solidFill>
            <a:schemeClr val="accent2">
              <a:hueOff val="1844235"/>
              <a:satOff val="-2300"/>
              <a:lumOff val="5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8AC2B0-3433-43DF-958F-ED7F974A781C}">
      <dsp:nvSpPr>
        <dsp:cNvPr id="0" name=""/>
        <dsp:cNvSpPr/>
      </dsp:nvSpPr>
      <dsp:spPr>
        <a:xfrm>
          <a:off x="983092" y="972531"/>
          <a:ext cx="152769" cy="152766"/>
        </a:xfrm>
        <a:prstGeom prst="ellipse">
          <a:avLst/>
        </a:prstGeom>
        <a:solidFill>
          <a:schemeClr val="accent2">
            <a:hueOff val="1986099"/>
            <a:satOff val="-2477"/>
            <a:lumOff val="582"/>
            <a:alphaOff val="0"/>
          </a:schemeClr>
        </a:solidFill>
        <a:ln w="25400" cap="flat" cmpd="sng" algn="ctr">
          <a:solidFill>
            <a:schemeClr val="accent2">
              <a:hueOff val="1986099"/>
              <a:satOff val="-2477"/>
              <a:lumOff val="5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99E1E8-35A7-4777-A42D-19A1B324DA49}">
      <dsp:nvSpPr>
        <dsp:cNvPr id="0" name=""/>
        <dsp:cNvSpPr/>
      </dsp:nvSpPr>
      <dsp:spPr>
        <a:xfrm>
          <a:off x="656794" y="972531"/>
          <a:ext cx="152769" cy="152766"/>
        </a:xfrm>
        <a:prstGeom prst="ellipse">
          <a:avLst/>
        </a:prstGeom>
        <a:solidFill>
          <a:schemeClr val="accent2">
            <a:hueOff val="2127963"/>
            <a:satOff val="-2654"/>
            <a:lumOff val="624"/>
            <a:alphaOff val="0"/>
          </a:schemeClr>
        </a:solidFill>
        <a:ln w="25400" cap="flat" cmpd="sng" algn="ctr">
          <a:solidFill>
            <a:schemeClr val="accent2">
              <a:hueOff val="2127963"/>
              <a:satOff val="-2654"/>
              <a:lumOff val="6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4C47E7-CB74-4B15-8666-6F33383B3599}">
      <dsp:nvSpPr>
        <dsp:cNvPr id="0" name=""/>
        <dsp:cNvSpPr/>
      </dsp:nvSpPr>
      <dsp:spPr>
        <a:xfrm>
          <a:off x="329964" y="972531"/>
          <a:ext cx="152769" cy="152766"/>
        </a:xfrm>
        <a:prstGeom prst="ellipse">
          <a:avLst/>
        </a:prstGeom>
        <a:solidFill>
          <a:schemeClr val="accent2">
            <a:hueOff val="2269827"/>
            <a:satOff val="-2831"/>
            <a:lumOff val="666"/>
            <a:alphaOff val="0"/>
          </a:schemeClr>
        </a:solidFill>
        <a:ln w="25400" cap="flat" cmpd="sng" algn="ctr">
          <a:solidFill>
            <a:schemeClr val="accent2">
              <a:hueOff val="2269827"/>
              <a:satOff val="-2831"/>
              <a:lumOff val="6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FC9058-4683-4284-920E-17A127453E6C}">
      <dsp:nvSpPr>
        <dsp:cNvPr id="0" name=""/>
        <dsp:cNvSpPr/>
      </dsp:nvSpPr>
      <dsp:spPr>
        <a:xfrm>
          <a:off x="3666" y="972531"/>
          <a:ext cx="152769" cy="152766"/>
        </a:xfrm>
        <a:prstGeom prst="ellipse">
          <a:avLst/>
        </a:prstGeom>
        <a:solidFill>
          <a:schemeClr val="accent2">
            <a:hueOff val="2411692"/>
            <a:satOff val="-3008"/>
            <a:lumOff val="707"/>
            <a:alphaOff val="0"/>
          </a:schemeClr>
        </a:solidFill>
        <a:ln w="25400" cap="flat" cmpd="sng" algn="ctr">
          <a:solidFill>
            <a:schemeClr val="accent2">
              <a:hueOff val="2411692"/>
              <a:satOff val="-3008"/>
              <a:lumOff val="7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91826D-21A6-4B4B-A662-2977EB90ABEC}">
      <dsp:nvSpPr>
        <dsp:cNvPr id="0" name=""/>
        <dsp:cNvSpPr/>
      </dsp:nvSpPr>
      <dsp:spPr>
        <a:xfrm>
          <a:off x="2601" y="578302"/>
          <a:ext cx="1790646" cy="392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NWPs based</a:t>
          </a:r>
        </a:p>
      </dsp:txBody>
      <dsp:txXfrm>
        <a:off x="2601" y="578302"/>
        <a:ext cx="1790646" cy="392972"/>
      </dsp:txXfrm>
    </dsp:sp>
    <dsp:sp modelId="{B2CD6F8C-69D3-451D-9088-A14DA1818439}">
      <dsp:nvSpPr>
        <dsp:cNvPr id="0" name=""/>
        <dsp:cNvSpPr/>
      </dsp:nvSpPr>
      <dsp:spPr>
        <a:xfrm>
          <a:off x="1514324" y="1886619"/>
          <a:ext cx="305538" cy="305784"/>
        </a:xfrm>
        <a:prstGeom prst="ellipse">
          <a:avLst/>
        </a:prstGeom>
        <a:solidFill>
          <a:schemeClr val="accent2">
            <a:hueOff val="2837284"/>
            <a:satOff val="-3539"/>
            <a:lumOff val="832"/>
            <a:alphaOff val="0"/>
          </a:schemeClr>
        </a:solidFill>
        <a:ln w="25400" cap="flat" cmpd="sng" algn="ctr">
          <a:solidFill>
            <a:schemeClr val="accent2">
              <a:hueOff val="2837284"/>
              <a:satOff val="-3539"/>
              <a:lumOff val="8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667955-A7E8-449D-AAAE-DD03436F963A}">
      <dsp:nvSpPr>
        <dsp:cNvPr id="0" name=""/>
        <dsp:cNvSpPr/>
      </dsp:nvSpPr>
      <dsp:spPr>
        <a:xfrm>
          <a:off x="1211979" y="1963002"/>
          <a:ext cx="152769" cy="152766"/>
        </a:xfrm>
        <a:prstGeom prst="ellipse">
          <a:avLst/>
        </a:prstGeom>
        <a:solidFill>
          <a:schemeClr val="accent2">
            <a:hueOff val="2979148"/>
            <a:satOff val="-3716"/>
            <a:lumOff val="874"/>
            <a:alphaOff val="0"/>
          </a:schemeClr>
        </a:solidFill>
        <a:ln w="25400" cap="flat" cmpd="sng" algn="ctr">
          <a:solidFill>
            <a:schemeClr val="accent2">
              <a:hueOff val="2979148"/>
              <a:satOff val="-3716"/>
              <a:lumOff val="8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5A79E9-5D25-44A1-9400-BEF4A91344A9}">
      <dsp:nvSpPr>
        <dsp:cNvPr id="0" name=""/>
        <dsp:cNvSpPr/>
      </dsp:nvSpPr>
      <dsp:spPr>
        <a:xfrm>
          <a:off x="910167" y="1963002"/>
          <a:ext cx="152769" cy="152766"/>
        </a:xfrm>
        <a:prstGeom prst="ellips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AA3262-0557-47F2-90E4-94BA7A1011EB}">
      <dsp:nvSpPr>
        <dsp:cNvPr id="0" name=""/>
        <dsp:cNvSpPr/>
      </dsp:nvSpPr>
      <dsp:spPr>
        <a:xfrm>
          <a:off x="607822" y="1963002"/>
          <a:ext cx="152769" cy="152766"/>
        </a:xfrm>
        <a:prstGeom prst="ellipse">
          <a:avLst/>
        </a:prstGeom>
        <a:solidFill>
          <a:schemeClr val="accent2">
            <a:hueOff val="3262877"/>
            <a:satOff val="-4070"/>
            <a:lumOff val="957"/>
            <a:alphaOff val="0"/>
          </a:schemeClr>
        </a:solidFill>
        <a:ln w="25400" cap="flat" cmpd="sng" algn="ctr">
          <a:solidFill>
            <a:schemeClr val="accent2">
              <a:hueOff val="3262877"/>
              <a:satOff val="-4070"/>
              <a:lumOff val="9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79085B-DC90-4785-B876-C5FEC7BF10BC}">
      <dsp:nvSpPr>
        <dsp:cNvPr id="0" name=""/>
        <dsp:cNvSpPr/>
      </dsp:nvSpPr>
      <dsp:spPr>
        <a:xfrm>
          <a:off x="306010" y="1963002"/>
          <a:ext cx="152769" cy="152766"/>
        </a:xfrm>
        <a:prstGeom prst="ellipse">
          <a:avLst/>
        </a:prstGeom>
        <a:solidFill>
          <a:schemeClr val="accent2">
            <a:hueOff val="3404741"/>
            <a:satOff val="-4247"/>
            <a:lumOff val="999"/>
            <a:alphaOff val="0"/>
          </a:schemeClr>
        </a:solidFill>
        <a:ln w="25400" cap="flat" cmpd="sng" algn="ctr">
          <a:solidFill>
            <a:schemeClr val="accent2">
              <a:hueOff val="3404741"/>
              <a:satOff val="-4247"/>
              <a:lumOff val="9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8CFAF5-5346-4322-9627-26FF89045432}">
      <dsp:nvSpPr>
        <dsp:cNvPr id="0" name=""/>
        <dsp:cNvSpPr/>
      </dsp:nvSpPr>
      <dsp:spPr>
        <a:xfrm>
          <a:off x="3666" y="1963002"/>
          <a:ext cx="152769" cy="152766"/>
        </a:xfrm>
        <a:prstGeom prst="ellipse">
          <a:avLst/>
        </a:prstGeom>
        <a:solidFill>
          <a:schemeClr val="accent2">
            <a:hueOff val="3546605"/>
            <a:satOff val="-4423"/>
            <a:lumOff val="1040"/>
            <a:alphaOff val="0"/>
          </a:schemeClr>
        </a:solidFill>
        <a:ln w="25400" cap="flat" cmpd="sng" algn="ctr">
          <a:solidFill>
            <a:schemeClr val="accent2">
              <a:hueOff val="3546605"/>
              <a:satOff val="-4423"/>
              <a:lumOff val="1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36D175-D3F7-4C1C-9AB9-90775FE752AD}">
      <dsp:nvSpPr>
        <dsp:cNvPr id="0" name=""/>
        <dsp:cNvSpPr/>
      </dsp:nvSpPr>
      <dsp:spPr>
        <a:xfrm>
          <a:off x="2601" y="1572040"/>
          <a:ext cx="1354162" cy="392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In-situ based</a:t>
          </a:r>
        </a:p>
      </dsp:txBody>
      <dsp:txXfrm>
        <a:off x="2601" y="1572040"/>
        <a:ext cx="1354162" cy="392972"/>
      </dsp:txXfrm>
    </dsp:sp>
    <dsp:sp modelId="{2C307981-C814-48EB-8344-C21E6708CADD}">
      <dsp:nvSpPr>
        <dsp:cNvPr id="0" name=""/>
        <dsp:cNvSpPr/>
      </dsp:nvSpPr>
      <dsp:spPr>
        <a:xfrm>
          <a:off x="1831573" y="2626834"/>
          <a:ext cx="305538" cy="305784"/>
        </a:xfrm>
        <a:prstGeom prst="ellipse">
          <a:avLst/>
        </a:prstGeom>
        <a:solidFill>
          <a:schemeClr val="accent2">
            <a:hueOff val="3830334"/>
            <a:satOff val="-4777"/>
            <a:lumOff val="1123"/>
            <a:alphaOff val="0"/>
          </a:schemeClr>
        </a:solidFill>
        <a:ln w="25400" cap="flat" cmpd="sng" algn="ctr">
          <a:solidFill>
            <a:schemeClr val="accent2">
              <a:hueOff val="3830334"/>
              <a:satOff val="-4777"/>
              <a:lumOff val="11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B4F65A-DCB9-4840-AEEC-B09237698165}">
      <dsp:nvSpPr>
        <dsp:cNvPr id="0" name=""/>
        <dsp:cNvSpPr/>
      </dsp:nvSpPr>
      <dsp:spPr>
        <a:xfrm>
          <a:off x="1635687" y="2938146"/>
          <a:ext cx="152769" cy="152766"/>
        </a:xfrm>
        <a:prstGeom prst="ellipse">
          <a:avLst/>
        </a:prstGeom>
        <a:solidFill>
          <a:schemeClr val="accent2">
            <a:hueOff val="3972198"/>
            <a:satOff val="-4954"/>
            <a:lumOff val="1165"/>
            <a:alphaOff val="0"/>
          </a:schemeClr>
        </a:solidFill>
        <a:ln w="25400" cap="flat" cmpd="sng" algn="ctr">
          <a:solidFill>
            <a:schemeClr val="accent2">
              <a:hueOff val="3972198"/>
              <a:satOff val="-4954"/>
              <a:lumOff val="11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F25312-AB5B-4FB0-8973-DD90F66864C8}">
      <dsp:nvSpPr>
        <dsp:cNvPr id="0" name=""/>
        <dsp:cNvSpPr/>
      </dsp:nvSpPr>
      <dsp:spPr>
        <a:xfrm>
          <a:off x="1309389" y="2938146"/>
          <a:ext cx="152769" cy="152766"/>
        </a:xfrm>
        <a:prstGeom prst="ellipse">
          <a:avLst/>
        </a:prstGeom>
        <a:solidFill>
          <a:schemeClr val="accent2">
            <a:hueOff val="4114062"/>
            <a:satOff val="-5131"/>
            <a:lumOff val="1207"/>
            <a:alphaOff val="0"/>
          </a:schemeClr>
        </a:solidFill>
        <a:ln w="25400" cap="flat" cmpd="sng" algn="ctr">
          <a:solidFill>
            <a:schemeClr val="accent2">
              <a:hueOff val="4114062"/>
              <a:satOff val="-5131"/>
              <a:lumOff val="12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55AC3E-D401-4DDA-8A14-E17C924C5978}">
      <dsp:nvSpPr>
        <dsp:cNvPr id="0" name=""/>
        <dsp:cNvSpPr/>
      </dsp:nvSpPr>
      <dsp:spPr>
        <a:xfrm>
          <a:off x="983092" y="2938146"/>
          <a:ext cx="152769" cy="152766"/>
        </a:xfrm>
        <a:prstGeom prst="ellipse">
          <a:avLst/>
        </a:prstGeom>
        <a:solidFill>
          <a:schemeClr val="accent2">
            <a:hueOff val="4255926"/>
            <a:satOff val="-5308"/>
            <a:lumOff val="1248"/>
            <a:alphaOff val="0"/>
          </a:schemeClr>
        </a:solidFill>
        <a:ln w="25400" cap="flat" cmpd="sng" algn="ctr">
          <a:solidFill>
            <a:schemeClr val="accent2">
              <a:hueOff val="4255926"/>
              <a:satOff val="-5308"/>
              <a:lumOff val="12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C4B970-58DE-49BC-9D40-F7DDDE4682DF}">
      <dsp:nvSpPr>
        <dsp:cNvPr id="0" name=""/>
        <dsp:cNvSpPr/>
      </dsp:nvSpPr>
      <dsp:spPr>
        <a:xfrm>
          <a:off x="656794" y="2938146"/>
          <a:ext cx="152769" cy="152766"/>
        </a:xfrm>
        <a:prstGeom prst="ellipse">
          <a:avLst/>
        </a:prstGeom>
        <a:solidFill>
          <a:schemeClr val="accent2">
            <a:hueOff val="4397791"/>
            <a:satOff val="-5485"/>
            <a:lumOff val="1290"/>
            <a:alphaOff val="0"/>
          </a:schemeClr>
        </a:solidFill>
        <a:ln w="25400" cap="flat" cmpd="sng" algn="ctr">
          <a:solidFill>
            <a:schemeClr val="accent2">
              <a:hueOff val="4397791"/>
              <a:satOff val="-5485"/>
              <a:lumOff val="12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048A22-134C-4A2D-9C0D-A2FEE1CB3C00}">
      <dsp:nvSpPr>
        <dsp:cNvPr id="0" name=""/>
        <dsp:cNvSpPr/>
      </dsp:nvSpPr>
      <dsp:spPr>
        <a:xfrm>
          <a:off x="329964" y="2938146"/>
          <a:ext cx="152769" cy="152766"/>
        </a:xfrm>
        <a:prstGeom prst="ellipse">
          <a:avLst/>
        </a:prstGeom>
        <a:solidFill>
          <a:schemeClr val="accent2">
            <a:hueOff val="4539655"/>
            <a:satOff val="-5662"/>
            <a:lumOff val="1331"/>
            <a:alphaOff val="0"/>
          </a:schemeClr>
        </a:solidFill>
        <a:ln w="25400" cap="flat" cmpd="sng" algn="ctr">
          <a:solidFill>
            <a:schemeClr val="accent2">
              <a:hueOff val="4539655"/>
              <a:satOff val="-5662"/>
              <a:lumOff val="13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E580B6-3283-4593-9C45-FD13A67897E8}">
      <dsp:nvSpPr>
        <dsp:cNvPr id="0" name=""/>
        <dsp:cNvSpPr/>
      </dsp:nvSpPr>
      <dsp:spPr>
        <a:xfrm>
          <a:off x="3666" y="2938146"/>
          <a:ext cx="152769" cy="152766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BE8A7-AEF9-4570-8FD1-9777F0DADC28}">
      <dsp:nvSpPr>
        <dsp:cNvPr id="0" name=""/>
        <dsp:cNvSpPr/>
      </dsp:nvSpPr>
      <dsp:spPr>
        <a:xfrm>
          <a:off x="2601" y="2543666"/>
          <a:ext cx="1790646" cy="392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RS based</a:t>
          </a:r>
        </a:p>
      </dsp:txBody>
      <dsp:txXfrm>
        <a:off x="2601" y="2543666"/>
        <a:ext cx="1790646" cy="3929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E98028-22B3-4442-94DE-0ED973BCB535}">
      <dsp:nvSpPr>
        <dsp:cNvPr id="0" name=""/>
        <dsp:cNvSpPr/>
      </dsp:nvSpPr>
      <dsp:spPr>
        <a:xfrm>
          <a:off x="1220033" y="0"/>
          <a:ext cx="1374421" cy="137463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4DAF0F-DA14-4690-9AFC-D6CC37535452}">
      <dsp:nvSpPr>
        <dsp:cNvPr id="0" name=""/>
        <dsp:cNvSpPr/>
      </dsp:nvSpPr>
      <dsp:spPr>
        <a:xfrm>
          <a:off x="1523825" y="496283"/>
          <a:ext cx="763739" cy="381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accent1">
                  <a:lumMod val="50000"/>
                </a:schemeClr>
              </a:solidFill>
              <a:effectLst/>
            </a:rPr>
            <a:t>CAMS</a:t>
          </a:r>
        </a:p>
      </dsp:txBody>
      <dsp:txXfrm>
        <a:off x="1523825" y="496283"/>
        <a:ext cx="763739" cy="381778"/>
      </dsp:txXfrm>
    </dsp:sp>
    <dsp:sp modelId="{260E30EF-A92D-4F30-8BEA-25A334C79FF1}">
      <dsp:nvSpPr>
        <dsp:cNvPr id="0" name=""/>
        <dsp:cNvSpPr/>
      </dsp:nvSpPr>
      <dsp:spPr>
        <a:xfrm>
          <a:off x="838292" y="789827"/>
          <a:ext cx="1374421" cy="137463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4E560C-6DD0-4429-9964-9989380A42CE}">
      <dsp:nvSpPr>
        <dsp:cNvPr id="0" name=""/>
        <dsp:cNvSpPr/>
      </dsp:nvSpPr>
      <dsp:spPr>
        <a:xfrm>
          <a:off x="1143633" y="1290679"/>
          <a:ext cx="763739" cy="381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accent1">
                  <a:lumMod val="50000"/>
                </a:schemeClr>
              </a:solidFill>
              <a:effectLst/>
            </a:rPr>
            <a:t>CMA</a:t>
          </a:r>
        </a:p>
      </dsp:txBody>
      <dsp:txXfrm>
        <a:off x="1143633" y="1290679"/>
        <a:ext cx="763739" cy="381778"/>
      </dsp:txXfrm>
    </dsp:sp>
    <dsp:sp modelId="{79A595FB-292E-476F-A144-5B2B742DB0EF}">
      <dsp:nvSpPr>
        <dsp:cNvPr id="0" name=""/>
        <dsp:cNvSpPr/>
      </dsp:nvSpPr>
      <dsp:spPr>
        <a:xfrm>
          <a:off x="1317856" y="1674171"/>
          <a:ext cx="1180841" cy="1181314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F0FCD-9649-4952-A47B-9C8E9417D175}">
      <dsp:nvSpPr>
        <dsp:cNvPr id="0" name=""/>
        <dsp:cNvSpPr/>
      </dsp:nvSpPr>
      <dsp:spPr>
        <a:xfrm>
          <a:off x="1525632" y="2086218"/>
          <a:ext cx="763739" cy="381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accent1">
                  <a:lumMod val="50000"/>
                </a:schemeClr>
              </a:solidFill>
              <a:effectLst/>
            </a:rPr>
            <a:t>NUIST</a:t>
          </a:r>
        </a:p>
      </dsp:txBody>
      <dsp:txXfrm>
        <a:off x="1525632" y="2086218"/>
        <a:ext cx="763739" cy="3817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E70199-A6C5-44F7-A115-0CE61F686B71}">
      <dsp:nvSpPr>
        <dsp:cNvPr id="0" name=""/>
        <dsp:cNvSpPr/>
      </dsp:nvSpPr>
      <dsp:spPr>
        <a:xfrm>
          <a:off x="126581" y="1250802"/>
          <a:ext cx="1878790" cy="619146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1" kern="1200" dirty="0">
              <a:solidFill>
                <a:srgbClr val="00B050"/>
              </a:solidFill>
              <a:effectLst/>
            </a:rPr>
            <a:t>Members</a:t>
          </a:r>
        </a:p>
      </dsp:txBody>
      <dsp:txXfrm>
        <a:off x="126581" y="1250802"/>
        <a:ext cx="1878790" cy="619146"/>
      </dsp:txXfrm>
    </dsp:sp>
    <dsp:sp modelId="{7B13566B-574D-4232-A217-403B3A8B1FCA}">
      <dsp:nvSpPr>
        <dsp:cNvPr id="0" name=""/>
        <dsp:cNvSpPr/>
      </dsp:nvSpPr>
      <dsp:spPr>
        <a:xfrm>
          <a:off x="126581" y="2556370"/>
          <a:ext cx="1878790" cy="1159979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126581" y="2556370"/>
        <a:ext cx="1878790" cy="1159979"/>
      </dsp:txXfrm>
    </dsp:sp>
    <dsp:sp modelId="{0BB7FBD4-ACF6-4AA6-9361-E31250ADDE17}">
      <dsp:nvSpPr>
        <dsp:cNvPr id="0" name=""/>
        <dsp:cNvSpPr/>
      </dsp:nvSpPr>
      <dsp:spPr>
        <a:xfrm>
          <a:off x="124447" y="1062496"/>
          <a:ext cx="149449" cy="14944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FB3D1C-C29B-417E-85BD-EE0A92DA2DB2}">
      <dsp:nvSpPr>
        <dsp:cNvPr id="0" name=""/>
        <dsp:cNvSpPr/>
      </dsp:nvSpPr>
      <dsp:spPr>
        <a:xfrm>
          <a:off x="229061" y="853267"/>
          <a:ext cx="149449" cy="149449"/>
        </a:xfrm>
        <a:prstGeom prst="ellipse">
          <a:avLst/>
        </a:prstGeom>
        <a:solidFill>
          <a:schemeClr val="accent5">
            <a:hueOff val="-551882"/>
            <a:satOff val="2212"/>
            <a:lumOff val="4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FD54DB-47D1-47B1-B9A7-A394380D4989}">
      <dsp:nvSpPr>
        <dsp:cNvPr id="0" name=""/>
        <dsp:cNvSpPr/>
      </dsp:nvSpPr>
      <dsp:spPr>
        <a:xfrm>
          <a:off x="480136" y="895113"/>
          <a:ext cx="234848" cy="234848"/>
        </a:xfrm>
        <a:prstGeom prst="ellipse">
          <a:avLst/>
        </a:prstGeom>
        <a:solidFill>
          <a:schemeClr val="accent5">
            <a:hueOff val="-1103764"/>
            <a:satOff val="4423"/>
            <a:lumOff val="9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38FFC4-A546-47AD-BB18-54AA8695F21A}">
      <dsp:nvSpPr>
        <dsp:cNvPr id="0" name=""/>
        <dsp:cNvSpPr/>
      </dsp:nvSpPr>
      <dsp:spPr>
        <a:xfrm>
          <a:off x="689365" y="664961"/>
          <a:ext cx="149449" cy="149449"/>
        </a:xfrm>
        <a:prstGeom prst="ellipse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CB7F52-AA12-42FF-BDF7-3554404CAD72}">
      <dsp:nvSpPr>
        <dsp:cNvPr id="0" name=""/>
        <dsp:cNvSpPr/>
      </dsp:nvSpPr>
      <dsp:spPr>
        <a:xfrm>
          <a:off x="961362" y="581269"/>
          <a:ext cx="149449" cy="149449"/>
        </a:xfrm>
        <a:prstGeom prst="ellipse">
          <a:avLst/>
        </a:prstGeom>
        <a:solidFill>
          <a:schemeClr val="accent5">
            <a:hueOff val="-2207528"/>
            <a:satOff val="8847"/>
            <a:lumOff val="19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A989E9-DF63-4854-83EC-5B016657E380}">
      <dsp:nvSpPr>
        <dsp:cNvPr id="0" name=""/>
        <dsp:cNvSpPr/>
      </dsp:nvSpPr>
      <dsp:spPr>
        <a:xfrm>
          <a:off x="1296129" y="727730"/>
          <a:ext cx="149449" cy="149449"/>
        </a:xfrm>
        <a:prstGeom prst="ellipse">
          <a:avLst/>
        </a:prstGeom>
        <a:solidFill>
          <a:schemeClr val="accent5">
            <a:hueOff val="-2759410"/>
            <a:satOff val="11059"/>
            <a:lumOff val="23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7D3AA2-03DB-462C-9140-EED43520AD26}">
      <dsp:nvSpPr>
        <dsp:cNvPr id="0" name=""/>
        <dsp:cNvSpPr/>
      </dsp:nvSpPr>
      <dsp:spPr>
        <a:xfrm>
          <a:off x="1505358" y="832344"/>
          <a:ext cx="234848" cy="234848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55859C-F53B-4088-BC6A-5E7ACAF3ABAC}">
      <dsp:nvSpPr>
        <dsp:cNvPr id="0" name=""/>
        <dsp:cNvSpPr/>
      </dsp:nvSpPr>
      <dsp:spPr>
        <a:xfrm>
          <a:off x="1798278" y="1062496"/>
          <a:ext cx="149449" cy="149449"/>
        </a:xfrm>
        <a:prstGeom prst="ellipse">
          <a:avLst/>
        </a:prstGeom>
        <a:solidFill>
          <a:schemeClr val="accent5">
            <a:hueOff val="-3863174"/>
            <a:satOff val="15482"/>
            <a:lumOff val="33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8FA796-A892-4D3C-B606-6D6A64BF4595}">
      <dsp:nvSpPr>
        <dsp:cNvPr id="0" name=""/>
        <dsp:cNvSpPr/>
      </dsp:nvSpPr>
      <dsp:spPr>
        <a:xfrm>
          <a:off x="1923816" y="1292648"/>
          <a:ext cx="149449" cy="149449"/>
        </a:xfrm>
        <a:prstGeom prst="ellipse">
          <a:avLst/>
        </a:prstGeom>
        <a:solidFill>
          <a:schemeClr val="accent5">
            <a:hueOff val="-4415056"/>
            <a:satOff val="17694"/>
            <a:lumOff val="38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9F9B10-BDD0-4818-9CCE-AFFFDF721594}">
      <dsp:nvSpPr>
        <dsp:cNvPr id="0" name=""/>
        <dsp:cNvSpPr/>
      </dsp:nvSpPr>
      <dsp:spPr>
        <a:xfrm>
          <a:off x="835825" y="853267"/>
          <a:ext cx="384298" cy="384298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C3D6CA-60B1-4F35-87AF-14E5FDE91CA4}">
      <dsp:nvSpPr>
        <dsp:cNvPr id="0" name=""/>
        <dsp:cNvSpPr/>
      </dsp:nvSpPr>
      <dsp:spPr>
        <a:xfrm>
          <a:off x="19832" y="1648337"/>
          <a:ext cx="149449" cy="149449"/>
        </a:xfrm>
        <a:prstGeom prst="ellipse">
          <a:avLst/>
        </a:prstGeom>
        <a:solidFill>
          <a:schemeClr val="accent5">
            <a:hueOff val="-5518820"/>
            <a:satOff val="22117"/>
            <a:lumOff val="47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CAFA57-E2F8-401E-8CC4-152DA1EB95EF}">
      <dsp:nvSpPr>
        <dsp:cNvPr id="0" name=""/>
        <dsp:cNvSpPr/>
      </dsp:nvSpPr>
      <dsp:spPr>
        <a:xfrm>
          <a:off x="145369" y="1836643"/>
          <a:ext cx="234848" cy="234848"/>
        </a:xfrm>
        <a:prstGeom prst="ellipse">
          <a:avLst/>
        </a:prstGeom>
        <a:solidFill>
          <a:schemeClr val="accent5">
            <a:hueOff val="-6070702"/>
            <a:satOff val="24329"/>
            <a:lumOff val="52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E83F3A-3B12-4200-8EEE-3C4FFDE47029}">
      <dsp:nvSpPr>
        <dsp:cNvPr id="0" name=""/>
        <dsp:cNvSpPr/>
      </dsp:nvSpPr>
      <dsp:spPr>
        <a:xfrm>
          <a:off x="459213" y="2004026"/>
          <a:ext cx="341598" cy="341598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972FC7-EC9D-489B-93D7-2FF4D54E8A93}">
      <dsp:nvSpPr>
        <dsp:cNvPr id="0" name=""/>
        <dsp:cNvSpPr/>
      </dsp:nvSpPr>
      <dsp:spPr>
        <a:xfrm>
          <a:off x="898594" y="2276024"/>
          <a:ext cx="149449" cy="149449"/>
        </a:xfrm>
        <a:prstGeom prst="ellipse">
          <a:avLst/>
        </a:prstGeom>
        <a:solidFill>
          <a:schemeClr val="accent5">
            <a:hueOff val="-7174466"/>
            <a:satOff val="28752"/>
            <a:lumOff val="62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53BCFA-A01D-4AF6-982D-C9A8129F2E09}">
      <dsp:nvSpPr>
        <dsp:cNvPr id="0" name=""/>
        <dsp:cNvSpPr/>
      </dsp:nvSpPr>
      <dsp:spPr>
        <a:xfrm>
          <a:off x="982285" y="2004026"/>
          <a:ext cx="234848" cy="234848"/>
        </a:xfrm>
        <a:prstGeom prst="ellipse">
          <a:avLst/>
        </a:prstGeom>
        <a:solidFill>
          <a:schemeClr val="accent5">
            <a:hueOff val="-7726349"/>
            <a:satOff val="30964"/>
            <a:lumOff val="67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D5143C-8D7C-4103-A0BF-A2E1FEB8A770}">
      <dsp:nvSpPr>
        <dsp:cNvPr id="0" name=""/>
        <dsp:cNvSpPr/>
      </dsp:nvSpPr>
      <dsp:spPr>
        <a:xfrm>
          <a:off x="1191514" y="2296947"/>
          <a:ext cx="149449" cy="149449"/>
        </a:xfrm>
        <a:prstGeom prst="ellipse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5C0401-ED92-4375-86CB-7D75818D2435}">
      <dsp:nvSpPr>
        <dsp:cNvPr id="0" name=""/>
        <dsp:cNvSpPr/>
      </dsp:nvSpPr>
      <dsp:spPr>
        <a:xfrm>
          <a:off x="1379820" y="1962181"/>
          <a:ext cx="341598" cy="341598"/>
        </a:xfrm>
        <a:prstGeom prst="ellipse">
          <a:avLst/>
        </a:prstGeom>
        <a:solidFill>
          <a:schemeClr val="accent5">
            <a:hueOff val="-8830112"/>
            <a:satOff val="35388"/>
            <a:lumOff val="76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6F19BD-B4DD-4A30-8F65-470E65D73528}">
      <dsp:nvSpPr>
        <dsp:cNvPr id="0" name=""/>
        <dsp:cNvSpPr/>
      </dsp:nvSpPr>
      <dsp:spPr>
        <a:xfrm>
          <a:off x="1840124" y="1878489"/>
          <a:ext cx="234848" cy="234848"/>
        </a:xfrm>
        <a:prstGeom prst="ellipse">
          <a:avLst/>
        </a:prstGeom>
        <a:solidFill>
          <a:schemeClr val="accent5">
            <a:hueOff val="-9381994"/>
            <a:satOff val="37599"/>
            <a:lumOff val="81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26AA12-198C-4BAF-8CF0-9BFFDC4A4DB7}">
      <dsp:nvSpPr>
        <dsp:cNvPr id="0" name=""/>
        <dsp:cNvSpPr/>
      </dsp:nvSpPr>
      <dsp:spPr>
        <a:xfrm>
          <a:off x="2074973" y="894765"/>
          <a:ext cx="689717" cy="1316746"/>
        </a:xfrm>
        <a:prstGeom prst="chevron">
          <a:avLst>
            <a:gd name="adj" fmla="val 623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F76F52-072A-4C8E-AE8B-1A18365C65A3}">
      <dsp:nvSpPr>
        <dsp:cNvPr id="0" name=""/>
        <dsp:cNvSpPr/>
      </dsp:nvSpPr>
      <dsp:spPr>
        <a:xfrm>
          <a:off x="2639287" y="894765"/>
          <a:ext cx="689717" cy="1316746"/>
        </a:xfrm>
        <a:prstGeom prst="chevron">
          <a:avLst>
            <a:gd name="adj" fmla="val 6231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D08F31-1A73-40A3-A7F1-0614B0673C42}">
      <dsp:nvSpPr>
        <dsp:cNvPr id="0" name=""/>
        <dsp:cNvSpPr/>
      </dsp:nvSpPr>
      <dsp:spPr>
        <a:xfrm>
          <a:off x="2723185" y="110407"/>
          <a:ext cx="1887266" cy="653082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GAMOS</a:t>
          </a:r>
        </a:p>
      </dsp:txBody>
      <dsp:txXfrm>
        <a:off x="2999569" y="206049"/>
        <a:ext cx="1334498" cy="461798"/>
      </dsp:txXfrm>
    </dsp:sp>
    <dsp:sp modelId="{D98CDA64-97D7-4A29-ACC5-AF3D46346590}">
      <dsp:nvSpPr>
        <dsp:cNvPr id="0" name=""/>
        <dsp:cNvSpPr/>
      </dsp:nvSpPr>
      <dsp:spPr>
        <a:xfrm>
          <a:off x="1974223" y="37143"/>
          <a:ext cx="1881048" cy="485486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b="1" kern="1200" dirty="0"/>
        </a:p>
      </dsp:txBody>
      <dsp:txXfrm>
        <a:off x="1974223" y="37143"/>
        <a:ext cx="1881048" cy="4854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1783D4-91E7-4E28-9490-97B3E8A06D82}">
      <dsp:nvSpPr>
        <dsp:cNvPr id="0" name=""/>
        <dsp:cNvSpPr/>
      </dsp:nvSpPr>
      <dsp:spPr>
        <a:xfrm>
          <a:off x="1613311" y="1332627"/>
          <a:ext cx="48725" cy="4872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BD5412-7E2C-4459-B4E7-5408D1BFE28A}">
      <dsp:nvSpPr>
        <dsp:cNvPr id="0" name=""/>
        <dsp:cNvSpPr/>
      </dsp:nvSpPr>
      <dsp:spPr>
        <a:xfrm>
          <a:off x="1521464" y="1376841"/>
          <a:ext cx="48725" cy="48725"/>
        </a:xfrm>
        <a:prstGeom prst="ellipse">
          <a:avLst/>
        </a:prstGeom>
        <a:solidFill>
          <a:schemeClr val="accent5">
            <a:hueOff val="-903080"/>
            <a:satOff val="3619"/>
            <a:lumOff val="784"/>
            <a:alphaOff val="0"/>
          </a:schemeClr>
        </a:solidFill>
        <a:ln w="25400" cap="flat" cmpd="sng" algn="ctr">
          <a:solidFill>
            <a:schemeClr val="accent5">
              <a:hueOff val="-903080"/>
              <a:satOff val="3619"/>
              <a:lumOff val="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9D920E-41B9-4FA7-94F2-C5425DA0E370}">
      <dsp:nvSpPr>
        <dsp:cNvPr id="0" name=""/>
        <dsp:cNvSpPr/>
      </dsp:nvSpPr>
      <dsp:spPr>
        <a:xfrm>
          <a:off x="1425232" y="1411765"/>
          <a:ext cx="48725" cy="48725"/>
        </a:xfrm>
        <a:prstGeom prst="ellipse">
          <a:avLst/>
        </a:prstGeom>
        <a:solidFill>
          <a:schemeClr val="accent5">
            <a:hueOff val="-1806159"/>
            <a:satOff val="7238"/>
            <a:lumOff val="1569"/>
            <a:alphaOff val="0"/>
          </a:schemeClr>
        </a:solidFill>
        <a:ln w="25400" cap="flat" cmpd="sng" algn="ctr">
          <a:solidFill>
            <a:schemeClr val="accent5">
              <a:hueOff val="-1806159"/>
              <a:satOff val="7238"/>
              <a:lumOff val="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B4BF37-43B9-40DE-8276-031E448DF8C5}">
      <dsp:nvSpPr>
        <dsp:cNvPr id="0" name=""/>
        <dsp:cNvSpPr/>
      </dsp:nvSpPr>
      <dsp:spPr>
        <a:xfrm>
          <a:off x="2054274" y="820807"/>
          <a:ext cx="48725" cy="48725"/>
        </a:xfrm>
        <a:prstGeom prst="ellipse">
          <a:avLst/>
        </a:prstGeom>
        <a:solidFill>
          <a:schemeClr val="accent5">
            <a:hueOff val="-2709239"/>
            <a:satOff val="10858"/>
            <a:lumOff val="2353"/>
            <a:alphaOff val="0"/>
          </a:schemeClr>
        </a:solidFill>
        <a:ln w="25400" cap="flat" cmpd="sng" algn="ctr">
          <a:solidFill>
            <a:schemeClr val="accent5">
              <a:hueOff val="-2709239"/>
              <a:satOff val="10858"/>
              <a:lumOff val="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B377C4-548A-49BE-96D3-4889B8D45E22}">
      <dsp:nvSpPr>
        <dsp:cNvPr id="0" name=""/>
        <dsp:cNvSpPr/>
      </dsp:nvSpPr>
      <dsp:spPr>
        <a:xfrm>
          <a:off x="2017243" y="910784"/>
          <a:ext cx="48725" cy="48725"/>
        </a:xfrm>
        <a:prstGeom prst="ellipse">
          <a:avLst/>
        </a:prstGeom>
        <a:solidFill>
          <a:schemeClr val="accent5">
            <a:hueOff val="-3612319"/>
            <a:satOff val="14477"/>
            <a:lumOff val="3137"/>
            <a:alphaOff val="0"/>
          </a:schemeClr>
        </a:solidFill>
        <a:ln w="25400" cap="flat" cmpd="sng" algn="ctr">
          <a:solidFill>
            <a:schemeClr val="accent5">
              <a:hueOff val="-3612319"/>
              <a:satOff val="14477"/>
              <a:lumOff val="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B55C5D-7281-442F-A80C-9ECCCB9029C4}">
      <dsp:nvSpPr>
        <dsp:cNvPr id="0" name=""/>
        <dsp:cNvSpPr/>
      </dsp:nvSpPr>
      <dsp:spPr>
        <a:xfrm>
          <a:off x="1990932" y="143485"/>
          <a:ext cx="48725" cy="48725"/>
        </a:xfrm>
        <a:prstGeom prst="ellipse">
          <a:avLst/>
        </a:prstGeom>
        <a:solidFill>
          <a:schemeClr val="accent5">
            <a:hueOff val="-4515398"/>
            <a:satOff val="18096"/>
            <a:lumOff val="3922"/>
            <a:alphaOff val="0"/>
          </a:schemeClr>
        </a:solidFill>
        <a:ln w="25400" cap="flat" cmpd="sng" algn="ctr">
          <a:solidFill>
            <a:schemeClr val="accent5">
              <a:hueOff val="-4515398"/>
              <a:satOff val="18096"/>
              <a:lumOff val="39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7BCED0-47FC-487A-B03B-26F1FE8B05A6}">
      <dsp:nvSpPr>
        <dsp:cNvPr id="0" name=""/>
        <dsp:cNvSpPr/>
      </dsp:nvSpPr>
      <dsp:spPr>
        <a:xfrm>
          <a:off x="2058660" y="100475"/>
          <a:ext cx="48725" cy="48725"/>
        </a:xfrm>
        <a:prstGeom prst="ellipse">
          <a:avLst/>
        </a:prstGeom>
        <a:solidFill>
          <a:schemeClr val="accent5">
            <a:hueOff val="-5418478"/>
            <a:satOff val="21715"/>
            <a:lumOff val="4706"/>
            <a:alphaOff val="0"/>
          </a:schemeClr>
        </a:solidFill>
        <a:ln w="25400" cap="flat" cmpd="sng" algn="ctr">
          <a:solidFill>
            <a:schemeClr val="accent5">
              <a:hueOff val="-5418478"/>
              <a:satOff val="21715"/>
              <a:lumOff val="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8F3C8B-A4DB-452F-93F9-E647DC0FA41D}">
      <dsp:nvSpPr>
        <dsp:cNvPr id="0" name=""/>
        <dsp:cNvSpPr/>
      </dsp:nvSpPr>
      <dsp:spPr>
        <a:xfrm>
          <a:off x="2126388" y="57465"/>
          <a:ext cx="48725" cy="48725"/>
        </a:xfrm>
        <a:prstGeom prst="ellipse">
          <a:avLst/>
        </a:prstGeom>
        <a:solidFill>
          <a:schemeClr val="accent5">
            <a:hueOff val="-6321557"/>
            <a:satOff val="25334"/>
            <a:lumOff val="5491"/>
            <a:alphaOff val="0"/>
          </a:schemeClr>
        </a:solidFill>
        <a:ln w="25400" cap="flat" cmpd="sng" algn="ctr">
          <a:solidFill>
            <a:schemeClr val="accent5">
              <a:hueOff val="-6321557"/>
              <a:satOff val="25334"/>
              <a:lumOff val="54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DE3457-CCCA-4A26-B022-1E3D36F342C2}">
      <dsp:nvSpPr>
        <dsp:cNvPr id="0" name=""/>
        <dsp:cNvSpPr/>
      </dsp:nvSpPr>
      <dsp:spPr>
        <a:xfrm>
          <a:off x="2194116" y="100475"/>
          <a:ext cx="48725" cy="48725"/>
        </a:xfrm>
        <a:prstGeom prst="ellipse">
          <a:avLst/>
        </a:prstGeom>
        <a:solidFill>
          <a:schemeClr val="accent5">
            <a:hueOff val="-7224638"/>
            <a:satOff val="28953"/>
            <a:lumOff val="6275"/>
            <a:alphaOff val="0"/>
          </a:schemeClr>
        </a:solidFill>
        <a:ln w="25400" cap="flat" cmpd="sng" algn="ctr">
          <a:solidFill>
            <a:schemeClr val="accent5">
              <a:hueOff val="-7224638"/>
              <a:satOff val="28953"/>
              <a:lumOff val="6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E46509-115A-4DA6-A0A5-52E941697CD5}">
      <dsp:nvSpPr>
        <dsp:cNvPr id="0" name=""/>
        <dsp:cNvSpPr/>
      </dsp:nvSpPr>
      <dsp:spPr>
        <a:xfrm>
          <a:off x="2261844" y="143485"/>
          <a:ext cx="48725" cy="48725"/>
        </a:xfrm>
        <a:prstGeom prst="ellipse">
          <a:avLst/>
        </a:prstGeom>
        <a:solidFill>
          <a:schemeClr val="accent5">
            <a:hueOff val="-8127717"/>
            <a:satOff val="32573"/>
            <a:lumOff val="7059"/>
            <a:alphaOff val="0"/>
          </a:schemeClr>
        </a:solidFill>
        <a:ln w="25400" cap="flat" cmpd="sng" algn="ctr">
          <a:solidFill>
            <a:schemeClr val="accent5">
              <a:hueOff val="-8127717"/>
              <a:satOff val="32573"/>
              <a:lumOff val="7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1F1175-A435-447F-B0C5-DFBF69931DEB}">
      <dsp:nvSpPr>
        <dsp:cNvPr id="0" name=""/>
        <dsp:cNvSpPr/>
      </dsp:nvSpPr>
      <dsp:spPr>
        <a:xfrm>
          <a:off x="2126388" y="148130"/>
          <a:ext cx="48725" cy="48725"/>
        </a:xfrm>
        <a:prstGeom prst="ellipse">
          <a:avLst/>
        </a:prstGeom>
        <a:solidFill>
          <a:schemeClr val="accent5">
            <a:hueOff val="-9030797"/>
            <a:satOff val="36192"/>
            <a:lumOff val="7844"/>
            <a:alphaOff val="0"/>
          </a:schemeClr>
        </a:solidFill>
        <a:ln w="25400" cap="flat" cmpd="sng" algn="ctr">
          <a:solidFill>
            <a:schemeClr val="accent5">
              <a:hueOff val="-9030797"/>
              <a:satOff val="36192"/>
              <a:lumOff val="78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DEE138-6E6A-44D6-A71B-B6BA70CE9079}">
      <dsp:nvSpPr>
        <dsp:cNvPr id="0" name=""/>
        <dsp:cNvSpPr/>
      </dsp:nvSpPr>
      <dsp:spPr>
        <a:xfrm>
          <a:off x="2126388" y="238967"/>
          <a:ext cx="48725" cy="48725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1F98DE-9E85-42FF-BA2D-423B482B7F77}">
      <dsp:nvSpPr>
        <dsp:cNvPr id="0" name=""/>
        <dsp:cNvSpPr/>
      </dsp:nvSpPr>
      <dsp:spPr>
        <a:xfrm>
          <a:off x="1187696" y="1515438"/>
          <a:ext cx="1051002" cy="28180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462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GEOGLAM</a:t>
          </a:r>
        </a:p>
      </dsp:txBody>
      <dsp:txXfrm>
        <a:off x="1201452" y="1529194"/>
        <a:ext cx="1023490" cy="254289"/>
      </dsp:txXfrm>
    </dsp:sp>
    <dsp:sp modelId="{538F2DFC-C83E-40DB-A399-C06E013759F1}">
      <dsp:nvSpPr>
        <dsp:cNvPr id="0" name=""/>
        <dsp:cNvSpPr/>
      </dsp:nvSpPr>
      <dsp:spPr>
        <a:xfrm>
          <a:off x="896320" y="1239142"/>
          <a:ext cx="487252" cy="487217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0BAE6C-41AD-4FD2-889D-3F7D54ED5737}">
      <dsp:nvSpPr>
        <dsp:cNvPr id="0" name=""/>
        <dsp:cNvSpPr/>
      </dsp:nvSpPr>
      <dsp:spPr>
        <a:xfrm>
          <a:off x="1863759" y="1149509"/>
          <a:ext cx="1051002" cy="281801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462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JECAM</a:t>
          </a:r>
        </a:p>
      </dsp:txBody>
      <dsp:txXfrm>
        <a:off x="1877515" y="1163265"/>
        <a:ext cx="1023490" cy="254289"/>
      </dsp:txXfrm>
    </dsp:sp>
    <dsp:sp modelId="{57DB93C2-A293-424A-885B-0E0A6FB1600B}">
      <dsp:nvSpPr>
        <dsp:cNvPr id="0" name=""/>
        <dsp:cNvSpPr/>
      </dsp:nvSpPr>
      <dsp:spPr>
        <a:xfrm>
          <a:off x="1572382" y="873212"/>
          <a:ext cx="487252" cy="487217"/>
        </a:xfrm>
        <a:prstGeom prst="ellipse">
          <a:avLst/>
        </a:prstGeom>
        <a:solidFill>
          <a:schemeClr val="accent5">
            <a:tint val="50000"/>
            <a:hueOff val="-5341183"/>
            <a:satOff val="23809"/>
            <a:lumOff val="21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967130-A42C-4EFE-8731-CFFB4C21555B}">
      <dsp:nvSpPr>
        <dsp:cNvPr id="0" name=""/>
        <dsp:cNvSpPr/>
      </dsp:nvSpPr>
      <dsp:spPr>
        <a:xfrm>
          <a:off x="2174138" y="594507"/>
          <a:ext cx="1051002" cy="281801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462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Crop Watch</a:t>
          </a:r>
        </a:p>
      </dsp:txBody>
      <dsp:txXfrm>
        <a:off x="2187894" y="608263"/>
        <a:ext cx="1023490" cy="254289"/>
      </dsp:txXfrm>
    </dsp:sp>
    <dsp:sp modelId="{F3150B37-7173-49A6-9C56-B21F32D0EC58}">
      <dsp:nvSpPr>
        <dsp:cNvPr id="0" name=""/>
        <dsp:cNvSpPr/>
      </dsp:nvSpPr>
      <dsp:spPr>
        <a:xfrm>
          <a:off x="1882762" y="318211"/>
          <a:ext cx="487252" cy="487217"/>
        </a:xfrm>
        <a:prstGeom prst="ellipse">
          <a:avLst/>
        </a:prstGeom>
        <a:solidFill>
          <a:schemeClr val="accent5">
            <a:tint val="50000"/>
            <a:hueOff val="-10682366"/>
            <a:satOff val="47617"/>
            <a:lumOff val="42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6B67AE-A6F9-4E3C-843F-3EF21FEC86CB}">
      <dsp:nvSpPr>
        <dsp:cNvPr id="0" name=""/>
        <dsp:cNvSpPr/>
      </dsp:nvSpPr>
      <dsp:spPr>
        <a:xfrm>
          <a:off x="0" y="0"/>
          <a:ext cx="1631263" cy="3039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Downscaling</a:t>
          </a:r>
        </a:p>
      </dsp:txBody>
      <dsp:txXfrm>
        <a:off x="8902" y="8902"/>
        <a:ext cx="1303307" cy="286117"/>
      </dsp:txXfrm>
    </dsp:sp>
    <dsp:sp modelId="{4F621B29-B3C6-4DF2-A467-652E88DD7AC4}">
      <dsp:nvSpPr>
        <dsp:cNvPr id="0" name=""/>
        <dsp:cNvSpPr/>
      </dsp:nvSpPr>
      <dsp:spPr>
        <a:xfrm>
          <a:off x="143934" y="354575"/>
          <a:ext cx="1631263" cy="303921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AgModels</a:t>
          </a:r>
          <a:endParaRPr lang="en-US" sz="1600" kern="1200" dirty="0"/>
        </a:p>
      </dsp:txBody>
      <dsp:txXfrm>
        <a:off x="152836" y="363477"/>
        <a:ext cx="1271975" cy="286117"/>
      </dsp:txXfrm>
    </dsp:sp>
    <dsp:sp modelId="{5CD4465F-451C-469F-9656-F19187E8C889}">
      <dsp:nvSpPr>
        <dsp:cNvPr id="0" name=""/>
        <dsp:cNvSpPr/>
      </dsp:nvSpPr>
      <dsp:spPr>
        <a:xfrm>
          <a:off x="287869" y="709150"/>
          <a:ext cx="1631263" cy="303921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ICT platform</a:t>
          </a:r>
        </a:p>
      </dsp:txBody>
      <dsp:txXfrm>
        <a:off x="296771" y="718052"/>
        <a:ext cx="1271975" cy="286117"/>
      </dsp:txXfrm>
    </dsp:sp>
    <dsp:sp modelId="{C2D853C8-1B6F-457C-B2F8-40CF901BC80D}">
      <dsp:nvSpPr>
        <dsp:cNvPr id="0" name=""/>
        <dsp:cNvSpPr/>
      </dsp:nvSpPr>
      <dsp:spPr>
        <a:xfrm>
          <a:off x="1433714" y="230473"/>
          <a:ext cx="197549" cy="19754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1478163" y="230473"/>
        <a:ext cx="108651" cy="148656"/>
      </dsp:txXfrm>
    </dsp:sp>
    <dsp:sp modelId="{E728B2F0-5B26-41DA-B55F-DC432ACF4311}">
      <dsp:nvSpPr>
        <dsp:cNvPr id="0" name=""/>
        <dsp:cNvSpPr/>
      </dsp:nvSpPr>
      <dsp:spPr>
        <a:xfrm>
          <a:off x="1577648" y="583022"/>
          <a:ext cx="197549" cy="19754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1622097" y="583022"/>
        <a:ext cx="108651" cy="14865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BF63BA-04D2-46E6-B4E8-E79ECEAC0A96}">
      <dsp:nvSpPr>
        <dsp:cNvPr id="0" name=""/>
        <dsp:cNvSpPr/>
      </dsp:nvSpPr>
      <dsp:spPr>
        <a:xfrm>
          <a:off x="296651" y="191448"/>
          <a:ext cx="1279919" cy="1279919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gradFill rotWithShape="0">
          <a:gsLst>
            <a:gs pos="0">
              <a:srgbClr val="E2E2AA">
                <a:hueOff val="7200000"/>
                <a:satOff val="-29122"/>
                <a:lumOff val="-32549"/>
                <a:alphaOff val="0"/>
                <a:shade val="51000"/>
                <a:satMod val="130000"/>
              </a:srgbClr>
            </a:gs>
            <a:gs pos="80000">
              <a:srgbClr val="E2E2AA">
                <a:hueOff val="7200000"/>
                <a:satOff val="-29122"/>
                <a:lumOff val="-32549"/>
                <a:alphaOff val="0"/>
                <a:shade val="93000"/>
                <a:satMod val="130000"/>
              </a:srgbClr>
            </a:gs>
            <a:gs pos="100000">
              <a:srgbClr val="E2E2AA">
                <a:hueOff val="7200000"/>
                <a:satOff val="-29122"/>
                <a:lumOff val="-32549"/>
                <a:alphaOff val="0"/>
                <a:shade val="94000"/>
                <a:satMod val="135000"/>
              </a:srgbClr>
            </a:gs>
          </a:gsLst>
          <a:lin ang="16200000" scaled="0"/>
        </a:gradFill>
        <a:ln w="34925">
          <a:solidFill>
            <a:srgbClr val="FFFFFF"/>
          </a:solidFill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C22D10-F251-434F-BBBC-2ABA3230545A}">
      <dsp:nvSpPr>
        <dsp:cNvPr id="0" name=""/>
        <dsp:cNvSpPr/>
      </dsp:nvSpPr>
      <dsp:spPr>
        <a:xfrm>
          <a:off x="296651" y="191448"/>
          <a:ext cx="1279919" cy="1279919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gradFill rotWithShape="0">
          <a:gsLst>
            <a:gs pos="0">
              <a:srgbClr val="E2E2AA">
                <a:hueOff val="4800000"/>
                <a:satOff val="-19415"/>
                <a:lumOff val="-21699"/>
                <a:alphaOff val="0"/>
                <a:shade val="51000"/>
                <a:satMod val="130000"/>
              </a:srgbClr>
            </a:gs>
            <a:gs pos="80000">
              <a:srgbClr val="E2E2AA">
                <a:hueOff val="4800000"/>
                <a:satOff val="-19415"/>
                <a:lumOff val="-21699"/>
                <a:alphaOff val="0"/>
                <a:shade val="93000"/>
                <a:satMod val="130000"/>
              </a:srgbClr>
            </a:gs>
            <a:gs pos="100000">
              <a:srgbClr val="E2E2AA">
                <a:hueOff val="4800000"/>
                <a:satOff val="-19415"/>
                <a:lumOff val="-21699"/>
                <a:alphaOff val="0"/>
                <a:shade val="94000"/>
                <a:satMod val="135000"/>
              </a:srgbClr>
            </a:gs>
          </a:gsLst>
          <a:lin ang="16200000" scaled="0"/>
        </a:gradFill>
        <a:ln w="34925">
          <a:solidFill>
            <a:srgbClr val="FFFFFF"/>
          </a:solidFill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9ACB4F-348D-4862-9466-1BEEC877E424}">
      <dsp:nvSpPr>
        <dsp:cNvPr id="0" name=""/>
        <dsp:cNvSpPr/>
      </dsp:nvSpPr>
      <dsp:spPr>
        <a:xfrm>
          <a:off x="296651" y="191448"/>
          <a:ext cx="1279919" cy="1279919"/>
        </a:xfrm>
        <a:prstGeom prst="blockArc">
          <a:avLst>
            <a:gd name="adj1" fmla="val 0"/>
            <a:gd name="adj2" fmla="val 5400000"/>
            <a:gd name="adj3" fmla="val 4642"/>
          </a:avLst>
        </a:prstGeom>
        <a:gradFill rotWithShape="0">
          <a:gsLst>
            <a:gs pos="0">
              <a:srgbClr val="E2E2AA">
                <a:hueOff val="2400000"/>
                <a:satOff val="-9707"/>
                <a:lumOff val="-10850"/>
                <a:alphaOff val="0"/>
                <a:shade val="51000"/>
                <a:satMod val="130000"/>
              </a:srgbClr>
            </a:gs>
            <a:gs pos="80000">
              <a:srgbClr val="E2E2AA">
                <a:hueOff val="2400000"/>
                <a:satOff val="-9707"/>
                <a:lumOff val="-10850"/>
                <a:alphaOff val="0"/>
                <a:shade val="93000"/>
                <a:satMod val="130000"/>
              </a:srgbClr>
            </a:gs>
            <a:gs pos="100000">
              <a:srgbClr val="E2E2AA">
                <a:hueOff val="2400000"/>
                <a:satOff val="-9707"/>
                <a:lumOff val="-10850"/>
                <a:alphaOff val="0"/>
                <a:shade val="94000"/>
                <a:satMod val="135000"/>
              </a:srgbClr>
            </a:gs>
          </a:gsLst>
          <a:lin ang="16200000" scaled="0"/>
        </a:gradFill>
        <a:ln w="34925">
          <a:solidFill>
            <a:srgbClr val="FFFFFF"/>
          </a:solidFill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EDE52C-B35E-4A8B-9651-4A39718AB7DA}">
      <dsp:nvSpPr>
        <dsp:cNvPr id="0" name=""/>
        <dsp:cNvSpPr/>
      </dsp:nvSpPr>
      <dsp:spPr>
        <a:xfrm>
          <a:off x="296651" y="191448"/>
          <a:ext cx="1279919" cy="1279919"/>
        </a:xfrm>
        <a:prstGeom prst="blockArc">
          <a:avLst>
            <a:gd name="adj1" fmla="val 16200000"/>
            <a:gd name="adj2" fmla="val 0"/>
            <a:gd name="adj3" fmla="val 4642"/>
          </a:avLst>
        </a:prstGeom>
        <a:gradFill rotWithShape="0">
          <a:gsLst>
            <a:gs pos="0">
              <a:srgbClr val="E2E2A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E2E2A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E2E2A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34925">
          <a:solidFill>
            <a:srgbClr val="FFFFFF"/>
          </a:solidFill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A44637-C4ED-4530-B684-49C7ED9E2DED}">
      <dsp:nvSpPr>
        <dsp:cNvPr id="0" name=""/>
        <dsp:cNvSpPr/>
      </dsp:nvSpPr>
      <dsp:spPr>
        <a:xfrm>
          <a:off x="642091" y="536887"/>
          <a:ext cx="589040" cy="589040"/>
        </a:xfrm>
        <a:prstGeom prst="ellipse">
          <a:avLst/>
        </a:prstGeom>
        <a:gradFill rotWithShape="0">
          <a:gsLst>
            <a:gs pos="0">
              <a:srgbClr val="000000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00000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00000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34925">
          <a:solidFill>
            <a:srgbClr val="FFFFFF"/>
          </a:solidFill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ko-KR" sz="900" b="1" kern="1200" dirty="0">
              <a:solidFill>
                <a:srgbClr val="FFFFFF"/>
              </a:solidFill>
              <a:latin typeface="+mn-lt"/>
              <a:ea typeface="Arial Unicode MS" pitchFamily="50" charset="-127"/>
              <a:cs typeface="+mn-cs"/>
            </a:rPr>
            <a:t>GAMOS</a:t>
          </a:r>
          <a:endParaRPr lang="ko-KR" altLang="en-US" sz="900" kern="1200" dirty="0">
            <a:solidFill>
              <a:srgbClr val="FFFFFF"/>
            </a:solidFill>
            <a:latin typeface="+mn-lt"/>
            <a:ea typeface="Arial Unicode MS" pitchFamily="50" charset="-127"/>
            <a:cs typeface="+mn-cs"/>
          </a:endParaRPr>
        </a:p>
      </dsp:txBody>
      <dsp:txXfrm>
        <a:off x="728354" y="623150"/>
        <a:ext cx="416514" cy="416514"/>
      </dsp:txXfrm>
    </dsp:sp>
    <dsp:sp modelId="{73517914-798E-477C-AD5E-9885ACBA1012}">
      <dsp:nvSpPr>
        <dsp:cNvPr id="0" name=""/>
        <dsp:cNvSpPr/>
      </dsp:nvSpPr>
      <dsp:spPr>
        <a:xfrm>
          <a:off x="730447" y="127"/>
          <a:ext cx="412328" cy="412328"/>
        </a:xfrm>
        <a:prstGeom prst="ellipse">
          <a:avLst/>
        </a:prstGeom>
        <a:gradFill rotWithShape="0">
          <a:gsLst>
            <a:gs pos="0">
              <a:srgbClr val="E2E2A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E2E2A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E2E2A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34925">
          <a:solidFill>
            <a:srgbClr val="FFFFFF"/>
          </a:solidFill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600" kern="1200" dirty="0">
              <a:solidFill>
                <a:srgbClr val="FFFFFF"/>
              </a:solidFill>
              <a:latin typeface="+mn-lt"/>
              <a:ea typeface="Arial Unicode MS" pitchFamily="50" charset="-127"/>
              <a:cs typeface="+mn-cs"/>
            </a:rPr>
            <a:t>GDEWS</a:t>
          </a:r>
          <a:endParaRPr lang="ko-KR" altLang="en-US" sz="600" kern="1200" dirty="0">
            <a:solidFill>
              <a:srgbClr val="FFFFFF"/>
            </a:solidFill>
            <a:latin typeface="+mn-lt"/>
            <a:ea typeface="Arial Unicode MS" pitchFamily="50" charset="-127"/>
            <a:cs typeface="+mn-cs"/>
          </a:endParaRPr>
        </a:p>
      </dsp:txBody>
      <dsp:txXfrm>
        <a:off x="790831" y="60511"/>
        <a:ext cx="291560" cy="291560"/>
      </dsp:txXfrm>
    </dsp:sp>
    <dsp:sp modelId="{5C721657-984B-410F-BC68-679C30DC56F8}">
      <dsp:nvSpPr>
        <dsp:cNvPr id="0" name=""/>
        <dsp:cNvSpPr/>
      </dsp:nvSpPr>
      <dsp:spPr>
        <a:xfrm>
          <a:off x="1355562" y="625243"/>
          <a:ext cx="412328" cy="412328"/>
        </a:xfrm>
        <a:prstGeom prst="ellipse">
          <a:avLst/>
        </a:prstGeom>
        <a:gradFill rotWithShape="0">
          <a:gsLst>
            <a:gs pos="0">
              <a:srgbClr val="E2E2AA">
                <a:hueOff val="2400000"/>
                <a:satOff val="-9707"/>
                <a:lumOff val="-10850"/>
                <a:alphaOff val="0"/>
                <a:shade val="51000"/>
                <a:satMod val="130000"/>
              </a:srgbClr>
            </a:gs>
            <a:gs pos="80000">
              <a:srgbClr val="E2E2AA">
                <a:hueOff val="2400000"/>
                <a:satOff val="-9707"/>
                <a:lumOff val="-10850"/>
                <a:alphaOff val="0"/>
                <a:shade val="93000"/>
                <a:satMod val="130000"/>
              </a:srgbClr>
            </a:gs>
            <a:gs pos="100000">
              <a:srgbClr val="E2E2AA">
                <a:hueOff val="2400000"/>
                <a:satOff val="-9707"/>
                <a:lumOff val="-10850"/>
                <a:alphaOff val="0"/>
                <a:shade val="94000"/>
                <a:satMod val="135000"/>
              </a:srgbClr>
            </a:gs>
          </a:gsLst>
          <a:lin ang="16200000" scaled="0"/>
        </a:gradFill>
        <a:ln w="34925">
          <a:solidFill>
            <a:srgbClr val="FFFFFF"/>
          </a:solidFill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600" kern="1200" dirty="0">
              <a:solidFill>
                <a:srgbClr val="FFFFFF"/>
              </a:solidFill>
              <a:latin typeface="+mn-lt"/>
              <a:ea typeface="Arial Unicode MS" pitchFamily="50" charset="-127"/>
              <a:cs typeface="+mn-cs"/>
            </a:rPr>
            <a:t>GLUMS</a:t>
          </a:r>
          <a:endParaRPr lang="ko-KR" altLang="en-US" sz="600" kern="1200" dirty="0">
            <a:solidFill>
              <a:srgbClr val="FFFFFF"/>
            </a:solidFill>
            <a:latin typeface="+mn-lt"/>
            <a:ea typeface="Arial Unicode MS" pitchFamily="50" charset="-127"/>
            <a:cs typeface="+mn-cs"/>
          </a:endParaRPr>
        </a:p>
      </dsp:txBody>
      <dsp:txXfrm>
        <a:off x="1415946" y="685627"/>
        <a:ext cx="291560" cy="291560"/>
      </dsp:txXfrm>
    </dsp:sp>
    <dsp:sp modelId="{41FD4D18-32ED-49D1-A973-5BCA3266552A}">
      <dsp:nvSpPr>
        <dsp:cNvPr id="0" name=""/>
        <dsp:cNvSpPr/>
      </dsp:nvSpPr>
      <dsp:spPr>
        <a:xfrm>
          <a:off x="730447" y="1250359"/>
          <a:ext cx="412328" cy="412328"/>
        </a:xfrm>
        <a:prstGeom prst="ellipse">
          <a:avLst/>
        </a:prstGeom>
        <a:gradFill rotWithShape="0">
          <a:gsLst>
            <a:gs pos="0">
              <a:srgbClr val="E2E2AA">
                <a:hueOff val="4800000"/>
                <a:satOff val="-19415"/>
                <a:lumOff val="-21699"/>
                <a:alphaOff val="0"/>
                <a:shade val="51000"/>
                <a:satMod val="130000"/>
              </a:srgbClr>
            </a:gs>
            <a:gs pos="80000">
              <a:srgbClr val="E2E2AA">
                <a:hueOff val="4800000"/>
                <a:satOff val="-19415"/>
                <a:lumOff val="-21699"/>
                <a:alphaOff val="0"/>
                <a:shade val="93000"/>
                <a:satMod val="130000"/>
              </a:srgbClr>
            </a:gs>
            <a:gs pos="100000">
              <a:srgbClr val="E2E2AA">
                <a:hueOff val="4800000"/>
                <a:satOff val="-19415"/>
                <a:lumOff val="-21699"/>
                <a:alphaOff val="0"/>
                <a:shade val="94000"/>
                <a:satMod val="135000"/>
              </a:srgbClr>
            </a:gs>
          </a:gsLst>
          <a:lin ang="16200000" scaled="0"/>
        </a:gradFill>
        <a:ln w="34925">
          <a:solidFill>
            <a:srgbClr val="FFFFFF"/>
          </a:solidFill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600" kern="1200" dirty="0">
              <a:solidFill>
                <a:srgbClr val="FFFFFF"/>
              </a:solidFill>
              <a:latin typeface="+mn-lt"/>
              <a:ea typeface="Arial Unicode MS" pitchFamily="50" charset="-127"/>
              <a:cs typeface="+mn-cs"/>
            </a:rPr>
            <a:t>GWHAS</a:t>
          </a:r>
          <a:endParaRPr lang="ko-KR" altLang="en-US" sz="600" kern="1200" dirty="0">
            <a:solidFill>
              <a:srgbClr val="FFFFFF"/>
            </a:solidFill>
            <a:latin typeface="+mn-lt"/>
            <a:ea typeface="Arial Unicode MS" pitchFamily="50" charset="-127"/>
            <a:cs typeface="+mn-cs"/>
          </a:endParaRPr>
        </a:p>
      </dsp:txBody>
      <dsp:txXfrm>
        <a:off x="790831" y="1310743"/>
        <a:ext cx="291560" cy="291560"/>
      </dsp:txXfrm>
    </dsp:sp>
    <dsp:sp modelId="{106B0E2B-8483-4ADB-9429-900B2C24CD58}">
      <dsp:nvSpPr>
        <dsp:cNvPr id="0" name=""/>
        <dsp:cNvSpPr/>
      </dsp:nvSpPr>
      <dsp:spPr>
        <a:xfrm>
          <a:off x="105331" y="625243"/>
          <a:ext cx="412328" cy="412328"/>
        </a:xfrm>
        <a:prstGeom prst="ellipse">
          <a:avLst/>
        </a:prstGeom>
        <a:gradFill rotWithShape="0">
          <a:gsLst>
            <a:gs pos="0">
              <a:srgbClr val="E2E2AA">
                <a:hueOff val="7200000"/>
                <a:satOff val="-29122"/>
                <a:lumOff val="-32549"/>
                <a:alphaOff val="0"/>
                <a:shade val="51000"/>
                <a:satMod val="130000"/>
              </a:srgbClr>
            </a:gs>
            <a:gs pos="80000">
              <a:srgbClr val="E2E2AA">
                <a:hueOff val="7200000"/>
                <a:satOff val="-29122"/>
                <a:lumOff val="-32549"/>
                <a:alphaOff val="0"/>
                <a:shade val="93000"/>
                <a:satMod val="130000"/>
              </a:srgbClr>
            </a:gs>
            <a:gs pos="100000">
              <a:srgbClr val="E2E2AA">
                <a:hueOff val="7200000"/>
                <a:satOff val="-29122"/>
                <a:lumOff val="-32549"/>
                <a:alphaOff val="0"/>
                <a:shade val="94000"/>
                <a:satMod val="135000"/>
              </a:srgbClr>
            </a:gs>
          </a:gsLst>
          <a:lin ang="16200000" scaled="0"/>
        </a:gradFill>
        <a:ln w="34925">
          <a:solidFill>
            <a:srgbClr val="FFFFFF"/>
          </a:solidFill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6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50" charset="-127"/>
              <a:cs typeface="+mn-cs"/>
            </a:rPr>
            <a:t>GAPON</a:t>
          </a:r>
          <a:endParaRPr lang="ko-KR" altLang="en-US" sz="6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Arial Unicode MS" pitchFamily="50" charset="-127"/>
            <a:cs typeface="+mn-cs"/>
          </a:endParaRPr>
        </a:p>
      </dsp:txBody>
      <dsp:txXfrm>
        <a:off x="165715" y="685627"/>
        <a:ext cx="291560" cy="2915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00EE5-6E4C-490E-96B9-789A5C2999C5}">
      <dsp:nvSpPr>
        <dsp:cNvPr id="0" name=""/>
        <dsp:cNvSpPr/>
      </dsp:nvSpPr>
      <dsp:spPr>
        <a:xfrm>
          <a:off x="635740" y="1241635"/>
          <a:ext cx="1395251" cy="1187142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200" b="1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KISTI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1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Science DMZ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2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WAMIS</a:t>
          </a:r>
          <a:endParaRPr lang="zh-CN" altLang="en-US" sz="12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65066" y="1436756"/>
        <a:ext cx="936599" cy="796900"/>
      </dsp:txXfrm>
    </dsp:sp>
    <dsp:sp modelId="{4D9F3E2D-368A-48B0-8370-1344BE1A9352}">
      <dsp:nvSpPr>
        <dsp:cNvPr id="0" name=""/>
        <dsp:cNvSpPr/>
      </dsp:nvSpPr>
      <dsp:spPr>
        <a:xfrm>
          <a:off x="1494623" y="907208"/>
          <a:ext cx="432587" cy="372731"/>
        </a:xfrm>
        <a:prstGeom prst="hexagon">
          <a:avLst>
            <a:gd name="adj" fmla="val 28900"/>
            <a:gd name="vf" fmla="val 11547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202E65E-7F8D-4717-B3C5-3D1D241C07CD}">
      <dsp:nvSpPr>
        <dsp:cNvPr id="0" name=""/>
        <dsp:cNvSpPr/>
      </dsp:nvSpPr>
      <dsp:spPr>
        <a:xfrm>
          <a:off x="865708" y="437255"/>
          <a:ext cx="939584" cy="812850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DWD</a:t>
          </a:r>
          <a:endParaRPr lang="zh-CN" alt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21417" y="571962"/>
        <a:ext cx="628166" cy="543436"/>
      </dsp:txXfrm>
    </dsp:sp>
    <dsp:sp modelId="{50981622-894E-4213-A478-B0B88994E931}">
      <dsp:nvSpPr>
        <dsp:cNvPr id="0" name=""/>
        <dsp:cNvSpPr/>
      </dsp:nvSpPr>
      <dsp:spPr>
        <a:xfrm>
          <a:off x="1982914" y="1561600"/>
          <a:ext cx="432587" cy="37273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4035E75-44F5-4DF6-9E0E-CCCA8B93656E}">
      <dsp:nvSpPr>
        <dsp:cNvPr id="0" name=""/>
        <dsp:cNvSpPr/>
      </dsp:nvSpPr>
      <dsp:spPr>
        <a:xfrm>
          <a:off x="1727415" y="937212"/>
          <a:ext cx="939584" cy="81285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936304"/>
                <a:satOff val="-1168"/>
                <a:lumOff val="27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936304"/>
                <a:satOff val="-1168"/>
                <a:lumOff val="27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KMA</a:t>
          </a:r>
        </a:p>
      </dsp:txBody>
      <dsp:txXfrm>
        <a:off x="1883124" y="1071919"/>
        <a:ext cx="628166" cy="543436"/>
      </dsp:txXfrm>
    </dsp:sp>
    <dsp:sp modelId="{B041C1FF-DF75-49EE-AC92-941929ED55BC}">
      <dsp:nvSpPr>
        <dsp:cNvPr id="0" name=""/>
        <dsp:cNvSpPr/>
      </dsp:nvSpPr>
      <dsp:spPr>
        <a:xfrm>
          <a:off x="1632203" y="2348167"/>
          <a:ext cx="432587" cy="37273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F22F65-9D9D-46FC-8DA3-4610156A6B02}">
      <dsp:nvSpPr>
        <dsp:cNvPr id="0" name=""/>
        <dsp:cNvSpPr/>
      </dsp:nvSpPr>
      <dsp:spPr>
        <a:xfrm>
          <a:off x="1727415" y="1920071"/>
          <a:ext cx="939584" cy="81285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1872608"/>
                <a:satOff val="-2336"/>
                <a:lumOff val="54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872608"/>
                <a:satOff val="-2336"/>
                <a:lumOff val="54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INMET</a:t>
          </a:r>
          <a:endParaRPr lang="zh-CN" alt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83124" y="2054778"/>
        <a:ext cx="628166" cy="543436"/>
      </dsp:txXfrm>
    </dsp:sp>
    <dsp:sp modelId="{CBB70CED-DB0C-4753-9620-BEBF63C63B67}">
      <dsp:nvSpPr>
        <dsp:cNvPr id="0" name=""/>
        <dsp:cNvSpPr/>
      </dsp:nvSpPr>
      <dsp:spPr>
        <a:xfrm>
          <a:off x="762228" y="2429815"/>
          <a:ext cx="432587" cy="37273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0DE4AB-200D-4C33-A54C-C2300F869866}">
      <dsp:nvSpPr>
        <dsp:cNvPr id="0" name=""/>
        <dsp:cNvSpPr/>
      </dsp:nvSpPr>
      <dsp:spPr>
        <a:xfrm>
          <a:off x="865708" y="2420588"/>
          <a:ext cx="939584" cy="81285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2808911"/>
                <a:satOff val="-3503"/>
                <a:lumOff val="82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808911"/>
                <a:satOff val="-3503"/>
                <a:lumOff val="82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400" b="1" kern="12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QMD</a:t>
          </a:r>
          <a:endParaRPr lang="zh-CN" altLang="en-US" sz="1400" b="1" kern="1200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21417" y="2555295"/>
        <a:ext cx="628166" cy="543436"/>
      </dsp:txXfrm>
    </dsp:sp>
    <dsp:sp modelId="{F7339D15-1959-4BFF-8423-BE443261E755}">
      <dsp:nvSpPr>
        <dsp:cNvPr id="0" name=""/>
        <dsp:cNvSpPr/>
      </dsp:nvSpPr>
      <dsp:spPr>
        <a:xfrm>
          <a:off x="249097" y="1733286"/>
          <a:ext cx="432587" cy="37273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C8457D5-7AB3-4D84-9671-460EA4F8DB11}">
      <dsp:nvSpPr>
        <dsp:cNvPr id="0" name=""/>
        <dsp:cNvSpPr/>
      </dsp:nvSpPr>
      <dsp:spPr>
        <a:xfrm>
          <a:off x="0" y="1920630"/>
          <a:ext cx="939584" cy="81285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3745215"/>
                <a:satOff val="-4671"/>
                <a:lumOff val="109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3745215"/>
                <a:satOff val="-4671"/>
                <a:lumOff val="109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NCAR</a:t>
          </a:r>
          <a:endParaRPr lang="zh-CN" altLang="en-US" sz="1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5709" y="2055337"/>
        <a:ext cx="628166" cy="543436"/>
      </dsp:txXfrm>
    </dsp:sp>
    <dsp:sp modelId="{75A5BB50-5E7A-4277-8A51-73AD55179DC4}">
      <dsp:nvSpPr>
        <dsp:cNvPr id="0" name=""/>
        <dsp:cNvSpPr/>
      </dsp:nvSpPr>
      <dsp:spPr>
        <a:xfrm>
          <a:off x="0" y="936094"/>
          <a:ext cx="939584" cy="81285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400" b="1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NUIST</a:t>
          </a:r>
          <a:endParaRPr lang="zh-CN" altLang="en-US" sz="1400" b="1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5709" y="1070801"/>
        <a:ext cx="628166" cy="5434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HexagonRadial#4">
  <dgm:title val="六边形射线"/>
  <dgm:desc val="用于显示与中心观点或主题相关的顺序流程。限制为六个级别 2 形状。非常适合于少量文本。不使用的文本不出现，但是在切换版式后仍然可用。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47638-0AC2-4F3C-B679-A8A291B977B0}" type="datetimeFigureOut">
              <a:rPr lang="ko-KR" altLang="en-US" smtClean="0"/>
              <a:t>2017-01-12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CFEE6-FD45-4B84-BE7D-2D0FB12AFF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7851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1713" cy="342106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494811-3459-45B7-B326-9D32BBAFA217}" type="slidenum">
              <a:rPr kumimoji="0" lang="fr-C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CH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7332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8A8196-6F0E-4E17-9E20-D96B3AF88EE3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ko-KR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918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494811-3459-45B7-B326-9D32BBAFA217}" type="slidenum">
              <a:rPr kumimoji="0" lang="fr-C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CH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898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29BCE5-7056-4FA5-BE71-895D7891CCAC}" type="slidenum">
              <a:rPr kumimoji="1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宋体" pitchFamily="2" charset="-122"/>
                <a:cs typeface="Times New Roman" pitchFamily="18" charset="0"/>
              </a:rPr>
              <a:pPr marL="0" marR="0" lvl="0" indent="0" algn="r" defTabSz="914400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979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DCEF00-31E5-46FE-AA82-C776371C69B9}" type="slidenum">
              <a:rPr kumimoji="1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宋体" pitchFamily="2" charset="-122"/>
                <a:cs typeface="Times New Roman" pitchFamily="18" charset="0"/>
              </a:rPr>
              <a:pPr marL="0" marR="0" lvl="0" indent="0" algn="r" defTabSz="914400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981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804D86-11D5-494D-A747-B21FBD473665}" type="slidenum">
              <a:rPr kumimoji="1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宋体" pitchFamily="2" charset="-122"/>
                <a:cs typeface="Times New Roman" pitchFamily="18" charset="0"/>
              </a:rPr>
              <a:pPr marL="0" marR="0" lvl="0" indent="0" algn="r" defTabSz="914400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564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417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265176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5300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12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56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46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451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9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FC1BAB-5A83-4B45-9F6A-0E4042F4982C}" type="slidenum">
              <a:rPr kumimoji="1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宋体" pitchFamily="2" charset="-122"/>
                <a:cs typeface="Times New Roman" pitchFamily="18" charset="0"/>
              </a:rPr>
              <a:pPr marL="0" marR="0" lvl="0" indent="0" algn="r" defTabSz="914400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9831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792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567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265176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5840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370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672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813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125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039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591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187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35A733-58DA-4B30-A26A-8F45D2C2BB30}" type="slidenum">
              <a:rPr kumimoji="1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宋体" pitchFamily="2" charset="-122"/>
                <a:cs typeface="Times New Roman" pitchFamily="18" charset="0"/>
              </a:rPr>
              <a:pPr marL="0" marR="0" lvl="0" indent="0" algn="r" defTabSz="914400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3172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 4개" type="fourObj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59" y="1600190"/>
            <a:ext cx="5384429" cy="219598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175" y="1600190"/>
            <a:ext cx="5384429" cy="219598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7996" y="3984193"/>
            <a:ext cx="5384429" cy="219598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5612" y="3984193"/>
            <a:ext cx="5384429" cy="219598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>
          <a:xfrm>
            <a:off x="1320743" y="6476944"/>
            <a:ext cx="2133428" cy="228594"/>
          </a:xfrm>
          <a:noFill/>
          <a:ln w="25400" cap="flat" cmpd="sng" algn="ctr">
            <a:noFill/>
            <a:prstDash val="solid"/>
            <a:round/>
          </a:ln>
        </p:spPr>
        <p:txBody>
          <a:bodyPr/>
          <a:lstStyle/>
          <a:p>
            <a:pPr>
              <a:defRPr lang="ko-KR" altLang="en-US"/>
            </a:pPr>
            <a:fld id="{5ACE7E28-9336-4363-8674-B91477D8F243}" type="datetime1">
              <a:rPr lang="ko-KR" altLang="ko-KR">
                <a:solidFill>
                  <a:srgbClr val="000000"/>
                </a:solidFill>
              </a:rPr>
              <a:pPr>
                <a:defRPr lang="ko-KR" altLang="en-US"/>
              </a:pPr>
              <a:t>2017-01-12</a:t>
            </a:fld>
            <a:endParaRPr lang="ko-KR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266929" y="6476944"/>
            <a:ext cx="3860512" cy="228594"/>
          </a:xfrm>
          <a:noFill/>
          <a:ln w="25400" cap="flat" cmpd="sng" algn="ctr">
            <a:noFill/>
            <a:prstDash val="solid"/>
            <a:round/>
          </a:ln>
        </p:spPr>
        <p:txBody>
          <a:bodyPr vert="horz" wrap="square" lIns="89949" tIns="46760" rIns="89949" bIns="46760" anchor="t">
            <a:noAutofit/>
          </a:bodyPr>
          <a:lstStyle/>
          <a:p>
            <a:pPr defTabSz="674746">
              <a:buClr>
                <a:srgbClr val="000000">
                  <a:alpha val="100000"/>
                </a:srgbClr>
              </a:buClr>
              <a:buSzPct val="100000"/>
              <a:defRPr lang="ko-KR" altLang="en-US"/>
            </a:pPr>
            <a:r>
              <a:rPr lang="ko-KR" altLang="en-US" sz="1050" spc="4">
                <a:solidFill>
                  <a:srgbClr val="000000"/>
                </a:solidFill>
                <a:latin typeface="Arial"/>
                <a:ea typeface="SimSun"/>
                <a:sym typeface="Wingdings"/>
              </a:rPr>
              <a:t> </a:t>
            </a: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6993" y="6476944"/>
            <a:ext cx="3047827" cy="228594"/>
          </a:xfrm>
          <a:noFill/>
          <a:ln w="25400" cap="flat" cmpd="sng" algn="ctr">
            <a:noFill/>
            <a:prstDash val="solid"/>
            <a:round/>
          </a:ln>
        </p:spPr>
        <p:txBody>
          <a:bodyPr vert="horz" wrap="square" lIns="89949" tIns="46760" rIns="89949" bIns="46760" anchor="t">
            <a:noAutofit/>
          </a:bodyPr>
          <a:lstStyle/>
          <a:p>
            <a:pPr defTabSz="674746">
              <a:buClr>
                <a:srgbClr val="000000">
                  <a:alpha val="100000"/>
                </a:srgbClr>
              </a:buClr>
              <a:buSzPct val="100000"/>
              <a:defRPr lang="ko-KR" altLang="en-US"/>
            </a:pPr>
            <a:fld id="{3F01DB34-DAB2-451D-8160-1F7048C33B57}" type="slidenum">
              <a:rPr lang="ko-KR" altLang="en-US" spc="4" smtClean="0">
                <a:solidFill>
                  <a:srgbClr val="000000"/>
                </a:solidFill>
                <a:latin typeface="Arial"/>
                <a:ea typeface="SimSun"/>
                <a:sym typeface="Wingdings"/>
              </a:rPr>
              <a:pPr defTabSz="674746">
                <a:buClr>
                  <a:srgbClr val="000000">
                    <a:alpha val="100000"/>
                  </a:srgbClr>
                </a:buClr>
                <a:buSzPct val="100000"/>
                <a:defRPr lang="ko-KR" altLang="en-US"/>
              </a:pPr>
              <a:t>‹#›</a:t>
            </a:fld>
            <a:r>
              <a:rPr lang="ko-KR" altLang="en-US" spc="4">
                <a:solidFill>
                  <a:srgbClr val="000000"/>
                </a:solidFill>
                <a:latin typeface="Arial"/>
                <a:ea typeface="SimSun"/>
                <a:sym typeface="Wingding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6568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C4B2AE-7D7C-4BEE-B936-9B192020ED0F}" type="slidenum">
              <a:rPr kumimoji="1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宋体" pitchFamily="2" charset="-122"/>
                <a:cs typeface="Times New Roman" pitchFamily="18" charset="0"/>
              </a:rPr>
              <a:pPr marL="0" marR="0" lvl="0" indent="0" algn="r" defTabSz="914400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492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652B5F-3888-46F6-8C36-8F4127C989D6}" type="slidenum">
              <a:rPr kumimoji="1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宋体" pitchFamily="2" charset="-122"/>
                <a:cs typeface="Times New Roman" pitchFamily="18" charset="0"/>
              </a:rPr>
              <a:pPr marL="0" marR="0" lvl="0" indent="0" algn="r" defTabSz="914400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268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708CAD-0D85-40E8-B794-07A037107124}" type="slidenum">
              <a:rPr kumimoji="1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宋体" pitchFamily="2" charset="-122"/>
                <a:cs typeface="Times New Roman" pitchFamily="18" charset="0"/>
              </a:rPr>
              <a:pPr marL="0" marR="0" lvl="0" indent="0" algn="r" defTabSz="914400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504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BD026D-C9CA-492E-8449-00D5B46A3A77}" type="slidenum">
              <a:rPr kumimoji="1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宋体" pitchFamily="2" charset="-122"/>
                <a:cs typeface="Times New Roman" pitchFamily="18" charset="0"/>
              </a:rPr>
              <a:pPr marL="0" marR="0" lvl="0" indent="0" algn="r" defTabSz="914400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789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E956B5-DD4D-4C1F-B59D-DA137D6F385E}" type="slidenum">
              <a:rPr kumimoji="1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宋体" pitchFamily="2" charset="-122"/>
                <a:cs typeface="Times New Roman" pitchFamily="18" charset="0"/>
              </a:rPr>
              <a:pPr marL="0" marR="0" lvl="0" indent="0" algn="r" defTabSz="914400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605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DD817D-BEE2-4E51-9DB2-49FEF45DF65D}" type="slidenum">
              <a:rPr kumimoji="1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宋体" pitchFamily="2" charset="-122"/>
                <a:cs typeface="Times New Roman" pitchFamily="18" charset="0"/>
              </a:rPr>
              <a:pPr marL="0" marR="0" lvl="0" indent="0" algn="r" defTabSz="914400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596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" pitchFamily="18" charset="0"/>
                <a:ea typeface="宋体" pitchFamily="2" charset="-122"/>
                <a:cs typeface="Times New Roman" pitchFamily="18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" pitchFamily="18" charset="0"/>
                <a:ea typeface="宋体" pitchFamily="2" charset="-122"/>
                <a:cs typeface="Times New Roman" pitchFamily="18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" pitchFamily="18" charset="0"/>
                <a:ea typeface="宋体" pitchFamily="2" charset="-122"/>
                <a:cs typeface="Times New Roman" pitchFamily="18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120DE7-F9A4-4659-A81A-72E5E6C27B69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宋体" pitchFamily="2" charset="-122"/>
                <a:cs typeface="Times New Roman" pitchFamily="18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宋体" pitchFamily="2" charset="-122"/>
              <a:cs typeface="Times New Roman" pitchFamily="18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254001" y="933450"/>
            <a:ext cx="105509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pitchFamily="18" charset="0"/>
                <a:ea typeface="宋体" pitchFamily="2" charset="-122"/>
                <a:cs typeface="Times New Roman" pitchFamily="18" charset="0"/>
              </a:rPr>
              <a:t>WMO OMM</a:t>
            </a:r>
          </a:p>
        </p:txBody>
      </p:sp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319617" y="6402388"/>
            <a:ext cx="11633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" pitchFamily="18" charset="0"/>
                <a:ea typeface="宋体" pitchFamily="2" charset="-122"/>
                <a:cs typeface="Times New Roman" pitchFamily="18" charset="0"/>
              </a:rPr>
              <a:t>	                  		       </a:t>
            </a:r>
            <a:fld id="{755B93F5-9CB3-4B76-B0D3-716F99886CA1}" type="slidenum">
              <a:rPr kumimoji="0" lang="fr-FR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" pitchFamily="18" charset="0"/>
                <a:ea typeface="宋体" pitchFamily="2" charset="-122"/>
                <a:cs typeface="Times New Roman" pitchFamily="18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altLang="zh-CN" sz="18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3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265176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3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265176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390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9.xml"/><Relationship Id="rId11" Type="http://schemas.openxmlformats.org/officeDocument/2006/relationships/image" Target="../media/image18.png"/><Relationship Id="rId5" Type="http://schemas.openxmlformats.org/officeDocument/2006/relationships/diagramQuickStyle" Target="../diagrams/quickStyle9.xml"/><Relationship Id="rId10" Type="http://schemas.openxmlformats.org/officeDocument/2006/relationships/image" Target="../media/image17.gif"/><Relationship Id="rId4" Type="http://schemas.openxmlformats.org/officeDocument/2006/relationships/diagramLayout" Target="../diagrams/layout9.xml"/><Relationship Id="rId9" Type="http://schemas.openxmlformats.org/officeDocument/2006/relationships/hyperlink" Target="http://www.jcomm.info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18" Type="http://schemas.openxmlformats.org/officeDocument/2006/relationships/diagramLayout" Target="../diagrams/layout6.xml"/><Relationship Id="rId26" Type="http://schemas.microsoft.com/office/2007/relationships/diagramDrawing" Target="../diagrams/drawing7.xml"/><Relationship Id="rId3" Type="http://schemas.openxmlformats.org/officeDocument/2006/relationships/diagramLayout" Target="../diagrams/layout3.xml"/><Relationship Id="rId21" Type="http://schemas.microsoft.com/office/2007/relationships/diagramDrawing" Target="../diagrams/drawing6.xml"/><Relationship Id="rId34" Type="http://schemas.openxmlformats.org/officeDocument/2006/relationships/diagramColors" Target="../diagrams/colors8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17" Type="http://schemas.openxmlformats.org/officeDocument/2006/relationships/diagramData" Target="../diagrams/data6.xml"/><Relationship Id="rId25" Type="http://schemas.openxmlformats.org/officeDocument/2006/relationships/diagramColors" Target="../diagrams/colors7.xml"/><Relationship Id="rId33" Type="http://schemas.openxmlformats.org/officeDocument/2006/relationships/diagramQuickStyle" Target="../diagrams/quickStyle8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20" Type="http://schemas.openxmlformats.org/officeDocument/2006/relationships/diagramColors" Target="../diagrams/colors6.xml"/><Relationship Id="rId29" Type="http://schemas.openxmlformats.org/officeDocument/2006/relationships/image" Target="../media/image9.png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24" Type="http://schemas.openxmlformats.org/officeDocument/2006/relationships/diagramQuickStyle" Target="../diagrams/quickStyle7.xml"/><Relationship Id="rId32" Type="http://schemas.openxmlformats.org/officeDocument/2006/relationships/diagramLayout" Target="../diagrams/layout8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23" Type="http://schemas.openxmlformats.org/officeDocument/2006/relationships/diagramLayout" Target="../diagrams/layout7.xml"/><Relationship Id="rId28" Type="http://schemas.openxmlformats.org/officeDocument/2006/relationships/image" Target="../media/image8.png"/><Relationship Id="rId10" Type="http://schemas.openxmlformats.org/officeDocument/2006/relationships/diagramColors" Target="../diagrams/colors4.xml"/><Relationship Id="rId19" Type="http://schemas.openxmlformats.org/officeDocument/2006/relationships/diagramQuickStyle" Target="../diagrams/quickStyle6.xml"/><Relationship Id="rId31" Type="http://schemas.openxmlformats.org/officeDocument/2006/relationships/diagramData" Target="../diagrams/data8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Relationship Id="rId22" Type="http://schemas.openxmlformats.org/officeDocument/2006/relationships/diagramData" Target="../diagrams/data7.xml"/><Relationship Id="rId27" Type="http://schemas.openxmlformats.org/officeDocument/2006/relationships/image" Target="../media/image7.png"/><Relationship Id="rId30" Type="http://schemas.openxmlformats.org/officeDocument/2006/relationships/image" Target="../media/image10.png"/><Relationship Id="rId35" Type="http://schemas.microsoft.com/office/2007/relationships/diagramDrawing" Target="../diagrams/drawing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mo2016_powerpoint_standard_v2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2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623295" y="1648354"/>
            <a:ext cx="9144000" cy="159825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Report to ICG-WIGOS-6</a:t>
            </a:r>
            <a:br>
              <a:rPr lang="en-US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US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on Status and Perspectives from </a:t>
            </a:r>
            <a:r>
              <a:rPr lang="en-US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CAgM</a:t>
            </a:r>
            <a:endParaRPr lang="en-GB" sz="3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484700" y="4236560"/>
            <a:ext cx="7845778" cy="1685493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12-14 Jan. 2017</a:t>
            </a:r>
          </a:p>
          <a:p>
            <a:endParaRPr lang="en-US" sz="18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r>
              <a:rPr lang="en-US" sz="18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Byong</a:t>
            </a:r>
            <a:r>
              <a:rPr lang="en-US" sz="1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Lyol</a:t>
            </a:r>
            <a:r>
              <a:rPr lang="en-US" sz="1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LEE</a:t>
            </a:r>
          </a:p>
          <a:p>
            <a:r>
              <a:rPr lang="en-US" sz="1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Commission for Agricultural Meteorology</a:t>
            </a:r>
          </a:p>
          <a:p>
            <a:endParaRPr lang="en-US" sz="18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260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257201" y="100467"/>
          <a:ext cx="5872163" cy="664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Document" r:id="rId3" imgW="6120457" imgH="6926649" progId="Word.Document.12">
                  <p:embed/>
                </p:oleObj>
              </mc:Choice>
              <mc:Fallback>
                <p:oleObj name="Document" r:id="rId3" imgW="6120457" imgH="6926649" progId="Word.Document.12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7201" y="100467"/>
                        <a:ext cx="5872163" cy="66436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59996" y="261257"/>
            <a:ext cx="5645769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WAMIS II System Architecture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5540" y="1872336"/>
            <a:ext cx="6026460" cy="4439556"/>
          </a:xfrm>
          <a:prstGeom prst="rect">
            <a:avLst/>
          </a:prstGeom>
        </p:spPr>
      </p:pic>
      <p:sp>
        <p:nvSpPr>
          <p:cNvPr id="5" name="Rectangle 8"/>
          <p:cNvSpPr/>
          <p:nvPr/>
        </p:nvSpPr>
        <p:spPr>
          <a:xfrm>
            <a:off x="273045" y="1872336"/>
            <a:ext cx="1980293" cy="671851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7359645" y="5709550"/>
            <a:ext cx="3858084" cy="671851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99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9" y="3967385"/>
            <a:ext cx="5119517" cy="287972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3" name="타원 2"/>
          <p:cNvSpPr/>
          <p:nvPr/>
        </p:nvSpPr>
        <p:spPr>
          <a:xfrm>
            <a:off x="9983855" y="1898668"/>
            <a:ext cx="1970710" cy="294511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7" name="Rectangle 115"/>
          <p:cNvSpPr>
            <a:spLocks noChangeArrowheads="1"/>
          </p:cNvSpPr>
          <p:nvPr/>
        </p:nvSpPr>
        <p:spPr bwMode="auto">
          <a:xfrm>
            <a:off x="5369177" y="1104585"/>
            <a:ext cx="4824536" cy="4392489"/>
          </a:xfrm>
          <a:prstGeom prst="rect">
            <a:avLst/>
          </a:prstGeom>
          <a:solidFill>
            <a:srgbClr val="FFFF00">
              <a:alpha val="18039"/>
            </a:srgbClr>
          </a:solidFill>
          <a:ln w="38100" cap="rnd">
            <a:solidFill>
              <a:srgbClr val="0033CC"/>
            </a:solidFill>
            <a:prstDash val="sysDot"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+mn-cs"/>
            </a:endParaRPr>
          </a:p>
        </p:txBody>
      </p:sp>
      <p:graphicFrame>
        <p:nvGraphicFramePr>
          <p:cNvPr id="4" name="图示 3"/>
          <p:cNvGraphicFramePr/>
          <p:nvPr>
            <p:extLst/>
          </p:nvPr>
        </p:nvGraphicFramePr>
        <p:xfrm>
          <a:off x="3948123" y="1508732"/>
          <a:ext cx="2667000" cy="367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제목 1"/>
          <p:cNvSpPr txBox="1">
            <a:spLocks/>
          </p:cNvSpPr>
          <p:nvPr/>
        </p:nvSpPr>
        <p:spPr>
          <a:xfrm>
            <a:off x="947058" y="197051"/>
            <a:ext cx="9541432" cy="63740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entury Gothic" pitchFamily="34" charset="0"/>
                <a:ea typeface="맑은 고딕" panose="020B0503020000020004" pitchFamily="34" charset="-127"/>
                <a:cs typeface="+mj-cs"/>
              </a:rPr>
              <a:t>AgMet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entury Gothic" pitchFamily="34" charset="0"/>
                <a:ea typeface="맑은 고딕" panose="020B0503020000020004" pitchFamily="34" charset="-127"/>
                <a:cs typeface="+mj-cs"/>
              </a:rPr>
              <a:t> Platform : 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맑은 고딕" panose="020B0503020000020004" pitchFamily="34" charset="-127"/>
                <a:cs typeface="+mj-cs"/>
              </a:rPr>
              <a:t>ICT Sharable Platform of WAMIS II</a:t>
            </a:r>
          </a:p>
        </p:txBody>
      </p:sp>
      <p:sp>
        <p:nvSpPr>
          <p:cNvPr id="6" name="Oval 39"/>
          <p:cNvSpPr>
            <a:spLocks noChangeArrowheads="1"/>
          </p:cNvSpPr>
          <p:nvPr/>
        </p:nvSpPr>
        <p:spPr bwMode="auto">
          <a:xfrm rot="672810">
            <a:off x="8029085" y="2259313"/>
            <a:ext cx="2916546" cy="115564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 algn="ctr">
            <a:solidFill>
              <a:srgbClr val="CCFF99"/>
            </a:solidFill>
            <a:round/>
            <a:headEnd/>
            <a:tailEnd/>
          </a:ln>
          <a:scene3d>
            <a:camera prst="legacyPerspectiveFront">
              <a:rot lat="20099957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CCFF99"/>
            </a:extrusionClr>
          </a:sp3d>
          <a:extLst/>
        </p:spPr>
        <p:txBody>
          <a:bodyPr wrap="none" anchor="ctr">
            <a:flatTx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ko-KR" sz="8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133866" y="2457168"/>
            <a:ext cx="29504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 pitchFamily="34" charset="0"/>
                <a:ea typeface="맑은 고딕" panose="020B0503020000020004" pitchFamily="34" charset="-127"/>
                <a:cs typeface="+mn-cs"/>
              </a:rPr>
              <a:t>GISC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 pitchFamily="34" charset="0"/>
                <a:ea typeface="맑은 고딕" panose="020B0503020000020004" pitchFamily="34" charset="-127"/>
                <a:cs typeface="+mn-cs"/>
              </a:rPr>
              <a:t>Seoul (KMA) : Offenbach (DWD)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BBE0E3">
                    <a:lumMod val="25000"/>
                  </a:srgbClr>
                </a:solidFill>
                <a:effectLst/>
                <a:uLnTx/>
                <a:uFillTx/>
                <a:latin typeface="Lucida Sans Unicode" pitchFamily="34" charset="0"/>
                <a:ea typeface="맑은 고딕" panose="020B0503020000020004" pitchFamily="34" charset="-127"/>
                <a:cs typeface="+mn-cs"/>
              </a:rPr>
              <a:t>Mutual Backup </a:t>
            </a:r>
          </a:p>
        </p:txBody>
      </p:sp>
      <p:sp>
        <p:nvSpPr>
          <p:cNvPr id="9" name="Rectangle 56"/>
          <p:cNvSpPr>
            <a:spLocks noChangeArrowheads="1"/>
          </p:cNvSpPr>
          <p:nvPr/>
        </p:nvSpPr>
        <p:spPr bwMode="auto">
          <a:xfrm>
            <a:off x="6934208" y="2604697"/>
            <a:ext cx="1371601" cy="1221175"/>
          </a:xfrm>
          <a:prstGeom prst="rect">
            <a:avLst/>
          </a:prstGeom>
          <a:solidFill>
            <a:srgbClr val="FFFFCC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EF9DE"/>
            </a:extrusionClr>
          </a:sp3d>
        </p:spPr>
        <p:txBody>
          <a:bodyPr wrap="none" anchor="ctr">
            <a:flatTx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 pitchFamily="34" charset="0"/>
                <a:ea typeface="맑은 고딕" panose="020B0503020000020004" pitchFamily="34" charset="-127"/>
                <a:cs typeface="+mn-cs"/>
              </a:rPr>
              <a:t>DCPC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 pitchFamily="34" charset="0"/>
                <a:ea typeface="맑은 고딕" panose="020B0503020000020004" pitchFamily="34" charset="-127"/>
                <a:cs typeface="+mn-cs"/>
              </a:rPr>
              <a:t>-WAMIS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 pitchFamily="34" charset="0"/>
                <a:ea typeface="맑은 고딕" panose="020B0503020000020004" pitchFamily="34" charset="-127"/>
                <a:cs typeface="+mn-cs"/>
              </a:rPr>
              <a:t>GRID /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 pitchFamily="34" charset="0"/>
                <a:ea typeface="맑은 고딕" panose="020B0503020000020004" pitchFamily="34" charset="-127"/>
                <a:cs typeface="+mn-cs"/>
              </a:rPr>
              <a:t>Cloud</a:t>
            </a:r>
          </a:p>
        </p:txBody>
      </p:sp>
      <p:sp>
        <p:nvSpPr>
          <p:cNvPr id="10" name="Rectangle 56"/>
          <p:cNvSpPr>
            <a:spLocks noChangeArrowheads="1"/>
          </p:cNvSpPr>
          <p:nvPr/>
        </p:nvSpPr>
        <p:spPr bwMode="auto">
          <a:xfrm>
            <a:off x="9623041" y="3573533"/>
            <a:ext cx="1213281" cy="594050"/>
          </a:xfrm>
          <a:prstGeom prst="rect">
            <a:avLst/>
          </a:prstGeom>
          <a:solidFill>
            <a:srgbClr val="0070C0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EF9DE"/>
            </a:extrusionClr>
          </a:sp3d>
        </p:spPr>
        <p:txBody>
          <a:bodyPr wrap="none" anchor="ctr">
            <a:flatTx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 pitchFamily="34" charset="0"/>
                <a:ea typeface="맑은 고딕" panose="020B0503020000020004" pitchFamily="34" charset="-127"/>
                <a:cs typeface="+mn-cs"/>
              </a:rPr>
              <a:t>DCPC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 pitchFamily="34" charset="0"/>
                <a:ea typeface="맑은 고딕" panose="020B0503020000020004" pitchFamily="34" charset="-127"/>
                <a:cs typeface="+mn-cs"/>
              </a:rPr>
              <a:t>-GMC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6477008" y="1351795"/>
            <a:ext cx="2221626" cy="1187142"/>
            <a:chOff x="635740" y="1241635"/>
            <a:chExt cx="1395251" cy="1187142"/>
          </a:xfrm>
        </p:grpSpPr>
        <p:sp>
          <p:nvSpPr>
            <p:cNvPr id="13" name="六边形 12"/>
            <p:cNvSpPr/>
            <p:nvPr/>
          </p:nvSpPr>
          <p:spPr>
            <a:xfrm>
              <a:off x="635740" y="1241635"/>
              <a:ext cx="1395251" cy="1187142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六边形 4"/>
            <p:cNvSpPr/>
            <p:nvPr/>
          </p:nvSpPr>
          <p:spPr>
            <a:xfrm>
              <a:off x="723766" y="1436756"/>
              <a:ext cx="1219200" cy="7969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marR="0" lvl="0" indent="0" algn="ctr" defTabSz="533400" rtl="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KMA-KISTI</a:t>
              </a:r>
            </a:p>
            <a:p>
              <a:pPr marL="0" marR="0" lvl="0" indent="0" algn="ctr" defTabSz="533400" rtl="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Science DMZ</a:t>
              </a:r>
            </a:p>
            <a:p>
              <a:pPr marL="0" marR="0" lvl="0" indent="0" algn="ctr" defTabSz="533400" rtl="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WAMIS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8984" y="1937890"/>
            <a:ext cx="2067656" cy="312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JCOMM logo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103" y="4358817"/>
            <a:ext cx="1709705" cy="42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598" y="3978271"/>
            <a:ext cx="2114036" cy="142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6580504" y="4630569"/>
            <a:ext cx="2114036" cy="446276"/>
          </a:xfrm>
          <a:prstGeom prst="rect">
            <a:avLst/>
          </a:prstGeom>
          <a:solidFill>
            <a:srgbClr val="0033CC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 pitchFamily="34" charset="0"/>
                <a:ea typeface="맑은 고딕" panose="020B0503020000020004" pitchFamily="34" charset="-127"/>
                <a:cs typeface="+mn-cs"/>
              </a:rPr>
              <a:t>WAMIS Portal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 pitchFamily="34" charset="0"/>
                <a:ea typeface="맑은 고딕" panose="020B0503020000020004" pitchFamily="34" charset="-127"/>
                <a:cs typeface="+mn-cs"/>
              </a:rPr>
              <a:t>Australia, Brazil</a:t>
            </a:r>
          </a:p>
        </p:txBody>
      </p:sp>
      <p:sp>
        <p:nvSpPr>
          <p:cNvPr id="18" name="Rectangle 8"/>
          <p:cNvSpPr/>
          <p:nvPr/>
        </p:nvSpPr>
        <p:spPr>
          <a:xfrm>
            <a:off x="9316159" y="1562093"/>
            <a:ext cx="2724349" cy="351475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821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834" y="402721"/>
            <a:ext cx="2887889" cy="1613367"/>
          </a:xfr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670" y="2172367"/>
            <a:ext cx="1988052" cy="111065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705" y="2172367"/>
            <a:ext cx="6551250" cy="36687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670" y="3331942"/>
            <a:ext cx="1988052" cy="1113309"/>
          </a:xfrm>
          <a:prstGeom prst="rect">
            <a:avLst/>
          </a:prstGeom>
        </p:spPr>
      </p:pic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GB" sz="3600" b="1" dirty="0">
                <a:latin typeface="Century Gothic" panose="020B0502020202020204" pitchFamily="34" charset="0"/>
              </a:rPr>
              <a:t>Global Project : IKI</a:t>
            </a:r>
            <a:br>
              <a:rPr lang="en-GB" sz="3600" b="1" dirty="0">
                <a:latin typeface="Century Gothic" panose="020B0502020202020204" pitchFamily="34" charset="0"/>
              </a:rPr>
            </a:br>
            <a:r>
              <a:rPr lang="en-GB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International Climate Initiative</a:t>
            </a:r>
            <a:endParaRPr lang="en-GB" sz="36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096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/>
          </p:cNvGraphicFramePr>
          <p:nvPr>
            <p:extLst/>
          </p:nvPr>
        </p:nvGraphicFramePr>
        <p:xfrm>
          <a:off x="1847529" y="2204864"/>
          <a:ext cx="5377327" cy="2921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51505" y="238420"/>
            <a:ext cx="8283540" cy="99417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GIAM Governance </a:t>
            </a:r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for CD with GRIAM</a:t>
            </a:r>
            <a:endParaRPr lang="en-GB" sz="2000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图示 1"/>
          <p:cNvGraphicFramePr/>
          <p:nvPr>
            <p:extLst/>
          </p:nvPr>
        </p:nvGraphicFramePr>
        <p:xfrm>
          <a:off x="6392563" y="870294"/>
          <a:ext cx="4044666" cy="2657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Left-Right Arrow 2"/>
          <p:cNvSpPr/>
          <p:nvPr/>
        </p:nvSpPr>
        <p:spPr>
          <a:xfrm>
            <a:off x="5855295" y="2355673"/>
            <a:ext cx="485777" cy="18276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1200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0379" y="5171058"/>
            <a:ext cx="521328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1400" b="1" i="1" kern="0" dirty="0">
                <a:solidFill>
                  <a:srgbClr val="151AF3"/>
                </a:solidFill>
                <a:latin typeface="Times New Roman" pitchFamily="18" charset="0"/>
                <a:ea typeface="ＭＳ Ｐゴシック" pitchFamily="34" charset="-128"/>
              </a:rPr>
              <a:t>GRIAM at NUIST, China</a:t>
            </a:r>
          </a:p>
          <a:p>
            <a:pPr defTabSz="685800">
              <a:defRPr/>
            </a:pPr>
            <a:r>
              <a:rPr lang="en-US" sz="1200" b="1" i="1" kern="0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ea typeface="ＭＳ Ｐゴシック" pitchFamily="34" charset="-128"/>
              </a:rPr>
              <a:t>-Global Research Institute of Applied Meteorology </a:t>
            </a:r>
          </a:p>
          <a:p>
            <a:pPr defTabSz="685800">
              <a:defRPr/>
            </a:pPr>
            <a:r>
              <a:rPr lang="en-US" sz="1200" b="1" i="1" kern="0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ea typeface="ＭＳ Ｐゴシック" pitchFamily="34" charset="-128"/>
              </a:rPr>
              <a:t>-targeting WMO endorsements through contributions to GFCS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3513795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직사각형 39"/>
          <p:cNvSpPr/>
          <p:nvPr/>
        </p:nvSpPr>
        <p:spPr>
          <a:xfrm>
            <a:off x="1559497" y="0"/>
            <a:ext cx="1197193" cy="21279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 kern="0">
              <a:solidFill>
                <a:prstClr val="white"/>
              </a:solidFill>
              <a:latin typeface="Century Gothic" pitchFamily="34" charset="0"/>
              <a:ea typeface="맑은 고딕" panose="020B0503020000020004" pitchFamily="50" charset="-127"/>
            </a:endParaRPr>
          </a:p>
        </p:txBody>
      </p:sp>
      <p:sp>
        <p:nvSpPr>
          <p:cNvPr id="16" name="AutoShape 2"/>
          <p:cNvSpPr>
            <a:spLocks noChangeArrowheads="1"/>
          </p:cNvSpPr>
          <p:nvPr/>
        </p:nvSpPr>
        <p:spPr bwMode="auto">
          <a:xfrm rot="-4770036">
            <a:off x="4577608" y="656050"/>
            <a:ext cx="3997973" cy="575139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211" y="9017"/>
                </a:moveTo>
                <a:cubicBezTo>
                  <a:pt x="17387" y="5591"/>
                  <a:pt x="14323" y="3177"/>
                  <a:pt x="10800" y="3177"/>
                </a:cubicBezTo>
                <a:cubicBezTo>
                  <a:pt x="6589" y="3177"/>
                  <a:pt x="3177" y="6589"/>
                  <a:pt x="3177" y="10800"/>
                </a:cubicBezTo>
                <a:cubicBezTo>
                  <a:pt x="3177" y="15010"/>
                  <a:pt x="6589" y="18423"/>
                  <a:pt x="10800" y="18423"/>
                </a:cubicBezTo>
                <a:cubicBezTo>
                  <a:pt x="12078" y="18423"/>
                  <a:pt x="13336" y="18101"/>
                  <a:pt x="14457" y="17488"/>
                </a:cubicBezTo>
                <a:lnTo>
                  <a:pt x="15982" y="20275"/>
                </a:lnTo>
                <a:cubicBezTo>
                  <a:pt x="14393" y="21144"/>
                  <a:pt x="12611" y="21599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5791" y="-1"/>
                  <a:pt x="20132" y="3420"/>
                  <a:pt x="21300" y="8274"/>
                </a:cubicBezTo>
                <a:lnTo>
                  <a:pt x="23925" y="7642"/>
                </a:lnTo>
                <a:lnTo>
                  <a:pt x="20759" y="12815"/>
                </a:lnTo>
                <a:lnTo>
                  <a:pt x="15586" y="9648"/>
                </a:lnTo>
                <a:lnTo>
                  <a:pt x="18211" y="9017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ko-KR" altLang="en-US" kern="0">
              <a:solidFill>
                <a:prstClr val="black"/>
              </a:solidFill>
              <a:latin typeface="Century Gothic" pitchFamily="34" charset="0"/>
              <a:ea typeface="맑은 고딕"/>
            </a:endParaRPr>
          </a:p>
        </p:txBody>
      </p:sp>
      <p:sp>
        <p:nvSpPr>
          <p:cNvPr id="2" name="Oval 4"/>
          <p:cNvSpPr>
            <a:spLocks noChangeArrowheads="1"/>
          </p:cNvSpPr>
          <p:nvPr/>
        </p:nvSpPr>
        <p:spPr bwMode="auto">
          <a:xfrm>
            <a:off x="5087889" y="2407904"/>
            <a:ext cx="3064489" cy="2389249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ko-KR" altLang="en-US" sz="1400" kern="0">
              <a:solidFill>
                <a:prstClr val="black"/>
              </a:solidFill>
              <a:latin typeface="Century Gothic" pitchFamily="34" charset="0"/>
              <a:ea typeface="바탕" pitchFamily="18" charset="-127"/>
            </a:endParaRPr>
          </a:p>
        </p:txBody>
      </p:sp>
      <p:sp>
        <p:nvSpPr>
          <p:cNvPr id="3" name="Oval 5"/>
          <p:cNvSpPr>
            <a:spLocks noChangeArrowheads="1"/>
          </p:cNvSpPr>
          <p:nvPr/>
        </p:nvSpPr>
        <p:spPr bwMode="auto">
          <a:xfrm>
            <a:off x="4153570" y="1418259"/>
            <a:ext cx="1222350" cy="1207691"/>
          </a:xfrm>
          <a:prstGeom prst="ellipse">
            <a:avLst/>
          </a:prstGeom>
          <a:noFill/>
          <a:ln w="76200">
            <a:solidFill>
              <a:srgbClr val="00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ko-KR" altLang="en-US" sz="1400" kern="0">
              <a:solidFill>
                <a:prstClr val="black"/>
              </a:solidFill>
              <a:latin typeface="Century Gothic" pitchFamily="34" charset="0"/>
              <a:ea typeface="바탕" pitchFamily="18" charset="-127"/>
            </a:endParaRPr>
          </a:p>
        </p:txBody>
      </p:sp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7813081" y="1509937"/>
            <a:ext cx="1234999" cy="1249363"/>
          </a:xfrm>
          <a:prstGeom prst="ellipse">
            <a:avLst/>
          </a:prstGeom>
          <a:noFill/>
          <a:ln w="7620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00" kern="0">
              <a:solidFill>
                <a:prstClr val="black"/>
              </a:solidFill>
              <a:latin typeface="Century Gothic" pitchFamily="34" charset="0"/>
              <a:ea typeface="맑은 고딕"/>
            </a:endParaRPr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7543854" y="4479054"/>
            <a:ext cx="1216442" cy="1254203"/>
          </a:xfrm>
          <a:prstGeom prst="ellipse">
            <a:avLst/>
          </a:prstGeom>
          <a:noFill/>
          <a:ln w="76200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00" kern="0">
              <a:solidFill>
                <a:prstClr val="black"/>
              </a:solidFill>
              <a:latin typeface="Century Gothic" pitchFamily="34" charset="0"/>
              <a:ea typeface="맑은 고딕"/>
            </a:endParaRPr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3791274" y="3861024"/>
            <a:ext cx="1234157" cy="1236058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00" kern="0">
              <a:solidFill>
                <a:prstClr val="black"/>
              </a:solidFill>
              <a:latin typeface="Century Gothic" pitchFamily="34" charset="0"/>
              <a:ea typeface="맑은 고딕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7824937" y="4923165"/>
            <a:ext cx="12231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0" lang="en-GB" altLang="ko-KR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OBS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791744" y="4203085"/>
            <a:ext cx="10896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kumimoji="0" lang="en-GB" altLang="ko-KR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RMP</a:t>
            </a:r>
            <a:endParaRPr kumimoji="0" lang="en-GB" altLang="ko-KR" sz="2800" b="1" kern="0" dirty="0">
              <a:solidFill>
                <a:srgbClr val="1F497D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7824936" y="1866310"/>
            <a:ext cx="129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굴림" charset="-127"/>
                <a:cs typeface="Arial" charset="0"/>
              </a:rPr>
              <a:t>UIP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4007769" y="1753652"/>
            <a:ext cx="14452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굴림" charset="-127"/>
                <a:cs typeface="Arial" charset="0"/>
              </a:rPr>
              <a:t>CSIS</a:t>
            </a:r>
          </a:p>
        </p:txBody>
      </p:sp>
      <p:sp>
        <p:nvSpPr>
          <p:cNvPr id="12" name="AutoShape 18"/>
          <p:cNvSpPr>
            <a:spLocks noChangeArrowheads="1"/>
          </p:cNvSpPr>
          <p:nvPr/>
        </p:nvSpPr>
        <p:spPr bwMode="auto">
          <a:xfrm rot="-2604539">
            <a:off x="7508700" y="4199298"/>
            <a:ext cx="444500" cy="849312"/>
          </a:xfrm>
          <a:prstGeom prst="upDownArrow">
            <a:avLst>
              <a:gd name="adj1" fmla="val 50000"/>
              <a:gd name="adj2" fmla="val 49926"/>
            </a:avLst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ko-KR" altLang="en-US" sz="1400" kern="0">
              <a:solidFill>
                <a:prstClr val="black"/>
              </a:solidFill>
              <a:latin typeface="Century Gothic" pitchFamily="34" charset="0"/>
              <a:ea typeface="바탕" pitchFamily="18" charset="-127"/>
            </a:endParaRPr>
          </a:p>
        </p:txBody>
      </p:sp>
      <p:sp>
        <p:nvSpPr>
          <p:cNvPr id="13" name="AutoShape 19"/>
          <p:cNvSpPr>
            <a:spLocks noChangeArrowheads="1"/>
          </p:cNvSpPr>
          <p:nvPr/>
        </p:nvSpPr>
        <p:spPr bwMode="auto">
          <a:xfrm rot="-2434137">
            <a:off x="5231601" y="2269259"/>
            <a:ext cx="442912" cy="827088"/>
          </a:xfrm>
          <a:prstGeom prst="upDownArrow">
            <a:avLst>
              <a:gd name="adj1" fmla="val 50000"/>
              <a:gd name="adj2" fmla="val 50039"/>
            </a:avLst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ko-KR" altLang="en-US" sz="1400" kern="0">
              <a:solidFill>
                <a:prstClr val="black"/>
              </a:solidFill>
              <a:latin typeface="Century Gothic" pitchFamily="34" charset="0"/>
              <a:ea typeface="바탕" pitchFamily="18" charset="-127"/>
            </a:endParaRPr>
          </a:p>
        </p:txBody>
      </p:sp>
      <p:sp>
        <p:nvSpPr>
          <p:cNvPr id="14" name="AutoShape 20"/>
          <p:cNvSpPr>
            <a:spLocks noChangeArrowheads="1"/>
          </p:cNvSpPr>
          <p:nvPr/>
        </p:nvSpPr>
        <p:spPr bwMode="auto">
          <a:xfrm rot="3580935">
            <a:off x="4961023" y="3760262"/>
            <a:ext cx="377825" cy="969963"/>
          </a:xfrm>
          <a:prstGeom prst="upDownArrow">
            <a:avLst>
              <a:gd name="adj1" fmla="val 50000"/>
              <a:gd name="adj2" fmla="val 50215"/>
            </a:avLst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ko-KR" altLang="en-US" sz="1400" kern="0">
              <a:solidFill>
                <a:prstClr val="black"/>
              </a:solidFill>
              <a:latin typeface="Century Gothic" pitchFamily="34" charset="0"/>
              <a:ea typeface="바탕" pitchFamily="18" charset="-127"/>
            </a:endParaRPr>
          </a:p>
        </p:txBody>
      </p:sp>
      <p:sp>
        <p:nvSpPr>
          <p:cNvPr id="15" name="AutoShape 21"/>
          <p:cNvSpPr>
            <a:spLocks noChangeArrowheads="1"/>
          </p:cNvSpPr>
          <p:nvPr/>
        </p:nvSpPr>
        <p:spPr bwMode="auto">
          <a:xfrm rot="3580935">
            <a:off x="7805826" y="2241094"/>
            <a:ext cx="379413" cy="882650"/>
          </a:xfrm>
          <a:prstGeom prst="upDownArrow">
            <a:avLst>
              <a:gd name="adj1" fmla="val 50000"/>
              <a:gd name="adj2" fmla="val 49887"/>
            </a:avLst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ko-KR" altLang="en-US" sz="1400" kern="0">
              <a:solidFill>
                <a:prstClr val="black"/>
              </a:solidFill>
              <a:latin typeface="Century Gothic" pitchFamily="34" charset="0"/>
              <a:ea typeface="바탕" pitchFamily="18" charset="-127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1703513" y="116632"/>
            <a:ext cx="864096" cy="28803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xtLst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600" b="1" kern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S Mincho" pitchFamily="49" charset="-128"/>
              </a:rPr>
              <a:t>CAgM</a:t>
            </a:r>
            <a:endParaRPr lang="en-US" altLang="ko-KR" sz="16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MS Mincho" pitchFamily="49" charset="-128"/>
            </a:endParaRP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2855641" y="3074442"/>
            <a:ext cx="1368425" cy="64807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00B050"/>
            </a:solidFill>
            <a:miter lim="800000"/>
            <a:headEnd/>
            <a:tailEnd/>
          </a:ln>
          <a:extLst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20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S Mincho" pitchFamily="49" charset="-128"/>
              </a:rPr>
              <a:t>GAMPP</a:t>
            </a:r>
          </a:p>
          <a:p>
            <a:pPr algn="ctr" eaLnBrk="1" hangingPunct="1">
              <a:defRPr/>
            </a:pPr>
            <a:r>
              <a:rPr lang="en-US" altLang="ko-KR" sz="20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S Mincho" pitchFamily="49" charset="-128"/>
              </a:rPr>
              <a:t>6+?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5447929" y="4923166"/>
            <a:ext cx="1368425" cy="1026115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20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S Mincho" pitchFamily="49" charset="-128"/>
              </a:rPr>
              <a:t>GAMOS</a:t>
            </a:r>
          </a:p>
          <a:p>
            <a:pPr algn="ctr" eaLnBrk="1" hangingPunct="1">
              <a:defRPr/>
            </a:pPr>
            <a:r>
              <a:rPr lang="en-US" altLang="ko-KR" sz="1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S Mincho" pitchFamily="49" charset="-128"/>
              </a:rPr>
              <a:t>Phenoloy</a:t>
            </a:r>
            <a:endParaRPr lang="en-US" altLang="ko-KR" sz="14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MS Mincho" pitchFamily="49" charset="-128"/>
            </a:endParaRPr>
          </a:p>
          <a:p>
            <a:pPr algn="ctr" eaLnBrk="1" hangingPunct="1">
              <a:defRPr/>
            </a:pPr>
            <a:r>
              <a:rPr lang="en-US" altLang="ko-KR" sz="1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S Mincho" pitchFamily="49" charset="-128"/>
              </a:rPr>
              <a:t>GHG Flux</a:t>
            </a:r>
          </a:p>
          <a:p>
            <a:pPr algn="ctr" eaLnBrk="1" hangingPunct="1">
              <a:defRPr/>
            </a:pPr>
            <a:r>
              <a:rPr lang="en-US" altLang="ko-KR" sz="1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S Mincho" pitchFamily="49" charset="-128"/>
              </a:rPr>
              <a:t>Soil moisture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8616008" y="3362474"/>
            <a:ext cx="1368425" cy="6425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7030A0"/>
            </a:solidFill>
            <a:miter lim="800000"/>
            <a:headEnd/>
            <a:tailEnd/>
          </a:ln>
          <a:extLst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20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S Mincho" pitchFamily="49" charset="-128"/>
              </a:rPr>
              <a:t>GFAMS</a:t>
            </a:r>
          </a:p>
          <a:p>
            <a:pPr algn="ctr" eaLnBrk="1" hangingPunct="1">
              <a:defRPr/>
            </a:pPr>
            <a:r>
              <a:rPr lang="en-US" altLang="ko-KR" sz="20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S Mincho" pitchFamily="49" charset="-128"/>
              </a:rPr>
              <a:t>11+?</a:t>
            </a: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6012553" y="3531746"/>
            <a:ext cx="1368425" cy="742181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  <a:extLst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20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S Mincho" pitchFamily="49" charset="-128"/>
              </a:rPr>
              <a:t>GCREAM</a:t>
            </a:r>
          </a:p>
          <a:p>
            <a:pPr algn="ctr" eaLnBrk="1" hangingPunct="1">
              <a:defRPr/>
            </a:pPr>
            <a:r>
              <a:rPr lang="en-US" altLang="ko-KR" sz="20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S Mincho" pitchFamily="49" charset="-128"/>
              </a:rPr>
              <a:t>8+?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5753322" y="2700210"/>
            <a:ext cx="16388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2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굴림" charset="-127"/>
                <a:cs typeface="Arial" charset="0"/>
              </a:rPr>
              <a:t>CD</a:t>
            </a: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6167736" y="1418258"/>
            <a:ext cx="1368425" cy="6038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2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S Mincho" pitchFamily="49" charset="-128"/>
              </a:rPr>
              <a:t>WAMIS II</a:t>
            </a:r>
          </a:p>
          <a:p>
            <a:pPr algn="ctr" eaLnBrk="1" hangingPunct="1">
              <a:defRPr/>
            </a:pPr>
            <a:r>
              <a:rPr lang="en-US" altLang="ko-KR" sz="20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S Mincho" pitchFamily="49" charset="-128"/>
              </a:rPr>
              <a:t>3+3+?</a:t>
            </a:r>
          </a:p>
        </p:txBody>
      </p:sp>
      <p:sp>
        <p:nvSpPr>
          <p:cNvPr id="25" name="Oval 4"/>
          <p:cNvSpPr>
            <a:spLocks noChangeArrowheads="1"/>
          </p:cNvSpPr>
          <p:nvPr/>
        </p:nvSpPr>
        <p:spPr bwMode="auto">
          <a:xfrm>
            <a:off x="1703512" y="476673"/>
            <a:ext cx="864096" cy="432048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ko-KR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바탕" pitchFamily="18" charset="-127"/>
              </a:rPr>
              <a:t>GFCS</a:t>
            </a:r>
            <a:endParaRPr lang="ko-KR" altLang="en-US" sz="16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바탕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5475801" y="273332"/>
            <a:ext cx="1456306" cy="41936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ko-KR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맑은 고딕" panose="020B0503020000020004" pitchFamily="50" charset="-127"/>
              </a:rPr>
              <a:t>WIS</a:t>
            </a:r>
            <a:endParaRPr lang="ko-KR" altLang="en-US" sz="24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맑은 고딕" panose="020B0503020000020004" pitchFamily="50" charset="-127"/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5497654" y="5960545"/>
            <a:ext cx="1340163" cy="34950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ko-KR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맑은 고딕" panose="020B0503020000020004" pitchFamily="50" charset="-127"/>
              </a:rPr>
              <a:t>WIGOS</a:t>
            </a:r>
            <a:endParaRPr lang="ko-KR" altLang="en-US" sz="24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맑은 고딕" panose="020B0503020000020004" pitchFamily="50" charset="-127"/>
            </a:endParaRPr>
          </a:p>
        </p:txBody>
      </p:sp>
      <p:sp>
        <p:nvSpPr>
          <p:cNvPr id="17" name="육각형 16"/>
          <p:cNvSpPr/>
          <p:nvPr/>
        </p:nvSpPr>
        <p:spPr>
          <a:xfrm>
            <a:off x="2130341" y="2276872"/>
            <a:ext cx="1409511" cy="577825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ko-KR" sz="1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맑은 고딕" panose="020B0503020000020004" pitchFamily="50" charset="-127"/>
              </a:rPr>
              <a:t>GPC LC</a:t>
            </a:r>
          </a:p>
          <a:p>
            <a:pPr algn="ctr">
              <a:defRPr/>
            </a:pPr>
            <a:r>
              <a:rPr lang="en-US" altLang="ko-KR" sz="1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맑은 고딕" panose="020B0503020000020004" pitchFamily="50" charset="-127"/>
              </a:rPr>
              <a:t>LRF MME</a:t>
            </a:r>
            <a:endParaRPr lang="ko-KR" altLang="en-US" sz="14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맑은 고딕" panose="020B0503020000020004" pitchFamily="50" charset="-127"/>
            </a:endParaRPr>
          </a:p>
        </p:txBody>
      </p:sp>
      <p:sp>
        <p:nvSpPr>
          <p:cNvPr id="27" name="육각형 26"/>
          <p:cNvSpPr/>
          <p:nvPr/>
        </p:nvSpPr>
        <p:spPr>
          <a:xfrm>
            <a:off x="1631504" y="1038113"/>
            <a:ext cx="1008112" cy="380145"/>
          </a:xfrm>
          <a:prstGeom prst="hexagon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altLang="ko-KR" sz="1600" b="1" kern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맑은 고딕" panose="020B0503020000020004" pitchFamily="50" charset="-127"/>
              </a:rPr>
              <a:t>Agric</a:t>
            </a:r>
            <a:endParaRPr lang="ko-KR" altLang="en-US" sz="16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맑은 고딕" panose="020B0503020000020004" pitchFamily="50" charset="-127"/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4569074" y="908722"/>
            <a:ext cx="1543223" cy="31946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ko-KR" sz="1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맑은 고딕" panose="020B0503020000020004" pitchFamily="50" charset="-127"/>
              </a:rPr>
              <a:t>WAMIS DCPC</a:t>
            </a:r>
            <a:endParaRPr lang="ko-KR" altLang="en-US" sz="16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맑은 고딕" panose="020B0503020000020004" pitchFamily="50" charset="-127"/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6081059" y="703231"/>
            <a:ext cx="1462795" cy="33897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ko-KR" sz="1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맑은 고딕" panose="020B0503020000020004" pitchFamily="50" charset="-127"/>
              </a:rPr>
              <a:t>GISC-Seoul</a:t>
            </a:r>
            <a:endParaRPr lang="ko-KR" altLang="en-US" sz="16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맑은 고딕" panose="020B0503020000020004" pitchFamily="50" charset="-127"/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1693073" y="1543970"/>
            <a:ext cx="874537" cy="41936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ko-KR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맑은 고딕" panose="020B0503020000020004" pitchFamily="50" charset="-127"/>
              </a:rPr>
              <a:t>WMO</a:t>
            </a:r>
            <a:endParaRPr lang="ko-KR" altLang="en-US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맑은 고딕" panose="020B0503020000020004" pitchFamily="50" charset="-127"/>
            </a:endParaRPr>
          </a:p>
        </p:txBody>
      </p:sp>
      <p:sp>
        <p:nvSpPr>
          <p:cNvPr id="31" name="육각형 30"/>
          <p:cNvSpPr/>
          <p:nvPr/>
        </p:nvSpPr>
        <p:spPr>
          <a:xfrm>
            <a:off x="4569073" y="6323016"/>
            <a:ext cx="1198318" cy="376148"/>
          </a:xfrm>
          <a:prstGeom prst="hexagon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ko-KR" b="1" kern="0" dirty="0">
                <a:solidFill>
                  <a:prstClr val="white"/>
                </a:solidFill>
                <a:latin typeface="Century Gothic" pitchFamily="34" charset="0"/>
                <a:ea typeface="맑은 고딕" panose="020B0503020000020004" pitchFamily="50" charset="-127"/>
              </a:rPr>
              <a:t>GTOS</a:t>
            </a:r>
            <a:endParaRPr lang="ko-KR" altLang="en-US" sz="1050" b="1" kern="0" dirty="0">
              <a:solidFill>
                <a:prstClr val="white"/>
              </a:solidFill>
              <a:latin typeface="Century Gothic" pitchFamily="34" charset="0"/>
              <a:ea typeface="맑은 고딕" panose="020B0503020000020004" pitchFamily="50" charset="-127"/>
            </a:endParaRPr>
          </a:p>
        </p:txBody>
      </p:sp>
      <p:sp>
        <p:nvSpPr>
          <p:cNvPr id="32" name="육각형 31"/>
          <p:cNvSpPr/>
          <p:nvPr/>
        </p:nvSpPr>
        <p:spPr>
          <a:xfrm>
            <a:off x="6409850" y="6310051"/>
            <a:ext cx="1108949" cy="375416"/>
          </a:xfrm>
          <a:prstGeom prst="hexagon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ko-KR" b="1" kern="0" dirty="0">
                <a:solidFill>
                  <a:prstClr val="white"/>
                </a:solidFill>
                <a:latin typeface="Century Gothic" pitchFamily="34" charset="0"/>
                <a:ea typeface="맑은 고딕" panose="020B0503020000020004" pitchFamily="50" charset="-127"/>
              </a:rPr>
              <a:t>GLAM</a:t>
            </a:r>
            <a:endParaRPr lang="ko-KR" altLang="en-US" sz="1050" b="1" kern="0" dirty="0">
              <a:solidFill>
                <a:prstClr val="white"/>
              </a:solidFill>
              <a:latin typeface="Century Gothic" pitchFamily="34" charset="0"/>
              <a:ea typeface="맑은 고딕" panose="020B0503020000020004" pitchFamily="50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36508" y="648817"/>
            <a:ext cx="20519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ko-KR" sz="1600" b="1" kern="0" dirty="0">
                <a:solidFill>
                  <a:prstClr val="black"/>
                </a:solidFill>
                <a:latin typeface="Century Gothic" pitchFamily="34" charset="0"/>
                <a:ea typeface="맑은 고딕"/>
              </a:rPr>
              <a:t>GIS-</a:t>
            </a:r>
            <a:r>
              <a:rPr lang="en-US" altLang="ko-KR" sz="1600" b="1" kern="0" dirty="0" err="1">
                <a:solidFill>
                  <a:prstClr val="black"/>
                </a:solidFill>
                <a:latin typeface="Century Gothic" pitchFamily="34" charset="0"/>
                <a:ea typeface="맑은 고딕"/>
              </a:rPr>
              <a:t>OnLine</a:t>
            </a:r>
            <a:r>
              <a:rPr lang="en-US" altLang="ko-KR" sz="1400" kern="0" dirty="0">
                <a:solidFill>
                  <a:prstClr val="black"/>
                </a:solidFill>
                <a:latin typeface="Century Gothic" pitchFamily="34" charset="0"/>
                <a:ea typeface="맑은 고딕"/>
              </a:rPr>
              <a:t> : ESRI</a:t>
            </a:r>
          </a:p>
          <a:p>
            <a:pPr>
              <a:defRPr/>
            </a:pPr>
            <a:r>
              <a:rPr lang="en-US" altLang="ko-KR" sz="14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맑은 고딕"/>
              </a:rPr>
              <a:t>Cloud Computing </a:t>
            </a:r>
            <a:r>
              <a:rPr lang="en-US" altLang="ko-KR" sz="1400" kern="0" dirty="0">
                <a:solidFill>
                  <a:prstClr val="black"/>
                </a:solidFill>
                <a:latin typeface="Century Gothic" pitchFamily="34" charset="0"/>
                <a:ea typeface="맑은 고딕"/>
              </a:rPr>
              <a:t>– KISTI/PLSI</a:t>
            </a:r>
            <a:endParaRPr lang="ko-KR" altLang="en-US" sz="1400" kern="0" dirty="0">
              <a:solidFill>
                <a:prstClr val="black"/>
              </a:solidFill>
              <a:latin typeface="Century Gothic" pitchFamily="34" charset="0"/>
              <a:ea typeface="맑은 고딕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55641" y="1484784"/>
            <a:ext cx="16199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ko-KR" sz="1400" b="1" kern="0" dirty="0" err="1">
                <a:solidFill>
                  <a:prstClr val="black"/>
                </a:solidFill>
                <a:latin typeface="Century Gothic" pitchFamily="34" charset="0"/>
                <a:ea typeface="맑은 고딕"/>
              </a:rPr>
              <a:t>AgModels</a:t>
            </a:r>
            <a:endParaRPr lang="en-US" altLang="ko-KR" sz="1400" b="1" kern="0" dirty="0">
              <a:solidFill>
                <a:prstClr val="black"/>
              </a:solidFill>
              <a:latin typeface="Century Gothic" pitchFamily="34" charset="0"/>
              <a:ea typeface="맑은 고딕"/>
            </a:endParaRPr>
          </a:p>
          <a:p>
            <a:pPr>
              <a:defRPr/>
            </a:pPr>
            <a:r>
              <a:rPr lang="en-US" altLang="ko-KR" sz="1400" kern="0" dirty="0">
                <a:solidFill>
                  <a:prstClr val="black"/>
                </a:solidFill>
                <a:latin typeface="Century Gothic" pitchFamily="34" charset="0"/>
                <a:ea typeface="맑은 고딕"/>
              </a:rPr>
              <a:t>  DSSAT/AMBER</a:t>
            </a:r>
          </a:p>
          <a:p>
            <a:pPr>
              <a:defRPr/>
            </a:pPr>
            <a:r>
              <a:rPr lang="en-US" altLang="ko-KR" sz="1400" b="1" kern="0" dirty="0">
                <a:solidFill>
                  <a:prstClr val="black"/>
                </a:solidFill>
                <a:latin typeface="Century Gothic" pitchFamily="34" charset="0"/>
                <a:ea typeface="맑은 고딕"/>
              </a:rPr>
              <a:t>NWP models</a:t>
            </a:r>
            <a:endParaRPr lang="ko-KR" altLang="en-US" sz="1400" b="1" kern="0" dirty="0">
              <a:solidFill>
                <a:prstClr val="black"/>
              </a:solidFill>
              <a:latin typeface="Century Gothic" pitchFamily="34" charset="0"/>
              <a:ea typeface="맑은 고딕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022094" y="5741649"/>
            <a:ext cx="23943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ko-KR" sz="1600" b="1" kern="0" dirty="0">
                <a:solidFill>
                  <a:prstClr val="black"/>
                </a:solidFill>
                <a:latin typeface="Century Gothic" pitchFamily="34" charset="0"/>
                <a:ea typeface="맑은 고딕"/>
              </a:rPr>
              <a:t>ISB/CP</a:t>
            </a:r>
          </a:p>
          <a:p>
            <a:pPr>
              <a:defRPr/>
            </a:pPr>
            <a:r>
              <a:rPr lang="en-US" altLang="ko-KR" sz="1600" b="1" kern="0" dirty="0" err="1">
                <a:solidFill>
                  <a:prstClr val="black"/>
                </a:solidFill>
                <a:latin typeface="Century Gothic" pitchFamily="34" charset="0"/>
                <a:ea typeface="맑은 고딕"/>
              </a:rPr>
              <a:t>Fluxnet</a:t>
            </a:r>
            <a:r>
              <a:rPr lang="en-US" altLang="ko-KR" sz="1600" b="1" kern="0" dirty="0">
                <a:solidFill>
                  <a:prstClr val="black"/>
                </a:solidFill>
                <a:latin typeface="Century Gothic" pitchFamily="34" charset="0"/>
                <a:ea typeface="맑은 고딕"/>
              </a:rPr>
              <a:t>/</a:t>
            </a:r>
            <a:r>
              <a:rPr lang="en-US" altLang="ko-KR" sz="1600" b="1" kern="0" dirty="0" err="1">
                <a:solidFill>
                  <a:prstClr val="black"/>
                </a:solidFill>
                <a:latin typeface="Century Gothic" pitchFamily="34" charset="0"/>
                <a:ea typeface="맑은 고딕"/>
              </a:rPr>
              <a:t>AsiaFlux</a:t>
            </a:r>
            <a:endParaRPr lang="en-US" altLang="ko-KR" sz="1600" b="1" kern="0" dirty="0">
              <a:solidFill>
                <a:prstClr val="black"/>
              </a:solidFill>
              <a:latin typeface="Century Gothic" pitchFamily="34" charset="0"/>
              <a:ea typeface="맑은 고딕"/>
            </a:endParaRPr>
          </a:p>
          <a:p>
            <a:pPr>
              <a:defRPr/>
            </a:pPr>
            <a:r>
              <a:rPr lang="en-US" altLang="ko-KR" sz="1600" b="1" kern="0" dirty="0">
                <a:solidFill>
                  <a:prstClr val="black"/>
                </a:solidFill>
                <a:latin typeface="Century Gothic" pitchFamily="34" charset="0"/>
                <a:ea typeface="맑은 고딕"/>
              </a:rPr>
              <a:t>FAO, IRI, EU, USA</a:t>
            </a:r>
          </a:p>
          <a:p>
            <a:pPr>
              <a:defRPr/>
            </a:pPr>
            <a:r>
              <a:rPr lang="en-US" altLang="ko-KR" sz="1600" b="1" kern="0" dirty="0">
                <a:solidFill>
                  <a:prstClr val="black"/>
                </a:solidFill>
                <a:latin typeface="Century Gothic" pitchFamily="34" charset="0"/>
                <a:ea typeface="맑은 고딕"/>
              </a:rPr>
              <a:t>NASA -NEX</a:t>
            </a:r>
            <a:endParaRPr lang="ko-KR" altLang="en-US" sz="1400" kern="0" dirty="0">
              <a:solidFill>
                <a:prstClr val="black"/>
              </a:solidFill>
              <a:latin typeface="Century Gothic" pitchFamily="34" charset="0"/>
              <a:ea typeface="맑은 고딕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59496" y="4686235"/>
            <a:ext cx="2594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ko-KR" sz="1600" b="1" kern="0" dirty="0">
                <a:solidFill>
                  <a:prstClr val="black"/>
                </a:solidFill>
                <a:latin typeface="Century Gothic" pitchFamily="34" charset="0"/>
                <a:ea typeface="맑은 고딕"/>
              </a:rPr>
              <a:t>S2S : </a:t>
            </a:r>
            <a:r>
              <a:rPr lang="en-US" altLang="ko-KR" sz="1600" kern="0" dirty="0">
                <a:solidFill>
                  <a:prstClr val="black"/>
                </a:solidFill>
                <a:latin typeface="Century Gothic" pitchFamily="34" charset="0"/>
                <a:ea typeface="맑은 고딕"/>
              </a:rPr>
              <a:t>CAS/KMA (APCC)</a:t>
            </a:r>
            <a:endParaRPr lang="ko-KR" altLang="en-US" sz="1400" kern="0" dirty="0">
              <a:solidFill>
                <a:prstClr val="black"/>
              </a:solidFill>
              <a:latin typeface="Century Gothic" pitchFamily="34" charset="0"/>
              <a:ea typeface="맑은 고딕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26872" y="5467872"/>
            <a:ext cx="23943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ko-KR" sz="1600" b="1" kern="0" dirty="0">
                <a:solidFill>
                  <a:prstClr val="black"/>
                </a:solidFill>
                <a:latin typeface="Century Gothic" pitchFamily="34" charset="0"/>
                <a:ea typeface="맑은 고딕"/>
              </a:rPr>
              <a:t>NASNET</a:t>
            </a:r>
          </a:p>
          <a:p>
            <a:pPr>
              <a:defRPr/>
            </a:pPr>
            <a:r>
              <a:rPr lang="en-US" altLang="ko-KR" sz="1400" kern="0" dirty="0">
                <a:solidFill>
                  <a:prstClr val="black"/>
                </a:solidFill>
                <a:latin typeface="Century Gothic" pitchFamily="34" charset="0"/>
                <a:ea typeface="맑은 고딕"/>
              </a:rPr>
              <a:t>Phenology Monitoring</a:t>
            </a:r>
          </a:p>
          <a:p>
            <a:pPr>
              <a:defRPr/>
            </a:pPr>
            <a:r>
              <a:rPr lang="en-US" altLang="ko-KR" sz="1400" kern="0" dirty="0">
                <a:solidFill>
                  <a:prstClr val="black"/>
                </a:solidFill>
                <a:latin typeface="Century Gothic" pitchFamily="34" charset="0"/>
                <a:ea typeface="맑은 고딕"/>
              </a:rPr>
              <a:t>Ground truth information</a:t>
            </a:r>
            <a:endParaRPr lang="ko-KR" altLang="en-US" sz="1400" kern="0" dirty="0">
              <a:solidFill>
                <a:prstClr val="black"/>
              </a:solidFill>
              <a:latin typeface="Century Gothic" pitchFamily="34" charset="0"/>
              <a:ea typeface="맑은 고딕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618144" y="3683770"/>
            <a:ext cx="23943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ko-KR" sz="1600" b="1" kern="0" dirty="0">
                <a:solidFill>
                  <a:prstClr val="black"/>
                </a:solidFill>
                <a:latin typeface="Century Gothic" pitchFamily="34" charset="0"/>
                <a:ea typeface="맑은 고딕"/>
              </a:rPr>
              <a:t>Candidates :</a:t>
            </a:r>
          </a:p>
          <a:p>
            <a:pPr>
              <a:defRPr/>
            </a:pPr>
            <a:r>
              <a:rPr lang="en-US" altLang="ko-KR" sz="1400" kern="0" dirty="0">
                <a:solidFill>
                  <a:prstClr val="black"/>
                </a:solidFill>
                <a:latin typeface="Century Gothic" pitchFamily="34" charset="0"/>
                <a:ea typeface="맑은 고딕"/>
              </a:rPr>
              <a:t>1~3 regional pilot projects</a:t>
            </a:r>
          </a:p>
          <a:p>
            <a:pPr>
              <a:defRPr/>
            </a:pPr>
            <a:r>
              <a:rPr lang="en-US" altLang="ko-KR" sz="1400" kern="0" dirty="0">
                <a:solidFill>
                  <a:prstClr val="black"/>
                </a:solidFill>
                <a:latin typeface="Century Gothic" pitchFamily="34" charset="0"/>
                <a:ea typeface="맑은 고딕"/>
              </a:rPr>
              <a:t>in each RA</a:t>
            </a:r>
            <a:endParaRPr lang="ko-KR" altLang="en-US" sz="1400" kern="0" dirty="0">
              <a:solidFill>
                <a:prstClr val="black"/>
              </a:solidFill>
              <a:latin typeface="Century Gothic" pitchFamily="34" charset="0"/>
              <a:ea typeface="맑은 고딕"/>
            </a:endParaRPr>
          </a:p>
        </p:txBody>
      </p:sp>
      <p:sp>
        <p:nvSpPr>
          <p:cNvPr id="39" name="육각형 38"/>
          <p:cNvSpPr/>
          <p:nvPr/>
        </p:nvSpPr>
        <p:spPr>
          <a:xfrm>
            <a:off x="3185209" y="873544"/>
            <a:ext cx="1290353" cy="577825"/>
          </a:xfrm>
          <a:prstGeom prst="hexagon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ko-KR" sz="1600" b="1" kern="0" dirty="0">
                <a:solidFill>
                  <a:prstClr val="white"/>
                </a:solidFill>
                <a:latin typeface="Century Gothic" pitchFamily="34" charset="0"/>
                <a:ea typeface="맑은 고딕" panose="020B0503020000020004" pitchFamily="50" charset="-127"/>
              </a:rPr>
              <a:t>AGMIP</a:t>
            </a:r>
          </a:p>
          <a:p>
            <a:pPr algn="ctr">
              <a:defRPr/>
            </a:pPr>
            <a:r>
              <a:rPr lang="en-US" altLang="ko-KR" sz="1200" kern="0" dirty="0">
                <a:solidFill>
                  <a:prstClr val="white"/>
                </a:solidFill>
                <a:latin typeface="Century Gothic" pitchFamily="34" charset="0"/>
                <a:ea typeface="맑은 고딕" panose="020B0503020000020004" pitchFamily="50" charset="-127"/>
              </a:rPr>
              <a:t>Crop Models</a:t>
            </a:r>
            <a:endParaRPr lang="ko-KR" altLang="en-US" sz="1100" kern="0" dirty="0">
              <a:solidFill>
                <a:prstClr val="white"/>
              </a:solidFill>
              <a:latin typeface="Century Gothic" pitchFamily="34" charset="0"/>
              <a:ea typeface="맑은 고딕" panose="020B0503020000020004" pitchFamily="50" charset="-127"/>
            </a:endParaRPr>
          </a:p>
        </p:txBody>
      </p:sp>
      <p:sp>
        <p:nvSpPr>
          <p:cNvPr id="41" name="타원 40"/>
          <p:cNvSpPr/>
          <p:nvPr/>
        </p:nvSpPr>
        <p:spPr>
          <a:xfrm>
            <a:off x="4946787" y="4893538"/>
            <a:ext cx="2283022" cy="19611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 kern="0">
              <a:solidFill>
                <a:prstClr val="white"/>
              </a:solidFill>
              <a:latin typeface="Century Gothic" pitchFamily="34" charset="0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21784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모서리가 둥근 직사각형 26"/>
          <p:cNvSpPr/>
          <p:nvPr/>
        </p:nvSpPr>
        <p:spPr>
          <a:xfrm>
            <a:off x="3071665" y="4607968"/>
            <a:ext cx="7273949" cy="148532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3176589" y="5364386"/>
            <a:ext cx="7056437" cy="584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latinLnBrk="1">
              <a:defRPr/>
            </a:pPr>
            <a:endParaRPr lang="en-US" altLang="ko-KR" sz="1600" b="1">
              <a:solidFill>
                <a:prstClr val="black"/>
              </a:solidFill>
              <a:latin typeface="Century Gothic" pitchFamily="34" charset="0"/>
              <a:ea typeface="바탕" pitchFamily="18" charset="-127"/>
            </a:endParaRPr>
          </a:p>
          <a:p>
            <a:pPr latinLnBrk="1">
              <a:defRPr/>
            </a:pPr>
            <a:endParaRPr lang="ko-KR" altLang="en-US" sz="1600" b="1">
              <a:solidFill>
                <a:prstClr val="black"/>
              </a:solidFill>
              <a:latin typeface="Century Gothic" pitchFamily="34" charset="0"/>
              <a:ea typeface="바탕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3176589" y="4724625"/>
            <a:ext cx="7056437" cy="5857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latinLnBrk="1">
              <a:defRPr/>
            </a:pPr>
            <a:endParaRPr lang="en-US" altLang="ko-KR" sz="1600" b="1">
              <a:solidFill>
                <a:prstClr val="black"/>
              </a:solidFill>
              <a:latin typeface="Century Gothic" pitchFamily="34" charset="0"/>
              <a:ea typeface="바탕" pitchFamily="18" charset="-127"/>
            </a:endParaRPr>
          </a:p>
          <a:p>
            <a:pPr latinLnBrk="1">
              <a:defRPr/>
            </a:pPr>
            <a:endParaRPr lang="ko-KR" altLang="en-US" sz="1600" b="1">
              <a:solidFill>
                <a:prstClr val="black"/>
              </a:solidFill>
              <a:latin typeface="Century Gothic" pitchFamily="34" charset="0"/>
              <a:ea typeface="바탕" pitchFamily="18" charset="-127"/>
            </a:endParaRPr>
          </a:p>
        </p:txBody>
      </p:sp>
      <p:cxnSp>
        <p:nvCxnSpPr>
          <p:cNvPr id="26" name="직선 연결선 25"/>
          <p:cNvCxnSpPr/>
          <p:nvPr/>
        </p:nvCxnSpPr>
        <p:spPr>
          <a:xfrm rot="5400000">
            <a:off x="7696201" y="2733899"/>
            <a:ext cx="3397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3" name="TextBox 6"/>
          <p:cNvSpPr txBox="1">
            <a:spLocks noChangeArrowheads="1"/>
          </p:cNvSpPr>
          <p:nvPr/>
        </p:nvSpPr>
        <p:spPr bwMode="auto">
          <a:xfrm>
            <a:off x="3249614" y="1555975"/>
            <a:ext cx="43910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9pPr>
          </a:lstStyle>
          <a:p>
            <a:pPr algn="ctr" eaLnBrk="1" latinLnBrk="1" hangingPunct="1"/>
            <a:r>
              <a:rPr kumimoji="0" lang="en-US" altLang="ko-KR" sz="1600" b="1">
                <a:solidFill>
                  <a:srgbClr val="7F7F7F"/>
                </a:solidFill>
                <a:latin typeface="Century Gothic" pitchFamily="34" charset="0"/>
                <a:ea typeface="바탕" pitchFamily="18" charset="-127"/>
              </a:rPr>
              <a:t>ESSP</a:t>
            </a:r>
            <a:endParaRPr kumimoji="0" lang="ko-KR" altLang="en-US" sz="1600" b="1">
              <a:solidFill>
                <a:srgbClr val="7F7F7F"/>
              </a:solidFill>
              <a:latin typeface="Century Gothic" pitchFamily="34" charset="0"/>
              <a:ea typeface="바탕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6226" y="1844900"/>
            <a:ext cx="5616575" cy="33813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9pPr>
          </a:lstStyle>
          <a:p>
            <a:pPr eaLnBrk="1" latinLnBrk="1" hangingPunct="1">
              <a:defRPr/>
            </a:pPr>
            <a:r>
              <a:rPr kumimoji="0" lang="en-US" altLang="ko-KR" sz="1600" b="1">
                <a:solidFill>
                  <a:srgbClr val="558ED5"/>
                </a:solidFill>
                <a:latin typeface="Century Gothic" pitchFamily="34" charset="0"/>
                <a:ea typeface="바탕" pitchFamily="18" charset="-127"/>
              </a:rPr>
              <a:t>    IHDP             DIVERSITA             IGBP              WCRP</a:t>
            </a:r>
            <a:r>
              <a:rPr kumimoji="0" lang="en-US" altLang="ko-KR" sz="1600" b="1">
                <a:solidFill>
                  <a:prstClr val="black"/>
                </a:solidFill>
                <a:latin typeface="Century Gothic" pitchFamily="34" charset="0"/>
                <a:ea typeface="바탕" pitchFamily="18" charset="-127"/>
              </a:rPr>
              <a:t> </a:t>
            </a:r>
            <a:endParaRPr kumimoji="0" lang="ko-KR" altLang="en-US" sz="1600" b="1">
              <a:solidFill>
                <a:srgbClr val="558ED5"/>
              </a:solidFill>
              <a:latin typeface="Century Gothic" pitchFamily="34" charset="0"/>
              <a:ea typeface="바탕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84425" y="2225900"/>
            <a:ext cx="7632700" cy="3381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9pPr>
          </a:lstStyle>
          <a:p>
            <a:pPr eaLnBrk="1" latinLnBrk="1" hangingPunct="1">
              <a:defRPr/>
            </a:pPr>
            <a:r>
              <a:rPr kumimoji="0" lang="en-US" altLang="ko-KR" sz="1600" b="1">
                <a:solidFill>
                  <a:srgbClr val="00B050"/>
                </a:solidFill>
                <a:latin typeface="Century Gothic" pitchFamily="34" charset="0"/>
                <a:ea typeface="바탕" pitchFamily="18" charset="-127"/>
              </a:rPr>
              <a:t>FAO</a:t>
            </a:r>
            <a:r>
              <a:rPr kumimoji="0" lang="en-US" altLang="ko-KR" sz="1600" b="1">
                <a:solidFill>
                  <a:prstClr val="black"/>
                </a:solidFill>
                <a:latin typeface="Century Gothic" pitchFamily="34" charset="0"/>
                <a:ea typeface="바탕" pitchFamily="18" charset="-127"/>
              </a:rPr>
              <a:t>    GCP        GEON        GEOSS</a:t>
            </a:r>
            <a:r>
              <a:rPr kumimoji="0" lang="en-US" altLang="ko-KR" sz="1600" b="1" i="1">
                <a:solidFill>
                  <a:prstClr val="black"/>
                </a:solidFill>
                <a:latin typeface="Century Gothic" pitchFamily="34" charset="0"/>
                <a:ea typeface="바탕" pitchFamily="18" charset="-127"/>
              </a:rPr>
              <a:t>        </a:t>
            </a:r>
            <a:r>
              <a:rPr kumimoji="0" lang="en-US" altLang="ko-KR" sz="1600" b="1">
                <a:solidFill>
                  <a:prstClr val="black"/>
                </a:solidFill>
                <a:latin typeface="Century Gothic" pitchFamily="34" charset="0"/>
                <a:ea typeface="바탕" pitchFamily="18" charset="-127"/>
              </a:rPr>
              <a:t>IPCC</a:t>
            </a:r>
            <a:r>
              <a:rPr kumimoji="0" lang="en-US" altLang="ko-KR" sz="1600" b="1" i="1">
                <a:solidFill>
                  <a:prstClr val="black"/>
                </a:solidFill>
                <a:latin typeface="Century Gothic" pitchFamily="34" charset="0"/>
                <a:ea typeface="바탕" pitchFamily="18" charset="-127"/>
              </a:rPr>
              <a:t>      THORPEX</a:t>
            </a:r>
            <a:r>
              <a:rPr kumimoji="0" lang="en-US" altLang="ko-KR" sz="1600" b="1">
                <a:solidFill>
                  <a:prstClr val="black"/>
                </a:solidFill>
                <a:latin typeface="Century Gothic" pitchFamily="34" charset="0"/>
                <a:ea typeface="바탕" pitchFamily="18" charset="-127"/>
              </a:rPr>
              <a:t>      TIGGIE     CEOP</a:t>
            </a:r>
            <a:endParaRPr kumimoji="0" lang="ko-KR" altLang="en-US" sz="1600" b="1">
              <a:solidFill>
                <a:prstClr val="black"/>
              </a:solidFill>
              <a:latin typeface="Century Gothic" pitchFamily="34" charset="0"/>
              <a:ea typeface="바탕" pitchFamily="18" charset="-127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/>
          </p:nvPr>
        </p:nvGraphicFramePr>
        <p:xfrm>
          <a:off x="1962151" y="2764061"/>
          <a:ext cx="8272463" cy="304800"/>
        </p:xfrm>
        <a:graphic>
          <a:graphicData uri="http://schemas.openxmlformats.org/drawingml/2006/table">
            <a:tbl>
              <a:tblPr/>
              <a:tblGrid>
                <a:gridCol w="1379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7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9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7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95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7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바탕" pitchFamily="18" charset="-127"/>
                        </a:rPr>
                        <a:t>FluxNet</a:t>
                      </a:r>
                      <a:endParaRPr kumimoji="0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itchFamily="34" charset="0"/>
                        <a:ea typeface="바탕" pitchFamily="18" charset="-127"/>
                      </a:endParaRPr>
                    </a:p>
                  </a:txBody>
                  <a:tcPr marL="91447" marR="9144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바탕" pitchFamily="18" charset="-127"/>
                        </a:rPr>
                        <a:t>Phenology</a:t>
                      </a:r>
                      <a:endParaRPr kumimoji="0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itchFamily="34" charset="0"/>
                        <a:ea typeface="바탕" pitchFamily="18" charset="-127"/>
                      </a:endParaRPr>
                    </a:p>
                  </a:txBody>
                  <a:tcPr marL="91447" marR="9144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바탕" pitchFamily="18" charset="-127"/>
                        </a:rPr>
                        <a:t>GCOS</a:t>
                      </a:r>
                      <a:endParaRPr kumimoji="0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itchFamily="34" charset="0"/>
                        <a:ea typeface="바탕" pitchFamily="18" charset="-127"/>
                      </a:endParaRPr>
                    </a:p>
                  </a:txBody>
                  <a:tcPr marL="91447" marR="9144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바탕" pitchFamily="18" charset="-127"/>
                        </a:rPr>
                        <a:t>WIGOS</a:t>
                      </a:r>
                      <a:endParaRPr kumimoji="0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itchFamily="34" charset="0"/>
                        <a:ea typeface="바탕" pitchFamily="18" charset="-127"/>
                      </a:endParaRPr>
                    </a:p>
                  </a:txBody>
                  <a:tcPr marL="91447" marR="9144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바탕" pitchFamily="18" charset="-127"/>
                        </a:rPr>
                        <a:t>Models</a:t>
                      </a:r>
                      <a:endParaRPr kumimoji="0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itchFamily="34" charset="0"/>
                        <a:ea typeface="바탕" pitchFamily="18" charset="-127"/>
                      </a:endParaRPr>
                    </a:p>
                  </a:txBody>
                  <a:tcPr marL="91447" marR="9144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바탕" pitchFamily="18" charset="-127"/>
                        </a:rPr>
                        <a:t>Hydrology</a:t>
                      </a:r>
                      <a:endParaRPr kumimoji="0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itchFamily="34" charset="0"/>
                        <a:ea typeface="바탕" pitchFamily="18" charset="-127"/>
                      </a:endParaRPr>
                    </a:p>
                  </a:txBody>
                  <a:tcPr marL="91447" marR="9144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직사각형 11"/>
          <p:cNvSpPr/>
          <p:nvPr/>
        </p:nvSpPr>
        <p:spPr>
          <a:xfrm>
            <a:off x="3176589" y="3257775"/>
            <a:ext cx="7056437" cy="1323975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latinLnBrk="1">
              <a:defRPr/>
            </a:pPr>
            <a:r>
              <a:rPr lang="en-US" altLang="ko-KR" sz="1600" b="1" dirty="0">
                <a:solidFill>
                  <a:prstClr val="black"/>
                </a:solidFill>
                <a:latin typeface="Century Gothic" pitchFamily="34" charset="0"/>
                <a:ea typeface="바탕" pitchFamily="18" charset="-127"/>
              </a:rPr>
              <a:t>GAMOS</a:t>
            </a:r>
            <a:r>
              <a:rPr lang="en-US" altLang="ko-KR" sz="1600" dirty="0">
                <a:solidFill>
                  <a:prstClr val="black"/>
                </a:solidFill>
                <a:latin typeface="Century Gothic" pitchFamily="34" charset="0"/>
                <a:ea typeface="바탕" pitchFamily="18" charset="-127"/>
              </a:rPr>
              <a:t>(Global </a:t>
            </a:r>
            <a:r>
              <a:rPr lang="en-US" altLang="ko-KR" sz="1600" dirty="0" err="1">
                <a:solidFill>
                  <a:prstClr val="black"/>
                </a:solidFill>
                <a:latin typeface="Century Gothic" pitchFamily="34" charset="0"/>
                <a:ea typeface="바탕" pitchFamily="18" charset="-127"/>
              </a:rPr>
              <a:t>AgroMeteorogical</a:t>
            </a:r>
            <a:r>
              <a:rPr lang="en-US" altLang="ko-KR" sz="1600" dirty="0">
                <a:solidFill>
                  <a:prstClr val="black"/>
                </a:solidFill>
                <a:latin typeface="Century Gothic" pitchFamily="34" charset="0"/>
                <a:ea typeface="바탕" pitchFamily="18" charset="-127"/>
              </a:rPr>
              <a:t>  Outlook System)</a:t>
            </a:r>
          </a:p>
          <a:p>
            <a:pPr latinLnBrk="1">
              <a:defRPr/>
            </a:pPr>
            <a:r>
              <a:rPr lang="en-US" altLang="ko-KR" sz="1600" b="1" dirty="0">
                <a:solidFill>
                  <a:prstClr val="black"/>
                </a:solidFill>
                <a:latin typeface="Century Gothic" pitchFamily="34" charset="0"/>
                <a:ea typeface="바탕" pitchFamily="18" charset="-127"/>
              </a:rPr>
              <a:t>       </a:t>
            </a:r>
            <a:r>
              <a:rPr lang="en-US" altLang="ko-KR" sz="1600" b="1" dirty="0">
                <a:solidFill>
                  <a:srgbClr val="1F497D"/>
                </a:solidFill>
                <a:latin typeface="Century Gothic" pitchFamily="34" charset="0"/>
                <a:ea typeface="바탕" pitchFamily="18" charset="-127"/>
              </a:rPr>
              <a:t>GDEWS</a:t>
            </a:r>
            <a:r>
              <a:rPr lang="en-US" altLang="ko-KR" sz="1600" dirty="0">
                <a:solidFill>
                  <a:srgbClr val="1F497D"/>
                </a:solidFill>
                <a:latin typeface="Century Gothic" pitchFamily="34" charset="0"/>
                <a:ea typeface="바탕" pitchFamily="18" charset="-127"/>
              </a:rPr>
              <a:t>(Global Drought Early Warning System)</a:t>
            </a:r>
            <a:br>
              <a:rPr lang="en-US" altLang="ko-KR" sz="1600" dirty="0">
                <a:solidFill>
                  <a:srgbClr val="1F497D"/>
                </a:solidFill>
                <a:latin typeface="Century Gothic" pitchFamily="34" charset="0"/>
                <a:ea typeface="바탕" pitchFamily="18" charset="-127"/>
              </a:rPr>
            </a:br>
            <a:r>
              <a:rPr lang="en-US" altLang="ko-KR" sz="1600" dirty="0">
                <a:solidFill>
                  <a:srgbClr val="1F497D"/>
                </a:solidFill>
                <a:latin typeface="Century Gothic" pitchFamily="34" charset="0"/>
                <a:ea typeface="바탕" pitchFamily="18" charset="-127"/>
              </a:rPr>
              <a:t>	</a:t>
            </a:r>
            <a:r>
              <a:rPr lang="en-US" altLang="ko-KR" sz="1600" b="1" dirty="0">
                <a:solidFill>
                  <a:srgbClr val="1F497D"/>
                </a:solidFill>
                <a:latin typeface="Century Gothic" pitchFamily="34" charset="0"/>
                <a:ea typeface="바탕" pitchFamily="18" charset="-127"/>
              </a:rPr>
              <a:t>GLUMS</a:t>
            </a:r>
            <a:r>
              <a:rPr lang="en-US" altLang="ko-KR" sz="1600" dirty="0">
                <a:solidFill>
                  <a:srgbClr val="1F497D"/>
                </a:solidFill>
                <a:latin typeface="Century Gothic" pitchFamily="34" charset="0"/>
                <a:ea typeface="바탕" pitchFamily="18" charset="-127"/>
              </a:rPr>
              <a:t>(Global Land Use Monitoring System)</a:t>
            </a:r>
          </a:p>
          <a:p>
            <a:pPr latinLnBrk="1">
              <a:defRPr/>
            </a:pPr>
            <a:r>
              <a:rPr lang="en-US" altLang="ko-KR" sz="1600" b="1" dirty="0">
                <a:solidFill>
                  <a:srgbClr val="1F497D"/>
                </a:solidFill>
                <a:latin typeface="Century Gothic" pitchFamily="34" charset="0"/>
                <a:ea typeface="바탕" pitchFamily="18" charset="-127"/>
              </a:rPr>
              <a:t>	      GWHAS </a:t>
            </a:r>
            <a:r>
              <a:rPr lang="en-US" altLang="ko-KR" sz="1600" dirty="0">
                <a:solidFill>
                  <a:srgbClr val="1F497D"/>
                </a:solidFill>
                <a:latin typeface="Century Gothic" pitchFamily="34" charset="0"/>
                <a:ea typeface="바탕" pitchFamily="18" charset="-127"/>
              </a:rPr>
              <a:t>(Global Weather Hazard Assessment System )</a:t>
            </a:r>
          </a:p>
          <a:p>
            <a:pPr latinLnBrk="1">
              <a:defRPr/>
            </a:pPr>
            <a:r>
              <a:rPr lang="en-US" altLang="ko-KR" sz="1600" b="1" dirty="0">
                <a:solidFill>
                  <a:prstClr val="black"/>
                </a:solidFill>
                <a:latin typeface="Century Gothic" pitchFamily="34" charset="0"/>
                <a:ea typeface="바탕" pitchFamily="18" charset="-127"/>
              </a:rPr>
              <a:t>                            GPPON(</a:t>
            </a:r>
            <a:r>
              <a:rPr lang="en-US" altLang="ko-KR" sz="1600" dirty="0">
                <a:solidFill>
                  <a:prstClr val="black"/>
                </a:solidFill>
                <a:latin typeface="Century Gothic" pitchFamily="34" charset="0"/>
                <a:ea typeface="바탕" pitchFamily="18" charset="-127"/>
              </a:rPr>
              <a:t>Global Plant Phenology Observation Network)</a:t>
            </a:r>
            <a:endParaRPr lang="ko-KR" altLang="en-US" sz="1600" b="1" dirty="0">
              <a:solidFill>
                <a:prstClr val="black"/>
              </a:solidFill>
              <a:latin typeface="Century Gothic" pitchFamily="34" charset="0"/>
              <a:ea typeface="바탕" pitchFamily="18" charset="-127"/>
            </a:endParaRPr>
          </a:p>
        </p:txBody>
      </p:sp>
      <p:sp>
        <p:nvSpPr>
          <p:cNvPr id="22553" name="직사각형 12"/>
          <p:cNvSpPr>
            <a:spLocks noChangeArrowheads="1"/>
          </p:cNvSpPr>
          <p:nvPr/>
        </p:nvSpPr>
        <p:spPr bwMode="auto">
          <a:xfrm>
            <a:off x="2389536" y="402178"/>
            <a:ext cx="75835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atinLnBrk="1"/>
            <a:r>
              <a:rPr lang="en-US" altLang="ko-KR" sz="3200" b="1" dirty="0">
                <a:solidFill>
                  <a:srgbClr val="002060"/>
                </a:solidFill>
                <a:latin typeface="Century Gothic" pitchFamily="34" charset="0"/>
                <a:ea typeface="바탕" pitchFamily="18" charset="-127"/>
              </a:rPr>
              <a:t>External Partnerships beyond WMO</a:t>
            </a:r>
            <a:endParaRPr lang="ko-KR" altLang="en-US" sz="3200" b="1" dirty="0">
              <a:solidFill>
                <a:srgbClr val="002060"/>
              </a:solidFill>
              <a:latin typeface="Century Gothic" pitchFamily="34" charset="0"/>
              <a:ea typeface="바탕" pitchFamily="18" charset="-127"/>
            </a:endParaRPr>
          </a:p>
        </p:txBody>
      </p:sp>
      <p:sp>
        <p:nvSpPr>
          <p:cNvPr id="22554" name="직사각형 14"/>
          <p:cNvSpPr>
            <a:spLocks noChangeArrowheads="1"/>
          </p:cNvSpPr>
          <p:nvPr/>
        </p:nvSpPr>
        <p:spPr bwMode="auto">
          <a:xfrm>
            <a:off x="3176589" y="4705575"/>
            <a:ext cx="74564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atinLnBrk="1"/>
            <a:r>
              <a:rPr lang="en-US" altLang="ko-KR" sz="1400" b="1">
                <a:solidFill>
                  <a:prstClr val="black"/>
                </a:solidFill>
                <a:latin typeface="Century Gothic" pitchFamily="34" charset="0"/>
                <a:ea typeface="바탕" pitchFamily="18" charset="-127"/>
              </a:rPr>
              <a:t>Supporting NWPs available   :     </a:t>
            </a:r>
            <a:r>
              <a:rPr lang="en-US" altLang="ko-KR" sz="1400" b="1">
                <a:solidFill>
                  <a:srgbClr val="0070C0"/>
                </a:solidFill>
                <a:latin typeface="Century Gothic" pitchFamily="34" charset="0"/>
                <a:ea typeface="바탕" pitchFamily="18" charset="-127"/>
              </a:rPr>
              <a:t>WRF/MM5       GME/UM      MME   </a:t>
            </a:r>
            <a:endParaRPr lang="ko-KR" altLang="en-US" sz="1400">
              <a:solidFill>
                <a:srgbClr val="0070C0"/>
              </a:solidFill>
              <a:latin typeface="Century Gothic" pitchFamily="34" charset="0"/>
              <a:ea typeface="바탕" pitchFamily="18" charset="-127"/>
            </a:endParaRPr>
          </a:p>
        </p:txBody>
      </p:sp>
      <p:sp>
        <p:nvSpPr>
          <p:cNvPr id="22555" name="직사각형 15"/>
          <p:cNvSpPr>
            <a:spLocks noChangeArrowheads="1"/>
          </p:cNvSpPr>
          <p:nvPr/>
        </p:nvSpPr>
        <p:spPr bwMode="auto">
          <a:xfrm>
            <a:off x="3176589" y="5688237"/>
            <a:ext cx="6861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atinLnBrk="1"/>
            <a:r>
              <a:rPr lang="en-US" altLang="ko-KR" sz="1400" b="1">
                <a:solidFill>
                  <a:srgbClr val="558ED5"/>
                </a:solidFill>
                <a:latin typeface="Century Gothic" pitchFamily="34" charset="0"/>
                <a:ea typeface="바탕" pitchFamily="18" charset="-127"/>
              </a:rPr>
              <a:t>NCAR/ESSP    JAWF/MET-BROKER      NCAM/NWS    RCC      COLA </a:t>
            </a:r>
            <a:endParaRPr lang="ko-KR" altLang="en-US" sz="1400">
              <a:solidFill>
                <a:srgbClr val="558ED5"/>
              </a:solidFill>
              <a:latin typeface="Century Gothic" pitchFamily="34" charset="0"/>
              <a:ea typeface="바탕" pitchFamily="18" charset="-127"/>
            </a:endParaRPr>
          </a:p>
        </p:txBody>
      </p:sp>
      <p:sp>
        <p:nvSpPr>
          <p:cNvPr id="22556" name="직사각형 16"/>
          <p:cNvSpPr>
            <a:spLocks noChangeArrowheads="1"/>
          </p:cNvSpPr>
          <p:nvPr/>
        </p:nvSpPr>
        <p:spPr bwMode="auto">
          <a:xfrm>
            <a:off x="5913438" y="4880200"/>
            <a:ext cx="1249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atinLnBrk="1"/>
            <a:r>
              <a:rPr lang="en-US" altLang="ko-KR" sz="1400" b="1">
                <a:solidFill>
                  <a:srgbClr val="558ED5"/>
                </a:solidFill>
                <a:latin typeface="Century Gothic" pitchFamily="34" charset="0"/>
                <a:ea typeface="바탕" pitchFamily="18" charset="-127"/>
              </a:rPr>
              <a:t>NOAA/KMA</a:t>
            </a:r>
            <a:endParaRPr lang="ko-KR" altLang="en-US" sz="1400">
              <a:solidFill>
                <a:srgbClr val="558ED5"/>
              </a:solidFill>
              <a:latin typeface="Century Gothic" pitchFamily="34" charset="0"/>
              <a:ea typeface="바탕" pitchFamily="18" charset="-127"/>
            </a:endParaRPr>
          </a:p>
        </p:txBody>
      </p:sp>
      <p:sp>
        <p:nvSpPr>
          <p:cNvPr id="22557" name="직사각형 17"/>
          <p:cNvSpPr>
            <a:spLocks noChangeArrowheads="1"/>
          </p:cNvSpPr>
          <p:nvPr/>
        </p:nvSpPr>
        <p:spPr bwMode="auto">
          <a:xfrm>
            <a:off x="7134225" y="4869087"/>
            <a:ext cx="29035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atinLnBrk="1"/>
            <a:r>
              <a:rPr lang="en-US" altLang="ko-KR" sz="1400" b="1">
                <a:solidFill>
                  <a:srgbClr val="558ED5"/>
                </a:solidFill>
                <a:latin typeface="Century Gothic" pitchFamily="34" charset="0"/>
                <a:ea typeface="바탕" pitchFamily="18" charset="-127"/>
              </a:rPr>
              <a:t> DWD/UK     GPC-/RCC/APCC</a:t>
            </a:r>
            <a:endParaRPr lang="ko-KR" altLang="en-US" sz="1400">
              <a:solidFill>
                <a:srgbClr val="558ED5"/>
              </a:solidFill>
              <a:latin typeface="Century Gothic" pitchFamily="34" charset="0"/>
              <a:ea typeface="바탕" pitchFamily="18" charset="-127"/>
            </a:endParaRPr>
          </a:p>
        </p:txBody>
      </p:sp>
      <p:sp>
        <p:nvSpPr>
          <p:cNvPr id="22558" name="직사각형 18"/>
          <p:cNvSpPr>
            <a:spLocks noChangeArrowheads="1"/>
          </p:cNvSpPr>
          <p:nvPr/>
        </p:nvSpPr>
        <p:spPr bwMode="auto">
          <a:xfrm>
            <a:off x="3176588" y="5300887"/>
            <a:ext cx="71294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atinLnBrk="1"/>
            <a:r>
              <a:rPr lang="en-US" altLang="ko-KR" sz="1400" b="1">
                <a:solidFill>
                  <a:prstClr val="black"/>
                </a:solidFill>
                <a:latin typeface="Century Gothic" pitchFamily="34" charset="0"/>
                <a:ea typeface="바탕" pitchFamily="18" charset="-127"/>
              </a:rPr>
              <a:t>Climate services expected</a:t>
            </a:r>
          </a:p>
          <a:p>
            <a:pPr latinLnBrk="1"/>
            <a:r>
              <a:rPr lang="en-US" altLang="ko-KR" sz="1400" b="1">
                <a:solidFill>
                  <a:srgbClr val="0070C0"/>
                </a:solidFill>
                <a:latin typeface="Century Gothic" pitchFamily="34" charset="0"/>
                <a:ea typeface="바탕" pitchFamily="18" charset="-127"/>
              </a:rPr>
              <a:t>CC Scenario   Climate  Monitoring    Short R. Med R, Monthly, Seasonal, decadal</a:t>
            </a:r>
            <a:endParaRPr lang="ko-KR" altLang="en-US" sz="1400">
              <a:solidFill>
                <a:srgbClr val="0070C0"/>
              </a:solidFill>
              <a:latin typeface="Century Gothic" pitchFamily="34" charset="0"/>
              <a:ea typeface="바탕" pitchFamily="18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2538414" y="2565624"/>
            <a:ext cx="72866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 rot="5400000">
            <a:off x="3519488" y="2733899"/>
            <a:ext cx="3397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 rot="5400000">
            <a:off x="2368551" y="2733899"/>
            <a:ext cx="3397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 rot="5400000">
            <a:off x="4527551" y="2733899"/>
            <a:ext cx="3397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 rot="5400000">
            <a:off x="5608638" y="2733899"/>
            <a:ext cx="3397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 rot="5400000">
            <a:off x="6616701" y="2733899"/>
            <a:ext cx="3397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65" name="직사각형 28"/>
          <p:cNvSpPr>
            <a:spLocks noChangeArrowheads="1"/>
          </p:cNvSpPr>
          <p:nvPr/>
        </p:nvSpPr>
        <p:spPr bwMode="auto">
          <a:xfrm>
            <a:off x="1773238" y="5004024"/>
            <a:ext cx="1403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atinLnBrk="1"/>
            <a:r>
              <a:rPr lang="en-US" altLang="ko-K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바탕" pitchFamily="18" charset="-127"/>
              </a:rPr>
              <a:t>Services</a:t>
            </a:r>
          </a:p>
          <a:p>
            <a:pPr latinLnBrk="1"/>
            <a:r>
              <a:rPr lang="en-US" altLang="ko-K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바탕" pitchFamily="18" charset="-127"/>
              </a:rPr>
              <a:t>via WAMIS</a:t>
            </a:r>
            <a:endParaRPr lang="ko-KR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바탕" pitchFamily="18" charset="-127"/>
            </a:endParaRPr>
          </a:p>
        </p:txBody>
      </p:sp>
      <p:sp>
        <p:nvSpPr>
          <p:cNvPr id="22566" name="직사각형 29"/>
          <p:cNvSpPr>
            <a:spLocks noChangeArrowheads="1"/>
          </p:cNvSpPr>
          <p:nvPr/>
        </p:nvSpPr>
        <p:spPr bwMode="auto">
          <a:xfrm>
            <a:off x="1773239" y="3645124"/>
            <a:ext cx="1476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atinLnBrk="1"/>
            <a:r>
              <a:rPr lang="en-US" altLang="ko-KR" b="1">
                <a:solidFill>
                  <a:srgbClr val="7030A0"/>
                </a:solidFill>
                <a:latin typeface="Century Gothic" pitchFamily="34" charset="0"/>
                <a:ea typeface="바탕" pitchFamily="18" charset="-127"/>
              </a:rPr>
              <a:t>Monitoring</a:t>
            </a:r>
          </a:p>
          <a:p>
            <a:pPr latinLnBrk="1"/>
            <a:r>
              <a:rPr lang="en-US" altLang="ko-KR" b="1">
                <a:solidFill>
                  <a:srgbClr val="7030A0"/>
                </a:solidFill>
                <a:latin typeface="Century Gothic" pitchFamily="34" charset="0"/>
                <a:ea typeface="바탕" pitchFamily="18" charset="-127"/>
              </a:rPr>
              <a:t>with CAgM</a:t>
            </a:r>
            <a:endParaRPr lang="ko-KR" altLang="en-US" b="1">
              <a:solidFill>
                <a:srgbClr val="7030A0"/>
              </a:solidFill>
              <a:latin typeface="Century Gothic" pitchFamily="34" charset="0"/>
              <a:ea typeface="바탕" pitchFamily="18" charset="-127"/>
            </a:endParaRPr>
          </a:p>
        </p:txBody>
      </p:sp>
      <p:cxnSp>
        <p:nvCxnSpPr>
          <p:cNvPr id="31" name="직선 연결선 30"/>
          <p:cNvCxnSpPr/>
          <p:nvPr/>
        </p:nvCxnSpPr>
        <p:spPr>
          <a:xfrm rot="5400000">
            <a:off x="9636126" y="2733899"/>
            <a:ext cx="3397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68" name="Picture 8" descr="WMO_UNsys_black_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350" y="416720"/>
            <a:ext cx="6492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57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lum bright="-4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790" y="700950"/>
            <a:ext cx="4728485" cy="599484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타원 1"/>
          <p:cNvSpPr/>
          <p:nvPr/>
        </p:nvSpPr>
        <p:spPr>
          <a:xfrm>
            <a:off x="4875084" y="700950"/>
            <a:ext cx="5181480" cy="5030797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703513" y="1399331"/>
            <a:ext cx="2773411" cy="2058244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l">
              <a:defRPr/>
            </a:pPr>
            <a:r>
              <a:rPr lang="en-US" altLang="ko-KR" sz="3200" b="1" dirty="0">
                <a:solidFill>
                  <a:srgbClr val="002060"/>
                </a:solidFill>
                <a:latin typeface="Century Gothic" pitchFamily="34" charset="0"/>
              </a:rPr>
              <a:t>WIS-anchored </a:t>
            </a:r>
          </a:p>
          <a:p>
            <a:pPr algn="l">
              <a:defRPr/>
            </a:pPr>
            <a:r>
              <a:rPr lang="en-US" altLang="ko-KR" sz="3200" b="1" dirty="0">
                <a:solidFill>
                  <a:srgbClr val="002060"/>
                </a:solidFill>
                <a:latin typeface="Century Gothic" pitchFamily="34" charset="0"/>
              </a:rPr>
              <a:t>System Architecture </a:t>
            </a:r>
          </a:p>
          <a:p>
            <a:pPr algn="l">
              <a:defRPr/>
            </a:pPr>
            <a:r>
              <a:rPr lang="en-US" altLang="ko-KR" sz="3200" b="1" dirty="0">
                <a:solidFill>
                  <a:srgbClr val="002060"/>
                </a:solidFill>
                <a:latin typeface="Century Gothic" pitchFamily="34" charset="0"/>
              </a:rPr>
              <a:t>of </a:t>
            </a:r>
            <a:r>
              <a:rPr lang="en-US" altLang="ko-KR" sz="3200" b="1" dirty="0" err="1">
                <a:solidFill>
                  <a:srgbClr val="002060"/>
                </a:solidFill>
                <a:latin typeface="Century Gothic" pitchFamily="34" charset="0"/>
              </a:rPr>
              <a:t>CAgM</a:t>
            </a:r>
            <a:endParaRPr lang="en-US" altLang="ko-KR" sz="32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5121" name="_x370371528" descr="cif00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558" y="44624"/>
            <a:ext cx="2557462" cy="55065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6902262" y="887019"/>
            <a:ext cx="1309627" cy="6521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600200" y="6457950"/>
            <a:ext cx="35814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defTabSz="449263" fontAlgn="base">
              <a:spcBef>
                <a:spcPts val="35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WMO </a:t>
            </a:r>
            <a:r>
              <a:rPr lang="en-US" altLang="ko-KR" sz="14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CAgM</a:t>
            </a:r>
            <a:endParaRPr lang="en-US" altLang="ko-K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1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5205"/>
            <a:ext cx="10515600" cy="87495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Matrix of R-based framework  from </a:t>
            </a:r>
            <a:r>
              <a:rPr lang="en-US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CAgM</a:t>
            </a:r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perspectives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181049"/>
          <a:ext cx="10515600" cy="5156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2264">
                  <a:extLst>
                    <a:ext uri="{9D8B030D-6E8A-4147-A177-3AD203B41FA5}">
                      <a16:colId xmlns:a16="http://schemas.microsoft.com/office/drawing/2014/main" val="1919708671"/>
                    </a:ext>
                  </a:extLst>
                </a:gridCol>
                <a:gridCol w="1312264">
                  <a:extLst>
                    <a:ext uri="{9D8B030D-6E8A-4147-A177-3AD203B41FA5}">
                      <a16:colId xmlns:a16="http://schemas.microsoft.com/office/drawing/2014/main" val="361050912"/>
                    </a:ext>
                  </a:extLst>
                </a:gridCol>
                <a:gridCol w="2633272">
                  <a:extLst>
                    <a:ext uri="{9D8B030D-6E8A-4147-A177-3AD203B41FA5}">
                      <a16:colId xmlns:a16="http://schemas.microsoft.com/office/drawing/2014/main" val="402646471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46772939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7549914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GFCS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CAgM</a:t>
                      </a:r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Requirements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Objectives</a:t>
                      </a:r>
                      <a:r>
                        <a:rPr lang="en-GB" dirty="0"/>
                        <a:t>/Input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Activities/Deliverables</a:t>
                      </a:r>
                      <a:endParaRPr lang="en-GB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997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OBS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Ground truth/in-situ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Exp.Pj1– joint projects</a:t>
                      </a:r>
                      <a:endParaRPr lang="en-GB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GEOSS/GAPON/SMDP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369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7030A0"/>
                          </a:solidFill>
                        </a:rPr>
                        <a:t>GAMOS</a:t>
                      </a:r>
                      <a:endParaRPr lang="en-GB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Outlook/flux/phenology</a:t>
                      </a:r>
                      <a:endParaRPr lang="en-GB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O1-AI-5) </a:t>
                      </a:r>
                      <a:r>
                        <a:rPr lang="en-US" dirty="0" err="1"/>
                        <a:t>Tr</a:t>
                      </a:r>
                      <a:r>
                        <a:rPr lang="en-US" dirty="0"/>
                        <a:t>, O2-AI-6) Tw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S2S/RS based Outlook Sys</a:t>
                      </a:r>
                      <a:endParaRPr lang="en-GB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166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RMP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Mitig</a:t>
                      </a:r>
                      <a:r>
                        <a:rPr lang="en-US" dirty="0"/>
                        <a:t>/Adapt/Sustain.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Exp.Pj2–Global Challenge</a:t>
                      </a:r>
                      <a:endParaRPr lang="en-GB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S2S/Downscaling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333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7030A0"/>
                          </a:solidFill>
                        </a:rPr>
                        <a:t>GAMPP</a:t>
                      </a:r>
                      <a:endParaRPr lang="en-GB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Global challenge research</a:t>
                      </a:r>
                      <a:endParaRPr lang="en-GB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O2-AI-5) Re, O4-A!-1) Pc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NWP</a:t>
                      </a:r>
                      <a:r>
                        <a:rPr lang="en-US" baseline="0" dirty="0">
                          <a:solidFill>
                            <a:srgbClr val="7030A0"/>
                          </a:solidFill>
                        </a:rPr>
                        <a:t> based </a:t>
                      </a:r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LCA tool</a:t>
                      </a:r>
                      <a:endParaRPr lang="en-GB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250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CSIS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Service platform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Exp.Pj3-ICT platform</a:t>
                      </a:r>
                      <a:endParaRPr lang="en-GB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Cloud/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ScienceDMZ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781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7030A0"/>
                          </a:solidFill>
                        </a:rPr>
                        <a:t>WAMIS II</a:t>
                      </a:r>
                      <a:endParaRPr lang="en-GB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On-line, ICT infra, tools</a:t>
                      </a:r>
                      <a:endParaRPr lang="en-GB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O3-AI-2)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Sv</a:t>
                      </a:r>
                      <a:r>
                        <a:rPr lang="en-US" baseline="0" dirty="0"/>
                        <a:t>, O2-AI-2) Pf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Sharable ICT platform</a:t>
                      </a:r>
                      <a:endParaRPr lang="en-GB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83194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b="1" dirty="0"/>
                        <a:t>UIP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Off-line interfaces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Exp.Pj4-Global</a:t>
                      </a:r>
                      <a:r>
                        <a:rPr lang="en-US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Soc. </a:t>
                      </a:r>
                      <a:r>
                        <a:rPr lang="en-US" b="1" baseline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Mtng</a:t>
                      </a:r>
                      <a:endParaRPr lang="en-GB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GIS-Online/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CyberGIS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49149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7030A0"/>
                          </a:solidFill>
                        </a:rPr>
                        <a:t>GFAMS</a:t>
                      </a:r>
                      <a:endParaRPr lang="en-GB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Expertise transfer</a:t>
                      </a:r>
                      <a:endParaRPr lang="en-GB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O1, O2 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Consultations</a:t>
                      </a:r>
                      <a:endParaRPr lang="en-GB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0776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b="1" dirty="0"/>
                        <a:t>CD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Human/Infra/</a:t>
                      </a:r>
                      <a:r>
                        <a:rPr lang="en-US" dirty="0" err="1"/>
                        <a:t>Instit</a:t>
                      </a:r>
                      <a:r>
                        <a:rPr lang="en-US" dirty="0"/>
                        <a:t>/Proc.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All-Virtuous CD cycle</a:t>
                      </a:r>
                      <a:endParaRPr lang="en-GB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RTC/Global Campus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10775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7030A0"/>
                          </a:solidFill>
                        </a:rPr>
                        <a:t>GCREAM</a:t>
                      </a:r>
                      <a:endParaRPr lang="en-GB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E/T/R, Think-tank</a:t>
                      </a:r>
                      <a:endParaRPr lang="en-GB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O1-AI-5) </a:t>
                      </a:r>
                      <a:r>
                        <a:rPr lang="en-US" dirty="0" err="1"/>
                        <a:t>Tr</a:t>
                      </a:r>
                      <a:r>
                        <a:rPr lang="en-US" dirty="0"/>
                        <a:t>, O2-AI-4) </a:t>
                      </a:r>
                      <a:r>
                        <a:rPr lang="en-US" dirty="0" err="1"/>
                        <a:t>Ts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Graduate program</a:t>
                      </a:r>
                      <a:endParaRPr lang="en-GB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158483"/>
                  </a:ext>
                </a:extLst>
              </a:tr>
              <a:tr h="366353">
                <a:tc>
                  <a:txBody>
                    <a:bodyPr/>
                    <a:lstStyle/>
                    <a:p>
                      <a:r>
                        <a:rPr lang="en-US" dirty="0"/>
                        <a:t>Coordinate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ICO/IPO</a:t>
                      </a:r>
                      <a:endParaRPr lang="en-GB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In/ex-</a:t>
                      </a:r>
                      <a:r>
                        <a:rPr lang="en-US" dirty="0" err="1"/>
                        <a:t>ternal</a:t>
                      </a:r>
                      <a:r>
                        <a:rPr lang="en-US" baseline="0" dirty="0"/>
                        <a:t> partners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O5-A!-3) </a:t>
                      </a:r>
                      <a:r>
                        <a:rPr lang="en-US" dirty="0" err="1"/>
                        <a:t>Rs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7030A0"/>
                          </a:solidFill>
                        </a:rPr>
                        <a:t>GIAM ICO with GRIAM</a:t>
                      </a:r>
                      <a:endParaRPr lang="en-GB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2829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Resources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Donors</a:t>
                      </a:r>
                      <a:endParaRPr lang="en-GB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Trust fund,</a:t>
                      </a:r>
                      <a:r>
                        <a:rPr lang="en-US" baseline="0" dirty="0"/>
                        <a:t> in-kinds, ..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O4-A!-2) </a:t>
                      </a:r>
                      <a:r>
                        <a:rPr lang="en-US" dirty="0" err="1"/>
                        <a:t>Rs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7030A0"/>
                          </a:solidFill>
                        </a:rPr>
                        <a:t>ICO/GRIAM,</a:t>
                      </a:r>
                      <a:r>
                        <a:rPr lang="en-US" b="1" baseline="0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b="1" dirty="0">
                          <a:solidFill>
                            <a:srgbClr val="7030A0"/>
                          </a:solidFill>
                        </a:rPr>
                        <a:t>GCF</a:t>
                      </a:r>
                      <a:r>
                        <a:rPr lang="en-US" b="1" baseline="0" dirty="0">
                          <a:solidFill>
                            <a:srgbClr val="7030A0"/>
                          </a:solidFill>
                        </a:rPr>
                        <a:t>/</a:t>
                      </a:r>
                      <a:r>
                        <a:rPr lang="en-US" b="1" dirty="0">
                          <a:solidFill>
                            <a:srgbClr val="7030A0"/>
                          </a:solidFill>
                        </a:rPr>
                        <a:t>GCR</a:t>
                      </a:r>
                      <a:endParaRPr lang="en-GB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1240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Governance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AGMP</a:t>
                      </a:r>
                      <a:endParaRPr lang="en-GB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FAO/WFP/GEO/GACSA ..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O5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PAC/TAC, GFCS focal point</a:t>
                      </a:r>
                      <a:endParaRPr lang="en-GB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02465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38200" y="6488668"/>
            <a:ext cx="8913402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 :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Green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Key projects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AgFS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Exemplar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Global partners/programmes</a:t>
            </a:r>
          </a:p>
        </p:txBody>
      </p:sp>
      <p:sp>
        <p:nvSpPr>
          <p:cNvPr id="6" name="Rectangle 8"/>
          <p:cNvSpPr/>
          <p:nvPr/>
        </p:nvSpPr>
        <p:spPr>
          <a:xfrm>
            <a:off x="628650" y="1599292"/>
            <a:ext cx="10909755" cy="105500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76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42" y="2415821"/>
            <a:ext cx="3443111" cy="2777067"/>
          </a:xfrm>
        </p:spPr>
        <p:txBody>
          <a:bodyPr/>
          <a:lstStyle/>
          <a:p>
            <a:r>
              <a:rPr lang="en-US" sz="3200" b="1" dirty="0">
                <a:latin typeface="Century Gothic" panose="020B0502020202020204" pitchFamily="34" charset="0"/>
              </a:rPr>
              <a:t>WMO</a:t>
            </a:r>
            <a:br>
              <a:rPr lang="en-US" sz="3200" b="1" dirty="0">
                <a:latin typeface="Century Gothic" panose="020B0502020202020204" pitchFamily="34" charset="0"/>
              </a:rPr>
            </a:br>
            <a:r>
              <a:rPr lang="en-US" sz="3200" b="1" dirty="0">
                <a:latin typeface="Century Gothic" panose="020B0502020202020204" pitchFamily="34" charset="0"/>
              </a:rPr>
              <a:t>Structural</a:t>
            </a:r>
            <a:br>
              <a:rPr lang="en-US" sz="3200" b="1" dirty="0">
                <a:latin typeface="Century Gothic" panose="020B0502020202020204" pitchFamily="34" charset="0"/>
              </a:rPr>
            </a:br>
            <a:r>
              <a:rPr lang="en-US" sz="3200" b="1" dirty="0">
                <a:latin typeface="Century Gothic" panose="020B0502020202020204" pitchFamily="34" charset="0"/>
              </a:rPr>
              <a:t>Schematics</a:t>
            </a:r>
            <a:br>
              <a:rPr lang="en-US" sz="3200" b="1" dirty="0">
                <a:latin typeface="Century Gothic" panose="020B0502020202020204" pitchFamily="34" charset="0"/>
              </a:rPr>
            </a:br>
            <a:br>
              <a:rPr lang="en-US" sz="3200" b="1" dirty="0">
                <a:latin typeface="Century Gothic" panose="020B0502020202020204" pitchFamily="34" charset="0"/>
              </a:rPr>
            </a:br>
            <a:r>
              <a:rPr lang="en-US" sz="2400" b="1" dirty="0">
                <a:solidFill>
                  <a:srgbClr val="151AF3"/>
                </a:solidFill>
                <a:latin typeface="Century Gothic" panose="020B0502020202020204" pitchFamily="34" charset="0"/>
              </a:rPr>
              <a:t>with partnerships</a:t>
            </a:r>
            <a:br>
              <a:rPr lang="en-US" sz="2400" b="1" dirty="0">
                <a:solidFill>
                  <a:srgbClr val="151AF3"/>
                </a:solidFill>
                <a:latin typeface="Century Gothic" panose="020B0502020202020204" pitchFamily="34" charset="0"/>
              </a:rPr>
            </a:br>
            <a:r>
              <a:rPr lang="en-US" sz="2400" b="1" dirty="0">
                <a:solidFill>
                  <a:srgbClr val="151AF3"/>
                </a:solidFill>
                <a:latin typeface="Century Gothic" panose="020B0502020202020204" pitchFamily="34" charset="0"/>
              </a:rPr>
              <a:t>from </a:t>
            </a:r>
            <a:r>
              <a:rPr lang="en-US" sz="2000" b="1" dirty="0" err="1">
                <a:solidFill>
                  <a:srgbClr val="151AF3"/>
                </a:solidFill>
                <a:latin typeface="Century Gothic" panose="020B0502020202020204" pitchFamily="34" charset="0"/>
              </a:rPr>
              <a:t>CAgM</a:t>
            </a:r>
            <a:r>
              <a:rPr lang="en-US" sz="2000" b="1" dirty="0">
                <a:solidFill>
                  <a:srgbClr val="151AF3"/>
                </a:solidFill>
                <a:latin typeface="Century Gothic" panose="020B0502020202020204" pitchFamily="34" charset="0"/>
              </a:rPr>
              <a:t> Perspective</a:t>
            </a:r>
            <a:endParaRPr lang="en-GB" sz="2000" b="1" dirty="0">
              <a:solidFill>
                <a:srgbClr val="151AF3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5949246" y="193607"/>
          <a:ext cx="5335170" cy="677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Document" r:id="rId3" imgW="5745621" imgH="7290999" progId="Word.Document.12">
                  <p:embed/>
                </p:oleObj>
              </mc:Choice>
              <mc:Fallback>
                <p:oleObj name="Document" r:id="rId3" imgW="5745621" imgH="7290999" progId="Word.Documen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49246" y="193607"/>
                        <a:ext cx="5335170" cy="677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8"/>
          <p:cNvSpPr/>
          <p:nvPr/>
        </p:nvSpPr>
        <p:spPr>
          <a:xfrm>
            <a:off x="5726787" y="1562093"/>
            <a:ext cx="5639713" cy="1016007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58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 txBox="1">
            <a:spLocks/>
          </p:cNvSpPr>
          <p:nvPr/>
        </p:nvSpPr>
        <p:spPr bwMode="auto">
          <a:xfrm>
            <a:off x="1105468" y="1364776"/>
            <a:ext cx="10809027" cy="53635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glow rad="139700">
              <a:srgbClr val="333399">
                <a:satMod val="175000"/>
                <a:alpha val="40000"/>
              </a:srgb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sng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Goal : Active engagement in implementation of pre-operational  WIGOS</a:t>
            </a:r>
          </a:p>
          <a:p>
            <a:pPr marL="0" marR="0" lvl="0" indent="0" algn="l" defTabSz="914400" rtl="0" eaLnBrk="0" fontAlgn="base" latinLnBrk="0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0" cap="none" spc="0" normalizeH="0" baseline="0" noProof="0" dirty="0">
                <a:ln>
                  <a:noFill/>
                </a:ln>
                <a:solidFill>
                  <a:srgbClr val="151AF3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  for enhanced Impact-based forecast &amp; Risk-based Early Warning</a:t>
            </a:r>
          </a:p>
          <a:p>
            <a:pPr marL="0" marR="0" lvl="0" indent="0" algn="l" defTabSz="914400" rtl="0" eaLnBrk="0" fontAlgn="base" latinLnBrk="0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0" cap="none" spc="0" normalizeH="0" baseline="0" noProof="0" dirty="0">
                <a:ln>
                  <a:noFill/>
                </a:ln>
                <a:solidFill>
                  <a:srgbClr val="151AF3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  along with AGMP and </a:t>
            </a:r>
            <a:r>
              <a:rPr kumimoji="0" lang="en-US" altLang="ko-K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51AF3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CAgM</a:t>
            </a:r>
            <a:r>
              <a:rPr kumimoji="0" lang="en-US" altLang="ko-KR" sz="2400" b="1" i="0" u="none" strike="noStrike" kern="0" cap="none" spc="0" normalizeH="0" baseline="0" noProof="0" dirty="0">
                <a:ln>
                  <a:noFill/>
                </a:ln>
                <a:solidFill>
                  <a:srgbClr val="151AF3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activities, especially through GIAM</a:t>
            </a:r>
          </a:p>
          <a:p>
            <a:pPr marL="9144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altLang="ko-KR" sz="20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In-situ observations : RG, GHG, SM, Phenology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altLang="ko-KR" sz="20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Service implications : EW with NWPs / DS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     - </a:t>
            </a:r>
            <a:r>
              <a:rPr kumimoji="0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Crop status monitoring &amp; prediction :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3)  Capacity development &amp; partnerships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     - </a:t>
            </a:r>
            <a:r>
              <a:rPr kumimoji="0" lang="en-US" altLang="ko-K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MetAgri</a:t>
            </a:r>
            <a:r>
              <a:rPr kumimoji="0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&amp; SMAPVEX16/AAFC</a:t>
            </a:r>
            <a:r>
              <a:rPr kumimoji="0" lang="en-US" altLang="ko-KR" sz="20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kumimoji="0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GEOGLAM, ISB,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     - CIMO/CAS/</a:t>
            </a:r>
            <a:r>
              <a:rPr kumimoji="0" lang="en-US" altLang="ko-K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CCl</a:t>
            </a:r>
            <a:r>
              <a:rPr kumimoji="0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/</a:t>
            </a:r>
            <a:r>
              <a:rPr kumimoji="0" lang="en-US" altLang="ko-K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CHy</a:t>
            </a:r>
            <a:r>
              <a:rPr kumimoji="0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/CBS/JCOMM</a:t>
            </a:r>
          </a:p>
          <a:p>
            <a:pPr marL="9144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arenR" startAt="4"/>
              <a:tabLst/>
              <a:defRPr/>
            </a:pPr>
            <a:r>
              <a:rPr kumimoji="0" lang="en-US" altLang="ko-KR" sz="20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ICT Infrastructure for </a:t>
            </a:r>
            <a:r>
              <a:rPr kumimoji="0" lang="en-US" altLang="ko-KR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CAgM</a:t>
            </a:r>
            <a:r>
              <a:rPr kumimoji="0" lang="en-US" altLang="ko-KR" sz="20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with WIGOS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     - WIS2.0 compatible, Cloud, Big-data, GIS-online,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     - GDPFS </a:t>
            </a:r>
            <a:r>
              <a:rPr kumimoji="0" lang="en-US" altLang="ko-K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centres</a:t>
            </a:r>
            <a:r>
              <a:rPr kumimoji="0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: GAMEOS – Global </a:t>
            </a:r>
            <a:r>
              <a:rPr kumimoji="0" lang="en-US" altLang="ko-K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AgMet</a:t>
            </a:r>
            <a:r>
              <a:rPr kumimoji="0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EW &amp; Outlook Service </a:t>
            </a:r>
          </a:p>
          <a:p>
            <a:pPr marL="9144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arenR" startAt="5"/>
              <a:tabLst/>
              <a:defRPr/>
            </a:pPr>
            <a:r>
              <a:rPr kumimoji="0" lang="en-US" altLang="ko-KR" sz="20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GIAM Governance through GRIAM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     - ICO in Global Research Institute of Applied Meteorology at NUIST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82890" y="119805"/>
            <a:ext cx="10194877" cy="1244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Development of Service Lifecycle by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CAgM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84124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 txBox="1">
            <a:spLocks/>
          </p:cNvSpPr>
          <p:nvPr/>
        </p:nvSpPr>
        <p:spPr bwMode="auto">
          <a:xfrm>
            <a:off x="1160059" y="1269242"/>
            <a:ext cx="10809027" cy="53635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glow rad="139700">
              <a:srgbClr val="333399">
                <a:satMod val="175000"/>
                <a:alpha val="40000"/>
              </a:srgb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ko-KR" sz="2400" b="1" u="sng" kern="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Goal : Active engagement in implementation of pre-operational  WIGOS</a:t>
            </a:r>
          </a:p>
          <a:p>
            <a:pPr marL="0" marR="0" lvl="0" indent="0" algn="l" defTabSz="914400" rtl="0" eaLnBrk="0" fontAlgn="base" latinLnBrk="0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altLang="ko-KR" sz="2400" b="1" strike="noStrike" kern="0" cap="none" spc="0" normalizeH="0" noProof="0" dirty="0">
                <a:ln>
                  <a:noFill/>
                </a:ln>
                <a:solidFill>
                  <a:srgbClr val="151AF3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for enhanced Impact-based forecast &amp; Risk-based Early Warning</a:t>
            </a:r>
          </a:p>
          <a:p>
            <a:pPr marL="0" marR="0" lvl="0" indent="0" algn="l" defTabSz="914400" rtl="0" eaLnBrk="0" fontAlgn="base" latinLnBrk="0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altLang="ko-KR" sz="2400" b="1" strike="noStrike" kern="0" cap="none" spc="0" normalizeH="0" baseline="0" noProof="0" dirty="0">
                <a:ln>
                  <a:noFill/>
                </a:ln>
                <a:solidFill>
                  <a:srgbClr val="151AF3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along with AGMP and </a:t>
            </a:r>
            <a:r>
              <a:rPr kumimoji="0" lang="en-US" altLang="ko-KR" sz="2400" b="1" strike="noStrike" kern="0" cap="none" spc="0" normalizeH="0" baseline="0" noProof="0" dirty="0" err="1">
                <a:ln>
                  <a:noFill/>
                </a:ln>
                <a:solidFill>
                  <a:srgbClr val="151AF3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CAgM</a:t>
            </a:r>
            <a:r>
              <a:rPr kumimoji="0" lang="en-US" altLang="ko-KR" sz="2400" b="1" strike="noStrike" kern="0" cap="none" spc="0" normalizeH="0" baseline="0" noProof="0" dirty="0">
                <a:ln>
                  <a:noFill/>
                </a:ln>
                <a:solidFill>
                  <a:srgbClr val="151AF3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activities,</a:t>
            </a:r>
            <a:r>
              <a:rPr kumimoji="0" lang="en-US" altLang="ko-KR" sz="2400" b="1" strike="noStrike" kern="0" cap="none" spc="0" normalizeH="0" noProof="0" dirty="0">
                <a:ln>
                  <a:noFill/>
                </a:ln>
                <a:solidFill>
                  <a:srgbClr val="151AF3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especially through G</a:t>
            </a:r>
            <a:r>
              <a:rPr kumimoji="0" lang="en-US" altLang="ko-KR" sz="2400" b="1" strike="noStrike" kern="0" cap="none" spc="0" normalizeH="0" baseline="0" noProof="0" dirty="0">
                <a:ln>
                  <a:noFill/>
                </a:ln>
                <a:solidFill>
                  <a:srgbClr val="151AF3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IAM</a:t>
            </a:r>
          </a:p>
          <a:p>
            <a:pPr marL="914400" lvl="1" indent="-457200">
              <a:buAutoNum type="arabicParenR"/>
              <a:defRPr/>
            </a:pPr>
            <a:r>
              <a:rPr lang="en-US" altLang="ko-KR" sz="20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In-situ observations : RG, GHG, SM, Phenology</a:t>
            </a:r>
          </a:p>
          <a:p>
            <a:pPr marL="800100" lvl="1" indent="-342900">
              <a:buAutoNum type="arabicParenR"/>
              <a:defRPr/>
            </a:pPr>
            <a:r>
              <a:rPr lang="en-US" altLang="ko-KR" sz="20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Service implications : EW with NWPs / DS</a:t>
            </a:r>
          </a:p>
          <a:p>
            <a:pPr marL="457200" lvl="1" indent="0">
              <a:buNone/>
              <a:defRPr/>
            </a:pPr>
            <a:r>
              <a:rPr lang="en-US" altLang="ko-KR" sz="20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- </a:t>
            </a:r>
            <a:r>
              <a:rPr lang="en-US" altLang="ko-KR" sz="20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 status monitoring &amp; prediction : </a:t>
            </a:r>
          </a:p>
          <a:p>
            <a:pPr marL="457200" lvl="1" indent="0">
              <a:buNone/>
              <a:defRPr/>
            </a:pPr>
            <a:r>
              <a:rPr lang="en-US" altLang="ko-KR" sz="20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 Capacity development &amp; partnerships</a:t>
            </a:r>
          </a:p>
          <a:p>
            <a:pPr marL="457200" lvl="1" indent="0">
              <a:buNone/>
              <a:defRPr/>
            </a:pPr>
            <a:r>
              <a:rPr lang="en-US" altLang="ko-KR" sz="20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- </a:t>
            </a:r>
            <a:r>
              <a:rPr lang="en-US" altLang="ko-KR" sz="2000" kern="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MetAgri</a:t>
            </a:r>
            <a:r>
              <a:rPr lang="en-US" altLang="ko-KR" sz="20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SMAPVEX16/AAFC</a:t>
            </a:r>
            <a:r>
              <a:rPr lang="en-US" altLang="ko-KR" sz="20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ko-KR" sz="20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GEOGLAM, ISB, </a:t>
            </a:r>
          </a:p>
          <a:p>
            <a:pPr marL="457200" lvl="1" indent="0">
              <a:buNone/>
              <a:defRPr/>
            </a:pPr>
            <a:r>
              <a:rPr lang="en-US" altLang="ko-KR" sz="20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- CIMO/CAS/</a:t>
            </a:r>
            <a:r>
              <a:rPr lang="en-US" altLang="ko-KR" sz="2000" kern="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CCl</a:t>
            </a:r>
            <a:r>
              <a:rPr lang="en-US" altLang="ko-KR" sz="20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ko-KR" sz="2000" kern="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CHy</a:t>
            </a:r>
            <a:r>
              <a:rPr lang="en-US" altLang="ko-KR" sz="20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/CBS/JCOMM</a:t>
            </a:r>
          </a:p>
          <a:p>
            <a:pPr marL="914400" lvl="1" indent="-457200">
              <a:buAutoNum type="arabicParenR" startAt="4"/>
              <a:defRPr/>
            </a:pPr>
            <a:r>
              <a:rPr lang="en-US" altLang="ko-KR" sz="2000" b="1" kern="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ICT Infrastructure for </a:t>
            </a:r>
            <a:r>
              <a:rPr lang="en-US" altLang="ko-KR" sz="2000" b="1" kern="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CAgM</a:t>
            </a:r>
            <a:r>
              <a:rPr lang="en-US" altLang="ko-KR" sz="2000" b="1" kern="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WIGOS</a:t>
            </a:r>
          </a:p>
          <a:p>
            <a:pPr marL="457200" lvl="1" indent="0">
              <a:buNone/>
              <a:defRPr/>
            </a:pPr>
            <a:r>
              <a:rPr lang="en-US" altLang="ko-KR" sz="2000" kern="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- WIS2.0 compatible, Cloud, Big-data, GIS-online,</a:t>
            </a:r>
          </a:p>
          <a:p>
            <a:pPr marL="457200" lvl="1" indent="0">
              <a:buNone/>
              <a:defRPr/>
            </a:pPr>
            <a:r>
              <a:rPr lang="en-US" altLang="ko-KR" sz="2000" kern="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- GDPFS </a:t>
            </a:r>
            <a:r>
              <a:rPr lang="en-US" altLang="ko-KR" sz="2000" kern="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r>
              <a:rPr lang="en-US" altLang="ko-KR" sz="2000" kern="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GAMEOS – Global </a:t>
            </a:r>
            <a:r>
              <a:rPr lang="en-US" altLang="ko-KR" sz="2000" kern="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AgMet</a:t>
            </a:r>
            <a:r>
              <a:rPr lang="en-US" altLang="ko-KR" sz="2000" kern="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EW &amp; Outlook Service </a:t>
            </a:r>
          </a:p>
          <a:p>
            <a:pPr marL="914400" lvl="1" indent="-457200">
              <a:buAutoNum type="arabicParenR" startAt="5"/>
              <a:defRPr/>
            </a:pPr>
            <a:r>
              <a:rPr lang="en-US" altLang="ko-KR" sz="2000" b="1" kern="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GIAM Governance through GRIAM</a:t>
            </a:r>
          </a:p>
          <a:p>
            <a:pPr marL="457200" lvl="1" indent="0">
              <a:buNone/>
              <a:defRPr/>
            </a:pPr>
            <a:r>
              <a:rPr lang="en-US" altLang="ko-KR" sz="2000" kern="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- ICO in Global Research Institute of Applied Meteorology at NUIST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82890" y="119805"/>
            <a:ext cx="10194877" cy="1244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Development of Service Lifecycle by </a:t>
            </a:r>
            <a:r>
              <a:rPr lang="en-US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CAgM</a:t>
            </a:r>
            <a:endParaRPr lang="en-GB" sz="3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103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mo2016_powerpoint_standard_v2_dark-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006" y="-27000"/>
            <a:ext cx="9180000" cy="6885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404319" y="426308"/>
            <a:ext cx="3130265" cy="1633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i="1" dirty="0">
                <a:solidFill>
                  <a:prstClr val="white"/>
                </a:solidFill>
                <a:latin typeface="Calibri"/>
              </a:rPr>
              <a:t>Thank you</a:t>
            </a: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3537913" y="2753625"/>
            <a:ext cx="8229600" cy="1422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   </a:t>
            </a:r>
            <a:r>
              <a:rPr lang="en-US" sz="3600" b="1" dirty="0">
                <a:solidFill>
                  <a:srgbClr val="4BACC6">
                    <a:lumMod val="20000"/>
                    <a:lumOff val="80000"/>
                  </a:srgbClr>
                </a:solidFill>
                <a:latin typeface="Century Gothic" panose="020B0502020202020204" pitchFamily="34" charset="0"/>
              </a:rPr>
              <a:t>Climate Change</a:t>
            </a:r>
            <a:endParaRPr lang="en-GB" sz="3600" b="1" dirty="0">
              <a:solidFill>
                <a:srgbClr val="4BACC6">
                  <a:lumMod val="20000"/>
                  <a:lumOff val="8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8384234" y="2397740"/>
            <a:ext cx="972152" cy="6111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b="1" dirty="0" err="1">
                <a:solidFill>
                  <a:srgbClr val="C0504D">
                    <a:lumMod val="20000"/>
                    <a:lumOff val="80000"/>
                  </a:srgbClr>
                </a:solidFill>
                <a:latin typeface="Century Gothic" panose="020B0502020202020204" pitchFamily="34" charset="0"/>
              </a:rPr>
              <a:t>lle</a:t>
            </a:r>
            <a:endParaRPr lang="en-GB" sz="3600" b="1" dirty="0">
              <a:solidFill>
                <a:srgbClr val="C0504D">
                  <a:lumMod val="20000"/>
                  <a:lumOff val="8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8677805" y="4181612"/>
            <a:ext cx="1222411" cy="800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c</a:t>
            </a:r>
            <a:endParaRPr lang="en-GB" sz="40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갈매기형 수장 8"/>
          <p:cNvSpPr/>
          <p:nvPr/>
        </p:nvSpPr>
        <p:spPr>
          <a:xfrm rot="5400000">
            <a:off x="8705979" y="2914487"/>
            <a:ext cx="328663" cy="462013"/>
          </a:xfrm>
          <a:prstGeom prst="chevron">
            <a:avLst>
              <a:gd name="adj" fmla="val 5292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줄무늬가 있는 오른쪽 화살표 9"/>
          <p:cNvSpPr/>
          <p:nvPr/>
        </p:nvSpPr>
        <p:spPr>
          <a:xfrm rot="5400000">
            <a:off x="9038755" y="3923335"/>
            <a:ext cx="500513" cy="287153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8403891" y="4340190"/>
            <a:ext cx="1222411" cy="800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</a:t>
            </a:r>
            <a:endParaRPr lang="en-GB" sz="4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줄무늬가 있는 오른쪽 화살표 11"/>
          <p:cNvSpPr/>
          <p:nvPr/>
        </p:nvSpPr>
        <p:spPr>
          <a:xfrm rot="5400000">
            <a:off x="8764841" y="4081913"/>
            <a:ext cx="500513" cy="287153"/>
          </a:xfrm>
          <a:prstGeom prst="striped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 kern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347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268" y="100486"/>
            <a:ext cx="7886700" cy="99417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3-Tiers Approach for AGMP</a:t>
            </a:r>
            <a:endParaRPr lang="en-GB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" name="다이어그램 4"/>
          <p:cNvGraphicFramePr/>
          <p:nvPr>
            <p:extLst/>
          </p:nvPr>
        </p:nvGraphicFramePr>
        <p:xfrm>
          <a:off x="1692640" y="3492141"/>
          <a:ext cx="5758435" cy="2646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내용 개체 틀 3"/>
          <p:cNvGraphicFramePr>
            <a:graphicFrameLocks/>
          </p:cNvGraphicFramePr>
          <p:nvPr>
            <p:extLst/>
          </p:nvPr>
        </p:nvGraphicFramePr>
        <p:xfrm>
          <a:off x="5953595" y="2566260"/>
          <a:ext cx="4553261" cy="377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6845782" y="1445016"/>
            <a:ext cx="28891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glow rad="63500">
              <a:srgbClr val="2D2D8A">
                <a:satMod val="175000"/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CH" sz="1050" kern="0">
              <a:solidFill>
                <a:srgbClr val="000000"/>
              </a:solidFill>
              <a:latin typeface="Arial" panose="020B0604020202020204" pitchFamily="34" charset="0"/>
              <a:ea typeface="굴림" pitchFamily="50" charset="-127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10052076" y="177894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glow rad="63500">
              <a:srgbClr val="2D2D8A">
                <a:satMod val="175000"/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CH" sz="1050" kern="0">
              <a:solidFill>
                <a:srgbClr val="000000"/>
              </a:solidFill>
              <a:latin typeface="Arial" panose="020B0604020202020204" pitchFamily="34" charset="0"/>
              <a:ea typeface="굴림" pitchFamily="50" charset="-127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284259" y="1866869"/>
            <a:ext cx="972560" cy="1254191"/>
          </a:xfrm>
          <a:prstGeom prst="rect">
            <a:avLst/>
          </a:prstGeom>
          <a:solidFill>
            <a:srgbClr val="A2FFD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63500">
              <a:srgbClr val="2D2D8A">
                <a:satMod val="175000"/>
                <a:alpha val="40000"/>
              </a:srgbClr>
            </a:glow>
          </a:effectLst>
        </p:spPr>
        <p:txBody>
          <a:bodyPr wrap="none" lIns="66308" tIns="33154" rIns="66308" bIns="33154" anchor="ctr"/>
          <a:lstStyle>
            <a:lvl1pPr defTabSz="957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2625" indent="-263525" defTabSz="957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49338" indent="-209550" defTabSz="957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70025" indent="-211138" defTabSz="957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89125" indent="-209550" defTabSz="957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46325" indent="-20955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03525" indent="-20955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60725" indent="-20955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17925" indent="-20955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7179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r-FR" sz="825" b="1" kern="0" dirty="0">
                <a:solidFill>
                  <a:srgbClr val="CC0000"/>
                </a:solidFill>
                <a:latin typeface="Arial" panose="020B0604020202020204" pitchFamily="34" charset="0"/>
                <a:ea typeface="굴림" pitchFamily="50" charset="-127"/>
                <a:cs typeface="Times New Roman" panose="02020603050405020304" pitchFamily="18" charset="0"/>
              </a:rPr>
              <a:t>FA 1</a:t>
            </a:r>
          </a:p>
          <a:p>
            <a:pPr algn="ctr" defTabSz="7179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r-FR" sz="825" b="1" kern="0" dirty="0">
                <a:solidFill>
                  <a:srgbClr val="6666FF"/>
                </a:solidFill>
                <a:latin typeface="Arial" panose="020B0604020202020204" pitchFamily="34" charset="0"/>
                <a:ea typeface="굴림" pitchFamily="50" charset="-127"/>
                <a:cs typeface="Times New Roman" panose="02020603050405020304" pitchFamily="18" charset="0"/>
              </a:rPr>
              <a:t>Operational </a:t>
            </a:r>
          </a:p>
          <a:p>
            <a:pPr algn="ctr" defTabSz="7179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r-FR" sz="825" b="1" kern="0" dirty="0">
                <a:solidFill>
                  <a:srgbClr val="6666FF"/>
                </a:solidFill>
                <a:latin typeface="Arial" panose="020B0604020202020204" pitchFamily="34" charset="0"/>
                <a:ea typeface="굴림" pitchFamily="50" charset="-127"/>
                <a:cs typeface="Times New Roman" panose="02020603050405020304" pitchFamily="18" charset="0"/>
              </a:rPr>
              <a:t>Agricultural </a:t>
            </a:r>
          </a:p>
          <a:p>
            <a:pPr algn="ctr" defTabSz="7179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r-FR" sz="825" b="1" kern="0" dirty="0">
                <a:solidFill>
                  <a:srgbClr val="6666FF"/>
                </a:solidFill>
                <a:latin typeface="Arial" panose="020B0604020202020204" pitchFamily="34" charset="0"/>
                <a:ea typeface="굴림" pitchFamily="50" charset="-127"/>
                <a:cs typeface="Times New Roman" panose="02020603050405020304" pitchFamily="18" charset="0"/>
              </a:rPr>
              <a:t>Meteorology</a:t>
            </a:r>
          </a:p>
          <a:p>
            <a:pPr algn="ctr" defTabSz="7179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altLang="fr-FR" sz="825" b="1" kern="0" dirty="0">
              <a:solidFill>
                <a:srgbClr val="6666FF"/>
              </a:solidFill>
              <a:latin typeface="Arial" panose="020B0604020202020204" pitchFamily="34" charset="0"/>
              <a:ea typeface="굴림" pitchFamily="50" charset="-127"/>
              <a:cs typeface="Times New Roman" panose="02020603050405020304" pitchFamily="18" charset="0"/>
            </a:endParaRPr>
          </a:p>
          <a:p>
            <a:pPr algn="ctr" defTabSz="7179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altLang="fr-FR" sz="825" b="1" kern="0" dirty="0">
              <a:solidFill>
                <a:srgbClr val="6666FF"/>
              </a:solidFill>
              <a:latin typeface="Arial" panose="020B0604020202020204" pitchFamily="34" charset="0"/>
              <a:ea typeface="굴림" pitchFamily="50" charset="-127"/>
              <a:cs typeface="Times New Roman" panose="02020603050405020304" pitchFamily="18" charset="0"/>
            </a:endParaRPr>
          </a:p>
          <a:p>
            <a:pPr algn="ctr" defTabSz="7179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r-FR" sz="675" b="1" kern="0" dirty="0">
                <a:solidFill>
                  <a:srgbClr val="6666FF"/>
                </a:solidFill>
                <a:latin typeface="Arial" panose="020B0604020202020204" pitchFamily="34" charset="0"/>
                <a:ea typeface="굴림" pitchFamily="50" charset="-127"/>
                <a:cs typeface="Arial" panose="020B0604020202020204" pitchFamily="34" charset="0"/>
              </a:rPr>
              <a:t>Chair: </a:t>
            </a:r>
            <a:r>
              <a:rPr lang="en-US" sz="675" b="1" kern="0" dirty="0">
                <a:solidFill>
                  <a:srgbClr val="6666FF"/>
                </a:solidFill>
                <a:latin typeface="Arial" panose="020B0604020202020204" pitchFamily="34" charset="0"/>
                <a:ea typeface="굴림" pitchFamily="50" charset="-127"/>
                <a:cs typeface="Arial" panose="020B0604020202020204" pitchFamily="34" charset="0"/>
              </a:rPr>
              <a:t>N. </a:t>
            </a:r>
            <a:r>
              <a:rPr lang="en-US" sz="675" b="1" kern="0" dirty="0" err="1">
                <a:solidFill>
                  <a:srgbClr val="6666FF"/>
                </a:solidFill>
                <a:latin typeface="Arial" panose="020B0604020202020204" pitchFamily="34" charset="0"/>
                <a:ea typeface="굴림" pitchFamily="50" charset="-127"/>
                <a:cs typeface="Arial" panose="020B0604020202020204" pitchFamily="34" charset="0"/>
              </a:rPr>
              <a:t>Chattophday</a:t>
            </a:r>
            <a:r>
              <a:rPr lang="en-US" sz="675" b="1" kern="0" dirty="0">
                <a:solidFill>
                  <a:srgbClr val="6666FF"/>
                </a:solidFill>
                <a:latin typeface="Arial" panose="020B0604020202020204" pitchFamily="34" charset="0"/>
                <a:ea typeface="굴림" pitchFamily="50" charset="-127"/>
                <a:cs typeface="Arial" panose="020B0604020202020204" pitchFamily="34" charset="0"/>
              </a:rPr>
              <a:t> </a:t>
            </a:r>
          </a:p>
          <a:p>
            <a:pPr algn="ctr" defTabSz="7179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75" b="1" kern="0" dirty="0">
                <a:solidFill>
                  <a:srgbClr val="6666FF"/>
                </a:solidFill>
                <a:latin typeface="Arial" panose="020B0604020202020204" pitchFamily="34" charset="0"/>
                <a:ea typeface="굴림" pitchFamily="50" charset="-127"/>
                <a:cs typeface="Arial" panose="020B0604020202020204" pitchFamily="34" charset="0"/>
              </a:rPr>
              <a:t>(India-RA II)</a:t>
            </a:r>
            <a:endParaRPr lang="en-GB" altLang="fr-FR" sz="675" b="1" kern="0" dirty="0">
              <a:solidFill>
                <a:srgbClr val="6666FF"/>
              </a:solidFill>
              <a:latin typeface="Arial" panose="020B0604020202020204" pitchFamily="34" charset="0"/>
              <a:ea typeface="굴림" pitchFamily="50" charset="-127"/>
              <a:cs typeface="Arial" panose="020B0604020202020204" pitchFamily="34" charset="0"/>
            </a:endParaRPr>
          </a:p>
          <a:p>
            <a:pPr algn="ctr" defTabSz="7179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r-FR" sz="675" b="1" kern="0" dirty="0">
                <a:solidFill>
                  <a:srgbClr val="6666FF"/>
                </a:solidFill>
                <a:latin typeface="Arial" panose="020B0604020202020204" pitchFamily="34" charset="0"/>
                <a:ea typeface="굴림" pitchFamily="50" charset="-127"/>
                <a:cs typeface="Arial" panose="020B0604020202020204" pitchFamily="34" charset="0"/>
              </a:rPr>
              <a:t>Co-chair: D. </a:t>
            </a:r>
            <a:r>
              <a:rPr lang="en-GB" altLang="fr-FR" sz="675" b="1" kern="0" dirty="0" err="1">
                <a:solidFill>
                  <a:srgbClr val="6666FF"/>
                </a:solidFill>
                <a:latin typeface="Arial" panose="020B0604020202020204" pitchFamily="34" charset="0"/>
                <a:ea typeface="굴림" pitchFamily="50" charset="-127"/>
                <a:cs typeface="Arial" panose="020B0604020202020204" pitchFamily="34" charset="0"/>
              </a:rPr>
              <a:t>Diarra</a:t>
            </a:r>
            <a:r>
              <a:rPr lang="en-GB" altLang="fr-FR" sz="675" b="1" kern="0" dirty="0">
                <a:solidFill>
                  <a:srgbClr val="6666FF"/>
                </a:solidFill>
                <a:latin typeface="Arial" panose="020B0604020202020204" pitchFamily="34" charset="0"/>
                <a:ea typeface="굴림" pitchFamily="50" charset="-127"/>
                <a:cs typeface="Arial" panose="020B0604020202020204" pitchFamily="34" charset="0"/>
              </a:rPr>
              <a:t> </a:t>
            </a:r>
          </a:p>
          <a:p>
            <a:pPr algn="ctr" defTabSz="7179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r-FR" sz="675" b="1" kern="0" dirty="0">
                <a:solidFill>
                  <a:srgbClr val="6666FF"/>
                </a:solidFill>
                <a:latin typeface="Arial" panose="020B0604020202020204" pitchFamily="34" charset="0"/>
                <a:ea typeface="굴림" pitchFamily="50" charset="-127"/>
                <a:cs typeface="Arial" panose="020B0604020202020204" pitchFamily="34" charset="0"/>
              </a:rPr>
              <a:t>(Mali-RA I)</a:t>
            </a:r>
            <a:endParaRPr lang="en-GB" altLang="fr-FR" sz="675" b="1" kern="0" dirty="0">
              <a:solidFill>
                <a:srgbClr val="008000"/>
              </a:solidFill>
              <a:latin typeface="Arial" panose="020B0604020202020204" pitchFamily="34" charset="0"/>
              <a:ea typeface="굴림" pitchFamily="50" charset="-127"/>
              <a:cs typeface="Arial" panose="020B0604020202020204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793428" y="1241855"/>
            <a:ext cx="2993897" cy="520055"/>
          </a:xfrm>
          <a:prstGeom prst="rect">
            <a:avLst/>
          </a:prstGeom>
          <a:solidFill>
            <a:srgbClr val="A2FFDF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66308" tIns="33154" rIns="66308" bIns="33154" anchor="ctr"/>
          <a:lstStyle>
            <a:lvl1pPr defTabSz="957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2625" indent="-263525" defTabSz="957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49338" indent="-209550" defTabSz="957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70025" indent="-211138" defTabSz="957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89125" indent="-209550" defTabSz="957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46325" indent="-20955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03525" indent="-20955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60725" indent="-20955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17925" indent="-20955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7179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r-FR" sz="1600" b="1" kern="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굴림" pitchFamily="50" charset="-127"/>
                <a:cs typeface="Times New Roman" panose="02020603050405020304" pitchFamily="18" charset="0"/>
              </a:rPr>
              <a:t>CAgM</a:t>
            </a:r>
            <a:endParaRPr lang="en-GB" altLang="fr-FR" sz="1600" b="1" kern="0" dirty="0">
              <a:solidFill>
                <a:srgbClr val="1F497D">
                  <a:lumMod val="60000"/>
                  <a:lumOff val="40000"/>
                </a:srgbClr>
              </a:solidFill>
              <a:latin typeface="Arial" panose="020B0604020202020204" pitchFamily="34" charset="0"/>
              <a:ea typeface="굴림" pitchFamily="50" charset="-127"/>
              <a:cs typeface="Times New Roman" panose="02020603050405020304" pitchFamily="18" charset="0"/>
            </a:endParaRPr>
          </a:p>
          <a:p>
            <a:pPr algn="ctr" defTabSz="7179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r-FR" sz="1200" b="1" kern="0" dirty="0">
                <a:solidFill>
                  <a:srgbClr val="000000"/>
                </a:solidFill>
                <a:latin typeface="Arial" panose="020B0604020202020204" pitchFamily="34" charset="0"/>
                <a:ea typeface="굴림" pitchFamily="50" charset="-127"/>
                <a:cs typeface="Times New Roman" panose="02020603050405020304" pitchFamily="18" charset="0"/>
              </a:rPr>
              <a:t>FOCUSF AREAS  (FA)</a:t>
            </a: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7813339" y="1778945"/>
            <a:ext cx="0" cy="5495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glow rad="63500">
              <a:srgbClr val="2D2D8A">
                <a:satMod val="175000"/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CH" sz="1050" kern="0">
              <a:solidFill>
                <a:srgbClr val="000000"/>
              </a:solidFill>
              <a:latin typeface="Arial" panose="020B0604020202020204" pitchFamily="34" charset="0"/>
              <a:ea typeface="굴림" pitchFamily="50" charset="-127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8815280" y="1773152"/>
            <a:ext cx="0" cy="5495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glow rad="63500">
              <a:srgbClr val="2D2D8A">
                <a:satMod val="175000"/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CH" sz="1050" kern="0">
              <a:solidFill>
                <a:srgbClr val="000000"/>
              </a:solidFill>
              <a:latin typeface="Arial" panose="020B0604020202020204" pitchFamily="34" charset="0"/>
              <a:ea typeface="굴림" pitchFamily="50" charset="-127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9787324" y="1766344"/>
            <a:ext cx="0" cy="5495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glow rad="63500">
              <a:srgbClr val="2D2D8A">
                <a:satMod val="175000"/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CH" sz="1050" kern="0">
              <a:solidFill>
                <a:srgbClr val="000000"/>
              </a:solidFill>
              <a:latin typeface="Arial" panose="020B0604020202020204" pitchFamily="34" charset="0"/>
              <a:ea typeface="굴림" pitchFamily="50" charset="-127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323340" y="1871266"/>
            <a:ext cx="979421" cy="1251137"/>
          </a:xfrm>
          <a:prstGeom prst="rect">
            <a:avLst/>
          </a:prstGeom>
          <a:solidFill>
            <a:srgbClr val="A2FFD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63500">
              <a:srgbClr val="2D2D8A">
                <a:satMod val="175000"/>
                <a:alpha val="40000"/>
              </a:srgbClr>
            </a:glow>
          </a:effectLst>
        </p:spPr>
        <p:txBody>
          <a:bodyPr wrap="none" lIns="66308" tIns="33154" rIns="66308" bIns="33154" anchor="ctr"/>
          <a:lstStyle>
            <a:lvl1pPr defTabSz="957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2625" indent="-263525" defTabSz="957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49338" indent="-209550" defTabSz="957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70025" indent="-211138" defTabSz="957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89125" indent="-209550" defTabSz="957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46325" indent="-20955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03525" indent="-20955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60725" indent="-20955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17925" indent="-20955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7179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altLang="fr-FR" sz="825" b="1" kern="0" dirty="0">
              <a:solidFill>
                <a:srgbClr val="CC0000"/>
              </a:solidFill>
              <a:latin typeface="Arial" panose="020B0604020202020204" pitchFamily="34" charset="0"/>
              <a:ea typeface="굴림" pitchFamily="50" charset="-127"/>
              <a:cs typeface="Times New Roman" panose="02020603050405020304" pitchFamily="18" charset="0"/>
            </a:endParaRPr>
          </a:p>
          <a:p>
            <a:pPr algn="ctr" defTabSz="7179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r-FR" sz="825" b="1" kern="0" dirty="0">
                <a:solidFill>
                  <a:srgbClr val="CC0000"/>
                </a:solidFill>
                <a:latin typeface="Arial" panose="020B0604020202020204" pitchFamily="34" charset="0"/>
                <a:ea typeface="굴림" pitchFamily="50" charset="-127"/>
                <a:cs typeface="Times New Roman" panose="02020603050405020304" pitchFamily="18" charset="0"/>
              </a:rPr>
              <a:t>FA 2</a:t>
            </a:r>
          </a:p>
          <a:p>
            <a:pPr algn="ctr" defTabSz="7179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r-FR" sz="825" b="1" kern="0" dirty="0">
                <a:solidFill>
                  <a:srgbClr val="6666FF"/>
                </a:solidFill>
                <a:latin typeface="Arial" panose="020B0604020202020204" pitchFamily="34" charset="0"/>
                <a:ea typeface="굴림" pitchFamily="50" charset="-127"/>
                <a:cs typeface="Times New Roman" panose="02020603050405020304" pitchFamily="18" charset="0"/>
              </a:rPr>
              <a:t>Science and </a:t>
            </a:r>
          </a:p>
          <a:p>
            <a:pPr algn="ctr" defTabSz="7179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r-FR" sz="825" b="1" kern="0" dirty="0">
                <a:solidFill>
                  <a:srgbClr val="6666FF"/>
                </a:solidFill>
                <a:latin typeface="Arial" panose="020B0604020202020204" pitchFamily="34" charset="0"/>
                <a:ea typeface="굴림" pitchFamily="50" charset="-127"/>
                <a:cs typeface="Times New Roman" panose="02020603050405020304" pitchFamily="18" charset="0"/>
              </a:rPr>
              <a:t>Technology for </a:t>
            </a:r>
          </a:p>
          <a:p>
            <a:pPr algn="ctr" defTabSz="7179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r-FR" sz="825" b="1" kern="0" dirty="0">
                <a:solidFill>
                  <a:srgbClr val="6666FF"/>
                </a:solidFill>
                <a:latin typeface="Arial" panose="020B0604020202020204" pitchFamily="34" charset="0"/>
                <a:ea typeface="굴림" pitchFamily="50" charset="-127"/>
                <a:cs typeface="Times New Roman" panose="02020603050405020304" pitchFamily="18" charset="0"/>
              </a:rPr>
              <a:t>Agricultural </a:t>
            </a:r>
          </a:p>
          <a:p>
            <a:pPr algn="ctr" defTabSz="7179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r-FR" sz="825" b="1" kern="0" dirty="0">
                <a:solidFill>
                  <a:srgbClr val="6666FF"/>
                </a:solidFill>
                <a:latin typeface="Arial" panose="020B0604020202020204" pitchFamily="34" charset="0"/>
                <a:ea typeface="굴림" pitchFamily="50" charset="-127"/>
                <a:cs typeface="Times New Roman" panose="02020603050405020304" pitchFamily="18" charset="0"/>
              </a:rPr>
              <a:t>Meteorology</a:t>
            </a:r>
          </a:p>
          <a:p>
            <a:pPr algn="ctr" defTabSz="7179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br>
              <a:rPr lang="en-GB" altLang="fr-FR" sz="825" b="1" kern="0" dirty="0">
                <a:solidFill>
                  <a:srgbClr val="6666FF"/>
                </a:solidFill>
                <a:latin typeface="Arial" panose="020B0604020202020204" pitchFamily="34" charset="0"/>
                <a:ea typeface="굴림" pitchFamily="50" charset="-127"/>
                <a:cs typeface="Times New Roman" panose="02020603050405020304" pitchFamily="18" charset="0"/>
              </a:rPr>
            </a:br>
            <a:r>
              <a:rPr lang="en-GB" altLang="fr-FR" sz="675" b="1" kern="0" dirty="0">
                <a:solidFill>
                  <a:srgbClr val="6666FF"/>
                </a:solidFill>
                <a:latin typeface="Arial" panose="020B0604020202020204" pitchFamily="34" charset="0"/>
                <a:ea typeface="굴림" pitchFamily="50" charset="-127"/>
                <a:cs typeface="Times New Roman" panose="02020603050405020304" pitchFamily="18" charset="0"/>
              </a:rPr>
              <a:t>Chair: O. </a:t>
            </a:r>
            <a:r>
              <a:rPr lang="en-GB" altLang="fr-FR" sz="675" b="1" kern="0" dirty="0" err="1">
                <a:solidFill>
                  <a:srgbClr val="6666FF"/>
                </a:solidFill>
                <a:latin typeface="Arial" panose="020B0604020202020204" pitchFamily="34" charset="0"/>
                <a:ea typeface="굴림" pitchFamily="50" charset="-127"/>
                <a:cs typeface="Times New Roman" panose="02020603050405020304" pitchFamily="18" charset="0"/>
              </a:rPr>
              <a:t>Brunini</a:t>
            </a:r>
            <a:r>
              <a:rPr lang="en-GB" altLang="fr-FR" sz="675" b="1" kern="0" dirty="0">
                <a:solidFill>
                  <a:srgbClr val="6666FF"/>
                </a:solidFill>
                <a:latin typeface="Arial" panose="020B0604020202020204" pitchFamily="34" charset="0"/>
                <a:ea typeface="굴림" pitchFamily="50" charset="-127"/>
                <a:cs typeface="Times New Roman" panose="02020603050405020304" pitchFamily="18" charset="0"/>
              </a:rPr>
              <a:t> </a:t>
            </a:r>
          </a:p>
          <a:p>
            <a:pPr algn="ctr" defTabSz="7179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r-FR" sz="675" b="1" kern="0" dirty="0">
                <a:solidFill>
                  <a:srgbClr val="6666FF"/>
                </a:solidFill>
                <a:latin typeface="Arial" panose="020B0604020202020204" pitchFamily="34" charset="0"/>
                <a:ea typeface="굴림" pitchFamily="50" charset="-127"/>
                <a:cs typeface="Times New Roman" panose="02020603050405020304" pitchFamily="18" charset="0"/>
              </a:rPr>
              <a:t>(Brazil-RA III)</a:t>
            </a:r>
          </a:p>
          <a:p>
            <a:pPr algn="ctr" defTabSz="7179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r-FR" sz="675" b="1" kern="0" dirty="0">
                <a:solidFill>
                  <a:srgbClr val="6666FF"/>
                </a:solidFill>
                <a:latin typeface="Arial" panose="020B0604020202020204" pitchFamily="34" charset="0"/>
                <a:ea typeface="굴림" pitchFamily="50" charset="-127"/>
                <a:cs typeface="Times New Roman" panose="02020603050405020304" pitchFamily="18" charset="0"/>
              </a:rPr>
              <a:t>Co-chair: H. Shannon </a:t>
            </a:r>
          </a:p>
          <a:p>
            <a:pPr algn="ctr" defTabSz="7179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r-FR" sz="675" b="1" kern="0" dirty="0">
                <a:solidFill>
                  <a:srgbClr val="6666FF"/>
                </a:solidFill>
                <a:latin typeface="Arial" panose="020B0604020202020204" pitchFamily="34" charset="0"/>
                <a:ea typeface="굴림" pitchFamily="50" charset="-127"/>
                <a:cs typeface="Times New Roman" panose="02020603050405020304" pitchFamily="18" charset="0"/>
              </a:rPr>
              <a:t>(USA-RA IV)</a:t>
            </a:r>
            <a:endParaRPr lang="en-GB" altLang="fr-FR" sz="750" b="1" kern="0" dirty="0">
              <a:solidFill>
                <a:srgbClr val="008000"/>
              </a:solidFill>
              <a:latin typeface="Arial" panose="020B0604020202020204" pitchFamily="34" charset="0"/>
              <a:ea typeface="굴림" pitchFamily="50" charset="-127"/>
              <a:cs typeface="Times New Roman" panose="02020603050405020304" pitchFamily="18" charset="0"/>
            </a:endParaRPr>
          </a:p>
          <a:p>
            <a:pPr algn="ctr" defTabSz="7179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altLang="fr-FR" sz="750" b="1" kern="0" dirty="0">
              <a:solidFill>
                <a:srgbClr val="008000"/>
              </a:solidFill>
              <a:latin typeface="Arial" panose="020B0604020202020204" pitchFamily="34" charset="0"/>
              <a:ea typeface="굴림" pitchFamily="50" charset="-127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8370756" y="1867969"/>
            <a:ext cx="976480" cy="1253426"/>
          </a:xfrm>
          <a:prstGeom prst="rect">
            <a:avLst/>
          </a:prstGeom>
          <a:solidFill>
            <a:srgbClr val="A2FFD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63500">
              <a:srgbClr val="2D2D8A">
                <a:satMod val="175000"/>
                <a:alpha val="40000"/>
              </a:srgbClr>
            </a:glow>
          </a:effectLst>
        </p:spPr>
        <p:txBody>
          <a:bodyPr wrap="none" lIns="66308" tIns="33154" rIns="66308" bIns="33154" anchor="ctr"/>
          <a:lstStyle>
            <a:lvl1pPr defTabSz="957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2625" indent="-263525" defTabSz="957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49338" indent="-209550" defTabSz="957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70025" indent="-211138" defTabSz="957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89125" indent="-209550" defTabSz="957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46325" indent="-20955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03525" indent="-20955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60725" indent="-20955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17925" indent="-20955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7179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r-FR" sz="825" b="1" kern="0" dirty="0">
                <a:solidFill>
                  <a:srgbClr val="CC0000"/>
                </a:solidFill>
                <a:latin typeface="Arial" panose="020B0604020202020204" pitchFamily="34" charset="0"/>
                <a:ea typeface="굴림" pitchFamily="50" charset="-127"/>
                <a:cs typeface="Times New Roman" panose="02020603050405020304" pitchFamily="18" charset="0"/>
              </a:rPr>
              <a:t>FA 3</a:t>
            </a:r>
          </a:p>
          <a:p>
            <a:pPr algn="ctr" defTabSz="7179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r-FR" sz="825" b="1" kern="0" dirty="0">
                <a:solidFill>
                  <a:srgbClr val="6666FF"/>
                </a:solidFill>
                <a:latin typeface="Arial" panose="020B0604020202020204" pitchFamily="34" charset="0"/>
                <a:ea typeface="굴림" pitchFamily="50" charset="-127"/>
                <a:cs typeface="Times New Roman" panose="02020603050405020304" pitchFamily="18" charset="0"/>
              </a:rPr>
              <a:t>Natural Hazards </a:t>
            </a:r>
          </a:p>
          <a:p>
            <a:pPr algn="ctr" defTabSz="7179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r-FR" sz="825" b="1" kern="0" dirty="0">
                <a:solidFill>
                  <a:srgbClr val="6666FF"/>
                </a:solidFill>
                <a:latin typeface="Arial" panose="020B0604020202020204" pitchFamily="34" charset="0"/>
                <a:ea typeface="굴림" pitchFamily="50" charset="-127"/>
                <a:cs typeface="Times New Roman" panose="02020603050405020304" pitchFamily="18" charset="0"/>
              </a:rPr>
              <a:t>and Climate </a:t>
            </a:r>
          </a:p>
          <a:p>
            <a:pPr algn="ctr" defTabSz="7179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r-FR" sz="825" b="1" kern="0" dirty="0">
                <a:solidFill>
                  <a:srgbClr val="6666FF"/>
                </a:solidFill>
                <a:latin typeface="Arial" panose="020B0604020202020204" pitchFamily="34" charset="0"/>
                <a:ea typeface="굴림" pitchFamily="50" charset="-127"/>
                <a:cs typeface="Times New Roman" panose="02020603050405020304" pitchFamily="18" charset="0"/>
              </a:rPr>
              <a:t>Change/Variability</a:t>
            </a:r>
          </a:p>
          <a:p>
            <a:pPr algn="ctr" defTabSz="7179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r-FR" sz="825" b="1" kern="0" dirty="0">
                <a:solidFill>
                  <a:srgbClr val="6666FF"/>
                </a:solidFill>
                <a:latin typeface="Arial" panose="020B0604020202020204" pitchFamily="34" charset="0"/>
                <a:ea typeface="굴림" pitchFamily="50" charset="-127"/>
                <a:cs typeface="Times New Roman" panose="02020603050405020304" pitchFamily="18" charset="0"/>
              </a:rPr>
              <a:t>In Agriculture</a:t>
            </a:r>
          </a:p>
          <a:p>
            <a:pPr algn="ctr" defTabSz="7179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altLang="fr-FR" sz="825" b="1" kern="0" dirty="0">
              <a:solidFill>
                <a:srgbClr val="6666FF"/>
              </a:solidFill>
              <a:latin typeface="Arial" panose="020B0604020202020204" pitchFamily="34" charset="0"/>
              <a:ea typeface="굴림" pitchFamily="50" charset="-127"/>
              <a:cs typeface="Times New Roman" panose="02020603050405020304" pitchFamily="18" charset="0"/>
            </a:endParaRPr>
          </a:p>
          <a:p>
            <a:pPr algn="ctr" defTabSz="7179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r-FR" sz="675" b="1" kern="0" dirty="0">
                <a:solidFill>
                  <a:srgbClr val="6666FF"/>
                </a:solidFill>
                <a:latin typeface="Arial" panose="020B0604020202020204" pitchFamily="34" charset="0"/>
                <a:ea typeface="굴림" pitchFamily="50" charset="-127"/>
                <a:cs typeface="Times New Roman" panose="02020603050405020304" pitchFamily="18" charset="0"/>
              </a:rPr>
              <a:t>Chair: R. Stone </a:t>
            </a:r>
          </a:p>
          <a:p>
            <a:pPr algn="ctr" defTabSz="7179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r-FR" sz="675" b="1" kern="0" dirty="0">
                <a:solidFill>
                  <a:srgbClr val="6666FF"/>
                </a:solidFill>
                <a:latin typeface="Arial" panose="020B0604020202020204" pitchFamily="34" charset="0"/>
                <a:ea typeface="굴림" pitchFamily="50" charset="-127"/>
                <a:cs typeface="Times New Roman" panose="02020603050405020304" pitchFamily="18" charset="0"/>
              </a:rPr>
              <a:t>(Australia-RA V)</a:t>
            </a:r>
          </a:p>
          <a:p>
            <a:pPr algn="ctr" defTabSz="7179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r-FR" sz="675" b="1" kern="0" dirty="0">
                <a:solidFill>
                  <a:srgbClr val="6666FF"/>
                </a:solidFill>
                <a:latin typeface="Arial" panose="020B0604020202020204" pitchFamily="34" charset="0"/>
                <a:ea typeface="굴림" pitchFamily="50" charset="-127"/>
                <a:cs typeface="Times New Roman" panose="02020603050405020304" pitchFamily="18" charset="0"/>
              </a:rPr>
              <a:t>Co-chair: R. Desjardins </a:t>
            </a:r>
          </a:p>
          <a:p>
            <a:pPr algn="ctr" defTabSz="7179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r-FR" sz="675" b="1" kern="0" dirty="0">
                <a:solidFill>
                  <a:srgbClr val="6666FF"/>
                </a:solidFill>
                <a:latin typeface="Arial" panose="020B0604020202020204" pitchFamily="34" charset="0"/>
                <a:ea typeface="굴림" pitchFamily="50" charset="-127"/>
                <a:cs typeface="Times New Roman" panose="02020603050405020304" pitchFamily="18" charset="0"/>
              </a:rPr>
              <a:t>(Canada-RA IV)</a:t>
            </a:r>
            <a:endParaRPr lang="en-GB" altLang="fr-FR" sz="675" b="1" kern="0" dirty="0">
              <a:solidFill>
                <a:srgbClr val="008000"/>
              </a:solidFill>
              <a:latin typeface="Arial" panose="020B0604020202020204" pitchFamily="34" charset="0"/>
              <a:ea typeface="굴림" pitchFamily="50" charset="-127"/>
              <a:cs typeface="Times New Roman" panose="02020603050405020304" pitchFamily="18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9416319" y="1867969"/>
            <a:ext cx="978109" cy="1253426"/>
          </a:xfrm>
          <a:prstGeom prst="rect">
            <a:avLst/>
          </a:prstGeom>
          <a:solidFill>
            <a:srgbClr val="A2FFD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63500">
              <a:srgbClr val="2D2D8A">
                <a:satMod val="175000"/>
                <a:alpha val="40000"/>
              </a:srgbClr>
            </a:glow>
          </a:effectLst>
        </p:spPr>
        <p:txBody>
          <a:bodyPr wrap="none" lIns="66308" tIns="33154" rIns="66308" bIns="33154" anchor="ctr"/>
          <a:lstStyle>
            <a:lvl1pPr defTabSz="957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2625" indent="-263525" defTabSz="957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49338" indent="-209550" defTabSz="957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70025" indent="-211138" defTabSz="957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89125" indent="-209550" defTabSz="957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46325" indent="-20955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03525" indent="-20955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60725" indent="-20955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17925" indent="-20955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7179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r-FR" sz="825" b="1" kern="0" dirty="0">
                <a:solidFill>
                  <a:srgbClr val="CC0000"/>
                </a:solidFill>
                <a:latin typeface="Arial" panose="020B0604020202020204" pitchFamily="34" charset="0"/>
                <a:ea typeface="굴림" pitchFamily="50" charset="-127"/>
                <a:cs typeface="Times New Roman" panose="02020603050405020304" pitchFamily="18" charset="0"/>
              </a:rPr>
              <a:t>FA 4</a:t>
            </a:r>
            <a:endParaRPr lang="en-GB" altLang="fr-FR" sz="825" b="1" kern="0" dirty="0">
              <a:solidFill>
                <a:srgbClr val="6666FF"/>
              </a:solidFill>
              <a:latin typeface="Arial" panose="020B0604020202020204" pitchFamily="34" charset="0"/>
              <a:ea typeface="굴림" pitchFamily="50" charset="-127"/>
              <a:cs typeface="Times New Roman" panose="02020603050405020304" pitchFamily="18" charset="0"/>
            </a:endParaRPr>
          </a:p>
          <a:p>
            <a:pPr algn="ctr" defTabSz="7179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r-FR" sz="825" b="1" kern="0" dirty="0">
                <a:solidFill>
                  <a:srgbClr val="6666FF"/>
                </a:solidFill>
                <a:latin typeface="Arial" panose="020B0604020202020204" pitchFamily="34" charset="0"/>
                <a:ea typeface="굴림" pitchFamily="50" charset="-127"/>
                <a:cs typeface="Times New Roman" panose="02020603050405020304" pitchFamily="18" charset="0"/>
              </a:rPr>
              <a:t>Capacity </a:t>
            </a:r>
          </a:p>
          <a:p>
            <a:pPr algn="ctr" defTabSz="7179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r-FR" sz="825" b="1" kern="0" dirty="0">
                <a:solidFill>
                  <a:srgbClr val="6666FF"/>
                </a:solidFill>
                <a:latin typeface="Arial" panose="020B0604020202020204" pitchFamily="34" charset="0"/>
                <a:ea typeface="굴림" pitchFamily="50" charset="-127"/>
                <a:cs typeface="Times New Roman" panose="02020603050405020304" pitchFamily="18" charset="0"/>
              </a:rPr>
              <a:t>Development in </a:t>
            </a:r>
          </a:p>
          <a:p>
            <a:pPr algn="ctr" defTabSz="7179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r-FR" sz="825" b="1" kern="0" dirty="0">
                <a:solidFill>
                  <a:srgbClr val="6666FF"/>
                </a:solidFill>
                <a:latin typeface="Arial" panose="020B0604020202020204" pitchFamily="34" charset="0"/>
                <a:ea typeface="굴림" pitchFamily="50" charset="-127"/>
                <a:cs typeface="Times New Roman" panose="02020603050405020304" pitchFamily="18" charset="0"/>
              </a:rPr>
              <a:t>Agricultural </a:t>
            </a:r>
          </a:p>
          <a:p>
            <a:pPr algn="ctr" defTabSz="7179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r-FR" sz="825" b="1" kern="0" dirty="0">
                <a:solidFill>
                  <a:srgbClr val="6666FF"/>
                </a:solidFill>
                <a:latin typeface="Arial" panose="020B0604020202020204" pitchFamily="34" charset="0"/>
                <a:ea typeface="굴림" pitchFamily="50" charset="-127"/>
                <a:cs typeface="Times New Roman" panose="02020603050405020304" pitchFamily="18" charset="0"/>
              </a:rPr>
              <a:t>Meteorology</a:t>
            </a:r>
          </a:p>
          <a:p>
            <a:pPr algn="ctr" defTabSz="7179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altLang="fr-FR" sz="825" b="1" kern="0" dirty="0">
              <a:solidFill>
                <a:srgbClr val="6666FF"/>
              </a:solidFill>
              <a:latin typeface="Arial" panose="020B0604020202020204" pitchFamily="34" charset="0"/>
              <a:ea typeface="굴림" pitchFamily="50" charset="-127"/>
              <a:cs typeface="Times New Roman" panose="02020603050405020304" pitchFamily="18" charset="0"/>
            </a:endParaRPr>
          </a:p>
          <a:p>
            <a:pPr algn="ctr" defTabSz="7179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r-FR" sz="675" b="1" kern="0" dirty="0">
                <a:solidFill>
                  <a:srgbClr val="6666FF"/>
                </a:solidFill>
                <a:latin typeface="Arial" panose="020B0604020202020204" pitchFamily="34" charset="0"/>
                <a:ea typeface="굴림" pitchFamily="50" charset="-127"/>
                <a:cs typeface="Times New Roman" panose="02020603050405020304" pitchFamily="18" charset="0"/>
              </a:rPr>
              <a:t>Chair: </a:t>
            </a:r>
            <a:r>
              <a:rPr lang="en-US" sz="675" b="1" kern="0" dirty="0">
                <a:solidFill>
                  <a:srgbClr val="6666FF"/>
                </a:solidFill>
                <a:latin typeface="Arial" panose="020B0604020202020204" pitchFamily="34" charset="0"/>
                <a:ea typeface="굴림" pitchFamily="50" charset="-127"/>
                <a:cs typeface="Times New Roman" panose="02020603050405020304" pitchFamily="18" charset="0"/>
              </a:rPr>
              <a:t>E. </a:t>
            </a:r>
            <a:r>
              <a:rPr lang="en-US" sz="675" b="1" kern="0" dirty="0" err="1">
                <a:solidFill>
                  <a:srgbClr val="6666FF"/>
                </a:solidFill>
                <a:latin typeface="Arial" panose="020B0604020202020204" pitchFamily="34" charset="0"/>
                <a:ea typeface="굴림" pitchFamily="50" charset="-127"/>
                <a:cs typeface="Times New Roman" panose="02020603050405020304" pitchFamily="18" charset="0"/>
              </a:rPr>
              <a:t>Mateescu</a:t>
            </a:r>
            <a:r>
              <a:rPr lang="en-US" sz="675" b="1" kern="0" dirty="0">
                <a:solidFill>
                  <a:srgbClr val="6666FF"/>
                </a:solidFill>
                <a:latin typeface="Arial" panose="020B0604020202020204" pitchFamily="34" charset="0"/>
                <a:ea typeface="굴림" pitchFamily="50" charset="-127"/>
                <a:cs typeface="Times New Roman" panose="02020603050405020304" pitchFamily="18" charset="0"/>
              </a:rPr>
              <a:t> </a:t>
            </a:r>
          </a:p>
          <a:p>
            <a:pPr algn="ctr" defTabSz="7179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75" b="1" kern="0" dirty="0">
                <a:solidFill>
                  <a:srgbClr val="6666FF"/>
                </a:solidFill>
                <a:latin typeface="Arial" panose="020B0604020202020204" pitchFamily="34" charset="0"/>
                <a:ea typeface="굴림" pitchFamily="50" charset="-127"/>
                <a:cs typeface="Times New Roman" panose="02020603050405020304" pitchFamily="18" charset="0"/>
              </a:rPr>
              <a:t>(Romania-RA VI)</a:t>
            </a:r>
          </a:p>
          <a:p>
            <a:pPr algn="ctr" defTabSz="7179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r-FR" sz="675" b="1" kern="0" dirty="0">
                <a:solidFill>
                  <a:srgbClr val="6666FF"/>
                </a:solidFill>
                <a:latin typeface="Arial" panose="020B0604020202020204" pitchFamily="34" charset="0"/>
                <a:ea typeface="굴림" pitchFamily="50" charset="-127"/>
                <a:cs typeface="Times New Roman" panose="02020603050405020304" pitchFamily="18" charset="0"/>
              </a:rPr>
              <a:t>Co-chair: </a:t>
            </a:r>
            <a:r>
              <a:rPr lang="en-US" sz="675" b="1" kern="0" dirty="0">
                <a:solidFill>
                  <a:srgbClr val="6666FF"/>
                </a:solidFill>
                <a:latin typeface="Arial" panose="020B0604020202020204" pitchFamily="34" charset="0"/>
                <a:ea typeface="굴림" pitchFamily="50" charset="-127"/>
                <a:cs typeface="Times New Roman" panose="02020603050405020304" pitchFamily="18" charset="0"/>
              </a:rPr>
              <a:t>J. </a:t>
            </a:r>
            <a:r>
              <a:rPr lang="en-US" sz="675" b="1" kern="0" dirty="0" err="1">
                <a:solidFill>
                  <a:srgbClr val="6666FF"/>
                </a:solidFill>
                <a:latin typeface="Arial" panose="020B0604020202020204" pitchFamily="34" charset="0"/>
                <a:ea typeface="굴림" pitchFamily="50" charset="-127"/>
                <a:cs typeface="Times New Roman" panose="02020603050405020304" pitchFamily="18" charset="0"/>
              </a:rPr>
              <a:t>Ukeje</a:t>
            </a:r>
            <a:r>
              <a:rPr lang="en-US" sz="675" b="1" kern="0" dirty="0">
                <a:solidFill>
                  <a:srgbClr val="6666FF"/>
                </a:solidFill>
                <a:latin typeface="Arial" panose="020B0604020202020204" pitchFamily="34" charset="0"/>
                <a:ea typeface="굴림" pitchFamily="50" charset="-127"/>
                <a:cs typeface="Times New Roman" panose="02020603050405020304" pitchFamily="18" charset="0"/>
              </a:rPr>
              <a:t> </a:t>
            </a:r>
          </a:p>
          <a:p>
            <a:pPr algn="ctr" defTabSz="7179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75" b="1" kern="0" dirty="0">
                <a:solidFill>
                  <a:srgbClr val="6666FF"/>
                </a:solidFill>
                <a:latin typeface="Arial" panose="020B0604020202020204" pitchFamily="34" charset="0"/>
                <a:ea typeface="굴림" pitchFamily="50" charset="-127"/>
                <a:cs typeface="Times New Roman" panose="02020603050405020304" pitchFamily="18" charset="0"/>
              </a:rPr>
              <a:t>(Nigeria-RA I)</a:t>
            </a:r>
            <a:endParaRPr lang="en-GB" altLang="fr-FR" sz="675" b="1" kern="0" dirty="0">
              <a:solidFill>
                <a:srgbClr val="6666FF"/>
              </a:solidFill>
              <a:latin typeface="Arial" panose="020B0604020202020204" pitchFamily="34" charset="0"/>
              <a:ea typeface="굴림" pitchFamily="50" charset="-127"/>
              <a:cs typeface="Times New Roman" panose="02020603050405020304" pitchFamily="18" charset="0"/>
            </a:endParaRP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6793427" y="1778945"/>
            <a:ext cx="0" cy="5495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glow rad="63500">
              <a:srgbClr val="2D2D8A">
                <a:satMod val="175000"/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CH" sz="1050" kern="0">
              <a:solidFill>
                <a:srgbClr val="000000"/>
              </a:solidFill>
              <a:latin typeface="Arial" panose="020B0604020202020204" pitchFamily="34" charset="0"/>
              <a:ea typeface="굴림" pitchFamily="50" charset="-127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1567249" y="1604036"/>
            <a:ext cx="4843848" cy="10939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sz="1400" b="1" i="1" kern="0" dirty="0">
                <a:latin typeface="Century Gothic" pitchFamily="34" charset="0"/>
              </a:rPr>
              <a:t>for efficient, effective &amp; on-time supports to emerging </a:t>
            </a:r>
          </a:p>
          <a:p>
            <a:pPr>
              <a:defRPr/>
            </a:pPr>
            <a:r>
              <a:rPr lang="en-US" sz="1400" b="1" i="1" kern="0" dirty="0">
                <a:latin typeface="Century Gothic" pitchFamily="34" charset="0"/>
              </a:rPr>
              <a:t>     requirements from UN, WMO, Members, Partners</a:t>
            </a:r>
          </a:p>
          <a:p>
            <a:pPr>
              <a:defRPr/>
            </a:pPr>
            <a:r>
              <a:rPr lang="en-US" sz="1400" b="1" i="1" kern="0" dirty="0">
                <a:latin typeface="Century Gothic" pitchFamily="34" charset="0"/>
              </a:rPr>
              <a:t>through Synergy build-up by leveraging available </a:t>
            </a:r>
          </a:p>
          <a:p>
            <a:pPr>
              <a:defRPr/>
            </a:pPr>
            <a:r>
              <a:rPr lang="en-US" sz="1400" b="1" i="1" kern="0" dirty="0">
                <a:latin typeface="Century Gothic" pitchFamily="34" charset="0"/>
              </a:rPr>
              <a:t>     resources and legacy systems</a:t>
            </a:r>
          </a:p>
          <a:p>
            <a:pPr>
              <a:tabLst>
                <a:tab pos="355600" algn="l"/>
              </a:tabLst>
              <a:defRPr/>
            </a:pPr>
            <a:endParaRPr lang="en-US" sz="200" b="1" i="1" kern="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30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0D82B8F-5306-4B42-BDF1-049AFB9B9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A0D82B8F-5306-4B42-BDF1-049AFB9B9E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915D88-3FBB-4A17-A153-DED38547E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C3915D88-3FBB-4A17-A153-DED38547E2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579D06-8AB5-4609-9554-58B828CD8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dgm id="{C2579D06-8AB5-4609-9554-58B828CD80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83BB4D-4F09-489A-8CC1-0E6117364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3283BB4D-4F09-489A-8CC1-0E61173646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DD1B4A-F43E-4783-A493-DB804E69A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3EDD1B4A-F43E-4783-A493-DB804E69AE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F0A2D3-4067-4CDA-9CEE-F531A29924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F2F0A2D3-4067-4CDA-9CEE-F531A29924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D62A3E-3D39-42E2-9D3D-F36E3FEB6C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42D62A3E-3D39-42E2-9D3D-F36E3FEB6C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8847F93-F847-41CA-A04C-A444F1B9D6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>
                                            <p:graphicEl>
                                              <a:dgm id="{68847F93-F847-41CA-A04C-A444F1B9D6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F41158-5B27-4E3F-8A85-206A620349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D1F41158-5B27-4E3F-8A85-206A620349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8329255-F0B2-43F8-BDC4-FCC3CD0162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C8329255-F0B2-43F8-BDC4-FCC3CD0162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0C46D3B-DC65-414C-B183-636F34ADB0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">
                                            <p:graphicEl>
                                              <a:dgm id="{20C46D3B-DC65-414C-B183-636F34ADB0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1B1E69-B27F-48C1-9D13-B614486DF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6">
                                            <p:graphicEl>
                                              <a:dgm id="{D51B1E69-B27F-48C1-9D13-B614486DFA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Graphic spid="6" grpId="0">
        <p:bldSub>
          <a:bldDgm bld="lvlOne"/>
        </p:bldSub>
      </p:bldGraphic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2013335" y="4881699"/>
            <a:ext cx="4536504" cy="12234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57175" indent="-2571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v"/>
              <a:defRPr/>
            </a:pPr>
            <a:r>
              <a:rPr kumimoji="1" lang="en-US" altLang="ko-KR" sz="1050" kern="0" dirty="0">
                <a:solidFill>
                  <a:srgbClr val="00206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Global Federation of </a:t>
            </a:r>
            <a:r>
              <a:rPr kumimoji="1" lang="en-US" altLang="ko-KR" sz="1050" kern="0" dirty="0" err="1">
                <a:solidFill>
                  <a:srgbClr val="00206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AgMet</a:t>
            </a:r>
            <a:r>
              <a:rPr kumimoji="1" lang="en-US" altLang="ko-KR" sz="1050" kern="0" dirty="0">
                <a:solidFill>
                  <a:srgbClr val="00206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 Society (</a:t>
            </a:r>
            <a:r>
              <a:rPr kumimoji="1" lang="en-US" altLang="ko-KR" sz="1050" b="1" kern="0" dirty="0">
                <a:solidFill>
                  <a:srgbClr val="FF000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GFAMS</a:t>
            </a:r>
            <a:r>
              <a:rPr kumimoji="1" lang="en-US" altLang="ko-KR" sz="1050" kern="0" dirty="0">
                <a:solidFill>
                  <a:srgbClr val="00206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kumimoji="1" lang="en-US" altLang="ko-KR" sz="1050" b="1" kern="0" dirty="0">
                <a:solidFill>
                  <a:srgbClr val="00206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UIP, </a:t>
            </a:r>
            <a:r>
              <a:rPr kumimoji="1" lang="en-US" altLang="ko-KR" sz="1050" kern="0" dirty="0">
                <a:solidFill>
                  <a:srgbClr val="00206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RMP</a:t>
            </a:r>
          </a:p>
          <a:p>
            <a:pPr marL="257175" indent="-2571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v"/>
              <a:defRPr/>
            </a:pPr>
            <a:r>
              <a:rPr kumimoji="1" lang="en-US" altLang="ko-KR" sz="1050" kern="0" dirty="0">
                <a:solidFill>
                  <a:srgbClr val="00206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Global Center of Research, Excellency in </a:t>
            </a:r>
            <a:r>
              <a:rPr kumimoji="1" lang="en-US" altLang="ko-KR" sz="1050" kern="0" dirty="0" err="1">
                <a:solidFill>
                  <a:srgbClr val="00206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AgMet</a:t>
            </a:r>
            <a:r>
              <a:rPr kumimoji="1" lang="en-US" altLang="ko-KR" sz="1050" kern="0" dirty="0">
                <a:solidFill>
                  <a:srgbClr val="00206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kumimoji="1" lang="en-US" altLang="ko-KR" sz="1050" b="1" kern="0" dirty="0">
                <a:solidFill>
                  <a:srgbClr val="FF000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GCREAM</a:t>
            </a:r>
            <a:r>
              <a:rPr kumimoji="1" lang="en-US" altLang="ko-KR" sz="1050" kern="0" dirty="0">
                <a:solidFill>
                  <a:srgbClr val="00206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kumimoji="1" lang="en-US" altLang="ko-KR" sz="1050" b="1" kern="0" dirty="0">
                <a:solidFill>
                  <a:srgbClr val="00206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CD</a:t>
            </a:r>
          </a:p>
          <a:p>
            <a:pPr marL="257175" indent="-2571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v"/>
              <a:defRPr/>
            </a:pPr>
            <a:r>
              <a:rPr kumimoji="1" lang="en-US" altLang="ko-KR" sz="1050" kern="0" dirty="0">
                <a:solidFill>
                  <a:srgbClr val="00206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Global </a:t>
            </a:r>
            <a:r>
              <a:rPr kumimoji="1" lang="en-US" altLang="ko-KR" sz="1050" kern="0" dirty="0" err="1">
                <a:solidFill>
                  <a:srgbClr val="00206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AgMet</a:t>
            </a:r>
            <a:r>
              <a:rPr kumimoji="1" lang="en-US" altLang="ko-KR" sz="1050" kern="0" dirty="0">
                <a:solidFill>
                  <a:srgbClr val="00206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 Pilot Projects (</a:t>
            </a:r>
            <a:r>
              <a:rPr kumimoji="1" lang="en-US" altLang="ko-KR" sz="1050" kern="0" dirty="0">
                <a:solidFill>
                  <a:srgbClr val="FF000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GAMPP</a:t>
            </a:r>
            <a:r>
              <a:rPr kumimoji="1" lang="en-US" altLang="ko-KR" sz="1050" kern="0" dirty="0">
                <a:solidFill>
                  <a:srgbClr val="00206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kumimoji="1" lang="en-US" altLang="ko-KR" sz="1050" b="1" kern="0" dirty="0">
                <a:solidFill>
                  <a:srgbClr val="00206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RMP</a:t>
            </a:r>
            <a:r>
              <a:rPr kumimoji="1" lang="en-US" altLang="ko-KR" sz="1050" kern="0" dirty="0">
                <a:solidFill>
                  <a:srgbClr val="00206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, CD</a:t>
            </a:r>
          </a:p>
          <a:p>
            <a:pPr marL="257175" indent="-2571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v"/>
              <a:defRPr/>
            </a:pPr>
            <a:r>
              <a:rPr kumimoji="1" lang="en-US" altLang="ko-KR" sz="1050" kern="0" dirty="0">
                <a:solidFill>
                  <a:srgbClr val="00206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Global </a:t>
            </a:r>
            <a:r>
              <a:rPr kumimoji="1" lang="en-US" altLang="ko-KR" sz="1050" kern="0" dirty="0" err="1">
                <a:solidFill>
                  <a:srgbClr val="00206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AgMet</a:t>
            </a:r>
            <a:r>
              <a:rPr kumimoji="1" lang="en-US" altLang="ko-KR" sz="1050" kern="0" dirty="0">
                <a:solidFill>
                  <a:srgbClr val="00206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 Outlook System (</a:t>
            </a:r>
            <a:r>
              <a:rPr kumimoji="1" lang="en-US" altLang="ko-KR" sz="1050" kern="0" dirty="0">
                <a:solidFill>
                  <a:srgbClr val="FF000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GAMOS</a:t>
            </a:r>
            <a:r>
              <a:rPr kumimoji="1" lang="en-US" altLang="ko-KR" sz="1050" kern="0" dirty="0">
                <a:solidFill>
                  <a:srgbClr val="00206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kumimoji="1" lang="en-US" altLang="ko-KR" sz="1050" b="1" kern="0" dirty="0">
                <a:solidFill>
                  <a:srgbClr val="FF000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GAPON</a:t>
            </a:r>
            <a:r>
              <a:rPr kumimoji="1" lang="en-US" altLang="ko-KR" sz="1050" kern="0" dirty="0">
                <a:solidFill>
                  <a:srgbClr val="FF000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1" lang="en-US" altLang="ko-KR" sz="1050" kern="0" dirty="0">
                <a:solidFill>
                  <a:srgbClr val="00206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OBS, </a:t>
            </a:r>
            <a:r>
              <a:rPr kumimoji="1" lang="en-US" altLang="ko-KR" sz="1050" b="1" kern="0" dirty="0">
                <a:solidFill>
                  <a:srgbClr val="00206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RMP</a:t>
            </a:r>
          </a:p>
          <a:p>
            <a:pPr marL="257175" indent="-2571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v"/>
              <a:defRPr/>
            </a:pPr>
            <a:r>
              <a:rPr kumimoji="1" lang="en-US" altLang="ko-KR" sz="1050" kern="0" dirty="0">
                <a:solidFill>
                  <a:srgbClr val="00206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WAMIS next phase (</a:t>
            </a:r>
            <a:r>
              <a:rPr kumimoji="1" lang="en-US" altLang="ko-KR" sz="1050" b="1" kern="0" dirty="0">
                <a:solidFill>
                  <a:srgbClr val="FF000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WAMIS II</a:t>
            </a:r>
            <a:r>
              <a:rPr kumimoji="1" lang="en-US" altLang="ko-KR" sz="1050" kern="0" dirty="0">
                <a:solidFill>
                  <a:srgbClr val="00206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kumimoji="1" lang="en-US" altLang="ko-KR" sz="1050" b="1" kern="0" dirty="0">
                <a:solidFill>
                  <a:srgbClr val="00206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CSIS</a:t>
            </a:r>
            <a:r>
              <a:rPr kumimoji="1" lang="en-US" altLang="ko-KR" sz="1050" kern="0" dirty="0">
                <a:solidFill>
                  <a:srgbClr val="00206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, UIP</a:t>
            </a:r>
          </a:p>
          <a:p>
            <a:pPr lv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defRPr/>
            </a:pPr>
            <a:r>
              <a:rPr kumimoji="1" lang="en-US" altLang="ko-KR" sz="1050" kern="0" dirty="0">
                <a:solidFill>
                  <a:srgbClr val="00206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      </a:t>
            </a:r>
            <a:r>
              <a:rPr kumimoji="1" lang="en-US" altLang="ko-KR" sz="1050" kern="0" dirty="0">
                <a:solidFill>
                  <a:srgbClr val="FFFFFF">
                    <a:lumMod val="50000"/>
                  </a:srgbClr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- World </a:t>
            </a:r>
            <a:r>
              <a:rPr kumimoji="1" lang="en-US" altLang="ko-KR" sz="1050" kern="0" dirty="0" err="1">
                <a:solidFill>
                  <a:srgbClr val="FFFFFF">
                    <a:lumMod val="50000"/>
                  </a:srgbClr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AgroMeteorological</a:t>
            </a:r>
            <a:r>
              <a:rPr kumimoji="1" lang="en-US" altLang="ko-KR" sz="1050" kern="0" dirty="0">
                <a:solidFill>
                  <a:srgbClr val="FFFFFF">
                    <a:lumMod val="50000"/>
                  </a:srgbClr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 Information Service</a:t>
            </a: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 rot="16829964">
            <a:off x="6520597" y="1123161"/>
            <a:ext cx="2998480" cy="431354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211" y="9017"/>
                </a:moveTo>
                <a:cubicBezTo>
                  <a:pt x="17387" y="5591"/>
                  <a:pt x="14323" y="3177"/>
                  <a:pt x="10800" y="3177"/>
                </a:cubicBezTo>
                <a:cubicBezTo>
                  <a:pt x="6589" y="3177"/>
                  <a:pt x="3177" y="6589"/>
                  <a:pt x="3177" y="10800"/>
                </a:cubicBezTo>
                <a:cubicBezTo>
                  <a:pt x="3177" y="15010"/>
                  <a:pt x="6589" y="18423"/>
                  <a:pt x="10800" y="18423"/>
                </a:cubicBezTo>
                <a:cubicBezTo>
                  <a:pt x="12078" y="18423"/>
                  <a:pt x="13336" y="18101"/>
                  <a:pt x="14457" y="17488"/>
                </a:cubicBezTo>
                <a:lnTo>
                  <a:pt x="15982" y="20275"/>
                </a:lnTo>
                <a:cubicBezTo>
                  <a:pt x="14393" y="21144"/>
                  <a:pt x="12611" y="21599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5791" y="-1"/>
                  <a:pt x="20132" y="3420"/>
                  <a:pt x="21300" y="8274"/>
                </a:cubicBezTo>
                <a:lnTo>
                  <a:pt x="23925" y="7642"/>
                </a:lnTo>
                <a:lnTo>
                  <a:pt x="20759" y="12815"/>
                </a:lnTo>
                <a:lnTo>
                  <a:pt x="15586" y="9648"/>
                </a:lnTo>
                <a:lnTo>
                  <a:pt x="18211" y="9017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xtLst/>
        </p:spPr>
        <p:txBody>
          <a:bodyPr wrap="none" anchor="ctr"/>
          <a:lstStyle/>
          <a:p>
            <a:pPr defTabSz="33694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ko-KR" altLang="en-US" b="1">
              <a:solidFill>
                <a:srgbClr val="FFFFFF"/>
              </a:solidFill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6903309" y="2437051"/>
            <a:ext cx="2298367" cy="1791937"/>
          </a:xfrm>
          <a:prstGeom prst="ellipse">
            <a:avLst/>
          </a:prstGeom>
          <a:noFill/>
          <a:ln w="76200">
            <a:solidFill>
              <a:srgbClr val="00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33694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ko-KR" altLang="en-US" sz="1050" b="1" kern="0">
              <a:solidFill>
                <a:srgbClr val="FFFFFF"/>
              </a:solidFill>
              <a:latin typeface="Century Gothic" pitchFamily="34" charset="0"/>
              <a:ea typeface="바탕" pitchFamily="18" charset="-127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5932540" y="1420675"/>
            <a:ext cx="1334691" cy="1179910"/>
          </a:xfrm>
          <a:prstGeom prst="ellipse">
            <a:avLst/>
          </a:prstGeom>
          <a:noFill/>
          <a:ln w="76200">
            <a:solidFill>
              <a:srgbClr val="00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33694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ko-KR" altLang="en-US" sz="1050" b="1">
              <a:solidFill>
                <a:srgbClr val="FFFFFF"/>
              </a:solidFill>
              <a:latin typeface="Century Gothic" pitchFamily="34" charset="0"/>
              <a:ea typeface="바탕" pitchFamily="18" charset="-127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8947202" y="1520687"/>
            <a:ext cx="1250156" cy="1179910"/>
          </a:xfrm>
          <a:prstGeom prst="ellipse">
            <a:avLst/>
          </a:prstGeom>
          <a:noFill/>
          <a:ln w="76200">
            <a:solidFill>
              <a:srgbClr val="3333CC">
                <a:lumMod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33694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ko-KR" altLang="en-US" sz="1050" b="1" kern="0">
              <a:solidFill>
                <a:srgbClr val="FFFFFF"/>
              </a:solidFill>
              <a:latin typeface="Century Gothic" pitchFamily="34" charset="0"/>
              <a:ea typeface="굴림" pitchFamily="50" charset="-127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8631688" y="4000759"/>
            <a:ext cx="1248965" cy="1138238"/>
          </a:xfrm>
          <a:prstGeom prst="ellipse">
            <a:avLst/>
          </a:prstGeom>
          <a:noFill/>
          <a:ln w="76200">
            <a:solidFill>
              <a:srgbClr val="3333CC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33694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ko-KR" altLang="en-US" sz="1050" b="1" kern="0">
              <a:solidFill>
                <a:srgbClr val="FFFFFF"/>
              </a:solidFill>
              <a:latin typeface="Century Gothic" pitchFamily="34" charset="0"/>
              <a:ea typeface="굴림" pitchFamily="50" charset="-127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5607500" y="3526892"/>
            <a:ext cx="1248965" cy="1179909"/>
          </a:xfrm>
          <a:prstGeom prst="ellipse">
            <a:avLst/>
          </a:prstGeom>
          <a:noFill/>
          <a:ln w="76200">
            <a:solidFill>
              <a:srgbClr val="2D2DB9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33694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ko-KR" altLang="en-US" sz="1050" b="1" kern="0">
              <a:solidFill>
                <a:srgbClr val="FFFFFF"/>
              </a:solidFill>
              <a:latin typeface="Century Gothic" pitchFamily="34" charset="0"/>
              <a:ea typeface="굴림" pitchFamily="50" charset="-127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8739513" y="4323498"/>
            <a:ext cx="115961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9pPr>
          </a:lstStyle>
          <a:p>
            <a:pPr defTabSz="336947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kumimoji="0" lang="en-GB" altLang="ko-KR" sz="1050" b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Observations &amp;</a:t>
            </a:r>
          </a:p>
          <a:p>
            <a:pPr defTabSz="336947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kumimoji="0" lang="en-GB" altLang="ko-KR" sz="1050" b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Monitoring</a:t>
            </a:r>
          </a:p>
          <a:p>
            <a:pPr algn="ctr" defTabSz="336947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kumimoji="0" lang="en-GB" altLang="ko-KR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 (OBS)</a:t>
            </a:r>
            <a:endParaRPr kumimoji="0" lang="en-GB" altLang="ko-KR" sz="105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 pitchFamily="34" charset="0"/>
            </a:endParaRPr>
          </a:p>
          <a:p>
            <a:pPr defTabSz="336947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kumimoji="0" lang="en-GB" altLang="ko-KR" sz="1050" b="1" dirty="0">
              <a:solidFill>
                <a:srgbClr val="00000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499152" y="3742934"/>
            <a:ext cx="1512094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9pPr>
          </a:lstStyle>
          <a:p>
            <a:pPr algn="ctr" defTabSz="336947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kumimoji="0" lang="en-GB" altLang="ko-KR" sz="900" b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  </a:t>
            </a:r>
            <a:r>
              <a:rPr kumimoji="0" lang="en-GB" altLang="ko-KR" sz="1050" b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Research, </a:t>
            </a:r>
          </a:p>
          <a:p>
            <a:pPr algn="ctr" defTabSz="336947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kumimoji="0" lang="en-GB" altLang="ko-KR" sz="1050" b="1" dirty="0" err="1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Modeling</a:t>
            </a:r>
            <a:r>
              <a:rPr kumimoji="0" lang="en-GB" altLang="ko-KR" sz="1050" b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 and</a:t>
            </a:r>
          </a:p>
          <a:p>
            <a:pPr algn="ctr" defTabSz="336947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kumimoji="0" lang="en-GB" altLang="ko-KR" sz="1050" b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 Prediction</a:t>
            </a:r>
          </a:p>
          <a:p>
            <a:pPr algn="ctr" defTabSz="336947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kumimoji="0" lang="en-GB" altLang="ko-KR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(RMP)</a:t>
            </a:r>
            <a:br>
              <a:rPr kumimoji="0" lang="en-GB" altLang="ko-KR" sz="750" b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</a:br>
            <a:r>
              <a:rPr kumimoji="0" lang="en-GB" altLang="ko-KR" sz="750" b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 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9117461" y="1763576"/>
            <a:ext cx="9715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336947" eaLnBrk="0" hangingPunct="0">
              <a:spcBef>
                <a:spcPct val="50000"/>
              </a:spcBef>
              <a:buClr>
                <a:srgbClr val="000000"/>
              </a:buClr>
              <a:buSzPct val="100000"/>
              <a:defRPr/>
            </a:pPr>
            <a:r>
              <a:rPr lang="en-GB" sz="1050" b="1" dirty="0">
                <a:solidFill>
                  <a:srgbClr val="000000"/>
                </a:solidFill>
                <a:latin typeface="Century Gothic" pitchFamily="34" charset="0"/>
                <a:ea typeface="굴림" charset="-127"/>
                <a:cs typeface="Arial" charset="0"/>
              </a:rPr>
              <a:t>Climate User Interface</a:t>
            </a:r>
            <a:br>
              <a:rPr lang="en-GB" sz="1050" b="1" dirty="0">
                <a:solidFill>
                  <a:srgbClr val="000000"/>
                </a:solidFill>
                <a:latin typeface="Century Gothic" pitchFamily="34" charset="0"/>
                <a:ea typeface="굴림" charset="-127"/>
                <a:cs typeface="Arial" charset="0"/>
              </a:rPr>
            </a:br>
            <a:r>
              <a:rPr lang="en-GB" sz="1050" b="1" dirty="0">
                <a:solidFill>
                  <a:srgbClr val="000000"/>
                </a:solidFill>
                <a:latin typeface="Century Gothic" pitchFamily="34" charset="0"/>
                <a:ea typeface="굴림" charset="-127"/>
                <a:cs typeface="Arial" charset="0"/>
              </a:rPr>
              <a:t>Programme</a:t>
            </a:r>
          </a:p>
          <a:p>
            <a:pPr algn="ctr" defTabSz="336947" eaLnBrk="0" hangingPunct="0">
              <a:spcBef>
                <a:spcPct val="50000"/>
              </a:spcBef>
              <a:buClr>
                <a:srgbClr val="000000"/>
              </a:buClr>
              <a:buSzPct val="100000"/>
              <a:defRPr/>
            </a:pPr>
            <a:r>
              <a:rPr lang="en-GB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굴림" charset="-127"/>
                <a:cs typeface="Arial" charset="0"/>
              </a:rPr>
              <a:t>(UIP)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5876581" y="1737382"/>
            <a:ext cx="1512446" cy="773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336947" eaLnBrk="0" hangingPunct="0">
              <a:spcBef>
                <a:spcPct val="50000"/>
              </a:spcBef>
              <a:buClr>
                <a:srgbClr val="000000"/>
              </a:buClr>
              <a:buSzPct val="100000"/>
              <a:defRPr/>
            </a:pPr>
            <a:r>
              <a:rPr lang="en-GB" sz="1050" b="1" dirty="0">
                <a:solidFill>
                  <a:srgbClr val="000000"/>
                </a:solidFill>
                <a:latin typeface="Century Gothic" pitchFamily="34" charset="0"/>
                <a:ea typeface="굴림" charset="-127"/>
                <a:cs typeface="Arial" charset="0"/>
              </a:rPr>
              <a:t>Climate Services </a:t>
            </a:r>
          </a:p>
          <a:p>
            <a:pPr algn="ctr" defTabSz="336947" eaLnBrk="0" hangingPunct="0">
              <a:spcBef>
                <a:spcPct val="50000"/>
              </a:spcBef>
              <a:buClr>
                <a:srgbClr val="000000"/>
              </a:buClr>
              <a:buSzPct val="100000"/>
              <a:defRPr/>
            </a:pPr>
            <a:r>
              <a:rPr lang="en-GB" sz="1050" b="1" dirty="0">
                <a:solidFill>
                  <a:srgbClr val="000000"/>
                </a:solidFill>
                <a:latin typeface="Century Gothic" pitchFamily="34" charset="0"/>
                <a:ea typeface="굴림" charset="-127"/>
                <a:cs typeface="Arial" charset="0"/>
              </a:rPr>
              <a:t>Information Systems</a:t>
            </a:r>
          </a:p>
          <a:p>
            <a:pPr algn="ctr" defTabSz="336947" eaLnBrk="0" hangingPunct="0">
              <a:spcBef>
                <a:spcPct val="50000"/>
              </a:spcBef>
              <a:buClr>
                <a:srgbClr val="000000"/>
              </a:buClr>
              <a:buSzPct val="100000"/>
              <a:defRPr/>
            </a:pPr>
            <a:r>
              <a:rPr lang="en-GB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굴림" charset="-127"/>
                <a:cs typeface="Arial" charset="0"/>
              </a:rPr>
              <a:t>(CSIS)</a:t>
            </a:r>
          </a:p>
        </p:txBody>
      </p:sp>
      <p:sp>
        <p:nvSpPr>
          <p:cNvPr id="14" name="AutoShape 18"/>
          <p:cNvSpPr>
            <a:spLocks noChangeArrowheads="1"/>
          </p:cNvSpPr>
          <p:nvPr/>
        </p:nvSpPr>
        <p:spPr bwMode="auto">
          <a:xfrm rot="18995461">
            <a:off x="8718918" y="3780596"/>
            <a:ext cx="333375" cy="636984"/>
          </a:xfrm>
          <a:prstGeom prst="upDownArrow">
            <a:avLst>
              <a:gd name="adj1" fmla="val 50000"/>
              <a:gd name="adj2" fmla="val 49926"/>
            </a:avLst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33694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ko-KR" altLang="en-US" sz="1050" b="1">
              <a:solidFill>
                <a:srgbClr val="FFFFFF"/>
              </a:solidFill>
              <a:latin typeface="Century Gothic" pitchFamily="34" charset="0"/>
              <a:ea typeface="바탕" pitchFamily="18" charset="-127"/>
            </a:endParaRPr>
          </a:p>
        </p:txBody>
      </p:sp>
      <p:sp>
        <p:nvSpPr>
          <p:cNvPr id="15" name="AutoShape 19"/>
          <p:cNvSpPr>
            <a:spLocks noChangeArrowheads="1"/>
          </p:cNvSpPr>
          <p:nvPr/>
        </p:nvSpPr>
        <p:spPr bwMode="auto">
          <a:xfrm rot="19165863">
            <a:off x="7011092" y="2333067"/>
            <a:ext cx="332184" cy="620316"/>
          </a:xfrm>
          <a:prstGeom prst="upDownArrow">
            <a:avLst>
              <a:gd name="adj1" fmla="val 50000"/>
              <a:gd name="adj2" fmla="val 50039"/>
            </a:avLst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33694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ko-KR" altLang="en-US" sz="1050" b="1">
              <a:solidFill>
                <a:srgbClr val="FFFFFF"/>
              </a:solidFill>
              <a:latin typeface="Century Gothic" pitchFamily="34" charset="0"/>
              <a:ea typeface="바탕" pitchFamily="18" charset="-127"/>
            </a:endParaRPr>
          </a:p>
        </p:txBody>
      </p:sp>
      <p:sp>
        <p:nvSpPr>
          <p:cNvPr id="16" name="AutoShape 20"/>
          <p:cNvSpPr>
            <a:spLocks noChangeArrowheads="1"/>
          </p:cNvSpPr>
          <p:nvPr/>
        </p:nvSpPr>
        <p:spPr bwMode="auto">
          <a:xfrm rot="3580935">
            <a:off x="6808159" y="3451319"/>
            <a:ext cx="283369" cy="727472"/>
          </a:xfrm>
          <a:prstGeom prst="upDownArrow">
            <a:avLst>
              <a:gd name="adj1" fmla="val 50000"/>
              <a:gd name="adj2" fmla="val 50215"/>
            </a:avLst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33694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ko-KR" altLang="en-US" sz="1050" b="1">
              <a:solidFill>
                <a:srgbClr val="FFFFFF"/>
              </a:solidFill>
              <a:latin typeface="Century Gothic" pitchFamily="34" charset="0"/>
              <a:ea typeface="바탕" pitchFamily="18" charset="-127"/>
            </a:endParaRPr>
          </a:p>
        </p:txBody>
      </p:sp>
      <p:sp>
        <p:nvSpPr>
          <p:cNvPr id="17" name="AutoShape 21"/>
          <p:cNvSpPr>
            <a:spLocks noChangeArrowheads="1"/>
          </p:cNvSpPr>
          <p:nvPr/>
        </p:nvSpPr>
        <p:spPr bwMode="auto">
          <a:xfrm rot="3580935">
            <a:off x="8941761" y="2311943"/>
            <a:ext cx="284560" cy="661988"/>
          </a:xfrm>
          <a:prstGeom prst="upDownArrow">
            <a:avLst>
              <a:gd name="adj1" fmla="val 50000"/>
              <a:gd name="adj2" fmla="val 49887"/>
            </a:avLst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33694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ko-KR" altLang="en-US" sz="1050" b="1">
              <a:solidFill>
                <a:srgbClr val="FFFFFF"/>
              </a:solidFill>
              <a:latin typeface="Century Gothic" pitchFamily="34" charset="0"/>
              <a:ea typeface="바탕" pitchFamily="18" charset="-127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5229123" y="2936955"/>
            <a:ext cx="1026319" cy="31992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228600">
              <a:srgbClr val="3333CC">
                <a:satMod val="175000"/>
                <a:alpha val="40000"/>
              </a:srgbClr>
            </a:glow>
          </a:effectLst>
          <a:extLst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9pPr>
          </a:lstStyle>
          <a:p>
            <a:pPr algn="ctr" defTabSz="336947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 altLang="ko-KR" sz="15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S Mincho" pitchFamily="49" charset="-128"/>
              </a:rPr>
              <a:t>GAMPP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7173339" y="4453935"/>
            <a:ext cx="1026319" cy="31992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228600">
              <a:srgbClr val="2D2DB9">
                <a:satMod val="175000"/>
                <a:alpha val="40000"/>
              </a:srgbClr>
            </a:glow>
          </a:effectLst>
          <a:extLst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9pPr>
          </a:lstStyle>
          <a:p>
            <a:pPr algn="ctr" defTabSz="336947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 altLang="ko-KR" sz="15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S Mincho" pitchFamily="49" charset="-128"/>
              </a:rPr>
              <a:t>GAMOS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9549398" y="3152979"/>
            <a:ext cx="1026319" cy="31992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228600">
              <a:srgbClr val="2D2DB9">
                <a:satMod val="175000"/>
                <a:alpha val="40000"/>
              </a:srgbClr>
            </a:glow>
          </a:effectLst>
          <a:extLst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9pPr>
          </a:lstStyle>
          <a:p>
            <a:pPr algn="ctr" defTabSz="336947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 altLang="ko-KR" sz="15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S Mincho" pitchFamily="49" charset="-128"/>
              </a:rPr>
              <a:t>GFAMS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7551381" y="3423009"/>
            <a:ext cx="1026319" cy="31992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228600">
              <a:srgbClr val="2D2DB9">
                <a:satMod val="175000"/>
                <a:alpha val="40000"/>
              </a:srgbClr>
            </a:glow>
          </a:effectLst>
          <a:extLst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9pPr>
          </a:lstStyle>
          <a:p>
            <a:pPr algn="ctr" defTabSz="336947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 altLang="ko-KR" sz="15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S Mincho" pitchFamily="49" charset="-128"/>
              </a:rPr>
              <a:t>GCREAM</a:t>
            </a: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7497375" y="2554802"/>
            <a:ext cx="122911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336947" eaLnBrk="0" hangingPunct="0">
              <a:spcBef>
                <a:spcPct val="50000"/>
              </a:spcBef>
              <a:buClr>
                <a:srgbClr val="000000"/>
              </a:buClr>
              <a:buSzPct val="100000"/>
              <a:defRPr/>
            </a:pPr>
            <a:r>
              <a:rPr lang="en-GB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굴림" charset="-127"/>
                <a:cs typeface="Arial" charset="0"/>
              </a:rPr>
              <a:t>Capacity</a:t>
            </a:r>
          </a:p>
          <a:p>
            <a:pPr algn="ctr" defTabSz="336947" eaLnBrk="0" hangingPunct="0">
              <a:spcBef>
                <a:spcPct val="50000"/>
              </a:spcBef>
              <a:buClr>
                <a:srgbClr val="000000"/>
              </a:buClr>
              <a:buSzPct val="100000"/>
              <a:defRPr/>
            </a:pPr>
            <a:r>
              <a:rPr lang="en-GB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굴림" charset="-127"/>
                <a:cs typeface="Arial" charset="0"/>
              </a:rPr>
              <a:t>Development</a:t>
            </a:r>
          </a:p>
          <a:p>
            <a:pPr algn="ctr" defTabSz="336947" eaLnBrk="0" hangingPunct="0">
              <a:spcBef>
                <a:spcPct val="50000"/>
              </a:spcBef>
              <a:buClr>
                <a:srgbClr val="000000"/>
              </a:buClr>
              <a:buSzPct val="100000"/>
              <a:defRPr/>
            </a:pPr>
            <a:r>
              <a:rPr lang="en-GB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굴림" charset="-127"/>
                <a:cs typeface="Arial" charset="0"/>
              </a:rPr>
              <a:t>(CD)</a:t>
            </a: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7713194" y="1694817"/>
            <a:ext cx="1026319" cy="31992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228600">
              <a:srgbClr val="2D2DB9">
                <a:satMod val="175000"/>
                <a:alpha val="40000"/>
              </a:srgbClr>
            </a:glow>
          </a:effectLst>
          <a:extLst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9pPr>
          </a:lstStyle>
          <a:p>
            <a:pPr algn="ctr" defTabSz="336947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 altLang="ko-KR" sz="15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S Mincho" pitchFamily="49" charset="-128"/>
              </a:rPr>
              <a:t>WAMIS II</a:t>
            </a: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1998675" y="245828"/>
            <a:ext cx="8513048" cy="1040293"/>
          </a:xfrm>
        </p:spPr>
        <p:txBody>
          <a:bodyPr>
            <a:normAutofit fontScale="90000"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CAgM</a:t>
            </a:r>
            <a:r>
              <a:rPr lang="en-US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/GIAM</a:t>
            </a:r>
            <a:r>
              <a:rPr lang="en-US" sz="2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with GFCS-</a:t>
            </a:r>
            <a:r>
              <a:rPr lang="en-US" sz="2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AgFS</a:t>
            </a:r>
            <a:br>
              <a:rPr lang="en-US" sz="2100" b="1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US" altLang="ko-KR" sz="24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Global Initiatives in </a:t>
            </a:r>
            <a:r>
              <a:rPr lang="en-US" altLang="ko-KR" sz="2400" b="1" i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AgroMeteorology</a:t>
            </a:r>
            <a:br>
              <a:rPr lang="en-US" sz="2100" b="1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endParaRPr lang="en-GB" sz="2100" b="1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07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508" y="-10968"/>
            <a:ext cx="6038007" cy="68607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681" y="1"/>
            <a:ext cx="5800570" cy="6843010"/>
          </a:xfrm>
          <a:prstGeom prst="rect">
            <a:avLst/>
          </a:prstGeom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794078" y="6179011"/>
            <a:ext cx="4599295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r>
              <a:rPr lang="en-US" altLang="ko-KR" b="1" kern="0" dirty="0">
                <a:solidFill>
                  <a:srgbClr val="0070C0"/>
                </a:solidFill>
                <a:latin typeface="Century Gothic" pitchFamily="34" charset="0"/>
                <a:cs typeface="Arial"/>
              </a:rPr>
              <a:t>From Risk-based Early Warnings</a:t>
            </a:r>
          </a:p>
          <a:p>
            <a:r>
              <a:rPr lang="en-US" altLang="ko-KR" b="1" kern="0" dirty="0">
                <a:solidFill>
                  <a:srgbClr val="0070C0"/>
                </a:solidFill>
                <a:latin typeface="Century Gothic" pitchFamily="34" charset="0"/>
                <a:cs typeface="Arial"/>
              </a:rPr>
              <a:t>               To Impact-based Forecasts </a:t>
            </a:r>
            <a:endParaRPr lang="en-GB" dirty="0"/>
          </a:p>
        </p:txBody>
      </p:sp>
      <p:sp>
        <p:nvSpPr>
          <p:cNvPr id="8" name="Rectangle 8"/>
          <p:cNvSpPr/>
          <p:nvPr/>
        </p:nvSpPr>
        <p:spPr>
          <a:xfrm>
            <a:off x="463551" y="3457005"/>
            <a:ext cx="1951658" cy="2246769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i="1" dirty="0">
              <a:solidFill>
                <a:srgbClr val="ED7D31">
                  <a:lumMod val="50000"/>
                </a:srgbClr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i="1" dirty="0">
              <a:solidFill>
                <a:srgbClr val="ED7D31">
                  <a:lumMod val="50000"/>
                </a:srgbClr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i="1" dirty="0">
              <a:solidFill>
                <a:srgbClr val="ED7D31">
                  <a:lumMod val="50000"/>
                </a:srgbClr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WIGOS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573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/>
          <p:cNvSpPr/>
          <p:nvPr/>
        </p:nvSpPr>
        <p:spPr>
          <a:xfrm>
            <a:off x="425450" y="3446119"/>
            <a:ext cx="1951658" cy="267765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i="1" dirty="0">
              <a:solidFill>
                <a:srgbClr val="ED7D31">
                  <a:lumMod val="50000"/>
                </a:srgbClr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i="1" dirty="0">
              <a:solidFill>
                <a:srgbClr val="ED7D31">
                  <a:lumMod val="50000"/>
                </a:srgbClr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i="1" dirty="0">
              <a:solidFill>
                <a:srgbClr val="ED7D31">
                  <a:lumMod val="50000"/>
                </a:srgbClr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i="1" dirty="0">
              <a:solidFill>
                <a:srgbClr val="ED7D31">
                  <a:lumMod val="50000"/>
                </a:srgbClr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WIGOS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0229" y="342876"/>
            <a:ext cx="11136085" cy="781286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151AF3"/>
                </a:solidFill>
                <a:latin typeface="Century Gothic" panose="020B0502020202020204" pitchFamily="34" charset="0"/>
              </a:rPr>
              <a:t>WIGOS/S2S-based </a:t>
            </a:r>
            <a:br>
              <a:rPr lang="en-US" sz="2800" b="1" dirty="0">
                <a:solidFill>
                  <a:srgbClr val="151AF3"/>
                </a:solidFill>
                <a:latin typeface="Century Gothic" panose="020B0502020202020204" pitchFamily="34" charset="0"/>
              </a:rPr>
            </a:br>
            <a:r>
              <a:rPr lang="en-US" sz="2800" b="1" dirty="0" err="1">
                <a:latin typeface="Century Gothic" panose="020B0502020202020204" pitchFamily="34" charset="0"/>
              </a:rPr>
              <a:t>CAgM</a:t>
            </a:r>
            <a:r>
              <a:rPr lang="en-US" sz="2800" b="1" dirty="0">
                <a:latin typeface="Century Gothic" panose="020B0502020202020204" pitchFamily="34" charset="0"/>
              </a:rPr>
              <a:t>-GEOGLAM : </a:t>
            </a:r>
            <a:r>
              <a:rPr lang="en-US" sz="2400" b="1" i="1" dirty="0">
                <a:solidFill>
                  <a:srgbClr val="0070C0"/>
                </a:solidFill>
              </a:rPr>
              <a:t>World </a:t>
            </a:r>
            <a:r>
              <a:rPr lang="en-US" sz="2400" b="1" i="1" dirty="0" err="1">
                <a:solidFill>
                  <a:srgbClr val="0070C0"/>
                </a:solidFill>
              </a:rPr>
              <a:t>AgroMet</a:t>
            </a:r>
            <a:r>
              <a:rPr lang="en-US" sz="2400" b="1" i="1" dirty="0">
                <a:solidFill>
                  <a:srgbClr val="0070C0"/>
                </a:solidFill>
              </a:rPr>
              <a:t> Early-Warning &amp; Outlook System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49886" y="6394851"/>
            <a:ext cx="4899746" cy="475286"/>
          </a:xfrm>
        </p:spPr>
        <p:txBody>
          <a:bodyPr>
            <a:normAutofit/>
          </a:bodyPr>
          <a:lstStyle/>
          <a:p>
            <a:endParaRPr lang="en-GB" sz="1800" b="1" i="1" dirty="0">
              <a:solidFill>
                <a:srgbClr val="0070C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877758" y="2023672"/>
          <a:ext cx="5328170" cy="3669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/>
          </p:nvPr>
        </p:nvGraphicFramePr>
        <p:xfrm>
          <a:off x="3282845" y="2623279"/>
          <a:ext cx="3432748" cy="2855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/>
          <p:cNvGraphicFramePr/>
          <p:nvPr>
            <p:extLst/>
          </p:nvPr>
        </p:nvGraphicFramePr>
        <p:xfrm>
          <a:off x="6205927" y="2623279"/>
          <a:ext cx="5236105" cy="4297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7" name="Diagram 6"/>
          <p:cNvGraphicFramePr/>
          <p:nvPr>
            <p:extLst/>
          </p:nvPr>
        </p:nvGraphicFramePr>
        <p:xfrm>
          <a:off x="4289355" y="4872597"/>
          <a:ext cx="4121462" cy="1854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8" name="Diagram 7"/>
          <p:cNvGraphicFramePr/>
          <p:nvPr>
            <p:extLst/>
          </p:nvPr>
        </p:nvGraphicFramePr>
        <p:xfrm>
          <a:off x="2827423" y="1637058"/>
          <a:ext cx="1919133" cy="1013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9" name="Rectangle 8"/>
          <p:cNvSpPr/>
          <p:nvPr/>
        </p:nvSpPr>
        <p:spPr>
          <a:xfrm>
            <a:off x="4963022" y="1405067"/>
            <a:ext cx="2485809" cy="80021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S2S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WWRP/THORPEX-WCRP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423" y="5768515"/>
            <a:ext cx="1984252" cy="548641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4398">
            <a:off x="9695300" y="3880447"/>
            <a:ext cx="2415062" cy="714697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359" y="5075574"/>
            <a:ext cx="2237936" cy="8063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020" y="1448143"/>
            <a:ext cx="721577" cy="72157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14" name="다이어그램 5"/>
          <p:cNvGraphicFramePr/>
          <p:nvPr>
            <p:extLst/>
          </p:nvPr>
        </p:nvGraphicFramePr>
        <p:xfrm>
          <a:off x="9922609" y="1440148"/>
          <a:ext cx="1873223" cy="1662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1" r:lo="rId32" r:qs="rId33" r:cs="rId34"/>
          </a:graphicData>
        </a:graphic>
      </p:graphicFrame>
    </p:spTree>
    <p:extLst>
      <p:ext uri="{BB962C8B-B14F-4D97-AF65-F5344CB8AC3E}">
        <p14:creationId xmlns:p14="http://schemas.microsoft.com/office/powerpoint/2010/main" val="381400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alt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919536" y="1671187"/>
            <a:ext cx="856895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buFont typeface="Wingdings" pitchFamily="2" charset="2"/>
              <a:buChar char="l"/>
              <a:defRPr/>
            </a:pPr>
            <a:r>
              <a:rPr lang="en-US" altLang="ko-KR" sz="2000" dirty="0">
                <a:solidFill>
                  <a:prstClr val="black"/>
                </a:solidFill>
                <a:latin typeface="Century Gothic" panose="020B0502020202020204" pitchFamily="34" charset="0"/>
                <a:ea typeface="맑은 고딕" panose="020B0503020000020004" pitchFamily="50" charset="-127"/>
              </a:rPr>
              <a:t>Diverse challenges in developing downscaling technologies for in-situ, monitoring, RS, predictions over the world have been made to meet the user requirements for higher resolutions in time, space and element in the disciplines of Applied Meteorology.</a:t>
            </a:r>
            <a:endParaRPr lang="ko-KR" altLang="ko-KR" sz="2000" dirty="0">
              <a:solidFill>
                <a:prstClr val="black"/>
              </a:solidFill>
              <a:latin typeface="Century Gothic" panose="020B0502020202020204" pitchFamily="34" charset="0"/>
              <a:ea typeface="맑은 고딕" panose="020B0503020000020004" pitchFamily="50" charset="-127"/>
            </a:endParaRPr>
          </a:p>
          <a:p>
            <a:pPr algn="ctr" defTabSz="457200">
              <a:lnSpc>
                <a:spcPct val="200000"/>
              </a:lnSpc>
              <a:defRPr/>
            </a:pPr>
            <a:r>
              <a:rPr lang="en-US" altLang="ko-KR" sz="2400" b="1" dirty="0">
                <a:solidFill>
                  <a:srgbClr val="0070C0"/>
                </a:solidFill>
                <a:latin typeface="Century Gothic" panose="020B0502020202020204" pitchFamily="34" charset="0"/>
                <a:ea typeface="맑은 고딕" panose="020B0503020000020004" pitchFamily="50" charset="-127"/>
              </a:rPr>
              <a:t>Potential Partners</a:t>
            </a:r>
            <a:endParaRPr lang="ko-KR" altLang="ko-KR" sz="2400" b="1" dirty="0">
              <a:solidFill>
                <a:srgbClr val="0070C0"/>
              </a:solidFill>
              <a:latin typeface="Century Gothic" panose="020B0502020202020204" pitchFamily="34" charset="0"/>
              <a:ea typeface="맑은 고딕" panose="020B0503020000020004" pitchFamily="50" charset="-127"/>
            </a:endParaRPr>
          </a:p>
          <a:p>
            <a:pPr defTabSz="457200">
              <a:defRPr/>
            </a:pPr>
            <a:r>
              <a:rPr lang="en-US" altLang="ko-KR" b="1" dirty="0">
                <a:solidFill>
                  <a:prstClr val="black"/>
                </a:solidFill>
                <a:latin typeface="Century Gothic" panose="020B0502020202020204" pitchFamily="34" charset="0"/>
                <a:ea typeface="맑은 고딕" panose="020B0503020000020004" pitchFamily="50" charset="-127"/>
              </a:rPr>
              <a:t>     [Phase 1 : 2015~2016]</a:t>
            </a:r>
            <a:endParaRPr lang="ko-KR" altLang="ko-KR" b="1" dirty="0">
              <a:solidFill>
                <a:prstClr val="black"/>
              </a:solidFill>
              <a:latin typeface="Century Gothic" panose="020B0502020202020204" pitchFamily="34" charset="0"/>
              <a:ea typeface="맑은 고딕" panose="020B0503020000020004" pitchFamily="50" charset="-127"/>
            </a:endParaRPr>
          </a:p>
          <a:p>
            <a:pPr defTabSz="457200">
              <a:defRPr/>
            </a:pPr>
            <a:r>
              <a:rPr lang="en-US" altLang="ko-KR" b="1" dirty="0">
                <a:solidFill>
                  <a:prstClr val="black"/>
                </a:solidFill>
                <a:latin typeface="Century Gothic" panose="020B0502020202020204" pitchFamily="34" charset="0"/>
                <a:ea typeface="맑은 고딕" panose="020B0503020000020004" pitchFamily="50" charset="-127"/>
              </a:rPr>
              <a:t>	</a:t>
            </a:r>
            <a:r>
              <a:rPr lang="en-US" altLang="ko-KR" b="1" dirty="0" err="1">
                <a:solidFill>
                  <a:prstClr val="black"/>
                </a:solidFill>
                <a:latin typeface="Century Gothic" panose="020B0502020202020204" pitchFamily="34" charset="0"/>
                <a:ea typeface="맑은 고딕" panose="020B0503020000020004" pitchFamily="50" charset="-127"/>
              </a:rPr>
              <a:t>GridMET</a:t>
            </a:r>
            <a:r>
              <a:rPr lang="en-US" altLang="ko-KR" dirty="0">
                <a:solidFill>
                  <a:prstClr val="black"/>
                </a:solidFill>
                <a:latin typeface="Century Gothic" panose="020B0502020202020204" pitchFamily="34" charset="0"/>
                <a:ea typeface="맑은 고딕" panose="020B0503020000020004" pitchFamily="50" charset="-127"/>
              </a:rPr>
              <a:t> (NUIST, </a:t>
            </a:r>
            <a:r>
              <a:rPr lang="en-US" altLang="ko-KR" b="1" dirty="0">
                <a:solidFill>
                  <a:prstClr val="black"/>
                </a:solidFill>
                <a:latin typeface="Century Gothic" panose="020B0502020202020204" pitchFamily="34" charset="0"/>
                <a:ea typeface="맑은 고딕" panose="020B0503020000020004" pitchFamily="50" charset="-127"/>
              </a:rPr>
              <a:t>China</a:t>
            </a:r>
            <a:r>
              <a:rPr lang="en-US" altLang="ko-KR" dirty="0">
                <a:solidFill>
                  <a:prstClr val="black"/>
                </a:solidFill>
                <a:latin typeface="Century Gothic" panose="020B0502020202020204" pitchFamily="34" charset="0"/>
                <a:ea typeface="맑은 고딕" panose="020B0503020000020004" pitchFamily="50" charset="-127"/>
              </a:rPr>
              <a:t>) : </a:t>
            </a:r>
            <a:r>
              <a:rPr lang="en-US" altLang="ko-KR" dirty="0" err="1">
                <a:solidFill>
                  <a:prstClr val="black"/>
                </a:solidFill>
                <a:latin typeface="Century Gothic" panose="020B0502020202020204" pitchFamily="34" charset="0"/>
                <a:ea typeface="맑은 고딕" panose="020B0503020000020004" pitchFamily="50" charset="-127"/>
              </a:rPr>
              <a:t>Xinfa</a:t>
            </a:r>
            <a:r>
              <a:rPr lang="en-US" altLang="ko-KR" dirty="0">
                <a:solidFill>
                  <a:prstClr val="black"/>
                </a:solidFill>
                <a:latin typeface="Century Gothic" panose="020B0502020202020204" pitchFamily="34" charset="0"/>
                <a:ea typeface="맑은 고딕" panose="020B0503020000020004" pitchFamily="50" charset="-127"/>
              </a:rPr>
              <a:t> QIU</a:t>
            </a:r>
            <a:endParaRPr lang="ko-KR" altLang="ko-KR" dirty="0">
              <a:solidFill>
                <a:prstClr val="black"/>
              </a:solidFill>
              <a:latin typeface="Century Gothic" panose="020B0502020202020204" pitchFamily="34" charset="0"/>
              <a:ea typeface="맑은 고딕" panose="020B0503020000020004" pitchFamily="50" charset="-127"/>
            </a:endParaRPr>
          </a:p>
          <a:p>
            <a:pPr defTabSz="457200">
              <a:defRPr/>
            </a:pPr>
            <a:r>
              <a:rPr lang="en-US" altLang="ko-KR" b="1" dirty="0">
                <a:solidFill>
                  <a:prstClr val="black"/>
                </a:solidFill>
                <a:latin typeface="Century Gothic" panose="020B0502020202020204" pitchFamily="34" charset="0"/>
                <a:ea typeface="맑은 고딕" panose="020B0503020000020004" pitchFamily="50" charset="-127"/>
              </a:rPr>
              <a:t>	Real-time Downscaling</a:t>
            </a:r>
            <a:r>
              <a:rPr lang="en-US" altLang="ko-KR" dirty="0">
                <a:solidFill>
                  <a:prstClr val="black"/>
                </a:solidFill>
                <a:latin typeface="Century Gothic" panose="020B0502020202020204" pitchFamily="34" charset="0"/>
                <a:ea typeface="맑은 고딕" panose="020B0503020000020004" pitchFamily="50" charset="-127"/>
              </a:rPr>
              <a:t> : Grid-RD (PKNU, </a:t>
            </a:r>
            <a:r>
              <a:rPr lang="en-US" altLang="ko-KR" b="1" dirty="0">
                <a:solidFill>
                  <a:prstClr val="black"/>
                </a:solidFill>
                <a:latin typeface="Century Gothic" panose="020B0502020202020204" pitchFamily="34" charset="0"/>
                <a:ea typeface="맑은 고딕" panose="020B0503020000020004" pitchFamily="50" charset="-127"/>
              </a:rPr>
              <a:t>Korea</a:t>
            </a:r>
            <a:r>
              <a:rPr lang="en-US" altLang="ko-KR" dirty="0">
                <a:solidFill>
                  <a:prstClr val="black"/>
                </a:solidFill>
                <a:latin typeface="Century Gothic" panose="020B0502020202020204" pitchFamily="34" charset="0"/>
                <a:ea typeface="맑은 고딕" panose="020B0503020000020004" pitchFamily="50" charset="-127"/>
              </a:rPr>
              <a:t>), </a:t>
            </a:r>
            <a:r>
              <a:rPr lang="en-US" altLang="ko-KR" dirty="0" err="1">
                <a:solidFill>
                  <a:prstClr val="black"/>
                </a:solidFill>
                <a:latin typeface="Century Gothic" panose="020B0502020202020204" pitchFamily="34" charset="0"/>
                <a:ea typeface="맑은 고딕" panose="020B0503020000020004" pitchFamily="50" charset="-127"/>
              </a:rPr>
              <a:t>Jaiho</a:t>
            </a:r>
            <a:r>
              <a:rPr lang="en-US" altLang="ko-KR" dirty="0">
                <a:solidFill>
                  <a:prstClr val="black"/>
                </a:solidFill>
                <a:latin typeface="Century Gothic" panose="020B0502020202020204" pitchFamily="34" charset="0"/>
                <a:ea typeface="맑은 고딕" panose="020B0503020000020004" pitchFamily="50" charset="-127"/>
              </a:rPr>
              <a:t> OH</a:t>
            </a:r>
            <a:endParaRPr lang="ko-KR" altLang="ko-KR" dirty="0">
              <a:solidFill>
                <a:prstClr val="black"/>
              </a:solidFill>
              <a:latin typeface="Century Gothic" panose="020B0502020202020204" pitchFamily="34" charset="0"/>
              <a:ea typeface="맑은 고딕" panose="020B0503020000020004" pitchFamily="50" charset="-127"/>
            </a:endParaRPr>
          </a:p>
          <a:p>
            <a:pPr defTabSz="457200">
              <a:defRPr/>
            </a:pPr>
            <a:r>
              <a:rPr lang="en-US" altLang="ko-KR" b="1" dirty="0">
                <a:solidFill>
                  <a:prstClr val="black"/>
                </a:solidFill>
                <a:latin typeface="Century Gothic" panose="020B0502020202020204" pitchFamily="34" charset="0"/>
                <a:ea typeface="맑은 고딕" panose="020B0503020000020004" pitchFamily="50" charset="-127"/>
              </a:rPr>
              <a:t>	Digital Climate Map</a:t>
            </a:r>
            <a:r>
              <a:rPr lang="en-US" altLang="ko-KR" dirty="0">
                <a:solidFill>
                  <a:prstClr val="black"/>
                </a:solidFill>
                <a:latin typeface="Century Gothic" panose="020B0502020202020204" pitchFamily="34" charset="0"/>
                <a:ea typeface="맑은 고딕" panose="020B0503020000020004" pitchFamily="50" charset="-127"/>
              </a:rPr>
              <a:t> (SNU/NCAM, </a:t>
            </a:r>
            <a:r>
              <a:rPr lang="en-US" altLang="ko-KR" b="1" dirty="0">
                <a:solidFill>
                  <a:prstClr val="black"/>
                </a:solidFill>
                <a:latin typeface="Century Gothic" panose="020B0502020202020204" pitchFamily="34" charset="0"/>
                <a:ea typeface="맑은 고딕" panose="020B0503020000020004" pitchFamily="50" charset="-127"/>
              </a:rPr>
              <a:t>Korea</a:t>
            </a:r>
            <a:r>
              <a:rPr lang="en-US" altLang="ko-KR" dirty="0">
                <a:solidFill>
                  <a:prstClr val="black"/>
                </a:solidFill>
                <a:latin typeface="Century Gothic" panose="020B0502020202020204" pitchFamily="34" charset="0"/>
                <a:ea typeface="맑은 고딕" panose="020B0503020000020004" pitchFamily="50" charset="-127"/>
              </a:rPr>
              <a:t>), </a:t>
            </a:r>
            <a:r>
              <a:rPr lang="en-US" altLang="ko-KR" dirty="0" err="1">
                <a:solidFill>
                  <a:prstClr val="black"/>
                </a:solidFill>
                <a:latin typeface="Century Gothic" panose="020B0502020202020204" pitchFamily="34" charset="0"/>
                <a:ea typeface="맑은 고딕" panose="020B0503020000020004" pitchFamily="50" charset="-127"/>
              </a:rPr>
              <a:t>Byong</a:t>
            </a:r>
            <a:r>
              <a:rPr lang="en-US" altLang="ko-KR" dirty="0">
                <a:solidFill>
                  <a:prstClr val="black"/>
                </a:solidFill>
                <a:latin typeface="Century Gothic" panose="020B0502020202020204" pitchFamily="34" charset="0"/>
                <a:ea typeface="맑은 고딕" panose="020B0503020000020004" pitchFamily="50" charset="-127"/>
              </a:rPr>
              <a:t> LEE</a:t>
            </a:r>
            <a:endParaRPr lang="ko-KR" altLang="ko-KR" dirty="0">
              <a:solidFill>
                <a:prstClr val="black"/>
              </a:solidFill>
              <a:latin typeface="Century Gothic" panose="020B0502020202020204" pitchFamily="34" charset="0"/>
              <a:ea typeface="맑은 고딕" panose="020B0503020000020004" pitchFamily="50" charset="-127"/>
            </a:endParaRPr>
          </a:p>
          <a:p>
            <a:pPr defTabSz="457200">
              <a:defRPr/>
            </a:pPr>
            <a:r>
              <a:rPr lang="en-US" altLang="ko-KR" b="1" dirty="0">
                <a:solidFill>
                  <a:prstClr val="black"/>
                </a:solidFill>
                <a:latin typeface="Century Gothic" panose="020B0502020202020204" pitchFamily="34" charset="0"/>
                <a:ea typeface="맑은 고딕" panose="020B0503020000020004" pitchFamily="50" charset="-127"/>
              </a:rPr>
              <a:t>	HR-</a:t>
            </a:r>
            <a:r>
              <a:rPr lang="en-US" altLang="ko-KR" b="1" dirty="0" err="1">
                <a:solidFill>
                  <a:prstClr val="black"/>
                </a:solidFill>
                <a:latin typeface="Century Gothic" panose="020B0502020202020204" pitchFamily="34" charset="0"/>
                <a:ea typeface="맑은 고딕" panose="020B0503020000020004" pitchFamily="50" charset="-127"/>
              </a:rPr>
              <a:t>AgMet</a:t>
            </a:r>
            <a:r>
              <a:rPr lang="en-US" altLang="ko-KR" dirty="0">
                <a:solidFill>
                  <a:prstClr val="black"/>
                </a:solidFill>
                <a:latin typeface="Century Gothic" panose="020B0502020202020204" pitchFamily="34" charset="0"/>
                <a:ea typeface="맑은 고딕" panose="020B0503020000020004" pitchFamily="50" charset="-127"/>
              </a:rPr>
              <a:t> : KLAPS (KMA/NIMR, </a:t>
            </a:r>
            <a:r>
              <a:rPr lang="en-US" altLang="ko-KR" b="1" dirty="0">
                <a:solidFill>
                  <a:prstClr val="black"/>
                </a:solidFill>
                <a:latin typeface="Century Gothic" panose="020B0502020202020204" pitchFamily="34" charset="0"/>
                <a:ea typeface="맑은 고딕" panose="020B0503020000020004" pitchFamily="50" charset="-127"/>
              </a:rPr>
              <a:t>Korea</a:t>
            </a:r>
            <a:r>
              <a:rPr lang="en-US" altLang="ko-KR" dirty="0">
                <a:solidFill>
                  <a:prstClr val="black"/>
                </a:solidFill>
                <a:latin typeface="Century Gothic" panose="020B0502020202020204" pitchFamily="34" charset="0"/>
                <a:ea typeface="맑은 고딕" panose="020B0503020000020004" pitchFamily="50" charset="-127"/>
              </a:rPr>
              <a:t>) </a:t>
            </a:r>
            <a:r>
              <a:rPr lang="en-US" altLang="ko-KR" dirty="0" err="1">
                <a:solidFill>
                  <a:prstClr val="black"/>
                </a:solidFill>
                <a:latin typeface="Century Gothic" panose="020B0502020202020204" pitchFamily="34" charset="0"/>
                <a:ea typeface="맑은 고딕" panose="020B0503020000020004" pitchFamily="50" charset="-127"/>
              </a:rPr>
              <a:t>Kyurang</a:t>
            </a:r>
            <a:r>
              <a:rPr lang="en-US" altLang="ko-KR" dirty="0">
                <a:solidFill>
                  <a:prstClr val="black"/>
                </a:solidFill>
                <a:latin typeface="Century Gothic" panose="020B0502020202020204" pitchFamily="34" charset="0"/>
                <a:ea typeface="맑은 고딕" panose="020B0503020000020004" pitchFamily="50" charset="-127"/>
              </a:rPr>
              <a:t> KIM</a:t>
            </a:r>
            <a:endParaRPr lang="ko-KR" altLang="ko-KR" dirty="0">
              <a:solidFill>
                <a:prstClr val="black"/>
              </a:solidFill>
              <a:latin typeface="Century Gothic" panose="020B0502020202020204" pitchFamily="34" charset="0"/>
              <a:ea typeface="맑은 고딕" panose="020B0503020000020004" pitchFamily="50" charset="-127"/>
            </a:endParaRPr>
          </a:p>
          <a:p>
            <a:pPr defTabSz="457200">
              <a:defRPr/>
            </a:pPr>
            <a:r>
              <a:rPr lang="en-US" altLang="ko-KR" b="1" dirty="0">
                <a:solidFill>
                  <a:prstClr val="black"/>
                </a:solidFill>
                <a:latin typeface="Century Gothic" panose="020B0502020202020204" pitchFamily="34" charset="0"/>
                <a:ea typeface="맑은 고딕" panose="020B0503020000020004" pitchFamily="50" charset="-127"/>
              </a:rPr>
              <a:t>     [Phase 2 : 2017~2018]</a:t>
            </a:r>
            <a:endParaRPr lang="ko-KR" altLang="ko-KR" b="1" dirty="0">
              <a:solidFill>
                <a:prstClr val="black"/>
              </a:solidFill>
              <a:latin typeface="Century Gothic" panose="020B0502020202020204" pitchFamily="34" charset="0"/>
              <a:ea typeface="맑은 고딕" panose="020B0503020000020004" pitchFamily="50" charset="-127"/>
            </a:endParaRPr>
          </a:p>
          <a:p>
            <a:pPr defTabSz="457200">
              <a:defRPr/>
            </a:pPr>
            <a:r>
              <a:rPr lang="en-US" altLang="ko-KR" b="1" dirty="0">
                <a:solidFill>
                  <a:prstClr val="black"/>
                </a:solidFill>
                <a:latin typeface="Century Gothic" panose="020B0502020202020204" pitchFamily="34" charset="0"/>
                <a:ea typeface="맑은 고딕" panose="020B0503020000020004" pitchFamily="50" charset="-127"/>
              </a:rPr>
              <a:t>	Uncoupled Surface Model </a:t>
            </a:r>
            <a:r>
              <a:rPr lang="en-US" altLang="ko-KR" dirty="0">
                <a:solidFill>
                  <a:prstClr val="black"/>
                </a:solidFill>
                <a:latin typeface="Century Gothic" panose="020B0502020202020204" pitchFamily="34" charset="0"/>
                <a:ea typeface="맑은 고딕" panose="020B0503020000020004" pitchFamily="50" charset="-127"/>
              </a:rPr>
              <a:t>(</a:t>
            </a:r>
            <a:r>
              <a:rPr lang="en-US" altLang="ko-KR" dirty="0" err="1">
                <a:solidFill>
                  <a:prstClr val="black"/>
                </a:solidFill>
                <a:latin typeface="Century Gothic" panose="020B0502020202020204" pitchFamily="34" charset="0"/>
                <a:ea typeface="맑은 고딕" panose="020B0503020000020004" pitchFamily="50" charset="-127"/>
              </a:rPr>
              <a:t>Nanowx</a:t>
            </a:r>
            <a:r>
              <a:rPr lang="zh-CN" altLang="ko-KR" dirty="0">
                <a:solidFill>
                  <a:prstClr val="black"/>
                </a:solidFill>
                <a:latin typeface="Century Gothic" panose="020B0502020202020204" pitchFamily="34" charset="0"/>
                <a:ea typeface="宋体" panose="02010600030101010101" pitchFamily="2" charset="-122"/>
              </a:rPr>
              <a:t>，</a:t>
            </a:r>
            <a:r>
              <a:rPr lang="en-US" altLang="ko-KR" dirty="0">
                <a:solidFill>
                  <a:prstClr val="black"/>
                </a:solidFill>
                <a:latin typeface="Century Gothic" panose="020B0502020202020204" pitchFamily="34" charset="0"/>
                <a:ea typeface="맑은 고딕" panose="020B0503020000020004" pitchFamily="50" charset="-127"/>
              </a:rPr>
              <a:t>USA</a:t>
            </a:r>
            <a:r>
              <a:rPr lang="zh-CN" altLang="ko-KR" dirty="0">
                <a:solidFill>
                  <a:prstClr val="black"/>
                </a:solidFill>
                <a:latin typeface="Century Gothic" panose="020B0502020202020204" pitchFamily="34" charset="0"/>
                <a:ea typeface="宋体" panose="02010600030101010101" pitchFamily="2" charset="-122"/>
              </a:rPr>
              <a:t>）</a:t>
            </a:r>
            <a:r>
              <a:rPr lang="en-US" altLang="ko-KR" dirty="0">
                <a:solidFill>
                  <a:prstClr val="black"/>
                </a:solidFill>
                <a:latin typeface="Century Gothic" panose="020B0502020202020204" pitchFamily="34" charset="0"/>
                <a:ea typeface="맑은 고딕" panose="020B0503020000020004" pitchFamily="50" charset="-127"/>
              </a:rPr>
              <a:t>Matt </a:t>
            </a:r>
            <a:r>
              <a:rPr lang="en-US" altLang="ko-KR" dirty="0" err="1">
                <a:solidFill>
                  <a:prstClr val="black"/>
                </a:solidFill>
                <a:latin typeface="Century Gothic" panose="020B0502020202020204" pitchFamily="34" charset="0"/>
                <a:ea typeface="맑은 고딕" panose="020B0503020000020004" pitchFamily="50" charset="-127"/>
              </a:rPr>
              <a:t>Haugland</a:t>
            </a:r>
            <a:endParaRPr lang="ko-KR" altLang="ko-KR" dirty="0">
              <a:solidFill>
                <a:prstClr val="black"/>
              </a:solidFill>
              <a:latin typeface="Century Gothic" panose="020B0502020202020204" pitchFamily="34" charset="0"/>
              <a:ea typeface="맑은 고딕" panose="020B0503020000020004" pitchFamily="50" charset="-127"/>
            </a:endParaRPr>
          </a:p>
          <a:p>
            <a:pPr defTabSz="457200">
              <a:defRPr/>
            </a:pPr>
            <a:r>
              <a:rPr lang="en-US" altLang="ko-KR" dirty="0">
                <a:solidFill>
                  <a:prstClr val="black"/>
                </a:solidFill>
                <a:latin typeface="Century Gothic" panose="020B0502020202020204" pitchFamily="34" charset="0"/>
                <a:ea typeface="맑은 고딕" panose="020B0503020000020004" pitchFamily="50" charset="-127"/>
              </a:rPr>
              <a:t>              </a:t>
            </a:r>
            <a:r>
              <a:rPr lang="en-US" altLang="ko-KR" b="1" dirty="0">
                <a:solidFill>
                  <a:prstClr val="black"/>
                </a:solidFill>
                <a:latin typeface="Century Gothic" panose="020B0502020202020204" pitchFamily="34" charset="0"/>
                <a:ea typeface="맑은 고딕" panose="020B0503020000020004" pitchFamily="50" charset="-127"/>
              </a:rPr>
              <a:t>Synthetic Observations </a:t>
            </a:r>
            <a:r>
              <a:rPr lang="en-US" altLang="ko-KR" dirty="0">
                <a:solidFill>
                  <a:prstClr val="black"/>
                </a:solidFill>
                <a:latin typeface="Century Gothic" panose="020B0502020202020204" pitchFamily="34" charset="0"/>
                <a:ea typeface="맑은 고딕" panose="020B0503020000020004" pitchFamily="50" charset="-127"/>
              </a:rPr>
              <a:t>(EC, </a:t>
            </a:r>
            <a:r>
              <a:rPr lang="en-US" altLang="ko-KR" b="1" dirty="0">
                <a:solidFill>
                  <a:prstClr val="black"/>
                </a:solidFill>
                <a:latin typeface="Century Gothic" panose="020B0502020202020204" pitchFamily="34" charset="0"/>
                <a:ea typeface="맑은 고딕" panose="020B0503020000020004" pitchFamily="50" charset="-127"/>
              </a:rPr>
              <a:t>Canada</a:t>
            </a:r>
            <a:r>
              <a:rPr lang="en-US" altLang="ko-KR" dirty="0">
                <a:solidFill>
                  <a:prstClr val="black"/>
                </a:solidFill>
                <a:latin typeface="Century Gothic" panose="020B0502020202020204" pitchFamily="34" charset="0"/>
                <a:ea typeface="맑은 고딕" panose="020B0503020000020004" pitchFamily="50" charset="-127"/>
              </a:rPr>
              <a:t>) (TBD) </a:t>
            </a:r>
            <a:endParaRPr lang="ko-KR" altLang="ko-KR" dirty="0">
              <a:solidFill>
                <a:prstClr val="black"/>
              </a:solidFill>
              <a:latin typeface="Century Gothic" panose="020B0502020202020204" pitchFamily="34" charset="0"/>
              <a:ea typeface="맑은 고딕" panose="020B0503020000020004" pitchFamily="50" charset="-127"/>
            </a:endParaRPr>
          </a:p>
          <a:p>
            <a:pPr defTabSz="457200">
              <a:defRPr/>
            </a:pPr>
            <a:r>
              <a:rPr lang="en-US" altLang="ko-KR" dirty="0">
                <a:solidFill>
                  <a:prstClr val="black"/>
                </a:solidFill>
                <a:latin typeface="Century Gothic" panose="020B0502020202020204" pitchFamily="34" charset="0"/>
                <a:ea typeface="맑은 고딕" panose="020B0503020000020004" pitchFamily="50" charset="-127"/>
              </a:rPr>
              <a:t>              (TBD) (ASU, </a:t>
            </a:r>
            <a:r>
              <a:rPr lang="en-US" altLang="ko-KR" b="1" dirty="0">
                <a:solidFill>
                  <a:prstClr val="black"/>
                </a:solidFill>
                <a:latin typeface="Century Gothic" panose="020B0502020202020204" pitchFamily="34" charset="0"/>
                <a:ea typeface="맑은 고딕" panose="020B0503020000020004" pitchFamily="50" charset="-127"/>
              </a:rPr>
              <a:t>USA</a:t>
            </a:r>
            <a:r>
              <a:rPr lang="en-US" altLang="ko-KR" dirty="0">
                <a:solidFill>
                  <a:prstClr val="black"/>
                </a:solidFill>
                <a:latin typeface="Century Gothic" panose="020B0502020202020204" pitchFamily="34" charset="0"/>
                <a:ea typeface="맑은 고딕" panose="020B0503020000020004" pitchFamily="50" charset="-127"/>
              </a:rPr>
              <a:t>) Ben RUDDELL</a:t>
            </a:r>
            <a:endParaRPr lang="ko-KR" altLang="ko-KR" dirty="0">
              <a:solidFill>
                <a:prstClr val="black"/>
              </a:solidFill>
              <a:latin typeface="Century Gothic" panose="020B0502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063552" y="45368"/>
            <a:ext cx="849512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  <a:defRPr/>
            </a:pPr>
            <a:r>
              <a:rPr lang="en-US" altLang="ko-KR" sz="3600" b="1" dirty="0">
                <a:solidFill>
                  <a:srgbClr val="EF42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맑은 고딕" panose="020B0503020000020004" pitchFamily="50" charset="-127"/>
              </a:rPr>
              <a:t>Grand Technology Challenges</a:t>
            </a:r>
          </a:p>
          <a:p>
            <a:pPr algn="ctr" defTabSz="457200">
              <a:defRPr/>
            </a:pPr>
            <a:r>
              <a:rPr lang="en-US" altLang="ko-KR" sz="2400" b="1" dirty="0">
                <a:solidFill>
                  <a:srgbClr val="0070C0"/>
                </a:solidFill>
                <a:latin typeface="Calibri"/>
                <a:ea typeface="맑은 고딕" panose="020B0503020000020004" pitchFamily="50" charset="-127"/>
              </a:rPr>
              <a:t>Establishment of Technology Consortium </a:t>
            </a:r>
          </a:p>
          <a:p>
            <a:pPr algn="ctr" defTabSz="457200">
              <a:defRPr/>
            </a:pPr>
            <a:r>
              <a:rPr lang="en-US" altLang="ko-KR" sz="2400" b="1" dirty="0">
                <a:solidFill>
                  <a:srgbClr val="0070C0"/>
                </a:solidFill>
                <a:latin typeface="Calibri"/>
                <a:ea typeface="맑은 고딕" panose="020B0503020000020004" pitchFamily="50" charset="-127"/>
              </a:rPr>
              <a:t>on Downscaling Skills for Applied Meteorology</a:t>
            </a:r>
            <a:endParaRPr lang="ko-KR" altLang="en-US" sz="2400" dirty="0">
              <a:solidFill>
                <a:srgbClr val="0070C0"/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560316" y="6282263"/>
            <a:ext cx="6866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457200">
              <a:buFont typeface="Wingdings" pitchFamily="2" charset="2"/>
              <a:buChar char="v"/>
              <a:defRPr/>
            </a:pP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WMO Demonstration project (AGMP/</a:t>
            </a:r>
            <a:r>
              <a:rPr lang="en-US" altLang="zh-CN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CAgM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, WWRP/S2S)</a:t>
            </a:r>
            <a:endParaRPr lang="zh-CN" altLang="zh-CN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2901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70894" y="403065"/>
            <a:ext cx="8532440" cy="652934"/>
          </a:xfrm>
        </p:spPr>
        <p:txBody>
          <a:bodyPr>
            <a:normAutofit/>
          </a:bodyPr>
          <a:lstStyle/>
          <a:p>
            <a:pPr algn="l"/>
            <a:r>
              <a:rPr lang="en-US" altLang="ja-JP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Grand Science Challenge</a:t>
            </a:r>
            <a:endParaRPr lang="ko-KR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Ebrima" pitchFamily="2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256086" y="1318029"/>
            <a:ext cx="8147248" cy="513516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ko-KR" sz="2400" b="1" dirty="0">
                <a:solidFill>
                  <a:srgbClr val="002060"/>
                </a:solidFill>
                <a:latin typeface="Century Gothic" pitchFamily="34" charset="0"/>
                <a:ea typeface="Arial Unicode MS" pitchFamily="50" charset="-127"/>
                <a:cs typeface="Arial Unicode MS" pitchFamily="50" charset="-127"/>
              </a:rPr>
              <a:t>Development of </a:t>
            </a:r>
            <a:r>
              <a:rPr lang="en-US" altLang="ko-KR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Arial Unicode MS" pitchFamily="50" charset="-127"/>
                <a:cs typeface="Arial Unicode MS" pitchFamily="50" charset="-127"/>
              </a:rPr>
              <a:t>Life Cycle Analysis Framework </a:t>
            </a:r>
            <a:r>
              <a:rPr lang="en-US" altLang="ko-KR" sz="2400" b="1" dirty="0">
                <a:solidFill>
                  <a:srgbClr val="002060"/>
                </a:solidFill>
                <a:latin typeface="Century Gothic" pitchFamily="34" charset="0"/>
                <a:ea typeface="Arial Unicode MS" pitchFamily="50" charset="-127"/>
                <a:cs typeface="Arial Unicode MS" pitchFamily="50" charset="-127"/>
              </a:rPr>
              <a:t>(LCAF) on </a:t>
            </a:r>
            <a:r>
              <a:rPr lang="en-US" altLang="ko-KR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Arial Unicode MS" pitchFamily="50" charset="-127"/>
                <a:cs typeface="Arial Unicode MS" pitchFamily="50" charset="-127"/>
              </a:rPr>
              <a:t>GHG/water (resource) footprints</a:t>
            </a:r>
            <a:r>
              <a:rPr lang="en-US" altLang="ko-KR" sz="2400" b="1" i="1" dirty="0">
                <a:solidFill>
                  <a:srgbClr val="0000FF"/>
                </a:solidFill>
                <a:latin typeface="Century Gothic" pitchFamily="34" charset="0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lang="en-US" altLang="ko-KR" sz="2400" b="1" dirty="0">
                <a:solidFill>
                  <a:srgbClr val="002060"/>
                </a:solidFill>
                <a:latin typeface="Century Gothic" pitchFamily="34" charset="0"/>
                <a:ea typeface="Arial Unicode MS" pitchFamily="50" charset="-127"/>
                <a:cs typeface="Arial Unicode MS" pitchFamily="50" charset="-127"/>
              </a:rPr>
              <a:t>for </a:t>
            </a:r>
            <a:r>
              <a:rPr lang="en-US" altLang="ko-KR" sz="2400" b="1" u="sng" dirty="0">
                <a:solidFill>
                  <a:srgbClr val="002060"/>
                </a:solidFill>
                <a:latin typeface="Century Gothic" pitchFamily="34" charset="0"/>
                <a:ea typeface="Arial Unicode MS" pitchFamily="50" charset="-127"/>
                <a:cs typeface="Arial Unicode MS" pitchFamily="50" charset="-127"/>
              </a:rPr>
              <a:t>national policy decision </a:t>
            </a:r>
            <a:r>
              <a:rPr lang="en-US" altLang="ko-KR" sz="2400" b="1" dirty="0">
                <a:solidFill>
                  <a:srgbClr val="002060"/>
                </a:solidFill>
                <a:latin typeface="Century Gothic" pitchFamily="34" charset="0"/>
                <a:ea typeface="Arial Unicode MS" pitchFamily="50" charset="-127"/>
                <a:cs typeface="Arial Unicode MS" pitchFamily="50" charset="-127"/>
              </a:rPr>
              <a:t>on best </a:t>
            </a:r>
            <a:r>
              <a:rPr lang="en-US" altLang="ko-KR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Arial Unicode MS" pitchFamily="50" charset="-127"/>
                <a:cs typeface="Arial Unicode MS" pitchFamily="50" charset="-127"/>
              </a:rPr>
              <a:t>Environment performance </a:t>
            </a:r>
            <a:r>
              <a:rPr lang="en-US" altLang="ko-KR" sz="2400" b="1" dirty="0">
                <a:solidFill>
                  <a:srgbClr val="002060"/>
                </a:solidFill>
                <a:latin typeface="Century Gothic" pitchFamily="34" charset="0"/>
                <a:ea typeface="Arial Unicode MS" pitchFamily="50" charset="-127"/>
                <a:cs typeface="Arial Unicode MS" pitchFamily="50" charset="-127"/>
              </a:rPr>
              <a:t>of </a:t>
            </a:r>
            <a:r>
              <a:rPr lang="en-US" altLang="ko-KR" sz="2400" b="1" dirty="0" err="1">
                <a:solidFill>
                  <a:srgbClr val="002060"/>
                </a:solidFill>
                <a:latin typeface="Century Gothic" pitchFamily="34" charset="0"/>
                <a:ea typeface="Arial Unicode MS" pitchFamily="50" charset="-127"/>
                <a:cs typeface="Arial Unicode MS" pitchFamily="50" charset="-127"/>
              </a:rPr>
              <a:t>AgroEcosystem</a:t>
            </a:r>
            <a:r>
              <a:rPr lang="en-US" altLang="ko-KR" sz="2400" b="1" dirty="0">
                <a:solidFill>
                  <a:srgbClr val="002060"/>
                </a:solidFill>
                <a:latin typeface="Century Gothic" pitchFamily="34" charset="0"/>
                <a:ea typeface="Arial Unicode MS" pitchFamily="50" charset="-127"/>
                <a:cs typeface="Arial Unicode MS" pitchFamily="50" charset="-127"/>
              </a:rPr>
              <a:t> under present and future</a:t>
            </a:r>
            <a:r>
              <a:rPr lang="en-US" altLang="ko-K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lang="en-US" altLang="ko-KR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Arial Unicode MS" pitchFamily="50" charset="-127"/>
                <a:cs typeface="Arial Unicode MS" pitchFamily="50" charset="-127"/>
              </a:rPr>
              <a:t>climate conditions</a:t>
            </a:r>
            <a:r>
              <a:rPr lang="en-US" altLang="ko-KR" sz="2400" b="1" dirty="0">
                <a:solidFill>
                  <a:srgbClr val="002060"/>
                </a:solidFill>
                <a:latin typeface="Century Gothic" pitchFamily="34" charset="0"/>
                <a:ea typeface="Arial Unicode MS" pitchFamily="50" charset="-127"/>
                <a:cs typeface="Arial Unicode MS" pitchFamily="50" charset="-127"/>
              </a:rPr>
              <a:t>  </a:t>
            </a:r>
          </a:p>
          <a:p>
            <a:pPr>
              <a:buFont typeface="Wingdings" pitchFamily="2" charset="2"/>
              <a:buChar char="v"/>
            </a:pPr>
            <a:endParaRPr lang="en-US" altLang="ko-KR" sz="2000" dirty="0">
              <a:latin typeface="Century Gothic" pitchFamily="34" charset="0"/>
              <a:ea typeface="Arial Unicode MS" pitchFamily="50" charset="-127"/>
              <a:cs typeface="Arial Unicode MS" pitchFamily="50" charset="-127"/>
            </a:endParaRPr>
          </a:p>
          <a:p>
            <a:pPr>
              <a:buFont typeface="Wingdings" pitchFamily="2" charset="2"/>
              <a:buChar char="l"/>
            </a:pPr>
            <a:r>
              <a:rPr lang="en-US" altLang="ko-KR" sz="2800" b="1" i="1" dirty="0">
                <a:solidFill>
                  <a:srgbClr val="0070C0"/>
                </a:solidFill>
                <a:latin typeface="Century Gothic" pitchFamily="34" charset="0"/>
                <a:ea typeface="Arial Unicode MS" pitchFamily="50" charset="-127"/>
                <a:cs typeface="Arial Unicode MS" pitchFamily="50" charset="-127"/>
              </a:rPr>
              <a:t>Focusing on</a:t>
            </a:r>
          </a:p>
          <a:p>
            <a:pPr>
              <a:buFontTx/>
              <a:buChar char="-"/>
            </a:pPr>
            <a:r>
              <a:rPr lang="en-US" altLang="ko-KR" sz="2400" b="1" dirty="0">
                <a:latin typeface="Century Gothic" pitchFamily="34" charset="0"/>
                <a:ea typeface="Arial Unicode MS" pitchFamily="50" charset="-127"/>
                <a:cs typeface="Arial Unicode MS" pitchFamily="50" charset="-127"/>
              </a:rPr>
              <a:t>Climate Variability issues: </a:t>
            </a:r>
            <a:r>
              <a:rPr lang="en-US" altLang="ko-KR" sz="2400" b="1" dirty="0">
                <a:solidFill>
                  <a:srgbClr val="000099"/>
                </a:solidFill>
                <a:latin typeface="Century Gothic" pitchFamily="34" charset="0"/>
                <a:ea typeface="Arial Unicode MS" pitchFamily="50" charset="-127"/>
                <a:cs typeface="Arial Unicode MS" pitchFamily="50" charset="-127"/>
              </a:rPr>
              <a:t>S2S</a:t>
            </a:r>
          </a:p>
          <a:p>
            <a:pPr>
              <a:buFontTx/>
              <a:buChar char="-"/>
            </a:pPr>
            <a:r>
              <a:rPr lang="en-US" altLang="ko-KR" sz="2400" b="1" dirty="0">
                <a:latin typeface="Century Gothic" pitchFamily="34" charset="0"/>
                <a:ea typeface="Arial Unicode MS" pitchFamily="50" charset="-127"/>
                <a:cs typeface="Arial Unicode MS" pitchFamily="50" charset="-127"/>
              </a:rPr>
              <a:t>System integration : </a:t>
            </a:r>
            <a:r>
              <a:rPr lang="en-US" altLang="ko-KR" sz="2400" b="1" dirty="0">
                <a:solidFill>
                  <a:srgbClr val="000099"/>
                </a:solidFill>
                <a:latin typeface="Century Gothic" pitchFamily="34" charset="0"/>
                <a:ea typeface="Arial Unicode MS" pitchFamily="50" charset="-127"/>
                <a:cs typeface="Arial Unicode MS" pitchFamily="50" charset="-127"/>
              </a:rPr>
              <a:t>Process Network Analysis</a:t>
            </a:r>
          </a:p>
          <a:p>
            <a:pPr>
              <a:buFontTx/>
              <a:buChar char="-"/>
            </a:pPr>
            <a:r>
              <a:rPr lang="en-US" altLang="ko-KR" sz="2400" b="1" dirty="0">
                <a:solidFill>
                  <a:srgbClr val="000099"/>
                </a:solidFill>
                <a:latin typeface="Century Gothic" pitchFamily="34" charset="0"/>
                <a:ea typeface="Arial Unicode MS" pitchFamily="50" charset="-127"/>
                <a:cs typeface="Arial Unicode MS" pitchFamily="50" charset="-127"/>
              </a:rPr>
              <a:t>Coupling </a:t>
            </a:r>
            <a:r>
              <a:rPr lang="en-US" altLang="ko-KR" sz="2400" b="1" dirty="0">
                <a:latin typeface="Century Gothic" pitchFamily="34" charset="0"/>
                <a:ea typeface="Arial Unicode MS" pitchFamily="50" charset="-127"/>
                <a:cs typeface="Arial Unicode MS" pitchFamily="50" charset="-127"/>
              </a:rPr>
              <a:t>of </a:t>
            </a:r>
            <a:r>
              <a:rPr lang="en-US" altLang="ko-KR" sz="2400" b="1" dirty="0" err="1">
                <a:latin typeface="Century Gothic" pitchFamily="34" charset="0"/>
                <a:ea typeface="Arial Unicode MS" pitchFamily="50" charset="-127"/>
                <a:cs typeface="Arial Unicode MS" pitchFamily="50" charset="-127"/>
              </a:rPr>
              <a:t>AgroEcosystem</a:t>
            </a:r>
            <a:r>
              <a:rPr lang="en-US" altLang="ko-KR" sz="2400" b="1" dirty="0">
                <a:latin typeface="Century Gothic" pitchFamily="34" charset="0"/>
                <a:ea typeface="Arial Unicode MS" pitchFamily="50" charset="-127"/>
                <a:cs typeface="Arial Unicode MS" pitchFamily="50" charset="-127"/>
              </a:rPr>
              <a:t> to Atmospheric System</a:t>
            </a:r>
          </a:p>
          <a:p>
            <a:pPr>
              <a:buFontTx/>
              <a:buChar char="-"/>
            </a:pPr>
            <a:r>
              <a:rPr lang="en-US" altLang="ko-KR" sz="2400" b="1" dirty="0">
                <a:solidFill>
                  <a:srgbClr val="000099"/>
                </a:solidFill>
                <a:latin typeface="Century Gothic" pitchFamily="34" charset="0"/>
                <a:ea typeface="Arial Unicode MS" pitchFamily="50" charset="-127"/>
                <a:cs typeface="Arial Unicode MS" pitchFamily="50" charset="-127"/>
              </a:rPr>
              <a:t>Synchronization</a:t>
            </a:r>
            <a:r>
              <a:rPr lang="en-US" altLang="ko-KR" sz="2400" b="1" dirty="0">
                <a:latin typeface="Century Gothic" pitchFamily="34" charset="0"/>
                <a:ea typeface="Arial Unicode MS" pitchFamily="50" charset="-127"/>
                <a:cs typeface="Arial Unicode MS" pitchFamily="50" charset="-127"/>
              </a:rPr>
              <a:t> of Mitigation/Adaptation strategies</a:t>
            </a:r>
          </a:p>
          <a:p>
            <a:pPr>
              <a:buFontTx/>
              <a:buChar char="-"/>
            </a:pPr>
            <a:r>
              <a:rPr lang="en-US" altLang="ko-KR" sz="2400" b="1" dirty="0">
                <a:latin typeface="Century Gothic" pitchFamily="34" charset="0"/>
                <a:ea typeface="Arial Unicode MS" pitchFamily="50" charset="-127"/>
                <a:cs typeface="Arial Unicode MS" pitchFamily="50" charset="-127"/>
              </a:rPr>
              <a:t>Operation supporting </a:t>
            </a:r>
            <a:r>
              <a:rPr lang="en-US" altLang="ko-KR" sz="2400" b="1" dirty="0">
                <a:solidFill>
                  <a:srgbClr val="000099"/>
                </a:solidFill>
                <a:latin typeface="Century Gothic" pitchFamily="34" charset="0"/>
                <a:ea typeface="Arial Unicode MS" pitchFamily="50" charset="-127"/>
                <a:cs typeface="Arial Unicode MS" pitchFamily="50" charset="-127"/>
              </a:rPr>
              <a:t>ICT infrastructures</a:t>
            </a:r>
          </a:p>
        </p:txBody>
      </p:sp>
      <p:sp>
        <p:nvSpPr>
          <p:cNvPr id="4" name="Title 9"/>
          <p:cNvSpPr txBox="1">
            <a:spLocks/>
          </p:cNvSpPr>
          <p:nvPr/>
        </p:nvSpPr>
        <p:spPr bwMode="auto">
          <a:xfrm>
            <a:off x="1641475" y="6453189"/>
            <a:ext cx="24384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Clr>
                <a:srgbClr val="FF9900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lr>
                <a:srgbClr val="FF9900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lr>
                <a:srgbClr val="FF990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lr>
                <a:srgbClr val="FF99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lr>
                <a:srgbClr val="FF99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  <a:defRPr/>
            </a:pPr>
            <a:r>
              <a:rPr lang="en-US" alt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Partnerships with AAFC, Canada</a:t>
            </a:r>
          </a:p>
        </p:txBody>
      </p:sp>
    </p:spTree>
    <p:extLst>
      <p:ext uri="{BB962C8B-B14F-4D97-AF65-F5344CB8AC3E}">
        <p14:creationId xmlns:p14="http://schemas.microsoft.com/office/powerpoint/2010/main" val="384640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그룹 118"/>
          <p:cNvGrpSpPr>
            <a:grpSpLocks/>
          </p:cNvGrpSpPr>
          <p:nvPr/>
        </p:nvGrpSpPr>
        <p:grpSpPr bwMode="auto">
          <a:xfrm>
            <a:off x="1531366" y="1124744"/>
            <a:ext cx="9136634" cy="4292600"/>
            <a:chOff x="42863" y="0"/>
            <a:chExt cx="9230661" cy="4293119"/>
          </a:xfrm>
        </p:grpSpPr>
        <p:sp>
          <p:nvSpPr>
            <p:cNvPr id="39949" name="Rectangle 139"/>
            <p:cNvSpPr>
              <a:spLocks noChangeArrowheads="1"/>
            </p:cNvSpPr>
            <p:nvPr/>
          </p:nvSpPr>
          <p:spPr bwMode="auto">
            <a:xfrm>
              <a:off x="1548867" y="260381"/>
              <a:ext cx="3744960" cy="3745366"/>
            </a:xfrm>
            <a:prstGeom prst="rect">
              <a:avLst/>
            </a:prstGeom>
            <a:solidFill>
              <a:srgbClr val="0000FF">
                <a:alpha val="10196"/>
              </a:srgbClr>
            </a:solidFill>
            <a:ln w="9525">
              <a:solidFill>
                <a:srgbClr val="99CCFF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바탕" pitchFamily="18" charset="-127"/>
                <a:cs typeface="Arial" pitchFamily="34" charset="0"/>
              </a:endParaRPr>
            </a:p>
          </p:txBody>
        </p:sp>
        <p:sp>
          <p:nvSpPr>
            <p:cNvPr id="4106" name="Text Box 10"/>
            <p:cNvSpPr txBox="1">
              <a:spLocks noChangeArrowheads="1"/>
            </p:cNvSpPr>
            <p:nvPr/>
          </p:nvSpPr>
          <p:spPr bwMode="auto">
            <a:xfrm>
              <a:off x="124659" y="849416"/>
              <a:ext cx="1105043" cy="501711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rgbClr val="000000"/>
              </a:solidFill>
              <a:prstDash val="sysDot"/>
              <a:miter lim="800000"/>
              <a:headEnd/>
              <a:tailEnd/>
            </a:ln>
            <a:effectLst/>
          </p:spPr>
          <p:txBody>
            <a:bodyPr lIns="79352" tIns="39676" rIns="79352" bIns="39676" anchor="ctr"/>
            <a:lstStyle/>
            <a:p>
              <a:pPr marL="0" marR="0" lvl="0" indent="0" algn="ctr" defTabSz="79375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Arial" pitchFamily="34" charset="0"/>
                  <a:ea typeface="맑은 고딕"/>
                  <a:cs typeface="Arial" pitchFamily="34" charset="0"/>
                </a:rPr>
                <a:t>(Joint)GISC</a:t>
              </a:r>
            </a:p>
          </p:txBody>
        </p:sp>
        <p:sp>
          <p:nvSpPr>
            <p:cNvPr id="4107" name="Text Box 11"/>
            <p:cNvSpPr txBox="1">
              <a:spLocks noChangeArrowheads="1"/>
            </p:cNvSpPr>
            <p:nvPr/>
          </p:nvSpPr>
          <p:spPr bwMode="auto">
            <a:xfrm>
              <a:off x="184001" y="1306671"/>
              <a:ext cx="986360" cy="241329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rgbClr val="000000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79352" tIns="39676" rIns="79352" bIns="39676" anchor="ctr"/>
            <a:lstStyle/>
            <a:p>
              <a:pPr marL="0" marR="0" lvl="0" indent="0" algn="ctr" defTabSz="79375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Arial" pitchFamily="34" charset="0"/>
                  <a:ea typeface="맑은 고딕"/>
                  <a:cs typeface="Arial" pitchFamily="34" charset="0"/>
                </a:rPr>
                <a:t>OpenWIS</a:t>
              </a:r>
              <a:endParaRPr kumimoji="0" lang="en-US" altLang="ko-KR" sz="105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itchFamily="34" charset="0"/>
                <a:ea typeface="맑은 고딕"/>
                <a:cs typeface="Arial" pitchFamily="34" charset="0"/>
              </a:endParaRPr>
            </a:p>
          </p:txBody>
        </p:sp>
        <p:sp>
          <p:nvSpPr>
            <p:cNvPr id="4108" name="Text Box 12"/>
            <p:cNvSpPr txBox="1">
              <a:spLocks noChangeArrowheads="1"/>
            </p:cNvSpPr>
            <p:nvPr/>
          </p:nvSpPr>
          <p:spPr bwMode="auto">
            <a:xfrm>
              <a:off x="1540847" y="392160"/>
              <a:ext cx="870884" cy="346117"/>
            </a:xfrm>
            <a:prstGeom prst="rect">
              <a:avLst/>
            </a:prstGeom>
            <a:solidFill>
              <a:schemeClr val="hlink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79352" tIns="39676" rIns="79352" bIns="39676" anchor="ctr"/>
            <a:lstStyle/>
            <a:p>
              <a:pPr marL="0" marR="0" lvl="0" indent="0" algn="ctr" defTabSz="79375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맑은 고딕"/>
                  <a:cs typeface="Arial" pitchFamily="34" charset="0"/>
                </a:rPr>
                <a:t>GISC</a:t>
              </a:r>
            </a:p>
          </p:txBody>
        </p:sp>
        <p:sp>
          <p:nvSpPr>
            <p:cNvPr id="4109" name="Text Box 13"/>
            <p:cNvSpPr txBox="1">
              <a:spLocks noChangeArrowheads="1"/>
            </p:cNvSpPr>
            <p:nvPr/>
          </p:nvSpPr>
          <p:spPr bwMode="auto">
            <a:xfrm>
              <a:off x="1653116" y="763680"/>
              <a:ext cx="872488" cy="21592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79352" tIns="39676" rIns="79352" bIns="39676" anchor="ctr"/>
            <a:lstStyle/>
            <a:p>
              <a:pPr marL="0" marR="0" lvl="0" indent="0" algn="ctr" defTabSz="79375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120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Arial" pitchFamily="34" charset="0"/>
                  <a:ea typeface="맑은 고딕"/>
                  <a:cs typeface="Arial" pitchFamily="34" charset="0"/>
                </a:rPr>
                <a:t>UNIDAT</a:t>
              </a:r>
            </a:p>
          </p:txBody>
        </p:sp>
        <p:sp>
          <p:nvSpPr>
            <p:cNvPr id="4110" name="Text Box 14"/>
            <p:cNvSpPr txBox="1">
              <a:spLocks noChangeArrowheads="1"/>
            </p:cNvSpPr>
            <p:nvPr/>
          </p:nvSpPr>
          <p:spPr bwMode="auto">
            <a:xfrm>
              <a:off x="1725289" y="1001834"/>
              <a:ext cx="1162782" cy="21592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prstDash val="sysDot"/>
              <a:miter lim="800000"/>
              <a:headEnd/>
              <a:tailEnd/>
            </a:ln>
            <a:effectLst/>
          </p:spPr>
          <p:txBody>
            <a:bodyPr lIns="79352" tIns="39676" rIns="79352" bIns="39676" anchor="ctr"/>
            <a:lstStyle/>
            <a:p>
              <a:pPr marL="0" marR="0" lvl="0" indent="0" algn="ctr" defTabSz="79375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맑은 고딕"/>
                  <a:cs typeface="Arial" pitchFamily="34" charset="0"/>
                </a:rPr>
                <a:t>Data Broker</a:t>
              </a:r>
            </a:p>
          </p:txBody>
        </p:sp>
        <p:sp>
          <p:nvSpPr>
            <p:cNvPr id="4111" name="Text Box 15"/>
            <p:cNvSpPr txBox="1">
              <a:spLocks noChangeArrowheads="1"/>
            </p:cNvSpPr>
            <p:nvPr/>
          </p:nvSpPr>
          <p:spPr bwMode="auto">
            <a:xfrm>
              <a:off x="1839161" y="1241575"/>
              <a:ext cx="870884" cy="21592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79352" tIns="39676" rIns="79352" bIns="39676" anchor="ctr"/>
            <a:lstStyle/>
            <a:p>
              <a:pPr marL="0" marR="0" lvl="0" indent="0" algn="ctr" defTabSz="79375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120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Arial" pitchFamily="34" charset="0"/>
                  <a:ea typeface="맑은 고딕"/>
                  <a:cs typeface="Arial" pitchFamily="34" charset="0"/>
                </a:rPr>
                <a:t>GDS</a:t>
              </a:r>
            </a:p>
          </p:txBody>
        </p:sp>
        <p:sp>
          <p:nvSpPr>
            <p:cNvPr id="4112" name="Text Box 16"/>
            <p:cNvSpPr txBox="1">
              <a:spLocks noChangeArrowheads="1"/>
            </p:cNvSpPr>
            <p:nvPr/>
          </p:nvSpPr>
          <p:spPr bwMode="auto">
            <a:xfrm>
              <a:off x="1839161" y="1436862"/>
              <a:ext cx="870884" cy="21592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79352" tIns="39676" rIns="79352" bIns="39676" anchor="ctr"/>
            <a:lstStyle/>
            <a:p>
              <a:pPr marL="0" marR="0" lvl="0" indent="0" algn="ctr" defTabSz="79375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120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Arial" pitchFamily="34" charset="0"/>
                  <a:ea typeface="맑은 고딕"/>
                  <a:cs typeface="Arial" pitchFamily="34" charset="0"/>
                </a:rPr>
                <a:t>LAS</a:t>
              </a:r>
            </a:p>
          </p:txBody>
        </p:sp>
        <p:grpSp>
          <p:nvGrpSpPr>
            <p:cNvPr id="39957" name="Group 17"/>
            <p:cNvGrpSpPr>
              <a:grpSpLocks/>
            </p:cNvGrpSpPr>
            <p:nvPr/>
          </p:nvGrpSpPr>
          <p:grpSpPr bwMode="auto">
            <a:xfrm>
              <a:off x="179388" y="261938"/>
              <a:ext cx="1008062" cy="652462"/>
              <a:chOff x="1864" y="432"/>
              <a:chExt cx="680" cy="336"/>
            </a:xfrm>
          </p:grpSpPr>
          <p:sp>
            <p:nvSpPr>
              <p:cNvPr id="40026" name="AutoShape 18"/>
              <p:cNvSpPr>
                <a:spLocks noChangeArrowheads="1"/>
              </p:cNvSpPr>
              <p:nvPr/>
            </p:nvSpPr>
            <p:spPr bwMode="auto">
              <a:xfrm>
                <a:off x="1870" y="432"/>
                <a:ext cx="674" cy="336"/>
              </a:xfrm>
              <a:prstGeom prst="flowChartDecision">
                <a:avLst/>
              </a:prstGeom>
              <a:solidFill>
                <a:srgbClr val="CC99FF"/>
              </a:solidFill>
              <a:ln w="6350">
                <a:solidFill>
                  <a:srgbClr val="993366"/>
                </a:solidFill>
                <a:miter lim="800000"/>
                <a:headEnd/>
                <a:tailEnd/>
              </a:ln>
            </p:spPr>
            <p:txBody>
              <a:bodyPr lIns="79352" tIns="39676" rIns="79352" bIns="39676"/>
              <a:lstStyle/>
              <a:p>
                <a:pPr marL="0" marR="0" lvl="0" indent="0" algn="ctr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바탕" pitchFamily="18" charset="-127"/>
                  <a:cs typeface="Arial" pitchFamily="34" charset="0"/>
                </a:endParaRPr>
              </a:p>
            </p:txBody>
          </p:sp>
          <p:sp>
            <p:nvSpPr>
              <p:cNvPr id="4115" name="Text Box 19"/>
              <p:cNvSpPr txBox="1">
                <a:spLocks noChangeArrowheads="1"/>
              </p:cNvSpPr>
              <p:nvPr/>
            </p:nvSpPr>
            <p:spPr bwMode="auto">
              <a:xfrm>
                <a:off x="1864" y="528"/>
                <a:ext cx="687" cy="159"/>
              </a:xfrm>
              <a:prstGeom prst="rect">
                <a:avLst/>
              </a:prstGeom>
              <a:solidFill>
                <a:srgbClr val="CC99FF"/>
              </a:solidFill>
              <a:ln w="6350">
                <a:solidFill>
                  <a:srgbClr val="993366"/>
                </a:solidFill>
                <a:miter lim="800000"/>
                <a:headEnd/>
                <a:tailEnd/>
              </a:ln>
              <a:effectLst/>
            </p:spPr>
            <p:txBody>
              <a:bodyPr lIns="79352" tIns="39676" rIns="79352" bIns="39676"/>
              <a:lstStyle/>
              <a:p>
                <a:pPr marL="0" marR="0" lvl="0" indent="0" algn="ctr" defTabSz="79375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itchFamily="34" charset="0"/>
                    <a:ea typeface="맑은 고딕"/>
                    <a:cs typeface="Arial" pitchFamily="34" charset="0"/>
                  </a:rPr>
                  <a:t>GTS/WIS</a:t>
                </a:r>
              </a:p>
            </p:txBody>
          </p:sp>
        </p:grpSp>
        <p:sp>
          <p:nvSpPr>
            <p:cNvPr id="4123" name="Text Box 27"/>
            <p:cNvSpPr txBox="1">
              <a:spLocks noChangeArrowheads="1"/>
            </p:cNvSpPr>
            <p:nvPr/>
          </p:nvSpPr>
          <p:spPr bwMode="auto">
            <a:xfrm>
              <a:off x="3141477" y="522351"/>
              <a:ext cx="870884" cy="327065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79352" tIns="39676" rIns="79352" bIns="39676" anchor="ctr"/>
            <a:lstStyle/>
            <a:p>
              <a:pPr marL="0" marR="0" lvl="0" indent="0" algn="ctr" defTabSz="79375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맑은 고딕"/>
                  <a:cs typeface="Arial" pitchFamily="34" charset="0"/>
                </a:rPr>
                <a:t>DCPC</a:t>
              </a:r>
            </a:p>
          </p:txBody>
        </p:sp>
        <p:sp>
          <p:nvSpPr>
            <p:cNvPr id="4124" name="Text Box 28"/>
            <p:cNvSpPr txBox="1">
              <a:spLocks noChangeArrowheads="1"/>
            </p:cNvSpPr>
            <p:nvPr/>
          </p:nvSpPr>
          <p:spPr bwMode="auto">
            <a:xfrm>
              <a:off x="4248125" y="587446"/>
              <a:ext cx="874092" cy="654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9352" tIns="39676" rIns="79352" bIns="39676"/>
            <a:lstStyle/>
            <a:p>
              <a:pPr marL="0" marR="0" lvl="0" indent="0" algn="l" defTabSz="79375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맑은 고딕"/>
                  <a:cs typeface="Arial" pitchFamily="34" charset="0"/>
                </a:rPr>
                <a:t>NCAR</a:t>
              </a:r>
            </a:p>
            <a:p>
              <a:pPr marL="0" marR="0" lvl="0" indent="0" algn="l" defTabSz="79375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맑은 고딕"/>
                  <a:cs typeface="Arial" pitchFamily="34" charset="0"/>
                </a:rPr>
                <a:t>NCDC</a:t>
              </a:r>
            </a:p>
            <a:p>
              <a:pPr marL="0" marR="0" lvl="0" indent="0" algn="l" defTabSz="79375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맑은 고딕"/>
                  <a:cs typeface="Arial" pitchFamily="34" charset="0"/>
                </a:rPr>
                <a:t>TIGGE</a:t>
              </a:r>
            </a:p>
          </p:txBody>
        </p:sp>
        <p:sp>
          <p:nvSpPr>
            <p:cNvPr id="39961" name="Text Box 29"/>
            <p:cNvSpPr txBox="1">
              <a:spLocks noChangeArrowheads="1"/>
            </p:cNvSpPr>
            <p:nvPr/>
          </p:nvSpPr>
          <p:spPr bwMode="auto">
            <a:xfrm>
              <a:off x="4126233" y="327065"/>
              <a:ext cx="678424" cy="97960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9352" tIns="39676" rIns="79352" bIns="39676" anchor="ctr"/>
            <a:lstStyle>
              <a:lvl1pPr defTabSz="793750" eaLnBrk="0" hangingPunct="0">
                <a:defRPr kumimoji="1">
                  <a:solidFill>
                    <a:schemeClr val="tx1"/>
                  </a:solidFill>
                  <a:latin typeface="Georgia" pitchFamily="18" charset="0"/>
                  <a:ea typeface="굴림" pitchFamily="50" charset="-127"/>
                </a:defRPr>
              </a:lvl1pPr>
              <a:lvl2pPr marL="742950" indent="-285750" defTabSz="793750" eaLnBrk="0" hangingPunct="0">
                <a:defRPr kumimoji="1">
                  <a:solidFill>
                    <a:schemeClr val="tx1"/>
                  </a:solidFill>
                  <a:latin typeface="Georgia" pitchFamily="18" charset="0"/>
                  <a:ea typeface="굴림" pitchFamily="50" charset="-127"/>
                </a:defRPr>
              </a:lvl2pPr>
              <a:lvl3pPr marL="1143000" indent="-228600" defTabSz="793750" eaLnBrk="0" hangingPunct="0">
                <a:defRPr kumimoji="1">
                  <a:solidFill>
                    <a:schemeClr val="tx1"/>
                  </a:solidFill>
                  <a:latin typeface="Georgia" pitchFamily="18" charset="0"/>
                  <a:ea typeface="굴림" pitchFamily="50" charset="-127"/>
                </a:defRPr>
              </a:lvl3pPr>
              <a:lvl4pPr marL="1600200" indent="-228600" defTabSz="793750" eaLnBrk="0" hangingPunct="0">
                <a:defRPr kumimoji="1">
                  <a:solidFill>
                    <a:schemeClr val="tx1"/>
                  </a:solidFill>
                  <a:latin typeface="Georgia" pitchFamily="18" charset="0"/>
                  <a:ea typeface="굴림" pitchFamily="50" charset="-127"/>
                </a:defRPr>
              </a:lvl4pPr>
              <a:lvl5pPr marL="2057400" indent="-228600" defTabSz="793750" eaLnBrk="0" hangingPunct="0">
                <a:defRPr kumimoji="1">
                  <a:solidFill>
                    <a:schemeClr val="tx1"/>
                  </a:solidFill>
                  <a:latin typeface="Georgia" pitchFamily="18" charset="0"/>
                  <a:ea typeface="굴림" pitchFamily="50" charset="-127"/>
                </a:defRPr>
              </a:lvl5pPr>
              <a:lvl6pPr marL="2514600" indent="-228600" defTabSz="79375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eorgia" pitchFamily="18" charset="0"/>
                  <a:ea typeface="굴림" pitchFamily="50" charset="-127"/>
                </a:defRPr>
              </a:lvl6pPr>
              <a:lvl7pPr marL="2971800" indent="-228600" defTabSz="79375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eorgia" pitchFamily="18" charset="0"/>
                  <a:ea typeface="굴림" pitchFamily="50" charset="-127"/>
                </a:defRPr>
              </a:lvl7pPr>
              <a:lvl8pPr marL="3429000" indent="-228600" defTabSz="79375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eorgia" pitchFamily="18" charset="0"/>
                  <a:ea typeface="굴림" pitchFamily="50" charset="-127"/>
                </a:defRPr>
              </a:lvl8pPr>
              <a:lvl9pPr marL="3886200" indent="-228600" defTabSz="79375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eorgia" pitchFamily="18" charset="0"/>
                  <a:ea typeface="굴림" pitchFamily="50" charset="-127"/>
                </a:defRPr>
              </a:lvl9pPr>
            </a:lstStyle>
            <a:p>
              <a:pPr marL="0" marR="0" lvl="0" indent="0" algn="ctr" defTabSz="79375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00" b="1" i="0" u="sng" strike="noStrike" kern="120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Arial" pitchFamily="34" charset="0"/>
                  <a:ea typeface="바탕" pitchFamily="18" charset="-127"/>
                  <a:cs typeface="Arial" pitchFamily="34" charset="0"/>
                </a:rPr>
                <a:t>WAMIS</a:t>
              </a:r>
            </a:p>
            <a:p>
              <a:pPr marL="0" marR="0" lvl="0" indent="0" algn="ctr" defTabSz="79375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itchFamily="34" charset="0"/>
                <a:ea typeface="바탕" pitchFamily="18" charset="-127"/>
                <a:cs typeface="Arial" pitchFamily="34" charset="0"/>
              </a:endParaRPr>
            </a:p>
            <a:p>
              <a:pPr marL="0" marR="0" lvl="0" indent="0" algn="ctr" defTabSz="79375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Arial" pitchFamily="34" charset="0"/>
                <a:ea typeface="바탕" pitchFamily="18" charset="-127"/>
                <a:cs typeface="Arial" pitchFamily="34" charset="0"/>
              </a:endParaRPr>
            </a:p>
            <a:p>
              <a:pPr marL="0" marR="0" lvl="0" indent="0" algn="ctr" defTabSz="79375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Arial" pitchFamily="34" charset="0"/>
                <a:ea typeface="바탕" pitchFamily="18" charset="-127"/>
                <a:cs typeface="Arial" pitchFamily="34" charset="0"/>
              </a:endParaRPr>
            </a:p>
            <a:p>
              <a:pPr marL="0" marR="0" lvl="0" indent="0" algn="ctr" defTabSz="79375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Arial" pitchFamily="34" charset="0"/>
                <a:ea typeface="바탕" pitchFamily="18" charset="-127"/>
                <a:cs typeface="Arial" pitchFamily="34" charset="0"/>
              </a:endParaRPr>
            </a:p>
          </p:txBody>
        </p:sp>
        <p:sp>
          <p:nvSpPr>
            <p:cNvPr id="4126" name="Text Box 30"/>
            <p:cNvSpPr txBox="1">
              <a:spLocks noChangeArrowheads="1"/>
            </p:cNvSpPr>
            <p:nvPr/>
          </p:nvSpPr>
          <p:spPr bwMode="auto">
            <a:xfrm>
              <a:off x="3447810" y="1306671"/>
              <a:ext cx="1910170" cy="1959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9352" tIns="39676" rIns="79352" bIns="39676"/>
            <a:lstStyle/>
            <a:p>
              <a:pPr marL="0" marR="0" lvl="0" indent="0" algn="l" defTabSz="793750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itchFamily="34" charset="0"/>
                  <a:ea typeface="맑은 고딕"/>
                  <a:cs typeface="Arial" pitchFamily="34" charset="0"/>
                </a:rPr>
                <a:t>Climate Projection</a:t>
              </a:r>
            </a:p>
            <a:p>
              <a:pPr marL="0" marR="0" lvl="0" indent="0" algn="l" defTabSz="793750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itchFamily="34" charset="0"/>
                  <a:ea typeface="맑은 고딕"/>
                  <a:cs typeface="Arial" pitchFamily="34" charset="0"/>
                </a:rPr>
                <a:t>SIP</a:t>
              </a:r>
            </a:p>
            <a:p>
              <a:pPr marL="0" marR="0" lvl="0" indent="0" algn="l" defTabSz="793750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itchFamily="34" charset="0"/>
                  <a:ea typeface="맑은 고딕"/>
                  <a:cs typeface="Arial" pitchFamily="34" charset="0"/>
                </a:rPr>
                <a:t>GDAPS / GME</a:t>
              </a:r>
            </a:p>
            <a:p>
              <a:pPr marL="0" marR="0" lvl="0" indent="0" algn="l" defTabSz="793750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itchFamily="34" charset="0"/>
                  <a:ea typeface="맑은 고딕"/>
                  <a:cs typeface="Arial" pitchFamily="34" charset="0"/>
                </a:rPr>
                <a:t>RDAPS / GME : WRF</a:t>
              </a:r>
            </a:p>
            <a:p>
              <a:pPr marL="0" marR="0" lvl="0" indent="0" algn="l" defTabSz="793750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itchFamily="34" charset="0"/>
                  <a:ea typeface="맑은 고딕"/>
                  <a:cs typeface="Arial" pitchFamily="34" charset="0"/>
                </a:rPr>
                <a:t>Mesoscale</a:t>
              </a:r>
              <a:r>
                <a:rPr kumimoji="0" lang="en-US" altLang="ko-KR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itchFamily="34" charset="0"/>
                  <a:ea typeface="맑은 고딕"/>
                  <a:cs typeface="Arial" pitchFamily="34" charset="0"/>
                </a:rPr>
                <a:t> model</a:t>
              </a:r>
            </a:p>
            <a:p>
              <a:pPr marL="0" marR="0" lvl="0" indent="0" algn="l" defTabSz="793750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itchFamily="34" charset="0"/>
                  <a:ea typeface="맑은 고딕"/>
                  <a:cs typeface="Arial" pitchFamily="34" charset="0"/>
                </a:rPr>
                <a:t>Nowcasting</a:t>
              </a:r>
              <a:endParaRPr kumimoji="0" lang="en-US" altLang="ko-KR" sz="105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ea typeface="맑은 고딕"/>
                <a:cs typeface="Arial" pitchFamily="34" charset="0"/>
              </a:endParaRPr>
            </a:p>
            <a:p>
              <a:pPr marL="0" marR="0" lvl="0" indent="0" algn="l" defTabSz="793750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itchFamily="34" charset="0"/>
                  <a:ea typeface="맑은 고딕"/>
                  <a:cs typeface="Arial" pitchFamily="34" charset="0"/>
                </a:rPr>
                <a:t>Historical (Legacy) data</a:t>
              </a:r>
            </a:p>
            <a:p>
              <a:pPr marL="0" marR="0" lvl="0" indent="0" algn="l" defTabSz="793750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itchFamily="34" charset="0"/>
                  <a:ea typeface="맑은 고딕"/>
                  <a:cs typeface="Arial" pitchFamily="34" charset="0"/>
                </a:rPr>
                <a:t>Non-Meteorological Data</a:t>
              </a:r>
            </a:p>
          </p:txBody>
        </p:sp>
        <p:sp>
          <p:nvSpPr>
            <p:cNvPr id="39963" name="Text Box 31"/>
            <p:cNvSpPr txBox="1">
              <a:spLocks noChangeArrowheads="1"/>
            </p:cNvSpPr>
            <p:nvPr/>
          </p:nvSpPr>
          <p:spPr bwMode="auto">
            <a:xfrm>
              <a:off x="3632251" y="3265883"/>
              <a:ext cx="1541288" cy="719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9352" tIns="39676" rIns="79352" bIns="39676"/>
            <a:lstStyle>
              <a:lvl1pPr defTabSz="793750" eaLnBrk="0" hangingPunct="0">
                <a:defRPr kumimoji="1">
                  <a:solidFill>
                    <a:schemeClr val="tx1"/>
                  </a:solidFill>
                  <a:latin typeface="Georgia" pitchFamily="18" charset="0"/>
                  <a:ea typeface="굴림" pitchFamily="50" charset="-127"/>
                </a:defRPr>
              </a:lvl1pPr>
              <a:lvl2pPr marL="742950" indent="-285750" defTabSz="793750" eaLnBrk="0" hangingPunct="0">
                <a:defRPr kumimoji="1">
                  <a:solidFill>
                    <a:schemeClr val="tx1"/>
                  </a:solidFill>
                  <a:latin typeface="Georgia" pitchFamily="18" charset="0"/>
                  <a:ea typeface="굴림" pitchFamily="50" charset="-127"/>
                </a:defRPr>
              </a:lvl2pPr>
              <a:lvl3pPr marL="1143000" indent="-228600" defTabSz="793750" eaLnBrk="0" hangingPunct="0">
                <a:defRPr kumimoji="1">
                  <a:solidFill>
                    <a:schemeClr val="tx1"/>
                  </a:solidFill>
                  <a:latin typeface="Georgia" pitchFamily="18" charset="0"/>
                  <a:ea typeface="굴림" pitchFamily="50" charset="-127"/>
                </a:defRPr>
              </a:lvl3pPr>
              <a:lvl4pPr marL="1600200" indent="-228600" defTabSz="793750" eaLnBrk="0" hangingPunct="0">
                <a:defRPr kumimoji="1">
                  <a:solidFill>
                    <a:schemeClr val="tx1"/>
                  </a:solidFill>
                  <a:latin typeface="Georgia" pitchFamily="18" charset="0"/>
                  <a:ea typeface="굴림" pitchFamily="50" charset="-127"/>
                </a:defRPr>
              </a:lvl4pPr>
              <a:lvl5pPr marL="2057400" indent="-228600" defTabSz="793750" eaLnBrk="0" hangingPunct="0">
                <a:defRPr kumimoji="1">
                  <a:solidFill>
                    <a:schemeClr val="tx1"/>
                  </a:solidFill>
                  <a:latin typeface="Georgia" pitchFamily="18" charset="0"/>
                  <a:ea typeface="굴림" pitchFamily="50" charset="-127"/>
                </a:defRPr>
              </a:lvl5pPr>
              <a:lvl6pPr marL="2514600" indent="-228600" defTabSz="79375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eorgia" pitchFamily="18" charset="0"/>
                  <a:ea typeface="굴림" pitchFamily="50" charset="-127"/>
                </a:defRPr>
              </a:lvl6pPr>
              <a:lvl7pPr marL="2971800" indent="-228600" defTabSz="79375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eorgia" pitchFamily="18" charset="0"/>
                  <a:ea typeface="굴림" pitchFamily="50" charset="-127"/>
                </a:defRPr>
              </a:lvl7pPr>
              <a:lvl8pPr marL="3429000" indent="-228600" defTabSz="79375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eorgia" pitchFamily="18" charset="0"/>
                  <a:ea typeface="굴림" pitchFamily="50" charset="-127"/>
                </a:defRPr>
              </a:lvl8pPr>
              <a:lvl9pPr marL="3886200" indent="-228600" defTabSz="79375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eorgia" pitchFamily="18" charset="0"/>
                  <a:ea typeface="굴림" pitchFamily="50" charset="-127"/>
                </a:defRPr>
              </a:lvl9pPr>
            </a:lstStyle>
            <a:p>
              <a:pPr marL="0" marR="0" lvl="0" indent="0" algn="l" defTabSz="793750" rtl="0" eaLnBrk="1" fontAlgn="auto" latinLnBrk="1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itchFamily="34" charset="0"/>
                  <a:ea typeface="바탕" pitchFamily="18" charset="-127"/>
                  <a:cs typeface="Arial" pitchFamily="34" charset="0"/>
                </a:rPr>
                <a:t>Surface Flux</a:t>
              </a:r>
            </a:p>
            <a:p>
              <a:pPr marL="0" marR="0" lvl="0" indent="0" algn="l" defTabSz="793750" rtl="0" eaLnBrk="1" fontAlgn="auto" latinLnBrk="1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itchFamily="34" charset="0"/>
                  <a:ea typeface="바탕" pitchFamily="18" charset="-127"/>
                  <a:cs typeface="Arial" pitchFamily="34" charset="0"/>
                </a:rPr>
                <a:t>Vegetation</a:t>
              </a:r>
            </a:p>
            <a:p>
              <a:pPr marL="0" marR="0" lvl="0" indent="0" algn="l" defTabSz="793750" rtl="0" eaLnBrk="1" fontAlgn="auto" latinLnBrk="1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itchFamily="34" charset="0"/>
                  <a:ea typeface="바탕" pitchFamily="18" charset="-127"/>
                  <a:cs typeface="Arial" pitchFamily="34" charset="0"/>
                </a:rPr>
                <a:t>Soil Profile</a:t>
              </a:r>
            </a:p>
            <a:p>
              <a:pPr marL="0" marR="0" lvl="0" indent="0" algn="l" defTabSz="79375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0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itchFamily="34" charset="0"/>
                <a:ea typeface="바탕" pitchFamily="18" charset="-127"/>
                <a:cs typeface="Arial" pitchFamily="34" charset="0"/>
              </a:endParaRPr>
            </a:p>
          </p:txBody>
        </p:sp>
        <p:sp>
          <p:nvSpPr>
            <p:cNvPr id="4138" name="Text Box 42"/>
            <p:cNvSpPr txBox="1">
              <a:spLocks noChangeArrowheads="1"/>
            </p:cNvSpPr>
            <p:nvPr/>
          </p:nvSpPr>
          <p:spPr bwMode="auto">
            <a:xfrm>
              <a:off x="5726863" y="261970"/>
              <a:ext cx="2216503" cy="462018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lIns="79352" tIns="39676" rIns="79352" bIns="39676" anchor="ctr"/>
            <a:lstStyle/>
            <a:p>
              <a:pPr marL="0" marR="0" lvl="0" indent="0" algn="ctr" defTabSz="79375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120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Arial" pitchFamily="34" charset="0"/>
                  <a:ea typeface="맑은 고딕"/>
                  <a:cs typeface="Arial" pitchFamily="34" charset="0"/>
                </a:rPr>
                <a:t>GRID</a:t>
              </a:r>
            </a:p>
            <a:p>
              <a:pPr marL="0" marR="0" lvl="0" indent="0" algn="ctr" defTabSz="79375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맑은 고딕"/>
                  <a:cs typeface="Arial" pitchFamily="34" charset="0"/>
                </a:rPr>
                <a:t>Computing </a:t>
              </a:r>
              <a:r>
                <a:rPr kumimoji="0" lang="en-US" altLang="ko-KR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MS PMincho" pitchFamily="18" charset="-128"/>
                  <a:cs typeface="Arial" pitchFamily="34" charset="0"/>
                </a:rPr>
                <a:t>• </a:t>
              </a:r>
              <a:r>
                <a:rPr kumimoji="0" lang="en-US" altLang="ko-KR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맑은 고딕"/>
                  <a:cs typeface="Arial" pitchFamily="34" charset="0"/>
                </a:rPr>
                <a:t>Data </a:t>
              </a:r>
              <a:r>
                <a:rPr kumimoji="0" lang="en-US" altLang="ko-KR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MS PMincho" pitchFamily="18" charset="-128"/>
                  <a:cs typeface="Arial" pitchFamily="34" charset="0"/>
                </a:rPr>
                <a:t>•</a:t>
              </a:r>
              <a:r>
                <a:rPr kumimoji="0" lang="en-US" altLang="ko-KR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맑은 고딕"/>
                  <a:cs typeface="Arial" pitchFamily="34" charset="0"/>
                </a:rPr>
                <a:t>  Access</a:t>
              </a:r>
            </a:p>
          </p:txBody>
        </p:sp>
        <p:sp>
          <p:nvSpPr>
            <p:cNvPr id="4139" name="Text Box 43"/>
            <p:cNvSpPr txBox="1">
              <a:spLocks noChangeArrowheads="1"/>
            </p:cNvSpPr>
            <p:nvPr/>
          </p:nvSpPr>
          <p:spPr bwMode="auto">
            <a:xfrm>
              <a:off x="5868000" y="719225"/>
              <a:ext cx="1890925" cy="37310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79352" tIns="39676" rIns="79352" bIns="39676" anchor="ctr"/>
            <a:lstStyle/>
            <a:p>
              <a:pPr marL="0" marR="0" lvl="0" indent="0" algn="ctr" defTabSz="79375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맑은 고딕"/>
                  <a:cs typeface="Arial" pitchFamily="34" charset="0"/>
                </a:rPr>
                <a:t>Computation </a:t>
              </a:r>
              <a:r>
                <a:rPr kumimoji="0" lang="en-US" altLang="ko-KR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MS PMincho" pitchFamily="18" charset="-128"/>
                  <a:cs typeface="Arial" pitchFamily="34" charset="0"/>
                </a:rPr>
                <a:t>• </a:t>
              </a:r>
              <a:r>
                <a:rPr kumimoji="0" lang="en-US" altLang="ko-KR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맑은 고딕"/>
                  <a:cs typeface="Arial" pitchFamily="34" charset="0"/>
                </a:rPr>
                <a:t>Research</a:t>
              </a:r>
            </a:p>
            <a:p>
              <a:pPr marL="0" marR="0" lvl="0" indent="0" algn="ctr" defTabSz="79375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120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Arial" pitchFamily="34" charset="0"/>
                  <a:ea typeface="맑은 고딕"/>
                  <a:cs typeface="Arial" pitchFamily="34" charset="0"/>
                </a:rPr>
                <a:t>KMA/KISTI</a:t>
              </a:r>
            </a:p>
          </p:txBody>
        </p:sp>
        <p:sp>
          <p:nvSpPr>
            <p:cNvPr id="4140" name="Text Box 44"/>
            <p:cNvSpPr txBox="1">
              <a:spLocks noChangeArrowheads="1"/>
            </p:cNvSpPr>
            <p:nvPr/>
          </p:nvSpPr>
          <p:spPr bwMode="auto">
            <a:xfrm>
              <a:off x="5479872" y="1259040"/>
              <a:ext cx="1472323" cy="30801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79352" tIns="39676" rIns="79352" bIns="39676" anchor="ctr"/>
            <a:lstStyle/>
            <a:p>
              <a:pPr marL="0" marR="0" lvl="0" indent="0" algn="ctr" defTabSz="79375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120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Arial" pitchFamily="34" charset="0"/>
                  <a:ea typeface="맑은 고딕"/>
                  <a:cs typeface="Arial" pitchFamily="34" charset="0"/>
                </a:rPr>
                <a:t>WAMIS Grid Portal</a:t>
              </a:r>
            </a:p>
          </p:txBody>
        </p:sp>
        <p:sp>
          <p:nvSpPr>
            <p:cNvPr id="4141" name="Text Box 45"/>
            <p:cNvSpPr txBox="1">
              <a:spLocks noChangeArrowheads="1"/>
            </p:cNvSpPr>
            <p:nvPr/>
          </p:nvSpPr>
          <p:spPr bwMode="auto">
            <a:xfrm>
              <a:off x="6342736" y="1829021"/>
              <a:ext cx="870884" cy="309600"/>
            </a:xfrm>
            <a:prstGeom prst="rect">
              <a:avLst/>
            </a:prstGeom>
            <a:solidFill>
              <a:srgbClr val="CCFF66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lIns="79352" tIns="39676" rIns="79352" bIns="39676" anchor="ctr"/>
            <a:lstStyle/>
            <a:p>
              <a:pPr marL="0" marR="0" lvl="0" indent="0" algn="ctr" defTabSz="79375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120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Arial" pitchFamily="34" charset="0"/>
                  <a:ea typeface="맑은 고딕"/>
                  <a:cs typeface="Arial" pitchFamily="34" charset="0"/>
                </a:rPr>
                <a:t>AMBER</a:t>
              </a:r>
            </a:p>
            <a:p>
              <a:pPr marL="0" marR="0" lvl="0" indent="0" algn="ctr" defTabSz="79375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120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Arial" pitchFamily="34" charset="0"/>
                  <a:ea typeface="맑은 고딕"/>
                  <a:cs typeface="Arial" pitchFamily="34" charset="0"/>
                </a:rPr>
                <a:t>DSSAT</a:t>
              </a:r>
            </a:p>
          </p:txBody>
        </p:sp>
        <p:sp>
          <p:nvSpPr>
            <p:cNvPr id="4145" name="Text Box 49"/>
            <p:cNvSpPr txBox="1">
              <a:spLocks noChangeArrowheads="1"/>
            </p:cNvSpPr>
            <p:nvPr/>
          </p:nvSpPr>
          <p:spPr bwMode="auto">
            <a:xfrm>
              <a:off x="6220844" y="2265637"/>
              <a:ext cx="1162783" cy="28260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ysDot"/>
              <a:miter lim="800000"/>
              <a:headEnd/>
              <a:tailEnd/>
            </a:ln>
            <a:effectLst/>
          </p:spPr>
          <p:txBody>
            <a:bodyPr lIns="79352" tIns="39676" rIns="79352" bIns="39676" anchor="ctr"/>
            <a:lstStyle/>
            <a:p>
              <a:pPr marL="0" marR="0" lvl="0" indent="0" algn="ctr" defTabSz="79375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itchFamily="34" charset="0"/>
                  <a:ea typeface="맑은 고딕"/>
                  <a:cs typeface="Arial" pitchFamily="34" charset="0"/>
                </a:rPr>
                <a:t>GIS      RS</a:t>
              </a:r>
            </a:p>
          </p:txBody>
        </p:sp>
        <p:sp>
          <p:nvSpPr>
            <p:cNvPr id="4153" name="Line 57"/>
            <p:cNvSpPr>
              <a:spLocks noChangeShapeType="1"/>
            </p:cNvSpPr>
            <p:nvPr/>
          </p:nvSpPr>
          <p:spPr bwMode="auto">
            <a:xfrm>
              <a:off x="3017982" y="784320"/>
              <a:ext cx="123495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/>
                <a:cs typeface="Arial" pitchFamily="34" charset="0"/>
              </a:endParaRPr>
            </a:p>
          </p:txBody>
        </p:sp>
        <p:sp>
          <p:nvSpPr>
            <p:cNvPr id="4158" name="Line 62"/>
            <p:cNvSpPr>
              <a:spLocks noChangeShapeType="1"/>
            </p:cNvSpPr>
            <p:nvPr/>
          </p:nvSpPr>
          <p:spPr bwMode="auto">
            <a:xfrm>
              <a:off x="1229703" y="587446"/>
              <a:ext cx="248595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/>
                <a:cs typeface="Arial" pitchFamily="34" charset="0"/>
              </a:endParaRPr>
            </a:p>
          </p:txBody>
        </p:sp>
        <p:sp>
          <p:nvSpPr>
            <p:cNvPr id="4159" name="Line 63"/>
            <p:cNvSpPr>
              <a:spLocks noChangeShapeType="1"/>
            </p:cNvSpPr>
            <p:nvPr/>
          </p:nvSpPr>
          <p:spPr bwMode="auto">
            <a:xfrm>
              <a:off x="2463054" y="609674"/>
              <a:ext cx="678423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/>
                <a:cs typeface="Arial" pitchFamily="34" charset="0"/>
              </a:endParaRPr>
            </a:p>
          </p:txBody>
        </p:sp>
        <p:sp>
          <p:nvSpPr>
            <p:cNvPr id="39972" name="AutoShape 64"/>
            <p:cNvSpPr>
              <a:spLocks/>
            </p:cNvSpPr>
            <p:nvPr/>
          </p:nvSpPr>
          <p:spPr bwMode="auto">
            <a:xfrm>
              <a:off x="5173539" y="1436862"/>
              <a:ext cx="184441" cy="1436861"/>
            </a:xfrm>
            <a:prstGeom prst="rightBrace">
              <a:avLst>
                <a:gd name="adj1" fmla="val 65028"/>
                <a:gd name="adj2" fmla="val 63542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바탕" pitchFamily="18" charset="-127"/>
                <a:cs typeface="Arial" pitchFamily="34" charset="0"/>
              </a:endParaRPr>
            </a:p>
          </p:txBody>
        </p:sp>
        <p:grpSp>
          <p:nvGrpSpPr>
            <p:cNvPr id="39973" name="Group 65"/>
            <p:cNvGrpSpPr>
              <a:grpSpLocks/>
            </p:cNvGrpSpPr>
            <p:nvPr/>
          </p:nvGrpSpPr>
          <p:grpSpPr bwMode="auto">
            <a:xfrm>
              <a:off x="5295900" y="1828800"/>
              <a:ext cx="1046163" cy="522288"/>
              <a:chOff x="4224" y="1344"/>
              <a:chExt cx="720" cy="288"/>
            </a:xfrm>
          </p:grpSpPr>
          <p:sp>
            <p:nvSpPr>
              <p:cNvPr id="4162" name="Line 66"/>
              <p:cNvSpPr>
                <a:spLocks noChangeShapeType="1"/>
              </p:cNvSpPr>
              <p:nvPr/>
            </p:nvSpPr>
            <p:spPr bwMode="auto">
              <a:xfrm flipH="1">
                <a:off x="4304" y="1344"/>
                <a:ext cx="627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dash"/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pPr marL="0" marR="0" lvl="0" indent="0" algn="ctr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맑은 고딕"/>
                  <a:cs typeface="Arial" pitchFamily="34" charset="0"/>
                </a:endParaRPr>
              </a:p>
            </p:txBody>
          </p:sp>
          <p:sp>
            <p:nvSpPr>
              <p:cNvPr id="4163" name="Line 67"/>
              <p:cNvSpPr>
                <a:spLocks noChangeShapeType="1"/>
              </p:cNvSpPr>
              <p:nvPr/>
            </p:nvSpPr>
            <p:spPr bwMode="auto">
              <a:xfrm>
                <a:off x="4304" y="134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dash"/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pPr marL="0" marR="0" lvl="0" indent="0" algn="ctr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맑은 고딕"/>
                  <a:cs typeface="Arial" pitchFamily="34" charset="0"/>
                </a:endParaRPr>
              </a:p>
            </p:txBody>
          </p:sp>
          <p:sp>
            <p:nvSpPr>
              <p:cNvPr id="4164" name="Line 68"/>
              <p:cNvSpPr>
                <a:spLocks noChangeShapeType="1"/>
              </p:cNvSpPr>
              <p:nvPr/>
            </p:nvSpPr>
            <p:spPr bwMode="auto">
              <a:xfrm>
                <a:off x="4224" y="1632"/>
                <a:ext cx="103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dash"/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pPr marL="0" marR="0" lvl="0" indent="0" algn="ctr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맑은 고딕"/>
                  <a:cs typeface="Arial" pitchFamily="34" charset="0"/>
                </a:endParaRPr>
              </a:p>
            </p:txBody>
          </p:sp>
        </p:grpSp>
        <p:grpSp>
          <p:nvGrpSpPr>
            <p:cNvPr id="39974" name="Group 69"/>
            <p:cNvGrpSpPr>
              <a:grpSpLocks/>
            </p:cNvGrpSpPr>
            <p:nvPr/>
          </p:nvGrpSpPr>
          <p:grpSpPr bwMode="auto">
            <a:xfrm>
              <a:off x="3386138" y="849313"/>
              <a:ext cx="301625" cy="3003550"/>
              <a:chOff x="3072" y="624"/>
              <a:chExt cx="235" cy="2208"/>
            </a:xfrm>
          </p:grpSpPr>
          <p:sp>
            <p:nvSpPr>
              <p:cNvPr id="4166" name="Line 70"/>
              <p:cNvSpPr>
                <a:spLocks noChangeShapeType="1"/>
              </p:cNvSpPr>
              <p:nvPr/>
            </p:nvSpPr>
            <p:spPr bwMode="auto">
              <a:xfrm>
                <a:off x="3075" y="624"/>
                <a:ext cx="0" cy="16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ctr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맑은 고딕"/>
                  <a:cs typeface="Arial" pitchFamily="34" charset="0"/>
                </a:endParaRPr>
              </a:p>
            </p:txBody>
          </p:sp>
          <p:sp>
            <p:nvSpPr>
              <p:cNvPr id="4167" name="Line 71"/>
              <p:cNvSpPr>
                <a:spLocks noChangeShapeType="1"/>
              </p:cNvSpPr>
              <p:nvPr/>
            </p:nvSpPr>
            <p:spPr bwMode="auto">
              <a:xfrm>
                <a:off x="3075" y="230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ctr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맑은 고딕"/>
                  <a:cs typeface="Arial" pitchFamily="34" charset="0"/>
                </a:endParaRPr>
              </a:p>
            </p:txBody>
          </p:sp>
          <p:sp>
            <p:nvSpPr>
              <p:cNvPr id="4168" name="Line 72"/>
              <p:cNvSpPr>
                <a:spLocks noChangeShapeType="1"/>
              </p:cNvSpPr>
              <p:nvPr/>
            </p:nvSpPr>
            <p:spPr bwMode="auto">
              <a:xfrm>
                <a:off x="3075" y="1104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ctr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맑은 고딕"/>
                  <a:cs typeface="Arial" pitchFamily="34" charset="0"/>
                </a:endParaRPr>
              </a:p>
            </p:txBody>
          </p:sp>
          <p:sp>
            <p:nvSpPr>
              <p:cNvPr id="4169" name="Line 73"/>
              <p:cNvSpPr>
                <a:spLocks noChangeShapeType="1"/>
              </p:cNvSpPr>
              <p:nvPr/>
            </p:nvSpPr>
            <p:spPr bwMode="auto">
              <a:xfrm>
                <a:off x="3075" y="1250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ctr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맑은 고딕"/>
                  <a:cs typeface="Arial" pitchFamily="34" charset="0"/>
                </a:endParaRPr>
              </a:p>
            </p:txBody>
          </p:sp>
          <p:sp>
            <p:nvSpPr>
              <p:cNvPr id="4170" name="Line 74"/>
              <p:cNvSpPr>
                <a:spLocks noChangeShapeType="1"/>
              </p:cNvSpPr>
              <p:nvPr/>
            </p:nvSpPr>
            <p:spPr bwMode="auto">
              <a:xfrm>
                <a:off x="3075" y="1440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ctr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맑은 고딕"/>
                  <a:cs typeface="Arial" pitchFamily="34" charset="0"/>
                </a:endParaRPr>
              </a:p>
            </p:txBody>
          </p:sp>
          <p:sp>
            <p:nvSpPr>
              <p:cNvPr id="4171" name="Line 75"/>
              <p:cNvSpPr>
                <a:spLocks noChangeShapeType="1"/>
              </p:cNvSpPr>
              <p:nvPr/>
            </p:nvSpPr>
            <p:spPr bwMode="auto">
              <a:xfrm>
                <a:off x="3075" y="158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ctr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맑은 고딕"/>
                  <a:cs typeface="Arial" pitchFamily="34" charset="0"/>
                </a:endParaRPr>
              </a:p>
            </p:txBody>
          </p:sp>
          <p:sp>
            <p:nvSpPr>
              <p:cNvPr id="4172" name="Line 76"/>
              <p:cNvSpPr>
                <a:spLocks noChangeShapeType="1"/>
              </p:cNvSpPr>
              <p:nvPr/>
            </p:nvSpPr>
            <p:spPr bwMode="auto">
              <a:xfrm>
                <a:off x="3075" y="1776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ctr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맑은 고딕"/>
                  <a:cs typeface="Arial" pitchFamily="34" charset="0"/>
                </a:endParaRPr>
              </a:p>
            </p:txBody>
          </p:sp>
          <p:sp>
            <p:nvSpPr>
              <p:cNvPr id="4173" name="Line 77"/>
              <p:cNvSpPr>
                <a:spLocks noChangeShapeType="1"/>
              </p:cNvSpPr>
              <p:nvPr/>
            </p:nvSpPr>
            <p:spPr bwMode="auto">
              <a:xfrm>
                <a:off x="3075" y="1970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ctr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맑은 고딕"/>
                  <a:cs typeface="Arial" pitchFamily="34" charset="0"/>
                </a:endParaRPr>
              </a:p>
            </p:txBody>
          </p:sp>
          <p:sp>
            <p:nvSpPr>
              <p:cNvPr id="4174" name="Line 78"/>
              <p:cNvSpPr>
                <a:spLocks noChangeShapeType="1"/>
              </p:cNvSpPr>
              <p:nvPr/>
            </p:nvSpPr>
            <p:spPr bwMode="auto">
              <a:xfrm>
                <a:off x="3075" y="2112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ctr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맑은 고딕"/>
                  <a:cs typeface="Arial" pitchFamily="34" charset="0"/>
                </a:endParaRPr>
              </a:p>
            </p:txBody>
          </p:sp>
          <p:sp>
            <p:nvSpPr>
              <p:cNvPr id="4175" name="Line 79"/>
              <p:cNvSpPr>
                <a:spLocks noChangeShapeType="1"/>
              </p:cNvSpPr>
              <p:nvPr/>
            </p:nvSpPr>
            <p:spPr bwMode="auto">
              <a:xfrm>
                <a:off x="3215" y="2354"/>
                <a:ext cx="0" cy="4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ctr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맑은 고딕"/>
                  <a:cs typeface="Arial" pitchFamily="34" charset="0"/>
                </a:endParaRPr>
              </a:p>
            </p:txBody>
          </p:sp>
          <p:sp>
            <p:nvSpPr>
              <p:cNvPr id="4176" name="Line 80"/>
              <p:cNvSpPr>
                <a:spLocks noChangeShapeType="1"/>
              </p:cNvSpPr>
              <p:nvPr/>
            </p:nvSpPr>
            <p:spPr bwMode="auto">
              <a:xfrm>
                <a:off x="3215" y="2496"/>
                <a:ext cx="9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ctr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맑은 고딕"/>
                  <a:cs typeface="Arial" pitchFamily="34" charset="0"/>
                </a:endParaRPr>
              </a:p>
            </p:txBody>
          </p:sp>
          <p:sp>
            <p:nvSpPr>
              <p:cNvPr id="4177" name="Line 81"/>
              <p:cNvSpPr>
                <a:spLocks noChangeShapeType="1"/>
              </p:cNvSpPr>
              <p:nvPr/>
            </p:nvSpPr>
            <p:spPr bwMode="auto">
              <a:xfrm>
                <a:off x="3215" y="2832"/>
                <a:ext cx="9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ctr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맑은 고딕"/>
                  <a:cs typeface="Arial" pitchFamily="34" charset="0"/>
                </a:endParaRPr>
              </a:p>
            </p:txBody>
          </p:sp>
          <p:sp>
            <p:nvSpPr>
              <p:cNvPr id="4178" name="Line 82"/>
              <p:cNvSpPr>
                <a:spLocks noChangeShapeType="1"/>
              </p:cNvSpPr>
              <p:nvPr/>
            </p:nvSpPr>
            <p:spPr bwMode="auto">
              <a:xfrm>
                <a:off x="3215" y="2689"/>
                <a:ext cx="9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ctr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맑은 고딕"/>
                  <a:cs typeface="Arial" pitchFamily="34" charset="0"/>
                </a:endParaRPr>
              </a:p>
            </p:txBody>
          </p:sp>
        </p:grpSp>
        <p:sp>
          <p:nvSpPr>
            <p:cNvPr id="39975" name="AutoShape 83"/>
            <p:cNvSpPr>
              <a:spLocks/>
            </p:cNvSpPr>
            <p:nvPr/>
          </p:nvSpPr>
          <p:spPr bwMode="auto">
            <a:xfrm>
              <a:off x="5234485" y="3135692"/>
              <a:ext cx="123495" cy="784320"/>
            </a:xfrm>
            <a:prstGeom prst="rightBrace">
              <a:avLst>
                <a:gd name="adj1" fmla="val 52778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바탕" pitchFamily="18" charset="-127"/>
                <a:cs typeface="Arial" pitchFamily="34" charset="0"/>
              </a:endParaRPr>
            </a:p>
          </p:txBody>
        </p:sp>
        <p:sp>
          <p:nvSpPr>
            <p:cNvPr id="4180" name="Line 84"/>
            <p:cNvSpPr>
              <a:spLocks noChangeShapeType="1"/>
            </p:cNvSpPr>
            <p:nvPr/>
          </p:nvSpPr>
          <p:spPr bwMode="auto">
            <a:xfrm>
              <a:off x="4002738" y="719225"/>
              <a:ext cx="18283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/>
                <a:cs typeface="Arial" pitchFamily="34" charset="0"/>
              </a:endParaRPr>
            </a:p>
          </p:txBody>
        </p:sp>
        <p:sp>
          <p:nvSpPr>
            <p:cNvPr id="4181" name="Line 85"/>
            <p:cNvSpPr>
              <a:spLocks noChangeShapeType="1"/>
            </p:cNvSpPr>
            <p:nvPr/>
          </p:nvSpPr>
          <p:spPr bwMode="auto">
            <a:xfrm>
              <a:off x="4185575" y="719225"/>
              <a:ext cx="0" cy="4572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/>
                <a:cs typeface="Arial" pitchFamily="34" charset="0"/>
              </a:endParaRPr>
            </a:p>
          </p:txBody>
        </p:sp>
        <p:sp>
          <p:nvSpPr>
            <p:cNvPr id="4182" name="Line 86"/>
            <p:cNvSpPr>
              <a:spLocks noChangeShapeType="1"/>
            </p:cNvSpPr>
            <p:nvPr/>
          </p:nvSpPr>
          <p:spPr bwMode="auto">
            <a:xfrm>
              <a:off x="4185575" y="719225"/>
              <a:ext cx="1186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/>
                <a:cs typeface="Arial" pitchFamily="34" charset="0"/>
              </a:endParaRPr>
            </a:p>
          </p:txBody>
        </p:sp>
        <p:sp>
          <p:nvSpPr>
            <p:cNvPr id="4183" name="Line 87"/>
            <p:cNvSpPr>
              <a:spLocks noChangeShapeType="1"/>
            </p:cNvSpPr>
            <p:nvPr/>
          </p:nvSpPr>
          <p:spPr bwMode="auto">
            <a:xfrm>
              <a:off x="4185575" y="1176480"/>
              <a:ext cx="1186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/>
                <a:cs typeface="Arial" pitchFamily="34" charset="0"/>
              </a:endParaRPr>
            </a:p>
          </p:txBody>
        </p:sp>
        <p:sp>
          <p:nvSpPr>
            <p:cNvPr id="4184" name="Line 88"/>
            <p:cNvSpPr>
              <a:spLocks noChangeShapeType="1"/>
            </p:cNvSpPr>
            <p:nvPr/>
          </p:nvSpPr>
          <p:spPr bwMode="auto">
            <a:xfrm>
              <a:off x="4185575" y="914510"/>
              <a:ext cx="1186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/>
                <a:cs typeface="Arial" pitchFamily="34" charset="0"/>
              </a:endParaRPr>
            </a:p>
          </p:txBody>
        </p:sp>
        <p:sp>
          <p:nvSpPr>
            <p:cNvPr id="4185" name="Text Box 89"/>
            <p:cNvSpPr txBox="1">
              <a:spLocks noChangeArrowheads="1"/>
            </p:cNvSpPr>
            <p:nvPr/>
          </p:nvSpPr>
          <p:spPr bwMode="auto">
            <a:xfrm>
              <a:off x="6958610" y="1259040"/>
              <a:ext cx="1231747" cy="3080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79352" tIns="39676" rIns="79352" bIns="39676" anchor="ctr"/>
            <a:lstStyle/>
            <a:p>
              <a:pPr marL="0" marR="0" lvl="0" indent="0" algn="ctr" defTabSz="79375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맑은 고딕"/>
                  <a:cs typeface="Arial" pitchFamily="34" charset="0"/>
                </a:rPr>
                <a:t>User Interface</a:t>
              </a:r>
            </a:p>
            <a:p>
              <a:pPr marL="0" marR="0" lvl="0" indent="0" algn="ctr" defTabSz="79375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120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Arial" pitchFamily="34" charset="0"/>
                  <a:ea typeface="맑은 고딕"/>
                  <a:cs typeface="Arial" pitchFamily="34" charset="0"/>
                </a:rPr>
                <a:t>GridSphere</a:t>
              </a:r>
            </a:p>
          </p:txBody>
        </p:sp>
        <p:sp>
          <p:nvSpPr>
            <p:cNvPr id="4186" name="Line 90"/>
            <p:cNvSpPr>
              <a:spLocks noChangeShapeType="1"/>
            </p:cNvSpPr>
            <p:nvPr/>
          </p:nvSpPr>
          <p:spPr bwMode="auto">
            <a:xfrm>
              <a:off x="6958610" y="1436862"/>
              <a:ext cx="1459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algn="ctr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/>
                <a:cs typeface="Arial" pitchFamily="34" charset="0"/>
              </a:endParaRPr>
            </a:p>
          </p:txBody>
        </p:sp>
        <p:sp>
          <p:nvSpPr>
            <p:cNvPr id="4187" name="Line 91"/>
            <p:cNvSpPr>
              <a:spLocks noChangeShapeType="1"/>
            </p:cNvSpPr>
            <p:nvPr/>
          </p:nvSpPr>
          <p:spPr bwMode="auto">
            <a:xfrm>
              <a:off x="8167903" y="1436862"/>
              <a:ext cx="1459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algn="ctr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/>
                <a:cs typeface="Arial" pitchFamily="34" charset="0"/>
              </a:endParaRPr>
            </a:p>
          </p:txBody>
        </p:sp>
        <p:sp>
          <p:nvSpPr>
            <p:cNvPr id="4188" name="Text Box 92"/>
            <p:cNvSpPr txBox="1">
              <a:spLocks noChangeArrowheads="1"/>
            </p:cNvSpPr>
            <p:nvPr/>
          </p:nvSpPr>
          <p:spPr bwMode="auto">
            <a:xfrm>
              <a:off x="8374799" y="1306671"/>
              <a:ext cx="862864" cy="306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9352" tIns="39676" rIns="79352" bIns="39676" anchor="ctr"/>
            <a:lstStyle/>
            <a:p>
              <a:pPr marL="0" marR="0" lvl="0" indent="0" algn="ctr" defTabSz="79375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맑은 고딕"/>
                  <a:cs typeface="Arial" pitchFamily="34" charset="0"/>
                </a:rPr>
                <a:t>END-USERS</a:t>
              </a:r>
            </a:p>
          </p:txBody>
        </p:sp>
        <p:sp>
          <p:nvSpPr>
            <p:cNvPr id="4189" name="Line 93"/>
            <p:cNvSpPr>
              <a:spLocks noChangeShapeType="1"/>
            </p:cNvSpPr>
            <p:nvPr/>
          </p:nvSpPr>
          <p:spPr bwMode="auto">
            <a:xfrm>
              <a:off x="7205601" y="1959212"/>
              <a:ext cx="615874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dash"/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 marL="0" marR="0" lvl="0" indent="0" algn="ctr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/>
                <a:cs typeface="Arial" pitchFamily="34" charset="0"/>
              </a:endParaRPr>
            </a:p>
          </p:txBody>
        </p:sp>
        <p:sp>
          <p:nvSpPr>
            <p:cNvPr id="4190" name="Line 94"/>
            <p:cNvSpPr>
              <a:spLocks noChangeShapeType="1"/>
            </p:cNvSpPr>
            <p:nvPr/>
          </p:nvSpPr>
          <p:spPr bwMode="auto">
            <a:xfrm>
              <a:off x="7821474" y="1959212"/>
              <a:ext cx="0" cy="1503545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/>
                <a:cs typeface="Arial" pitchFamily="34" charset="0"/>
              </a:endParaRPr>
            </a:p>
          </p:txBody>
        </p:sp>
        <p:sp>
          <p:nvSpPr>
            <p:cNvPr id="4191" name="Line 95"/>
            <p:cNvSpPr>
              <a:spLocks noChangeShapeType="1"/>
            </p:cNvSpPr>
            <p:nvPr/>
          </p:nvSpPr>
          <p:spPr bwMode="auto">
            <a:xfrm flipH="1">
              <a:off x="5295431" y="3462756"/>
              <a:ext cx="2526043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algn="ctr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/>
                <a:cs typeface="Arial" pitchFamily="34" charset="0"/>
              </a:endParaRPr>
            </a:p>
          </p:txBody>
        </p:sp>
        <p:sp>
          <p:nvSpPr>
            <p:cNvPr id="4192" name="Line 96"/>
            <p:cNvSpPr>
              <a:spLocks noChangeShapeType="1"/>
            </p:cNvSpPr>
            <p:nvPr/>
          </p:nvSpPr>
          <p:spPr bwMode="auto">
            <a:xfrm>
              <a:off x="5295431" y="3658042"/>
              <a:ext cx="1478738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dash"/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 marL="0" marR="0" lvl="0" indent="0" algn="ctr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/>
                <a:cs typeface="Arial" pitchFamily="34" charset="0"/>
              </a:endParaRPr>
            </a:p>
          </p:txBody>
        </p:sp>
        <p:sp>
          <p:nvSpPr>
            <p:cNvPr id="4193" name="Line 97"/>
            <p:cNvSpPr>
              <a:spLocks noChangeShapeType="1"/>
            </p:cNvSpPr>
            <p:nvPr/>
          </p:nvSpPr>
          <p:spPr bwMode="auto">
            <a:xfrm>
              <a:off x="5295431" y="2416467"/>
              <a:ext cx="554928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dash"/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 marL="0" marR="0" lvl="0" indent="0" algn="ctr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/>
                <a:cs typeface="Arial" pitchFamily="34" charset="0"/>
              </a:endParaRPr>
            </a:p>
          </p:txBody>
        </p:sp>
        <p:sp>
          <p:nvSpPr>
            <p:cNvPr id="4194" name="Line 98"/>
            <p:cNvSpPr>
              <a:spLocks noChangeShapeType="1"/>
            </p:cNvSpPr>
            <p:nvPr/>
          </p:nvSpPr>
          <p:spPr bwMode="auto">
            <a:xfrm>
              <a:off x="5850359" y="2416467"/>
              <a:ext cx="0" cy="654129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/>
                <a:cs typeface="Arial" pitchFamily="34" charset="0"/>
              </a:endParaRPr>
            </a:p>
          </p:txBody>
        </p:sp>
        <p:sp>
          <p:nvSpPr>
            <p:cNvPr id="4195" name="Line 99"/>
            <p:cNvSpPr>
              <a:spLocks noChangeShapeType="1"/>
            </p:cNvSpPr>
            <p:nvPr/>
          </p:nvSpPr>
          <p:spPr bwMode="auto">
            <a:xfrm>
              <a:off x="5850359" y="3070596"/>
              <a:ext cx="370486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/>
                <a:cs typeface="Arial" pitchFamily="34" charset="0"/>
              </a:endParaRPr>
            </a:p>
          </p:txBody>
        </p:sp>
        <p:sp>
          <p:nvSpPr>
            <p:cNvPr id="4196" name="Line 100"/>
            <p:cNvSpPr>
              <a:spLocks noChangeShapeType="1"/>
            </p:cNvSpPr>
            <p:nvPr/>
          </p:nvSpPr>
          <p:spPr bwMode="auto">
            <a:xfrm>
              <a:off x="6405286" y="1109797"/>
              <a:ext cx="0" cy="1317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/>
                <a:cs typeface="Arial" pitchFamily="34" charset="0"/>
              </a:endParaRPr>
            </a:p>
          </p:txBody>
        </p:sp>
        <p:sp>
          <p:nvSpPr>
            <p:cNvPr id="4197" name="Line 101"/>
            <p:cNvSpPr>
              <a:spLocks noChangeShapeType="1"/>
            </p:cNvSpPr>
            <p:nvPr/>
          </p:nvSpPr>
          <p:spPr bwMode="auto">
            <a:xfrm>
              <a:off x="6650673" y="1109797"/>
              <a:ext cx="0" cy="1317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/>
                <a:cs typeface="Arial" pitchFamily="34" charset="0"/>
              </a:endParaRPr>
            </a:p>
          </p:txBody>
        </p:sp>
        <p:sp>
          <p:nvSpPr>
            <p:cNvPr id="4198" name="Line 102"/>
            <p:cNvSpPr>
              <a:spLocks noChangeShapeType="1"/>
            </p:cNvSpPr>
            <p:nvPr/>
          </p:nvSpPr>
          <p:spPr bwMode="auto">
            <a:xfrm>
              <a:off x="6405286" y="1567052"/>
              <a:ext cx="0" cy="2619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/>
                <a:cs typeface="Arial" pitchFamily="34" charset="0"/>
              </a:endParaRPr>
            </a:p>
          </p:txBody>
        </p:sp>
        <p:sp>
          <p:nvSpPr>
            <p:cNvPr id="4199" name="Line 103"/>
            <p:cNvSpPr>
              <a:spLocks noChangeShapeType="1"/>
            </p:cNvSpPr>
            <p:nvPr/>
          </p:nvSpPr>
          <p:spPr bwMode="auto">
            <a:xfrm>
              <a:off x="6650673" y="1567052"/>
              <a:ext cx="0" cy="2619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/>
                <a:cs typeface="Arial" pitchFamily="34" charset="0"/>
              </a:endParaRPr>
            </a:p>
          </p:txBody>
        </p:sp>
        <p:sp>
          <p:nvSpPr>
            <p:cNvPr id="4200" name="Text Box 104"/>
            <p:cNvSpPr txBox="1">
              <a:spLocks noChangeArrowheads="1"/>
            </p:cNvSpPr>
            <p:nvPr/>
          </p:nvSpPr>
          <p:spPr bwMode="auto">
            <a:xfrm>
              <a:off x="8167903" y="255619"/>
              <a:ext cx="1105621" cy="508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9352" tIns="39676" rIns="79352" bIns="39676" anchor="ctr"/>
            <a:lstStyle/>
            <a:p>
              <a:pPr marL="0" marR="0" lvl="0" indent="0" algn="ctr" defTabSz="79375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맑은 고딕"/>
                  <a:cs typeface="Arial" pitchFamily="34" charset="0"/>
                </a:rPr>
                <a:t>Cloud</a:t>
              </a:r>
            </a:p>
            <a:p>
              <a:pPr marL="0" marR="0" lvl="0" indent="0" algn="ctr" defTabSz="79375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맑은 고딕"/>
                  <a:cs typeface="Arial" pitchFamily="34" charset="0"/>
                </a:rPr>
                <a:t>Computing</a:t>
              </a:r>
            </a:p>
          </p:txBody>
        </p:sp>
        <p:sp>
          <p:nvSpPr>
            <p:cNvPr id="4201" name="Line 105"/>
            <p:cNvSpPr>
              <a:spLocks noChangeShapeType="1"/>
            </p:cNvSpPr>
            <p:nvPr/>
          </p:nvSpPr>
          <p:spPr bwMode="auto">
            <a:xfrm>
              <a:off x="7943366" y="457255"/>
              <a:ext cx="24699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algn="ctr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/>
                <a:cs typeface="Arial" pitchFamily="34" charset="0"/>
              </a:endParaRPr>
            </a:p>
          </p:txBody>
        </p:sp>
        <p:sp>
          <p:nvSpPr>
            <p:cNvPr id="4202" name="Text Box 106"/>
            <p:cNvSpPr txBox="1">
              <a:spLocks noChangeArrowheads="1"/>
            </p:cNvSpPr>
            <p:nvPr/>
          </p:nvSpPr>
          <p:spPr bwMode="auto">
            <a:xfrm>
              <a:off x="6220844" y="2938818"/>
              <a:ext cx="1162783" cy="412800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prstDash val="sysDot"/>
              <a:miter lim="800000"/>
              <a:headEnd/>
              <a:tailEnd/>
            </a:ln>
            <a:effectLst/>
          </p:spPr>
          <p:txBody>
            <a:bodyPr lIns="79352" tIns="39676" rIns="79352" bIns="39676" anchor="ctr"/>
            <a:lstStyle/>
            <a:p>
              <a:pPr marL="0" marR="0" lvl="0" indent="0" algn="ctr" defTabSz="79375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1" i="0" u="sng" strike="noStrike" kern="120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Arial" pitchFamily="34" charset="0"/>
                  <a:ea typeface="맑은 고딕"/>
                  <a:cs typeface="Arial" pitchFamily="34" charset="0"/>
                </a:rPr>
                <a:t>LDAS/LIS</a:t>
              </a:r>
            </a:p>
            <a:p>
              <a:pPr marL="0" marR="0" lvl="0" indent="0" algn="ctr" defTabSz="79375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itchFamily="34" charset="0"/>
                  <a:ea typeface="맑은 고딕"/>
                  <a:cs typeface="Arial" pitchFamily="34" charset="0"/>
                </a:rPr>
                <a:t>Flux, GHG</a:t>
              </a:r>
            </a:p>
          </p:txBody>
        </p:sp>
        <p:sp>
          <p:nvSpPr>
            <p:cNvPr id="4211" name="Line 115"/>
            <p:cNvSpPr>
              <a:spLocks noChangeShapeType="1"/>
            </p:cNvSpPr>
            <p:nvPr/>
          </p:nvSpPr>
          <p:spPr bwMode="auto">
            <a:xfrm flipV="1">
              <a:off x="1909730" y="65096"/>
              <a:ext cx="0" cy="26196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 marL="0" marR="0" lvl="0" indent="0" algn="ctr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/>
                <a:cs typeface="Arial" pitchFamily="34" charset="0"/>
              </a:endParaRPr>
            </a:p>
          </p:txBody>
        </p:sp>
        <p:sp>
          <p:nvSpPr>
            <p:cNvPr id="4212" name="Line 116"/>
            <p:cNvSpPr>
              <a:spLocks noChangeShapeType="1"/>
            </p:cNvSpPr>
            <p:nvPr/>
          </p:nvSpPr>
          <p:spPr bwMode="auto">
            <a:xfrm>
              <a:off x="1909730" y="65096"/>
              <a:ext cx="4986331" cy="0"/>
            </a:xfrm>
            <a:prstGeom prst="line">
              <a:avLst/>
            </a:prstGeom>
            <a:noFill/>
            <a:ln w="57150" cap="rnd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/>
                <a:cs typeface="Arial" pitchFamily="34" charset="0"/>
              </a:endParaRPr>
            </a:p>
          </p:txBody>
        </p:sp>
        <p:sp>
          <p:nvSpPr>
            <p:cNvPr id="4213" name="Line 117"/>
            <p:cNvSpPr>
              <a:spLocks noChangeShapeType="1"/>
            </p:cNvSpPr>
            <p:nvPr/>
          </p:nvSpPr>
          <p:spPr bwMode="auto">
            <a:xfrm flipV="1">
              <a:off x="6896060" y="53982"/>
              <a:ext cx="0" cy="19687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algn="ctr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/>
                <a:cs typeface="Arial" pitchFamily="34" charset="0"/>
              </a:endParaRPr>
            </a:p>
          </p:txBody>
        </p:sp>
        <p:grpSp>
          <p:nvGrpSpPr>
            <p:cNvPr id="40002" name="Group 118"/>
            <p:cNvGrpSpPr>
              <a:grpSpLocks/>
            </p:cNvGrpSpPr>
            <p:nvPr/>
          </p:nvGrpSpPr>
          <p:grpSpPr bwMode="auto">
            <a:xfrm>
              <a:off x="4805363" y="0"/>
              <a:ext cx="800100" cy="457200"/>
              <a:chOff x="1864" y="432"/>
              <a:chExt cx="680" cy="336"/>
            </a:xfrm>
          </p:grpSpPr>
          <p:sp>
            <p:nvSpPr>
              <p:cNvPr id="40008" name="AutoShape 119"/>
              <p:cNvSpPr>
                <a:spLocks noChangeArrowheads="1"/>
              </p:cNvSpPr>
              <p:nvPr/>
            </p:nvSpPr>
            <p:spPr bwMode="auto">
              <a:xfrm>
                <a:off x="1872" y="432"/>
                <a:ext cx="675" cy="336"/>
              </a:xfrm>
              <a:prstGeom prst="flowChartDecision">
                <a:avLst/>
              </a:prstGeom>
              <a:solidFill>
                <a:srgbClr val="FFFFCC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79352" tIns="39676" rIns="79352" bIns="39676"/>
              <a:lstStyle/>
              <a:p>
                <a:pPr marL="0" marR="0" lvl="0" indent="0" algn="ctr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바탕" pitchFamily="18" charset="-127"/>
                  <a:cs typeface="Arial" pitchFamily="34" charset="0"/>
                </a:endParaRPr>
              </a:p>
            </p:txBody>
          </p:sp>
          <p:sp>
            <p:nvSpPr>
              <p:cNvPr id="4216" name="Text Box 120"/>
              <p:cNvSpPr txBox="1">
                <a:spLocks noChangeArrowheads="1"/>
              </p:cNvSpPr>
              <p:nvPr/>
            </p:nvSpPr>
            <p:spPr bwMode="auto">
              <a:xfrm>
                <a:off x="1862" y="528"/>
                <a:ext cx="680" cy="16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lIns="79352" tIns="39676" rIns="79352" bIns="39676"/>
              <a:lstStyle/>
              <a:p>
                <a:pPr marL="0" marR="0" lvl="0" indent="0" algn="ctr" defTabSz="79375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05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맑은 고딕"/>
                    <a:cs typeface="Arial" pitchFamily="34" charset="0"/>
                  </a:rPr>
                  <a:t>Data Grid</a:t>
                </a:r>
              </a:p>
            </p:txBody>
          </p:sp>
        </p:grpSp>
        <p:sp>
          <p:nvSpPr>
            <p:cNvPr id="4230" name="Text Box 134"/>
            <p:cNvSpPr txBox="1">
              <a:spLocks noChangeArrowheads="1"/>
            </p:cNvSpPr>
            <p:nvPr/>
          </p:nvSpPr>
          <p:spPr bwMode="auto">
            <a:xfrm>
              <a:off x="2772594" y="1633735"/>
              <a:ext cx="614270" cy="195286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000000"/>
              </a:solidFill>
              <a:prstDash val="sysDot"/>
              <a:miter lim="800000"/>
              <a:headEnd/>
              <a:tailEnd/>
            </a:ln>
            <a:effectLst/>
          </p:spPr>
          <p:txBody>
            <a:bodyPr lIns="79352" tIns="39676" rIns="79352" bIns="39676" anchor="ctr"/>
            <a:lstStyle/>
            <a:p>
              <a:pPr marL="0" marR="0" lvl="0" indent="0" algn="ctr" defTabSz="79375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1200" cap="none" spc="0" normalizeH="0" baseline="0" noProof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itchFamily="34" charset="0"/>
                  <a:ea typeface="맑은 고딕"/>
                  <a:cs typeface="Arial" pitchFamily="34" charset="0"/>
                </a:rPr>
                <a:t>MME</a:t>
              </a:r>
            </a:p>
          </p:txBody>
        </p:sp>
        <p:sp>
          <p:nvSpPr>
            <p:cNvPr id="4231" name="Text Box 135"/>
            <p:cNvSpPr txBox="1">
              <a:spLocks noChangeArrowheads="1"/>
            </p:cNvSpPr>
            <p:nvPr/>
          </p:nvSpPr>
          <p:spPr bwMode="auto">
            <a:xfrm>
              <a:off x="6280187" y="3920012"/>
              <a:ext cx="1045702" cy="308012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008000"/>
              </a:solidFill>
              <a:prstDash val="sysDot"/>
              <a:miter lim="800000"/>
              <a:headEnd/>
              <a:tailEnd/>
            </a:ln>
            <a:effectLst/>
          </p:spPr>
          <p:txBody>
            <a:bodyPr lIns="79352" tIns="39676" rIns="79352" bIns="39676" anchor="ctr"/>
            <a:lstStyle/>
            <a:p>
              <a:pPr marL="0" marR="0" lvl="0" indent="0" algn="ctr" defTabSz="79375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1200" cap="none" spc="0" normalizeH="0" baseline="0" noProof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Arial" pitchFamily="34" charset="0"/>
                  <a:ea typeface="맑은 고딕"/>
                  <a:cs typeface="Arial" pitchFamily="34" charset="0"/>
                </a:rPr>
                <a:t>Applied</a:t>
              </a:r>
            </a:p>
            <a:p>
              <a:pPr marL="0" marR="0" lvl="0" indent="0" algn="ctr" defTabSz="79375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1200" cap="none" spc="0" normalizeH="0" baseline="0" noProof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Arial" pitchFamily="34" charset="0"/>
                  <a:ea typeface="맑은 고딕"/>
                  <a:cs typeface="Arial" pitchFamily="34" charset="0"/>
                </a:rPr>
                <a:t>Meteorology</a:t>
              </a:r>
            </a:p>
          </p:txBody>
        </p:sp>
        <p:sp>
          <p:nvSpPr>
            <p:cNvPr id="4232" name="Text Box 136"/>
            <p:cNvSpPr txBox="1">
              <a:spLocks noChangeArrowheads="1"/>
            </p:cNvSpPr>
            <p:nvPr/>
          </p:nvSpPr>
          <p:spPr bwMode="auto">
            <a:xfrm>
              <a:off x="124659" y="1763926"/>
              <a:ext cx="1162782" cy="1501956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rgbClr val="000000"/>
              </a:solidFill>
              <a:prstDash val="sysDot"/>
              <a:miter lim="800000"/>
              <a:headEnd/>
              <a:tailEnd/>
            </a:ln>
            <a:effectLst/>
          </p:spPr>
          <p:txBody>
            <a:bodyPr lIns="79352" tIns="39676" rIns="79352" bIns="39676" anchor="ctr"/>
            <a:lstStyle/>
            <a:p>
              <a:pPr marL="0" marR="0" lvl="0" indent="0" algn="ctr" defTabSz="79375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1" i="0" u="sng" strike="noStrike" kern="120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Arial" pitchFamily="34" charset="0"/>
                  <a:ea typeface="맑은 고딕"/>
                  <a:cs typeface="Arial" pitchFamily="34" charset="0"/>
                </a:rPr>
                <a:t>Pilot Projects</a:t>
              </a:r>
            </a:p>
            <a:p>
              <a:pPr marL="0" marR="0" lvl="0" indent="0" algn="ctr" defTabSz="79375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05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itchFamily="34" charset="0"/>
                <a:ea typeface="맑은 고딕"/>
                <a:cs typeface="Arial" pitchFamily="34" charset="0"/>
              </a:endParaRPr>
            </a:p>
            <a:p>
              <a:pPr marL="0" marR="0" lvl="0" indent="0" algn="ctr" defTabSz="79375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itchFamily="34" charset="0"/>
                  <a:ea typeface="맑은 고딕"/>
                  <a:cs typeface="Arial" pitchFamily="34" charset="0"/>
                </a:rPr>
                <a:t>WAMIS</a:t>
              </a:r>
            </a:p>
            <a:p>
              <a:pPr marL="0" marR="0" lvl="0" indent="0" algn="ctr" defTabSz="79375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05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itchFamily="34" charset="0"/>
                <a:ea typeface="맑은 고딕"/>
                <a:cs typeface="Arial" pitchFamily="34" charset="0"/>
              </a:endParaRPr>
            </a:p>
            <a:p>
              <a:pPr marL="0" marR="0" lvl="0" indent="0" algn="ctr" defTabSz="79375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CCFF99"/>
                  </a:solidFill>
                  <a:effectLst/>
                  <a:uLnTx/>
                  <a:uFillTx/>
                  <a:latin typeface="Arial" pitchFamily="34" charset="0"/>
                  <a:ea typeface="맑은 고딕"/>
                  <a:cs typeface="Arial" pitchFamily="34" charset="0"/>
                </a:rPr>
                <a:t>.</a:t>
              </a:r>
            </a:p>
            <a:p>
              <a:pPr marL="0" marR="0" lvl="0" indent="0" algn="ctr" defTabSz="79375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CCFF99"/>
                  </a:solidFill>
                  <a:effectLst/>
                  <a:uLnTx/>
                  <a:uFillTx/>
                  <a:latin typeface="Arial" pitchFamily="34" charset="0"/>
                  <a:ea typeface="맑은 고딕"/>
                  <a:cs typeface="Arial" pitchFamily="34" charset="0"/>
                </a:rPr>
                <a:t>.</a:t>
              </a:r>
            </a:p>
            <a:p>
              <a:pPr marL="0" marR="0" lvl="0" indent="0" algn="ctr" defTabSz="79375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CCFF99"/>
                  </a:solidFill>
                  <a:effectLst/>
                  <a:uLnTx/>
                  <a:uFillTx/>
                  <a:latin typeface="Arial" pitchFamily="34" charset="0"/>
                  <a:ea typeface="맑은 고딕"/>
                  <a:cs typeface="Arial" pitchFamily="34" charset="0"/>
                </a:rPr>
                <a:t>.</a:t>
              </a:r>
            </a:p>
            <a:p>
              <a:pPr marL="0" marR="0" lvl="0" indent="0" algn="ctr" defTabSz="79375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CCFF99"/>
                  </a:solidFill>
                  <a:effectLst/>
                  <a:uLnTx/>
                  <a:uFillTx/>
                  <a:latin typeface="Arial" pitchFamily="34" charset="0"/>
                  <a:ea typeface="맑은 고딕"/>
                  <a:cs typeface="Arial" pitchFamily="34" charset="0"/>
                </a:rPr>
                <a:t>.</a:t>
              </a:r>
            </a:p>
          </p:txBody>
        </p:sp>
        <p:sp>
          <p:nvSpPr>
            <p:cNvPr id="40006" name="Rectangle 137"/>
            <p:cNvSpPr>
              <a:spLocks noChangeArrowheads="1"/>
            </p:cNvSpPr>
            <p:nvPr/>
          </p:nvSpPr>
          <p:spPr bwMode="auto">
            <a:xfrm>
              <a:off x="42863" y="130191"/>
              <a:ext cx="1352035" cy="339766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바탕" pitchFamily="18" charset="-127"/>
                <a:cs typeface="Arial" pitchFamily="34" charset="0"/>
              </a:endParaRPr>
            </a:p>
          </p:txBody>
        </p:sp>
        <p:sp>
          <p:nvSpPr>
            <p:cNvPr id="40007" name="Rectangle 140"/>
            <p:cNvSpPr>
              <a:spLocks noChangeArrowheads="1"/>
            </p:cNvSpPr>
            <p:nvPr/>
          </p:nvSpPr>
          <p:spPr bwMode="auto">
            <a:xfrm>
              <a:off x="5434964" y="188936"/>
              <a:ext cx="2936627" cy="4104183"/>
            </a:xfrm>
            <a:prstGeom prst="rect">
              <a:avLst/>
            </a:prstGeom>
            <a:solidFill>
              <a:srgbClr val="008000">
                <a:alpha val="20000"/>
              </a:srgbClr>
            </a:solidFill>
            <a:ln w="28575" cap="rnd">
              <a:solidFill>
                <a:srgbClr val="008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바탕" pitchFamily="18" charset="-127"/>
                <a:cs typeface="Arial" pitchFamily="34" charset="0"/>
              </a:endParaRPr>
            </a:p>
          </p:txBody>
        </p:sp>
      </p:grpSp>
      <p:sp>
        <p:nvSpPr>
          <p:cNvPr id="13438" name="Rectangle 126"/>
          <p:cNvSpPr>
            <a:spLocks noChangeArrowheads="1"/>
          </p:cNvSpPr>
          <p:nvPr/>
        </p:nvSpPr>
        <p:spPr bwMode="auto">
          <a:xfrm>
            <a:off x="1531367" y="1278732"/>
            <a:ext cx="182563" cy="368300"/>
          </a:xfrm>
          <a:prstGeom prst="rect">
            <a:avLst/>
          </a:prstGeom>
          <a:noFill/>
          <a:ln w="25400" cap="flat" cmpd="sng">
            <a:noFill/>
            <a:prstDash val="sysDot"/>
            <a:miter lim="800000"/>
            <a:headEnd type="none" w="med" len="med"/>
            <a:tailEnd type="none" w="med" len="lg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바탕" pitchFamily="18" charset="-127"/>
              <a:cs typeface="+mn-cs"/>
            </a:endParaRPr>
          </a:p>
        </p:txBody>
      </p:sp>
      <p:sp>
        <p:nvSpPr>
          <p:cNvPr id="119" name="Line 7"/>
          <p:cNvSpPr>
            <a:spLocks noChangeShapeType="1"/>
          </p:cNvSpPr>
          <p:nvPr/>
        </p:nvSpPr>
        <p:spPr bwMode="auto">
          <a:xfrm flipV="1">
            <a:off x="8263606" y="2804319"/>
            <a:ext cx="348" cy="2568922"/>
          </a:xfrm>
          <a:prstGeom prst="line">
            <a:avLst/>
          </a:prstGeom>
          <a:noFill/>
          <a:ln w="19050">
            <a:solidFill>
              <a:srgbClr val="808080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ctr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맑은 고딕"/>
              <a:cs typeface="Arial" pitchFamily="34" charset="0"/>
            </a:endParaRPr>
          </a:p>
        </p:txBody>
      </p:sp>
      <p:sp>
        <p:nvSpPr>
          <p:cNvPr id="39944" name="제목 51"/>
          <p:cNvSpPr txBox="1">
            <a:spLocks/>
          </p:cNvSpPr>
          <p:nvPr/>
        </p:nvSpPr>
        <p:spPr bwMode="auto">
          <a:xfrm>
            <a:off x="2482851" y="243464"/>
            <a:ext cx="6781800" cy="64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itchFamily="18" charset="0"/>
                <a:ea typeface="굴림" pitchFamily="50" charset="-127"/>
              </a:defRPr>
            </a:lvl9pPr>
          </a:lstStyle>
          <a:p>
            <a:pPr marL="0" marR="0" lvl="0" indent="0" algn="l" defTabSz="457200" rtl="0" eaLnBrk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  <a:ea typeface="돋움" pitchFamily="50" charset="-127"/>
                <a:cs typeface="+mn-cs"/>
              </a:rPr>
              <a:t>WAMIS II as Service Platform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itchFamily="34" charset="0"/>
              <a:ea typeface="돋움" pitchFamily="50" charset="-127"/>
              <a:cs typeface="+mn-cs"/>
            </a:endParaRPr>
          </a:p>
        </p:txBody>
      </p:sp>
      <p:pic>
        <p:nvPicPr>
          <p:cNvPr id="39945" name="Picture 8" descr="WMO_UNsys_black_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400" y="128688"/>
            <a:ext cx="6492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Rectangle 142"/>
          <p:cNvSpPr>
            <a:spLocks noChangeArrowheads="1"/>
          </p:cNvSpPr>
          <p:nvPr/>
        </p:nvSpPr>
        <p:spPr bwMode="auto">
          <a:xfrm>
            <a:off x="1639317" y="1707262"/>
            <a:ext cx="3170237" cy="511014"/>
          </a:xfrm>
          <a:prstGeom prst="rect">
            <a:avLst/>
          </a:prstGeom>
          <a:solidFill>
            <a:srgbClr val="0070C0">
              <a:alpha val="58823"/>
            </a:srgbClr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lIns="79352" tIns="39676" rIns="79352" bIns="39676">
            <a:spAutoFit/>
          </a:bodyPr>
          <a:lstStyle/>
          <a:p>
            <a:pPr marL="0" marR="0" lvl="0" indent="0" algn="ctr" defTabSz="79375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  <a:ea typeface="바탕" pitchFamily="18" charset="-127"/>
                <a:cs typeface="Arial" pitchFamily="34" charset="0"/>
              </a:rPr>
              <a:t>ICT Infrastructure</a:t>
            </a:r>
          </a:p>
        </p:txBody>
      </p:sp>
      <p:sp>
        <p:nvSpPr>
          <p:cNvPr id="91" name="AutoShape 24"/>
          <p:cNvSpPr>
            <a:spLocks noChangeArrowheads="1"/>
          </p:cNvSpPr>
          <p:nvPr/>
        </p:nvSpPr>
        <p:spPr bwMode="auto">
          <a:xfrm>
            <a:off x="3579241" y="2431258"/>
            <a:ext cx="3009900" cy="934243"/>
          </a:xfrm>
          <a:prstGeom prst="roundRect">
            <a:avLst>
              <a:gd name="adj" fmla="val 11255"/>
            </a:avLst>
          </a:prstGeom>
          <a:solidFill>
            <a:schemeClr val="tx2">
              <a:lumMod val="40000"/>
              <a:lumOff val="60000"/>
              <a:alpha val="52000"/>
            </a:schemeClr>
          </a:solidFill>
          <a:ln w="9525">
            <a:solidFill>
              <a:srgbClr val="000080"/>
            </a:solidFill>
            <a:prstDash val="sysDot"/>
            <a:round/>
            <a:headEnd/>
            <a:tailEnd/>
          </a:ln>
          <a:effectLst/>
        </p:spPr>
        <p:txBody>
          <a:bodyPr lIns="28374" tIns="14187" rIns="28374" bIns="14187" anchor="ctr" anchorCtr="1"/>
          <a:lstStyle/>
          <a:p>
            <a:pPr marL="166688" marR="0" lvl="0" indent="-141288" algn="ctr" defTabSz="457200" rtl="0" eaLnBrk="1" fontAlgn="auto" latinLnBrk="1" hangingPunct="1">
              <a:lnSpc>
                <a:spcPct val="55000"/>
              </a:lnSpc>
              <a:spcBef>
                <a:spcPct val="4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HY견명조" pitchFamily="18" charset="-127"/>
                <a:cs typeface="+mn-cs"/>
              </a:rPr>
              <a:t>NWP Outputs</a:t>
            </a:r>
            <a:endParaRPr kumimoji="0" lang="en-US" altLang="ko-K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itchFamily="34" charset="0"/>
              <a:ea typeface="HY견명조" pitchFamily="18" charset="-127"/>
              <a:cs typeface="+mn-cs"/>
            </a:endParaRPr>
          </a:p>
        </p:txBody>
      </p:sp>
      <p:sp>
        <p:nvSpPr>
          <p:cNvPr id="92" name="직사각형 91"/>
          <p:cNvSpPr>
            <a:spLocks noChangeAspect="1"/>
          </p:cNvSpPr>
          <p:nvPr/>
        </p:nvSpPr>
        <p:spPr>
          <a:xfrm>
            <a:off x="4875436" y="3497521"/>
            <a:ext cx="4110831" cy="795601"/>
          </a:xfrm>
          <a:prstGeom prst="rect">
            <a:avLst/>
          </a:prstGeom>
          <a:solidFill>
            <a:srgbClr val="00FF00">
              <a:alpha val="38000"/>
            </a:srgbClr>
          </a:solidFill>
          <a:ln w="3175">
            <a:solidFill>
              <a:schemeClr val="tx1"/>
            </a:solidFill>
          </a:ln>
        </p:spPr>
        <p:txBody>
          <a:bodyPr/>
          <a:lstStyle/>
          <a:p>
            <a:pPr marL="166688" marR="0" lvl="0" indent="-141288" algn="ctr" defTabSz="457200" rtl="0" eaLnBrk="1" fontAlgn="auto" latinLnBrk="1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HY견명조" pitchFamily="18" charset="-127"/>
                <a:cs typeface="+mn-cs"/>
              </a:rPr>
              <a:t>AgModels</a:t>
            </a:r>
            <a:endParaRPr kumimoji="0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itchFamily="34" charset="0"/>
              <a:ea typeface="HY견명조" pitchFamily="18" charset="-127"/>
              <a:cs typeface="+mn-cs"/>
            </a:endParaRPr>
          </a:p>
        </p:txBody>
      </p:sp>
      <p:sp>
        <p:nvSpPr>
          <p:cNvPr id="93" name="AutoShape 24"/>
          <p:cNvSpPr>
            <a:spLocks noChangeArrowheads="1"/>
          </p:cNvSpPr>
          <p:nvPr/>
        </p:nvSpPr>
        <p:spPr bwMode="auto">
          <a:xfrm>
            <a:off x="6804960" y="4438999"/>
            <a:ext cx="3690894" cy="934243"/>
          </a:xfrm>
          <a:prstGeom prst="roundRect">
            <a:avLst>
              <a:gd name="adj" fmla="val 11255"/>
            </a:avLst>
          </a:prstGeom>
          <a:solidFill>
            <a:schemeClr val="accent3">
              <a:lumMod val="60000"/>
              <a:lumOff val="40000"/>
              <a:alpha val="52000"/>
            </a:schemeClr>
          </a:solidFill>
          <a:ln w="9525">
            <a:solidFill>
              <a:srgbClr val="000080"/>
            </a:solidFill>
            <a:prstDash val="sysDot"/>
            <a:round/>
            <a:headEnd/>
            <a:tailEnd/>
          </a:ln>
          <a:effectLst/>
        </p:spPr>
        <p:txBody>
          <a:bodyPr lIns="28374" tIns="14187" rIns="28374" bIns="14187" anchor="ctr" anchorCtr="1"/>
          <a:lstStyle/>
          <a:p>
            <a:pPr marL="166688" marR="0" lvl="0" indent="-141288" algn="ctr" defTabSz="457200" rtl="0" eaLnBrk="1" fontAlgn="auto" latinLnBrk="1" hangingPunct="1">
              <a:lnSpc>
                <a:spcPct val="55000"/>
              </a:lnSpc>
              <a:spcBef>
                <a:spcPct val="4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HY견명조" pitchFamily="18" charset="-127"/>
                <a:cs typeface="+mn-cs"/>
              </a:rPr>
              <a:t>Services</a:t>
            </a:r>
          </a:p>
          <a:p>
            <a:pPr marL="166688" marR="0" lvl="0" indent="-141288" algn="ctr" defTabSz="457200" rtl="0" eaLnBrk="1" fontAlgn="auto" latinLnBrk="1" hangingPunct="1">
              <a:lnSpc>
                <a:spcPct val="55000"/>
              </a:lnSpc>
              <a:spcBef>
                <a:spcPct val="4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HY견명조" pitchFamily="18" charset="-127"/>
                <a:cs typeface="+mn-cs"/>
              </a:rPr>
              <a:t>(WAMISs)</a:t>
            </a:r>
            <a:endParaRPr kumimoji="0" lang="en-US" altLang="ko-K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itchFamily="34" charset="0"/>
              <a:ea typeface="HY견명조" pitchFamily="18" charset="-127"/>
              <a:cs typeface="+mn-cs"/>
            </a:endParaRPr>
          </a:p>
        </p:txBody>
      </p:sp>
      <p:sp>
        <p:nvSpPr>
          <p:cNvPr id="89" name="AutoShape 24"/>
          <p:cNvSpPr>
            <a:spLocks noChangeArrowheads="1"/>
          </p:cNvSpPr>
          <p:nvPr/>
        </p:nvSpPr>
        <p:spPr bwMode="auto">
          <a:xfrm>
            <a:off x="3312540" y="5744188"/>
            <a:ext cx="5613402" cy="349108"/>
          </a:xfrm>
          <a:prstGeom prst="roundRect">
            <a:avLst>
              <a:gd name="adj" fmla="val 11255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000080"/>
            </a:solidFill>
            <a:prstDash val="sysDot"/>
            <a:round/>
            <a:headEnd/>
            <a:tailEnd/>
          </a:ln>
          <a:effectLst/>
        </p:spPr>
        <p:txBody>
          <a:bodyPr lIns="28374" tIns="14187" rIns="28374" bIns="14187" anchor="ctr" anchorCtr="1"/>
          <a:lstStyle/>
          <a:p>
            <a:pPr marL="166688" marR="0" lvl="0" indent="-141288" algn="ctr" defTabSz="457200" rtl="0" eaLnBrk="1" fontAlgn="auto" latinLnBrk="1" hangingPunct="1">
              <a:lnSpc>
                <a:spcPct val="55000"/>
              </a:lnSpc>
              <a:spcBef>
                <a:spcPct val="4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Cloud Computing-KISTI</a:t>
            </a:r>
            <a:endParaRPr kumimoji="0" lang="en-US" altLang="ko-KR" sz="105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94" name="Rectangle 142"/>
          <p:cNvSpPr>
            <a:spLocks noChangeArrowheads="1"/>
          </p:cNvSpPr>
          <p:nvPr/>
        </p:nvSpPr>
        <p:spPr bwMode="auto">
          <a:xfrm>
            <a:off x="1631950" y="5417344"/>
            <a:ext cx="8086154" cy="326348"/>
          </a:xfrm>
          <a:prstGeom prst="rect">
            <a:avLst/>
          </a:prstGeom>
          <a:solidFill>
            <a:srgbClr val="0070C0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lIns="79352" tIns="39676" rIns="79352" bIns="39676">
            <a:spAutoFit/>
          </a:bodyPr>
          <a:lstStyle/>
          <a:p>
            <a:pPr marL="0" marR="0" lvl="0" indent="0" algn="ctr" defTabSz="79375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바탕" pitchFamily="18" charset="-127"/>
                <a:cs typeface="Arial" pitchFamily="34" charset="0"/>
              </a:rPr>
              <a:t>DCPC-WAMIS : KMA</a:t>
            </a:r>
          </a:p>
        </p:txBody>
      </p:sp>
      <p:sp>
        <p:nvSpPr>
          <p:cNvPr id="95" name="직사각형 94"/>
          <p:cNvSpPr>
            <a:spLocks noChangeAspect="1"/>
          </p:cNvSpPr>
          <p:nvPr/>
        </p:nvSpPr>
        <p:spPr>
          <a:xfrm>
            <a:off x="6438332" y="6381328"/>
            <a:ext cx="3278639" cy="355492"/>
          </a:xfrm>
          <a:prstGeom prst="rect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</p:spPr>
        <p:txBody>
          <a:bodyPr/>
          <a:lstStyle/>
          <a:p>
            <a:pPr marL="0" marR="0" lvl="0" indent="0" algn="ctr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uLnTx/>
                <a:uFillTx/>
                <a:latin typeface="맑은 고딕"/>
                <a:ea typeface="ＭＳ Ｐゴシック" pitchFamily="34" charset="-128"/>
                <a:cs typeface="+mn-cs"/>
              </a:rPr>
              <a:t>AgModels</a:t>
            </a:r>
            <a:r>
              <a:rPr kumimoji="0" lang="en-US" sz="16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uLnTx/>
                <a:uFillTx/>
                <a:latin typeface="맑은 고딕"/>
                <a:ea typeface="ＭＳ Ｐゴシック" pitchFamily="34" charset="-128"/>
                <a:cs typeface="+mn-cs"/>
              </a:rPr>
              <a:t> - NCAM</a:t>
            </a:r>
            <a:endParaRPr kumimoji="0" lang="en-US" altLang="ko-KR" sz="16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C0504D">
                    <a:satMod val="175000"/>
                    <a:alpha val="40000"/>
                  </a:srgbClr>
                </a:glow>
              </a:effectLst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96" name="Text Box 21"/>
          <p:cNvSpPr txBox="1">
            <a:spLocks noChangeArrowheads="1"/>
          </p:cNvSpPr>
          <p:nvPr/>
        </p:nvSpPr>
        <p:spPr bwMode="auto">
          <a:xfrm>
            <a:off x="5106420" y="6048672"/>
            <a:ext cx="2663825" cy="332656"/>
          </a:xfrm>
          <a:prstGeom prst="rect">
            <a:avLst/>
          </a:prstGeom>
          <a:solidFill>
            <a:srgbClr val="00B050"/>
          </a:solidFill>
          <a:ln w="317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lIns="79352" tIns="39676" rIns="79352" bIns="39676"/>
          <a:lstStyle/>
          <a:p>
            <a:pPr marL="0" marR="0" lvl="0" indent="0" algn="ctr" defTabSz="79375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맑은 고딕"/>
                <a:cs typeface="Arial" pitchFamily="34" charset="0"/>
              </a:rPr>
              <a:t>NWP Models - PKNU</a:t>
            </a:r>
          </a:p>
        </p:txBody>
      </p:sp>
    </p:spTree>
    <p:extLst>
      <p:ext uri="{BB962C8B-B14F-4D97-AF65-F5344CB8AC3E}">
        <p14:creationId xmlns:p14="http://schemas.microsoft.com/office/powerpoint/2010/main" val="172848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  <p:bldP spid="93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Arial"/>
      </a:majorFont>
      <a:minorFont>
        <a:latin typeface="Time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MO_WHITE_Powerpoint_en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WMO_BLUE_Powerpoint_en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1633</TotalTime>
  <Words>1444</Words>
  <Application>Microsoft Office PowerPoint</Application>
  <PresentationFormat>와이드스크린</PresentationFormat>
  <Paragraphs>446</Paragraphs>
  <Slides>20</Slides>
  <Notes>3</Notes>
  <HiddenSlides>0</HiddenSlides>
  <MMClips>0</MMClips>
  <ScaleCrop>false</ScaleCrop>
  <HeadingPairs>
    <vt:vector size="8" baseType="variant">
      <vt:variant>
        <vt:lpstr>사용한 글꼴</vt:lpstr>
      </vt:variant>
      <vt:variant>
        <vt:i4>22</vt:i4>
      </vt:variant>
      <vt:variant>
        <vt:lpstr>테마</vt:lpstr>
      </vt:variant>
      <vt:variant>
        <vt:i4>3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46" baseType="lpstr">
      <vt:lpstr>Arial Unicode MS</vt:lpstr>
      <vt:lpstr>等线</vt:lpstr>
      <vt:lpstr>HY견명조</vt:lpstr>
      <vt:lpstr>MS Mincho</vt:lpstr>
      <vt:lpstr>ＭＳ Ｐゴシック</vt:lpstr>
      <vt:lpstr>ＭＳ Ｐゴシック</vt:lpstr>
      <vt:lpstr>MS PMincho</vt:lpstr>
      <vt:lpstr>SimSun</vt:lpstr>
      <vt:lpstr>SimSun</vt:lpstr>
      <vt:lpstr>굴림</vt:lpstr>
      <vt:lpstr>돋움</vt:lpstr>
      <vt:lpstr>맑은 고딕</vt:lpstr>
      <vt:lpstr>바탕</vt:lpstr>
      <vt:lpstr>Arial</vt:lpstr>
      <vt:lpstr>Calibri</vt:lpstr>
      <vt:lpstr>Century Gothic</vt:lpstr>
      <vt:lpstr>Ebrima</vt:lpstr>
      <vt:lpstr>Lucida Sans Unicode</vt:lpstr>
      <vt:lpstr>Tahoma</vt:lpstr>
      <vt:lpstr>Times</vt:lpstr>
      <vt:lpstr>Times New Roman</vt:lpstr>
      <vt:lpstr>Wingdings</vt:lpstr>
      <vt:lpstr>Blank Presentation</vt:lpstr>
      <vt:lpstr>WMO_WHITE_Powerpoint_en_fr</vt:lpstr>
      <vt:lpstr>WMO_BLUE_Powerpoint_en_fr</vt:lpstr>
      <vt:lpstr>Document</vt:lpstr>
      <vt:lpstr>Report to ICG-WIGOS-6 on Status and Perspectives from CAgM</vt:lpstr>
      <vt:lpstr>PowerPoint 프레젠테이션</vt:lpstr>
      <vt:lpstr>3-Tiers Approach for AGMP</vt:lpstr>
      <vt:lpstr>CAgM/GIAM with GFCS-AgFS Global Initiatives in AgroMeteorology </vt:lpstr>
      <vt:lpstr>PowerPoint 프레젠테이션</vt:lpstr>
      <vt:lpstr>WIGOS/S2S-based  CAgM-GEOGLAM : World AgroMet Early-Warning &amp; Outlook System</vt:lpstr>
      <vt:lpstr>PowerPoint 프레젠테이션</vt:lpstr>
      <vt:lpstr>Grand Science Challenge</vt:lpstr>
      <vt:lpstr>PowerPoint 프레젠테이션</vt:lpstr>
      <vt:lpstr>WAMIS II System Architecture</vt:lpstr>
      <vt:lpstr>PowerPoint 프레젠테이션</vt:lpstr>
      <vt:lpstr>Global Project : IKI International Climate Initiative</vt:lpstr>
      <vt:lpstr>GIAM Governance for CD with GRIAM</vt:lpstr>
      <vt:lpstr>PowerPoint 프레젠테이션</vt:lpstr>
      <vt:lpstr>PowerPoint 프레젠테이션</vt:lpstr>
      <vt:lpstr>PowerPoint 프레젠테이션</vt:lpstr>
      <vt:lpstr>Matrix of R-based framework  from CAgM perspectives</vt:lpstr>
      <vt:lpstr>WMO Structural Schematics  with partnerships from CAgM Perspective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Discussion Material on CAgM Pending Issues for Partnerships with GEO/GEOGLAM</dc:title>
  <dc:creator>Byong-Lyol LEE</dc:creator>
  <cp:lastModifiedBy>Byong-Lyol LEE</cp:lastModifiedBy>
  <cp:revision>81</cp:revision>
  <dcterms:created xsi:type="dcterms:W3CDTF">2015-12-24T00:43:17Z</dcterms:created>
  <dcterms:modified xsi:type="dcterms:W3CDTF">2017-01-12T04:22:33Z</dcterms:modified>
</cp:coreProperties>
</file>