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33" autoAdjust="0"/>
  </p:normalViewPr>
  <p:slideViewPr>
    <p:cSldViewPr>
      <p:cViewPr>
        <p:scale>
          <a:sx n="70" d="100"/>
          <a:sy n="7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40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66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61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81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7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7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00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8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379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9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23E0-C219-4B8C-9C95-487E50D6B634}" type="datetimeFigureOut">
              <a:rPr lang="en-AU" smtClean="0"/>
              <a:t>27/01/2016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6525-EBAE-40CD-A905-8E333D67B5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49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Stock image of 'Tree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76" y="188640"/>
            <a:ext cx="6588224" cy="658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5616" y="5445224"/>
            <a:ext cx="7560840" cy="108012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6660232" y="5661248"/>
            <a:ext cx="212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AU" dirty="0"/>
              <a:t>WIGOS Uptake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5616" y="3482752"/>
            <a:ext cx="7560840" cy="196247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115616" y="332656"/>
            <a:ext cx="7560840" cy="3150096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804248" y="6926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WIGOS Open</a:t>
            </a:r>
            <a:endParaRPr lang="en-A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AU" dirty="0"/>
              <a:t>WIGOS Ready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58679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WHOS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61238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GAW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158208" y="619987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GCW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59983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GOS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3851756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WDQMS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4221088"/>
            <a:ext cx="118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Station IDs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4581128"/>
            <a:ext cx="18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WIGOS Metadata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1187624" y="4931876"/>
            <a:ext cx="161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OSCAR/Surface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1196752"/>
            <a:ext cx="122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Outreach </a:t>
            </a:r>
          </a:p>
          <a:p>
            <a:r>
              <a:rPr lang="en-AU" dirty="0" smtClean="0"/>
              <a:t>to partners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7618153" y="515719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>
                <a:solidFill>
                  <a:schemeClr val="accent2">
                    <a:lumMod val="50000"/>
                  </a:schemeClr>
                </a:solidFill>
              </a:rPr>
              <a:t>July 2016</a:t>
            </a:r>
            <a:endParaRPr lang="en-A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6376" y="316826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 smtClean="0">
                <a:solidFill>
                  <a:schemeClr val="accent2">
                    <a:lumMod val="50000"/>
                  </a:schemeClr>
                </a:solidFill>
              </a:rPr>
              <a:t>Cg18</a:t>
            </a:r>
            <a:endParaRPr lang="en-AU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6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Stock image of 'Tree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0" y="188640"/>
            <a:ext cx="6588224" cy="658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9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Barrell</dc:creator>
  <cp:lastModifiedBy>Sue Barrell</cp:lastModifiedBy>
  <cp:revision>5</cp:revision>
  <dcterms:created xsi:type="dcterms:W3CDTF">2016-01-24T17:22:14Z</dcterms:created>
  <dcterms:modified xsi:type="dcterms:W3CDTF">2016-01-27T08:01:32Z</dcterms:modified>
</cp:coreProperties>
</file>