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sldIdLst>
    <p:sldId id="263" r:id="rId6"/>
    <p:sldId id="265" r:id="rId7"/>
    <p:sldId id="258" r:id="rId8"/>
    <p:sldId id="268" r:id="rId9"/>
    <p:sldId id="259" r:id="rId10"/>
    <p:sldId id="257" r:id="rId11"/>
    <p:sldId id="262" r:id="rId12"/>
    <p:sldId id="256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>
        <p:scale>
          <a:sx n="60" d="100"/>
          <a:sy n="60" d="100"/>
        </p:scale>
        <p:origin x="542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35186-72D1-45DA-A389-A3DDF1035EA2}" type="doc">
      <dgm:prSet loTypeId="urn:microsoft.com/office/officeart/2011/layout/ConvergingText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FBE4A4-62E3-48D1-9BE4-B44130F09B7C}">
      <dgm:prSet phldrT="[Text]" custT="1"/>
      <dgm:spPr>
        <a:solidFill>
          <a:srgbClr val="92D050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2000" b="1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ChiNAMOS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2355F44-3467-4501-BD01-F61CB887BDDD}" type="parTrans" cxnId="{F7636507-437D-4B5A-8F7B-EE75F0901211}">
      <dgm:prSet/>
      <dgm:spPr/>
      <dgm:t>
        <a:bodyPr/>
        <a:lstStyle/>
        <a:p>
          <a:endParaRPr lang="en-US"/>
        </a:p>
      </dgm:t>
    </dgm:pt>
    <dgm:pt modelId="{843A3B61-5689-4ED3-9953-BCEC08802448}" type="sibTrans" cxnId="{F7636507-437D-4B5A-8F7B-EE75F0901211}">
      <dgm:prSet/>
      <dgm:spPr/>
      <dgm:t>
        <a:bodyPr/>
        <a:lstStyle/>
        <a:p>
          <a:endParaRPr lang="en-US"/>
        </a:p>
      </dgm:t>
    </dgm:pt>
    <dgm:pt modelId="{29ACA488-5801-49DA-8D0C-C416B47ACBB1}">
      <dgm:prSet phldrT="[Text]"/>
      <dgm:spPr/>
      <dgm:t>
        <a:bodyPr/>
        <a:lstStyle/>
        <a:p>
          <a:r>
            <a:rPr lang="en-US" dirty="0" smtClean="0"/>
            <a:t>NWPs based</a:t>
          </a:r>
          <a:endParaRPr lang="en-US" dirty="0"/>
        </a:p>
      </dgm:t>
    </dgm:pt>
    <dgm:pt modelId="{6B245559-6678-491C-A0EA-AD99294375A9}" type="parTrans" cxnId="{EBE0732C-849D-4719-819B-54EAB1EF8669}">
      <dgm:prSet/>
      <dgm:spPr/>
      <dgm:t>
        <a:bodyPr/>
        <a:lstStyle/>
        <a:p>
          <a:endParaRPr lang="en-US"/>
        </a:p>
      </dgm:t>
    </dgm:pt>
    <dgm:pt modelId="{DB53C57A-BF08-469E-8604-84991132A0E8}" type="sibTrans" cxnId="{EBE0732C-849D-4719-819B-54EAB1EF8669}">
      <dgm:prSet/>
      <dgm:spPr/>
      <dgm:t>
        <a:bodyPr/>
        <a:lstStyle/>
        <a:p>
          <a:endParaRPr lang="en-US"/>
        </a:p>
      </dgm:t>
    </dgm:pt>
    <dgm:pt modelId="{D67CCE88-D959-4E91-89B6-108777C1AB8B}">
      <dgm:prSet phldrT="[Text]"/>
      <dgm:spPr/>
      <dgm:t>
        <a:bodyPr/>
        <a:lstStyle/>
        <a:p>
          <a:r>
            <a:rPr lang="en-US" dirty="0" smtClean="0"/>
            <a:t>In-situ based</a:t>
          </a:r>
          <a:endParaRPr lang="en-US" dirty="0"/>
        </a:p>
      </dgm:t>
    </dgm:pt>
    <dgm:pt modelId="{5DB2DB33-D320-4CC8-915A-9B5F4C0421E5}" type="parTrans" cxnId="{B90A8583-8293-484E-8BA8-397203EFE6BC}">
      <dgm:prSet/>
      <dgm:spPr/>
      <dgm:t>
        <a:bodyPr/>
        <a:lstStyle/>
        <a:p>
          <a:endParaRPr lang="en-US"/>
        </a:p>
      </dgm:t>
    </dgm:pt>
    <dgm:pt modelId="{069CA923-0326-4EDB-9C24-2F7A89B6E099}" type="sibTrans" cxnId="{B90A8583-8293-484E-8BA8-397203EFE6BC}">
      <dgm:prSet/>
      <dgm:spPr/>
      <dgm:t>
        <a:bodyPr/>
        <a:lstStyle/>
        <a:p>
          <a:endParaRPr lang="en-US"/>
        </a:p>
      </dgm:t>
    </dgm:pt>
    <dgm:pt modelId="{A59F692B-D3EF-4473-8959-74A1EE73C35A}">
      <dgm:prSet phldrT="[Text]"/>
      <dgm:spPr/>
      <dgm:t>
        <a:bodyPr/>
        <a:lstStyle/>
        <a:p>
          <a:r>
            <a:rPr lang="en-US" dirty="0" smtClean="0"/>
            <a:t>RS based</a:t>
          </a:r>
          <a:endParaRPr lang="en-US" dirty="0"/>
        </a:p>
      </dgm:t>
    </dgm:pt>
    <dgm:pt modelId="{BC8D5336-7174-4F1F-9D19-E5C350377242}" type="parTrans" cxnId="{707C71EE-F535-453C-B30E-FA9896F056B4}">
      <dgm:prSet/>
      <dgm:spPr/>
      <dgm:t>
        <a:bodyPr/>
        <a:lstStyle/>
        <a:p>
          <a:endParaRPr lang="en-US"/>
        </a:p>
      </dgm:t>
    </dgm:pt>
    <dgm:pt modelId="{D3B858C3-8DB8-43BB-9635-9B5E7D3CDCB9}" type="sibTrans" cxnId="{707C71EE-F535-453C-B30E-FA9896F056B4}">
      <dgm:prSet/>
      <dgm:spPr/>
      <dgm:t>
        <a:bodyPr/>
        <a:lstStyle/>
        <a:p>
          <a:endParaRPr lang="en-US"/>
        </a:p>
      </dgm:t>
    </dgm:pt>
    <dgm:pt modelId="{339511EB-DBB8-464D-8C56-51D3F3FB58DE}" type="pres">
      <dgm:prSet presAssocID="{91135186-72D1-45DA-A389-A3DDF1035EA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A259A9-DF77-401B-8E83-A4CD24E6D224}" type="pres">
      <dgm:prSet presAssocID="{8CFBE4A4-62E3-48D1-9BE4-B44130F09B7C}" presName="composite" presStyleCnt="0"/>
      <dgm:spPr/>
    </dgm:pt>
    <dgm:pt modelId="{10A5D38B-0DB9-4213-81C4-A13688CC6B89}" type="pres">
      <dgm:prSet presAssocID="{8CFBE4A4-62E3-48D1-9BE4-B44130F09B7C}" presName="ParentAccent1" presStyleLbl="alignNode1" presStyleIdx="0" presStyleCnt="34"/>
      <dgm:spPr/>
    </dgm:pt>
    <dgm:pt modelId="{8D0C8AE4-8A8D-424C-B246-A1CA001DAA1D}" type="pres">
      <dgm:prSet presAssocID="{8CFBE4A4-62E3-48D1-9BE4-B44130F09B7C}" presName="ParentAccent2" presStyleLbl="alignNode1" presStyleIdx="1" presStyleCnt="34"/>
      <dgm:spPr/>
    </dgm:pt>
    <dgm:pt modelId="{5E369EB1-7941-4A2F-97ED-377BCED8FC5E}" type="pres">
      <dgm:prSet presAssocID="{8CFBE4A4-62E3-48D1-9BE4-B44130F09B7C}" presName="ParentAccent3" presStyleLbl="alignNode1" presStyleIdx="2" presStyleCnt="34"/>
      <dgm:spPr/>
    </dgm:pt>
    <dgm:pt modelId="{A06F1158-CEDA-48B6-AD6C-0AC485CA09EF}" type="pres">
      <dgm:prSet presAssocID="{8CFBE4A4-62E3-48D1-9BE4-B44130F09B7C}" presName="ParentAccent4" presStyleLbl="alignNode1" presStyleIdx="3" presStyleCnt="34"/>
      <dgm:spPr/>
    </dgm:pt>
    <dgm:pt modelId="{CD86CE91-47C7-4562-9C7D-4B5536397AD5}" type="pres">
      <dgm:prSet presAssocID="{8CFBE4A4-62E3-48D1-9BE4-B44130F09B7C}" presName="ParentAccent5" presStyleLbl="alignNode1" presStyleIdx="4" presStyleCnt="34"/>
      <dgm:spPr/>
    </dgm:pt>
    <dgm:pt modelId="{B6F3F92F-A361-4EE9-8B20-FE8B665C0746}" type="pres">
      <dgm:prSet presAssocID="{8CFBE4A4-62E3-48D1-9BE4-B44130F09B7C}" presName="ParentAccent6" presStyleLbl="alignNode1" presStyleIdx="5" presStyleCnt="34"/>
      <dgm:spPr/>
    </dgm:pt>
    <dgm:pt modelId="{602134EC-31BE-4BB1-B377-11D57EE05786}" type="pres">
      <dgm:prSet presAssocID="{8CFBE4A4-62E3-48D1-9BE4-B44130F09B7C}" presName="ParentAccent7" presStyleLbl="alignNode1" presStyleIdx="6" presStyleCnt="34"/>
      <dgm:spPr/>
    </dgm:pt>
    <dgm:pt modelId="{6F9355B8-3867-4B4E-9C9E-D75C196FAA1D}" type="pres">
      <dgm:prSet presAssocID="{8CFBE4A4-62E3-48D1-9BE4-B44130F09B7C}" presName="ParentAccent8" presStyleLbl="alignNode1" presStyleIdx="7" presStyleCnt="34"/>
      <dgm:spPr/>
    </dgm:pt>
    <dgm:pt modelId="{E01AC8D1-A97A-4B84-9918-AA43A7772D90}" type="pres">
      <dgm:prSet presAssocID="{8CFBE4A4-62E3-48D1-9BE4-B44130F09B7C}" presName="ParentAccent9" presStyleLbl="alignNode1" presStyleIdx="8" presStyleCnt="34"/>
      <dgm:spPr/>
    </dgm:pt>
    <dgm:pt modelId="{6500DE58-1FF9-4F30-BB7F-A9AA178DDB7B}" type="pres">
      <dgm:prSet presAssocID="{8CFBE4A4-62E3-48D1-9BE4-B44130F09B7C}" presName="ParentAccent10" presStyleLbl="alignNode1" presStyleIdx="9" presStyleCnt="34"/>
      <dgm:spPr/>
    </dgm:pt>
    <dgm:pt modelId="{08D60F85-38C4-459F-A3CB-7F3E0A7933BF}" type="pres">
      <dgm:prSet presAssocID="{8CFBE4A4-62E3-48D1-9BE4-B44130F09B7C}" presName="Parent" presStyleLbl="alignNode1" presStyleIdx="10" presStyleCnt="34" custScaleX="12907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FB930-80E8-4C1D-A513-F3DCB8A1C918}" type="pres">
      <dgm:prSet presAssocID="{29ACA488-5801-49DA-8D0C-C416B47ACBB1}" presName="Child1Accent1" presStyleLbl="alignNode1" presStyleIdx="11" presStyleCnt="34"/>
      <dgm:spPr/>
    </dgm:pt>
    <dgm:pt modelId="{4F200463-9111-4D07-BF0A-333F9BC796DA}" type="pres">
      <dgm:prSet presAssocID="{29ACA488-5801-49DA-8D0C-C416B47ACBB1}" presName="Child1Accent2" presStyleLbl="alignNode1" presStyleIdx="12" presStyleCnt="34"/>
      <dgm:spPr/>
    </dgm:pt>
    <dgm:pt modelId="{1D76FBDD-C38D-4EF7-9C59-FCF70FF4A830}" type="pres">
      <dgm:prSet presAssocID="{29ACA488-5801-49DA-8D0C-C416B47ACBB1}" presName="Child1Accent3" presStyleLbl="alignNode1" presStyleIdx="13" presStyleCnt="34"/>
      <dgm:spPr/>
    </dgm:pt>
    <dgm:pt modelId="{F98AC2B0-3433-43DF-958F-ED7F974A781C}" type="pres">
      <dgm:prSet presAssocID="{29ACA488-5801-49DA-8D0C-C416B47ACBB1}" presName="Child1Accent4" presStyleLbl="alignNode1" presStyleIdx="14" presStyleCnt="34"/>
      <dgm:spPr/>
    </dgm:pt>
    <dgm:pt modelId="{3699E1E8-35A7-4777-A42D-19A1B324DA49}" type="pres">
      <dgm:prSet presAssocID="{29ACA488-5801-49DA-8D0C-C416B47ACBB1}" presName="Child1Accent5" presStyleLbl="alignNode1" presStyleIdx="15" presStyleCnt="34"/>
      <dgm:spPr/>
    </dgm:pt>
    <dgm:pt modelId="{C44C47E7-CB74-4B15-8666-6F33383B3599}" type="pres">
      <dgm:prSet presAssocID="{29ACA488-5801-49DA-8D0C-C416B47ACBB1}" presName="Child1Accent6" presStyleLbl="alignNode1" presStyleIdx="16" presStyleCnt="34"/>
      <dgm:spPr/>
    </dgm:pt>
    <dgm:pt modelId="{83FC9058-4683-4284-920E-17A127453E6C}" type="pres">
      <dgm:prSet presAssocID="{29ACA488-5801-49DA-8D0C-C416B47ACBB1}" presName="Child1Accent7" presStyleLbl="alignNode1" presStyleIdx="17" presStyleCnt="34"/>
      <dgm:spPr/>
    </dgm:pt>
    <dgm:pt modelId="{FD25312D-A52D-4CE4-B92E-270DF841AB7F}" type="pres">
      <dgm:prSet presAssocID="{29ACA488-5801-49DA-8D0C-C416B47ACBB1}" presName="Child1Accent8" presStyleLbl="alignNode1" presStyleIdx="18" presStyleCnt="34"/>
      <dgm:spPr/>
    </dgm:pt>
    <dgm:pt modelId="{BE08EEC0-EE21-4282-A5D7-A8896EEB614A}" type="pres">
      <dgm:prSet presAssocID="{29ACA488-5801-49DA-8D0C-C416B47ACBB1}" presName="Child1Accent9" presStyleLbl="alignNode1" presStyleIdx="19" presStyleCnt="34"/>
      <dgm:spPr/>
    </dgm:pt>
    <dgm:pt modelId="{5291826D-21A6-4B4B-A662-2977EB90ABEC}" type="pres">
      <dgm:prSet presAssocID="{29ACA488-5801-49DA-8D0C-C416B47ACBB1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6F8C-69D3-451D-9088-A14DA1818439}" type="pres">
      <dgm:prSet presAssocID="{D67CCE88-D959-4E91-89B6-108777C1AB8B}" presName="Child2Accent1" presStyleLbl="alignNode1" presStyleIdx="20" presStyleCnt="34"/>
      <dgm:spPr/>
    </dgm:pt>
    <dgm:pt modelId="{FE667955-A7E8-449D-AAAE-DD03436F963A}" type="pres">
      <dgm:prSet presAssocID="{D67CCE88-D959-4E91-89B6-108777C1AB8B}" presName="Child2Accent2" presStyleLbl="alignNode1" presStyleIdx="21" presStyleCnt="34"/>
      <dgm:spPr/>
    </dgm:pt>
    <dgm:pt modelId="{415A79E9-5D25-44A1-9400-BEF4A91344A9}" type="pres">
      <dgm:prSet presAssocID="{D67CCE88-D959-4E91-89B6-108777C1AB8B}" presName="Child2Accent3" presStyleLbl="alignNode1" presStyleIdx="22" presStyleCnt="34"/>
      <dgm:spPr/>
    </dgm:pt>
    <dgm:pt modelId="{34AA3262-0557-47F2-90E4-94BA7A1011EB}" type="pres">
      <dgm:prSet presAssocID="{D67CCE88-D959-4E91-89B6-108777C1AB8B}" presName="Child2Accent4" presStyleLbl="alignNode1" presStyleIdx="23" presStyleCnt="34"/>
      <dgm:spPr/>
    </dgm:pt>
    <dgm:pt modelId="{C979085B-DC90-4785-B876-C5FEC7BF10BC}" type="pres">
      <dgm:prSet presAssocID="{D67CCE88-D959-4E91-89B6-108777C1AB8B}" presName="Child2Accent5" presStyleLbl="alignNode1" presStyleIdx="24" presStyleCnt="34"/>
      <dgm:spPr/>
    </dgm:pt>
    <dgm:pt modelId="{588CFAF5-5346-4322-9627-26FF89045432}" type="pres">
      <dgm:prSet presAssocID="{D67CCE88-D959-4E91-89B6-108777C1AB8B}" presName="Child2Accent6" presStyleLbl="alignNode1" presStyleIdx="25" presStyleCnt="34"/>
      <dgm:spPr/>
    </dgm:pt>
    <dgm:pt modelId="{A320883F-80F8-446A-B98A-0BDFB56F34F2}" type="pres">
      <dgm:prSet presAssocID="{D67CCE88-D959-4E91-89B6-108777C1AB8B}" presName="Child2Accent7" presStyleLbl="alignNode1" presStyleIdx="26" presStyleCnt="34"/>
      <dgm:spPr/>
    </dgm:pt>
    <dgm:pt modelId="{C036D175-D3F7-4C1C-9AB9-90775FE752AD}" type="pres">
      <dgm:prSet presAssocID="{D67CCE88-D959-4E91-89B6-108777C1AB8B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7981-C814-48EB-8344-C21E6708CADD}" type="pres">
      <dgm:prSet presAssocID="{A59F692B-D3EF-4473-8959-74A1EE73C35A}" presName="Child3Accent1" presStyleLbl="alignNode1" presStyleIdx="27" presStyleCnt="34"/>
      <dgm:spPr/>
    </dgm:pt>
    <dgm:pt modelId="{56B4F65A-DCB9-4840-AEEC-B09237698165}" type="pres">
      <dgm:prSet presAssocID="{A59F692B-D3EF-4473-8959-74A1EE73C35A}" presName="Child3Accent2" presStyleLbl="alignNode1" presStyleIdx="28" presStyleCnt="34"/>
      <dgm:spPr/>
    </dgm:pt>
    <dgm:pt modelId="{58F25312-AB5B-4FB0-8973-DD90F66864C8}" type="pres">
      <dgm:prSet presAssocID="{A59F692B-D3EF-4473-8959-74A1EE73C35A}" presName="Child3Accent3" presStyleLbl="alignNode1" presStyleIdx="29" presStyleCnt="34"/>
      <dgm:spPr/>
    </dgm:pt>
    <dgm:pt modelId="{9855AC3E-D401-4DDA-8A14-E17C924C5978}" type="pres">
      <dgm:prSet presAssocID="{A59F692B-D3EF-4473-8959-74A1EE73C35A}" presName="Child3Accent4" presStyleLbl="alignNode1" presStyleIdx="30" presStyleCnt="34"/>
      <dgm:spPr/>
    </dgm:pt>
    <dgm:pt modelId="{B5C4B970-58DE-49BC-9D40-F7DDDE4682DF}" type="pres">
      <dgm:prSet presAssocID="{A59F692B-D3EF-4473-8959-74A1EE73C35A}" presName="Child3Accent5" presStyleLbl="alignNode1" presStyleIdx="31" presStyleCnt="34"/>
      <dgm:spPr/>
    </dgm:pt>
    <dgm:pt modelId="{08048A22-134C-4A2D-9C0D-A2FEE1CB3C00}" type="pres">
      <dgm:prSet presAssocID="{A59F692B-D3EF-4473-8959-74A1EE73C35A}" presName="Child3Accent6" presStyleLbl="alignNode1" presStyleIdx="32" presStyleCnt="34"/>
      <dgm:spPr/>
    </dgm:pt>
    <dgm:pt modelId="{64E580B6-3283-4593-9C45-FD13A67897E8}" type="pres">
      <dgm:prSet presAssocID="{A59F692B-D3EF-4473-8959-74A1EE73C35A}" presName="Child3Accent7" presStyleLbl="alignNode1" presStyleIdx="33" presStyleCnt="34"/>
      <dgm:spPr/>
    </dgm:pt>
    <dgm:pt modelId="{507BE8A7-AEF9-4570-8FD1-9777F0DADC28}" type="pres">
      <dgm:prSet presAssocID="{A59F692B-D3EF-4473-8959-74A1EE73C35A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36507-437D-4B5A-8F7B-EE75F0901211}" srcId="{91135186-72D1-45DA-A389-A3DDF1035EA2}" destId="{8CFBE4A4-62E3-48D1-9BE4-B44130F09B7C}" srcOrd="0" destOrd="0" parTransId="{C2355F44-3467-4501-BD01-F61CB887BDDD}" sibTransId="{843A3B61-5689-4ED3-9953-BCEC08802448}"/>
    <dgm:cxn modelId="{805E2B93-4CC6-4000-BAA3-ABDFA5634D00}" type="presOf" srcId="{8CFBE4A4-62E3-48D1-9BE4-B44130F09B7C}" destId="{08D60F85-38C4-459F-A3CB-7F3E0A7933BF}" srcOrd="0" destOrd="0" presId="urn:microsoft.com/office/officeart/2011/layout/ConvergingText"/>
    <dgm:cxn modelId="{EBE0732C-849D-4719-819B-54EAB1EF8669}" srcId="{8CFBE4A4-62E3-48D1-9BE4-B44130F09B7C}" destId="{29ACA488-5801-49DA-8D0C-C416B47ACBB1}" srcOrd="0" destOrd="0" parTransId="{6B245559-6678-491C-A0EA-AD99294375A9}" sibTransId="{DB53C57A-BF08-469E-8604-84991132A0E8}"/>
    <dgm:cxn modelId="{70055C6D-E12A-43C8-8BE5-8600900D4105}" type="presOf" srcId="{A59F692B-D3EF-4473-8959-74A1EE73C35A}" destId="{507BE8A7-AEF9-4570-8FD1-9777F0DADC28}" srcOrd="0" destOrd="0" presId="urn:microsoft.com/office/officeart/2011/layout/ConvergingText"/>
    <dgm:cxn modelId="{B90A8583-8293-484E-8BA8-397203EFE6BC}" srcId="{8CFBE4A4-62E3-48D1-9BE4-B44130F09B7C}" destId="{D67CCE88-D959-4E91-89B6-108777C1AB8B}" srcOrd="1" destOrd="0" parTransId="{5DB2DB33-D320-4CC8-915A-9B5F4C0421E5}" sibTransId="{069CA923-0326-4EDB-9C24-2F7A89B6E099}"/>
    <dgm:cxn modelId="{F9ECC3C5-A0E9-4996-9247-19993BF38213}" type="presOf" srcId="{29ACA488-5801-49DA-8D0C-C416B47ACBB1}" destId="{5291826D-21A6-4B4B-A662-2977EB90ABEC}" srcOrd="0" destOrd="0" presId="urn:microsoft.com/office/officeart/2011/layout/ConvergingText"/>
    <dgm:cxn modelId="{367C04D7-F6F6-44CF-9FB3-5806B9BFC7F8}" type="presOf" srcId="{D67CCE88-D959-4E91-89B6-108777C1AB8B}" destId="{C036D175-D3F7-4C1C-9AB9-90775FE752AD}" srcOrd="0" destOrd="0" presId="urn:microsoft.com/office/officeart/2011/layout/ConvergingText"/>
    <dgm:cxn modelId="{A5B49C9A-F44B-4819-AF58-68E422C62ED1}" type="presOf" srcId="{91135186-72D1-45DA-A389-A3DDF1035EA2}" destId="{339511EB-DBB8-464D-8C56-51D3F3FB58DE}" srcOrd="0" destOrd="0" presId="urn:microsoft.com/office/officeart/2011/layout/ConvergingText"/>
    <dgm:cxn modelId="{707C71EE-F535-453C-B30E-FA9896F056B4}" srcId="{8CFBE4A4-62E3-48D1-9BE4-B44130F09B7C}" destId="{A59F692B-D3EF-4473-8959-74A1EE73C35A}" srcOrd="2" destOrd="0" parTransId="{BC8D5336-7174-4F1F-9D19-E5C350377242}" sibTransId="{D3B858C3-8DB8-43BB-9635-9B5E7D3CDCB9}"/>
    <dgm:cxn modelId="{61D721D4-4D65-44BC-A1D3-45240BD30060}" type="presParOf" srcId="{339511EB-DBB8-464D-8C56-51D3F3FB58DE}" destId="{EFA259A9-DF77-401B-8E83-A4CD24E6D224}" srcOrd="0" destOrd="0" presId="urn:microsoft.com/office/officeart/2011/layout/ConvergingText"/>
    <dgm:cxn modelId="{407C97EF-3C62-4940-AFB1-9A305D6C465F}" type="presParOf" srcId="{EFA259A9-DF77-401B-8E83-A4CD24E6D224}" destId="{10A5D38B-0DB9-4213-81C4-A13688CC6B89}" srcOrd="0" destOrd="0" presId="urn:microsoft.com/office/officeart/2011/layout/ConvergingText"/>
    <dgm:cxn modelId="{7D5FD4C4-C8A5-4F93-B3B8-0F68B42E4901}" type="presParOf" srcId="{EFA259A9-DF77-401B-8E83-A4CD24E6D224}" destId="{8D0C8AE4-8A8D-424C-B246-A1CA001DAA1D}" srcOrd="1" destOrd="0" presId="urn:microsoft.com/office/officeart/2011/layout/ConvergingText"/>
    <dgm:cxn modelId="{E986BA16-6204-4455-8234-0596CA2FD80E}" type="presParOf" srcId="{EFA259A9-DF77-401B-8E83-A4CD24E6D224}" destId="{5E369EB1-7941-4A2F-97ED-377BCED8FC5E}" srcOrd="2" destOrd="0" presId="urn:microsoft.com/office/officeart/2011/layout/ConvergingText"/>
    <dgm:cxn modelId="{6661F9BE-4E0B-4923-8B0A-1753EE24B53C}" type="presParOf" srcId="{EFA259A9-DF77-401B-8E83-A4CD24E6D224}" destId="{A06F1158-CEDA-48B6-AD6C-0AC485CA09EF}" srcOrd="3" destOrd="0" presId="urn:microsoft.com/office/officeart/2011/layout/ConvergingText"/>
    <dgm:cxn modelId="{F02BCAF9-3A11-4591-B07B-C3523A9B6149}" type="presParOf" srcId="{EFA259A9-DF77-401B-8E83-A4CD24E6D224}" destId="{CD86CE91-47C7-4562-9C7D-4B5536397AD5}" srcOrd="4" destOrd="0" presId="urn:microsoft.com/office/officeart/2011/layout/ConvergingText"/>
    <dgm:cxn modelId="{7F1B8271-1474-437F-9FB0-2A340DAB0562}" type="presParOf" srcId="{EFA259A9-DF77-401B-8E83-A4CD24E6D224}" destId="{B6F3F92F-A361-4EE9-8B20-FE8B665C0746}" srcOrd="5" destOrd="0" presId="urn:microsoft.com/office/officeart/2011/layout/ConvergingText"/>
    <dgm:cxn modelId="{FBBE1E9F-6278-4BBC-8177-F7B37E613293}" type="presParOf" srcId="{EFA259A9-DF77-401B-8E83-A4CD24E6D224}" destId="{602134EC-31BE-4BB1-B377-11D57EE05786}" srcOrd="6" destOrd="0" presId="urn:microsoft.com/office/officeart/2011/layout/ConvergingText"/>
    <dgm:cxn modelId="{8FD97A79-5264-4BFF-9CEF-60D33F93E74F}" type="presParOf" srcId="{EFA259A9-DF77-401B-8E83-A4CD24E6D224}" destId="{6F9355B8-3867-4B4E-9C9E-D75C196FAA1D}" srcOrd="7" destOrd="0" presId="urn:microsoft.com/office/officeart/2011/layout/ConvergingText"/>
    <dgm:cxn modelId="{1019358F-5936-4F69-94C0-ED61C3D44330}" type="presParOf" srcId="{EFA259A9-DF77-401B-8E83-A4CD24E6D224}" destId="{E01AC8D1-A97A-4B84-9918-AA43A7772D90}" srcOrd="8" destOrd="0" presId="urn:microsoft.com/office/officeart/2011/layout/ConvergingText"/>
    <dgm:cxn modelId="{250C4214-75D9-4D0B-9E4A-E20F19140D06}" type="presParOf" srcId="{EFA259A9-DF77-401B-8E83-A4CD24E6D224}" destId="{6500DE58-1FF9-4F30-BB7F-A9AA178DDB7B}" srcOrd="9" destOrd="0" presId="urn:microsoft.com/office/officeart/2011/layout/ConvergingText"/>
    <dgm:cxn modelId="{61501B5D-7232-42E1-ADD5-8046378A82FB}" type="presParOf" srcId="{EFA259A9-DF77-401B-8E83-A4CD24E6D224}" destId="{08D60F85-38C4-459F-A3CB-7F3E0A7933BF}" srcOrd="10" destOrd="0" presId="urn:microsoft.com/office/officeart/2011/layout/ConvergingText"/>
    <dgm:cxn modelId="{62FB6F0D-76B9-4746-A9A0-D68AC7E9E67D}" type="presParOf" srcId="{EFA259A9-DF77-401B-8E83-A4CD24E6D224}" destId="{72DFB930-80E8-4C1D-A513-F3DCB8A1C918}" srcOrd="11" destOrd="0" presId="urn:microsoft.com/office/officeart/2011/layout/ConvergingText"/>
    <dgm:cxn modelId="{8023D1A7-65AD-4895-B310-A1CCA83F20E4}" type="presParOf" srcId="{EFA259A9-DF77-401B-8E83-A4CD24E6D224}" destId="{4F200463-9111-4D07-BF0A-333F9BC796DA}" srcOrd="12" destOrd="0" presId="urn:microsoft.com/office/officeart/2011/layout/ConvergingText"/>
    <dgm:cxn modelId="{396AA338-2E05-48F6-A73C-1FD47DAEB69A}" type="presParOf" srcId="{EFA259A9-DF77-401B-8E83-A4CD24E6D224}" destId="{1D76FBDD-C38D-4EF7-9C59-FCF70FF4A830}" srcOrd="13" destOrd="0" presId="urn:microsoft.com/office/officeart/2011/layout/ConvergingText"/>
    <dgm:cxn modelId="{4587B5C1-D05F-4ED7-8DBC-5F5CBAD95C63}" type="presParOf" srcId="{EFA259A9-DF77-401B-8E83-A4CD24E6D224}" destId="{F98AC2B0-3433-43DF-958F-ED7F974A781C}" srcOrd="14" destOrd="0" presId="urn:microsoft.com/office/officeart/2011/layout/ConvergingText"/>
    <dgm:cxn modelId="{62CBEF2E-3D3A-4492-BE31-1E1F5E0046C4}" type="presParOf" srcId="{EFA259A9-DF77-401B-8E83-A4CD24E6D224}" destId="{3699E1E8-35A7-4777-A42D-19A1B324DA49}" srcOrd="15" destOrd="0" presId="urn:microsoft.com/office/officeart/2011/layout/ConvergingText"/>
    <dgm:cxn modelId="{CAA4E1DE-00FB-4804-90E3-A9A4736DDB96}" type="presParOf" srcId="{EFA259A9-DF77-401B-8E83-A4CD24E6D224}" destId="{C44C47E7-CB74-4B15-8666-6F33383B3599}" srcOrd="16" destOrd="0" presId="urn:microsoft.com/office/officeart/2011/layout/ConvergingText"/>
    <dgm:cxn modelId="{76A58D3D-8611-4CCF-905C-C1B201EC4B60}" type="presParOf" srcId="{EFA259A9-DF77-401B-8E83-A4CD24E6D224}" destId="{83FC9058-4683-4284-920E-17A127453E6C}" srcOrd="17" destOrd="0" presId="urn:microsoft.com/office/officeart/2011/layout/ConvergingText"/>
    <dgm:cxn modelId="{666C2656-A387-4F1D-B78C-C033E397A3EF}" type="presParOf" srcId="{EFA259A9-DF77-401B-8E83-A4CD24E6D224}" destId="{FD25312D-A52D-4CE4-B92E-270DF841AB7F}" srcOrd="18" destOrd="0" presId="urn:microsoft.com/office/officeart/2011/layout/ConvergingText"/>
    <dgm:cxn modelId="{EF047277-CB8E-4A70-9FFA-51778C94DB36}" type="presParOf" srcId="{EFA259A9-DF77-401B-8E83-A4CD24E6D224}" destId="{BE08EEC0-EE21-4282-A5D7-A8896EEB614A}" srcOrd="19" destOrd="0" presId="urn:microsoft.com/office/officeart/2011/layout/ConvergingText"/>
    <dgm:cxn modelId="{3FFDD44F-DC21-47B3-AA3E-570149EE0622}" type="presParOf" srcId="{EFA259A9-DF77-401B-8E83-A4CD24E6D224}" destId="{5291826D-21A6-4B4B-A662-2977EB90ABEC}" srcOrd="20" destOrd="0" presId="urn:microsoft.com/office/officeart/2011/layout/ConvergingText"/>
    <dgm:cxn modelId="{11A8BCDE-5225-4C19-9762-450EB8D632C3}" type="presParOf" srcId="{EFA259A9-DF77-401B-8E83-A4CD24E6D224}" destId="{B2CD6F8C-69D3-451D-9088-A14DA1818439}" srcOrd="21" destOrd="0" presId="urn:microsoft.com/office/officeart/2011/layout/ConvergingText"/>
    <dgm:cxn modelId="{EBE8E2A3-E09E-41EC-8955-62525AF5ADB0}" type="presParOf" srcId="{EFA259A9-DF77-401B-8E83-A4CD24E6D224}" destId="{FE667955-A7E8-449D-AAAE-DD03436F963A}" srcOrd="22" destOrd="0" presId="urn:microsoft.com/office/officeart/2011/layout/ConvergingText"/>
    <dgm:cxn modelId="{42A16C57-CC04-4C44-BC3C-B489F5184CFB}" type="presParOf" srcId="{EFA259A9-DF77-401B-8E83-A4CD24E6D224}" destId="{415A79E9-5D25-44A1-9400-BEF4A91344A9}" srcOrd="23" destOrd="0" presId="urn:microsoft.com/office/officeart/2011/layout/ConvergingText"/>
    <dgm:cxn modelId="{08EC078D-CD28-454B-A64A-7678DAB07B1B}" type="presParOf" srcId="{EFA259A9-DF77-401B-8E83-A4CD24E6D224}" destId="{34AA3262-0557-47F2-90E4-94BA7A1011EB}" srcOrd="24" destOrd="0" presId="urn:microsoft.com/office/officeart/2011/layout/ConvergingText"/>
    <dgm:cxn modelId="{54E4572B-60D8-4360-A648-FCF260997C51}" type="presParOf" srcId="{EFA259A9-DF77-401B-8E83-A4CD24E6D224}" destId="{C979085B-DC90-4785-B876-C5FEC7BF10BC}" srcOrd="25" destOrd="0" presId="urn:microsoft.com/office/officeart/2011/layout/ConvergingText"/>
    <dgm:cxn modelId="{2FA72ED4-043B-4406-BCB1-DCA8B985E9A5}" type="presParOf" srcId="{EFA259A9-DF77-401B-8E83-A4CD24E6D224}" destId="{588CFAF5-5346-4322-9627-26FF89045432}" srcOrd="26" destOrd="0" presId="urn:microsoft.com/office/officeart/2011/layout/ConvergingText"/>
    <dgm:cxn modelId="{D2E9561E-99FC-4E1D-B6EE-F5464DC057DD}" type="presParOf" srcId="{EFA259A9-DF77-401B-8E83-A4CD24E6D224}" destId="{A320883F-80F8-446A-B98A-0BDFB56F34F2}" srcOrd="27" destOrd="0" presId="urn:microsoft.com/office/officeart/2011/layout/ConvergingText"/>
    <dgm:cxn modelId="{8652C8B9-4FCA-4B7E-A6E3-87F4E31E2FFE}" type="presParOf" srcId="{EFA259A9-DF77-401B-8E83-A4CD24E6D224}" destId="{C036D175-D3F7-4C1C-9AB9-90775FE752AD}" srcOrd="28" destOrd="0" presId="urn:microsoft.com/office/officeart/2011/layout/ConvergingText"/>
    <dgm:cxn modelId="{97C5C223-C1FA-4FBB-BF22-B87DF87EE99A}" type="presParOf" srcId="{EFA259A9-DF77-401B-8E83-A4CD24E6D224}" destId="{2C307981-C814-48EB-8344-C21E6708CADD}" srcOrd="29" destOrd="0" presId="urn:microsoft.com/office/officeart/2011/layout/ConvergingText"/>
    <dgm:cxn modelId="{50DDD422-7890-4026-8E9D-7AB4C8CADF22}" type="presParOf" srcId="{EFA259A9-DF77-401B-8E83-A4CD24E6D224}" destId="{56B4F65A-DCB9-4840-AEEC-B09237698165}" srcOrd="30" destOrd="0" presId="urn:microsoft.com/office/officeart/2011/layout/ConvergingText"/>
    <dgm:cxn modelId="{14887886-9A32-40A1-A935-24AE99B04FF4}" type="presParOf" srcId="{EFA259A9-DF77-401B-8E83-A4CD24E6D224}" destId="{58F25312-AB5B-4FB0-8973-DD90F66864C8}" srcOrd="31" destOrd="0" presId="urn:microsoft.com/office/officeart/2011/layout/ConvergingText"/>
    <dgm:cxn modelId="{50803E95-D075-40B6-B2A2-0FF5FECEE846}" type="presParOf" srcId="{EFA259A9-DF77-401B-8E83-A4CD24E6D224}" destId="{9855AC3E-D401-4DDA-8A14-E17C924C5978}" srcOrd="32" destOrd="0" presId="urn:microsoft.com/office/officeart/2011/layout/ConvergingText"/>
    <dgm:cxn modelId="{1834B7A8-C38A-4F5A-AC71-5D3A49C1FA90}" type="presParOf" srcId="{EFA259A9-DF77-401B-8E83-A4CD24E6D224}" destId="{B5C4B970-58DE-49BC-9D40-F7DDDE4682DF}" srcOrd="33" destOrd="0" presId="urn:microsoft.com/office/officeart/2011/layout/ConvergingText"/>
    <dgm:cxn modelId="{928EB73C-A898-4264-9C27-9D09E04BFF8C}" type="presParOf" srcId="{EFA259A9-DF77-401B-8E83-A4CD24E6D224}" destId="{08048A22-134C-4A2D-9C0D-A2FEE1CB3C00}" srcOrd="34" destOrd="0" presId="urn:microsoft.com/office/officeart/2011/layout/ConvergingText"/>
    <dgm:cxn modelId="{55DDF9A2-D1E0-4C9B-B45A-BA67F340EB3E}" type="presParOf" srcId="{EFA259A9-DF77-401B-8E83-A4CD24E6D224}" destId="{64E580B6-3283-4593-9C45-FD13A67897E8}" srcOrd="35" destOrd="0" presId="urn:microsoft.com/office/officeart/2011/layout/ConvergingText"/>
    <dgm:cxn modelId="{8BCEEBFC-52D9-428B-8A38-02C7B0B7E141}" type="presParOf" srcId="{EFA259A9-DF77-401B-8E83-A4CD24E6D224}" destId="{507BE8A7-AEF9-4570-8FD1-9777F0DADC28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90CAF-AC27-46AB-9450-BE8EA5993E5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74069C-C10F-4FFD-96D2-F03F3E977357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/>
            </a:rPr>
            <a:t>CAMS</a:t>
          </a:r>
          <a:endParaRPr lang="en-US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E2C4652E-1405-4B2A-8344-838C145411A4}" type="parTrans" cxnId="{80BA8DB4-2856-40A4-A7B5-1D668807E91E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47892ED-95FF-4B93-A742-765FCDD983B9}" type="sibTrans" cxnId="{80BA8DB4-2856-40A4-A7B5-1D668807E91E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C2227AC7-69F3-4F04-A2FC-971C5D7BCE18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/>
            </a:rPr>
            <a:t>CMA</a:t>
          </a:r>
          <a:endParaRPr lang="en-US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2CDAFA1B-C094-44DD-8E19-85B31D580888}" type="parTrans" cxnId="{0BA32283-AE74-41B2-80C3-5FFC9B99B04B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62A242D7-E3D1-48F8-95DF-D135F4EE39F5}" type="sibTrans" cxnId="{0BA32283-AE74-41B2-80C3-5FFC9B99B04B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88F61C55-D466-4D0C-B8D1-8A7891C41D16}">
      <dgm:prSet phldrT="[Text]"/>
      <dgm:spPr/>
      <dgm:t>
        <a:bodyPr/>
        <a:lstStyle/>
        <a:p>
          <a:r>
            <a:rPr lang="en-US" b="1" dirty="0" smtClean="0">
              <a:solidFill>
                <a:schemeClr val="accent1">
                  <a:lumMod val="50000"/>
                </a:schemeClr>
              </a:solidFill>
              <a:effectLst/>
            </a:rPr>
            <a:t>NUIST</a:t>
          </a:r>
          <a:endParaRPr lang="en-US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DFB3BFE6-7435-4B66-A878-3FC50A0C75B0}" type="parTrans" cxnId="{F065DDAC-8CCD-4CF7-A020-49BD1739447A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15659633-4DA7-4EFA-A06A-5630C77936BC}" type="sibTrans" cxnId="{F065DDAC-8CCD-4CF7-A020-49BD1739447A}">
      <dgm:prSet/>
      <dgm:spPr/>
      <dgm:t>
        <a:bodyPr/>
        <a:lstStyle/>
        <a:p>
          <a:endParaRPr lang="en-US" b="1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75FD898F-DFE6-489D-86FC-5E9647851C16}" type="pres">
      <dgm:prSet presAssocID="{26790CAF-AC27-46AB-9450-BE8EA5993E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99599B-D6B7-4B93-904D-C871CD9E6A0A}" type="pres">
      <dgm:prSet presAssocID="{D174069C-C10F-4FFD-96D2-F03F3E977357}" presName="Accent1" presStyleCnt="0"/>
      <dgm:spPr/>
    </dgm:pt>
    <dgm:pt modelId="{73E98028-22B3-4442-94DE-0ED973BCB535}" type="pres">
      <dgm:prSet presAssocID="{D174069C-C10F-4FFD-96D2-F03F3E977357}" presName="Accent" presStyleLbl="node1" presStyleIdx="0" presStyleCnt="3"/>
      <dgm:spPr/>
    </dgm:pt>
    <dgm:pt modelId="{B94DAF0F-DA14-4690-9AFC-D6CC37535452}" type="pres">
      <dgm:prSet presAssocID="{D174069C-C10F-4FFD-96D2-F03F3E97735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03613-7872-4A67-9DA7-544C0BE8D84D}" type="pres">
      <dgm:prSet presAssocID="{C2227AC7-69F3-4F04-A2FC-971C5D7BCE18}" presName="Accent2" presStyleCnt="0"/>
      <dgm:spPr/>
    </dgm:pt>
    <dgm:pt modelId="{260E30EF-A92D-4F30-8BEA-25A334C79FF1}" type="pres">
      <dgm:prSet presAssocID="{C2227AC7-69F3-4F04-A2FC-971C5D7BCE18}" presName="Accent" presStyleLbl="node1" presStyleIdx="1" presStyleCnt="3"/>
      <dgm:spPr/>
    </dgm:pt>
    <dgm:pt modelId="{CF4E560C-6DD0-4429-9964-9989380A42CE}" type="pres">
      <dgm:prSet presAssocID="{C2227AC7-69F3-4F04-A2FC-971C5D7BCE1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5F189-3F4E-44CC-A682-3AFB2A8F5EC3}" type="pres">
      <dgm:prSet presAssocID="{88F61C55-D466-4D0C-B8D1-8A7891C41D16}" presName="Accent3" presStyleCnt="0"/>
      <dgm:spPr/>
    </dgm:pt>
    <dgm:pt modelId="{79A595FB-292E-476F-A144-5B2B742DB0EF}" type="pres">
      <dgm:prSet presAssocID="{88F61C55-D466-4D0C-B8D1-8A7891C41D16}" presName="Accent" presStyleLbl="node1" presStyleIdx="2" presStyleCnt="3"/>
      <dgm:spPr/>
    </dgm:pt>
    <dgm:pt modelId="{912F0FCD-9649-4952-A47B-9C8E9417D175}" type="pres">
      <dgm:prSet presAssocID="{88F61C55-D466-4D0C-B8D1-8A7891C41D1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F3651-F1CC-4941-BC37-0ED4A019968C}" type="presOf" srcId="{D174069C-C10F-4FFD-96D2-F03F3E977357}" destId="{B94DAF0F-DA14-4690-9AFC-D6CC37535452}" srcOrd="0" destOrd="0" presId="urn:microsoft.com/office/officeart/2009/layout/CircleArrowProcess"/>
    <dgm:cxn modelId="{C023A89F-9255-4532-A76F-184974B9C4E1}" type="presOf" srcId="{88F61C55-D466-4D0C-B8D1-8A7891C41D16}" destId="{912F0FCD-9649-4952-A47B-9C8E9417D175}" srcOrd="0" destOrd="0" presId="urn:microsoft.com/office/officeart/2009/layout/CircleArrowProcess"/>
    <dgm:cxn modelId="{F065DDAC-8CCD-4CF7-A020-49BD1739447A}" srcId="{26790CAF-AC27-46AB-9450-BE8EA5993E52}" destId="{88F61C55-D466-4D0C-B8D1-8A7891C41D16}" srcOrd="2" destOrd="0" parTransId="{DFB3BFE6-7435-4B66-A878-3FC50A0C75B0}" sibTransId="{15659633-4DA7-4EFA-A06A-5630C77936BC}"/>
    <dgm:cxn modelId="{0A94940E-EDF6-4BB4-AA9C-9C86776E8A59}" type="presOf" srcId="{26790CAF-AC27-46AB-9450-BE8EA5993E52}" destId="{75FD898F-DFE6-489D-86FC-5E9647851C16}" srcOrd="0" destOrd="0" presId="urn:microsoft.com/office/officeart/2009/layout/CircleArrowProcess"/>
    <dgm:cxn modelId="{637E5833-02C7-402A-8EC6-F3BE5748036F}" type="presOf" srcId="{C2227AC7-69F3-4F04-A2FC-971C5D7BCE18}" destId="{CF4E560C-6DD0-4429-9964-9989380A42CE}" srcOrd="0" destOrd="0" presId="urn:microsoft.com/office/officeart/2009/layout/CircleArrowProcess"/>
    <dgm:cxn modelId="{80BA8DB4-2856-40A4-A7B5-1D668807E91E}" srcId="{26790CAF-AC27-46AB-9450-BE8EA5993E52}" destId="{D174069C-C10F-4FFD-96D2-F03F3E977357}" srcOrd="0" destOrd="0" parTransId="{E2C4652E-1405-4B2A-8344-838C145411A4}" sibTransId="{F47892ED-95FF-4B93-A742-765FCDD983B9}"/>
    <dgm:cxn modelId="{0BA32283-AE74-41B2-80C3-5FFC9B99B04B}" srcId="{26790CAF-AC27-46AB-9450-BE8EA5993E52}" destId="{C2227AC7-69F3-4F04-A2FC-971C5D7BCE18}" srcOrd="1" destOrd="0" parTransId="{2CDAFA1B-C094-44DD-8E19-85B31D580888}" sibTransId="{62A242D7-E3D1-48F8-95DF-D135F4EE39F5}"/>
    <dgm:cxn modelId="{2639DB0D-011A-4F37-A0DB-512CB72FE1E0}" type="presParOf" srcId="{75FD898F-DFE6-489D-86FC-5E9647851C16}" destId="{4599599B-D6B7-4B93-904D-C871CD9E6A0A}" srcOrd="0" destOrd="0" presId="urn:microsoft.com/office/officeart/2009/layout/CircleArrowProcess"/>
    <dgm:cxn modelId="{77D5655E-6490-4343-A2B0-7FDCC7324028}" type="presParOf" srcId="{4599599B-D6B7-4B93-904D-C871CD9E6A0A}" destId="{73E98028-22B3-4442-94DE-0ED973BCB535}" srcOrd="0" destOrd="0" presId="urn:microsoft.com/office/officeart/2009/layout/CircleArrowProcess"/>
    <dgm:cxn modelId="{7DBB69B4-91F8-49BA-A03D-36CF405C5FE8}" type="presParOf" srcId="{75FD898F-DFE6-489D-86FC-5E9647851C16}" destId="{B94DAF0F-DA14-4690-9AFC-D6CC37535452}" srcOrd="1" destOrd="0" presId="urn:microsoft.com/office/officeart/2009/layout/CircleArrowProcess"/>
    <dgm:cxn modelId="{D9C615B2-4699-4D83-B15E-D2FC774AB352}" type="presParOf" srcId="{75FD898F-DFE6-489D-86FC-5E9647851C16}" destId="{41A03613-7872-4A67-9DA7-544C0BE8D84D}" srcOrd="2" destOrd="0" presId="urn:microsoft.com/office/officeart/2009/layout/CircleArrowProcess"/>
    <dgm:cxn modelId="{21C5C79E-028D-4B17-A282-F9340F6759FB}" type="presParOf" srcId="{41A03613-7872-4A67-9DA7-544C0BE8D84D}" destId="{260E30EF-A92D-4F30-8BEA-25A334C79FF1}" srcOrd="0" destOrd="0" presId="urn:microsoft.com/office/officeart/2009/layout/CircleArrowProcess"/>
    <dgm:cxn modelId="{292C61D7-7FEB-44A2-ADAD-0099465EC1AF}" type="presParOf" srcId="{75FD898F-DFE6-489D-86FC-5E9647851C16}" destId="{CF4E560C-6DD0-4429-9964-9989380A42CE}" srcOrd="3" destOrd="0" presId="urn:microsoft.com/office/officeart/2009/layout/CircleArrowProcess"/>
    <dgm:cxn modelId="{9E0C5A43-208D-4D68-9AF9-CE1686D04F4A}" type="presParOf" srcId="{75FD898F-DFE6-489D-86FC-5E9647851C16}" destId="{B105F189-3F4E-44CC-A682-3AFB2A8F5EC3}" srcOrd="4" destOrd="0" presId="urn:microsoft.com/office/officeart/2009/layout/CircleArrowProcess"/>
    <dgm:cxn modelId="{41D6EEFB-0045-4318-93A9-5BE35FE5F510}" type="presParOf" srcId="{B105F189-3F4E-44CC-A682-3AFB2A8F5EC3}" destId="{79A595FB-292E-476F-A144-5B2B742DB0EF}" srcOrd="0" destOrd="0" presId="urn:microsoft.com/office/officeart/2009/layout/CircleArrowProcess"/>
    <dgm:cxn modelId="{FAD8174F-BA0C-418E-B306-74592A1CA82A}" type="presParOf" srcId="{75FD898F-DFE6-489D-86FC-5E9647851C16}" destId="{912F0FCD-9649-4952-A47B-9C8E9417D17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C2ED1-BC81-41EC-8179-30447370976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5E18EF-B566-4DC2-A72B-68EAC53E57E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i="1" dirty="0" smtClean="0">
              <a:solidFill>
                <a:srgbClr val="00B050"/>
              </a:solidFill>
              <a:effectLst/>
            </a:rPr>
            <a:t>Members</a:t>
          </a:r>
          <a:endParaRPr lang="en-US" b="1" i="1" dirty="0">
            <a:solidFill>
              <a:srgbClr val="00B050"/>
            </a:solidFill>
            <a:effectLst/>
          </a:endParaRPr>
        </a:p>
      </dgm:t>
    </dgm:pt>
    <dgm:pt modelId="{0040B4FA-076B-48BB-8177-CB74B184DFA9}" type="parTrans" cxnId="{C5BD8933-29E8-4768-A112-7D383F1F376F}">
      <dgm:prSet/>
      <dgm:spPr/>
      <dgm:t>
        <a:bodyPr/>
        <a:lstStyle/>
        <a:p>
          <a:endParaRPr lang="en-US"/>
        </a:p>
      </dgm:t>
    </dgm:pt>
    <dgm:pt modelId="{3924705F-9E32-4C5C-A00A-833B7B7AB95D}" type="sibTrans" cxnId="{C5BD8933-29E8-4768-A112-7D383F1F376F}">
      <dgm:prSet/>
      <dgm:spPr/>
      <dgm:t>
        <a:bodyPr/>
        <a:lstStyle/>
        <a:p>
          <a:endParaRPr lang="en-US"/>
        </a:p>
      </dgm:t>
    </dgm:pt>
    <dgm:pt modelId="{40DA5357-E37F-462B-B0EE-6C0E09087F5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dirty="0"/>
        </a:p>
      </dgm:t>
    </dgm:pt>
    <dgm:pt modelId="{C590A000-D84A-460E-8AAE-22CD24E3524F}" type="parTrans" cxnId="{C93980B4-1A51-4BF3-9DC2-B59AFFB86291}">
      <dgm:prSet/>
      <dgm:spPr/>
      <dgm:t>
        <a:bodyPr/>
        <a:lstStyle/>
        <a:p>
          <a:endParaRPr lang="en-US"/>
        </a:p>
      </dgm:t>
    </dgm:pt>
    <dgm:pt modelId="{4377EA92-7544-4FE8-BBFD-0780134F5B2B}" type="sibTrans" cxnId="{C93980B4-1A51-4BF3-9DC2-B59AFFB86291}">
      <dgm:prSet/>
      <dgm:spPr/>
      <dgm:t>
        <a:bodyPr/>
        <a:lstStyle/>
        <a:p>
          <a:endParaRPr lang="en-US"/>
        </a:p>
      </dgm:t>
    </dgm:pt>
    <dgm:pt modelId="{7B9AE917-0DE5-4EF5-9945-15F10C89896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GAMOS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488E4-8E3D-437E-A345-2709A07FDAE0}" type="parTrans" cxnId="{E1D76D52-E5CC-4062-B630-36221B1ED96D}">
      <dgm:prSet/>
      <dgm:spPr/>
      <dgm:t>
        <a:bodyPr/>
        <a:lstStyle/>
        <a:p>
          <a:endParaRPr lang="en-US"/>
        </a:p>
      </dgm:t>
    </dgm:pt>
    <dgm:pt modelId="{14AA5450-6471-46EB-B707-DFA84C7B9E7C}" type="sibTrans" cxnId="{E1D76D52-E5CC-4062-B630-36221B1ED96D}">
      <dgm:prSet/>
      <dgm:spPr/>
      <dgm:t>
        <a:bodyPr/>
        <a:lstStyle/>
        <a:p>
          <a:endParaRPr lang="en-US"/>
        </a:p>
      </dgm:t>
    </dgm:pt>
    <dgm:pt modelId="{D60C9956-DFCE-45C2-A451-92FECEC25FC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4400" b="1" dirty="0"/>
        </a:p>
      </dgm:t>
    </dgm:pt>
    <dgm:pt modelId="{0D465E0A-EE40-4C02-95F5-B283D03DF596}" type="parTrans" cxnId="{2D9863BE-7C34-40FD-904F-9612C9D72853}">
      <dgm:prSet/>
      <dgm:spPr/>
      <dgm:t>
        <a:bodyPr/>
        <a:lstStyle/>
        <a:p>
          <a:endParaRPr lang="en-US"/>
        </a:p>
      </dgm:t>
    </dgm:pt>
    <dgm:pt modelId="{33BDBC14-2019-4268-94D0-71DD02AA90FE}" type="sibTrans" cxnId="{2D9863BE-7C34-40FD-904F-9612C9D72853}">
      <dgm:prSet/>
      <dgm:spPr/>
      <dgm:t>
        <a:bodyPr/>
        <a:lstStyle/>
        <a:p>
          <a:endParaRPr lang="en-US"/>
        </a:p>
      </dgm:t>
    </dgm:pt>
    <dgm:pt modelId="{1E0209EC-FE10-423A-BBAA-FD1FBE114850}" type="pres">
      <dgm:prSet presAssocID="{E72C2ED1-BC81-41EC-8179-30447370976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2E008E-1516-4472-BE26-416886EDF041}" type="pres">
      <dgm:prSet presAssocID="{075E18EF-B566-4DC2-A72B-68EAC53E57EF}" presName="chao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4E70199-A6C5-44F7-A115-0CE61F686B71}" type="pres">
      <dgm:prSet presAssocID="{075E18EF-B566-4DC2-A72B-68EAC53E57EF}" presName="parTx1" presStyleLbl="revTx" presStyleIdx="0" presStyleCnt="3"/>
      <dgm:spPr/>
      <dgm:t>
        <a:bodyPr/>
        <a:lstStyle/>
        <a:p>
          <a:endParaRPr lang="en-US"/>
        </a:p>
      </dgm:t>
    </dgm:pt>
    <dgm:pt modelId="{7B13566B-574D-4232-A217-403B3A8B1FCA}" type="pres">
      <dgm:prSet presAssocID="{075E18EF-B566-4DC2-A72B-68EAC53E57EF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7FBD4-ACF6-4AA6-9361-E31250ADDE17}" type="pres">
      <dgm:prSet presAssocID="{075E18EF-B566-4DC2-A72B-68EAC53E57EF}" presName="c1" presStyleLbl="node1" presStyleIdx="0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17FB3D1C-C29B-417E-85BD-EE0A92DA2DB2}" type="pres">
      <dgm:prSet presAssocID="{075E18EF-B566-4DC2-A72B-68EAC53E57EF}" presName="c2" presStyleLbl="node1" presStyleIdx="1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82FD54DB-47D1-47B1-B9A7-A394380D4989}" type="pres">
      <dgm:prSet presAssocID="{075E18EF-B566-4DC2-A72B-68EAC53E57EF}" presName="c3" presStyleLbl="node1" presStyleIdx="2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CE38FFC4-A546-47AD-BB18-54AA8695F21A}" type="pres">
      <dgm:prSet presAssocID="{075E18EF-B566-4DC2-A72B-68EAC53E57EF}" presName="c4" presStyleLbl="node1" presStyleIdx="3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99CB7F52-AA12-42FF-BDF7-3554404CAD72}" type="pres">
      <dgm:prSet presAssocID="{075E18EF-B566-4DC2-A72B-68EAC53E57EF}" presName="c5" presStyleLbl="node1" presStyleIdx="4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00A989E9-DF63-4854-83EC-5B016657E380}" type="pres">
      <dgm:prSet presAssocID="{075E18EF-B566-4DC2-A72B-68EAC53E57EF}" presName="c6" presStyleLbl="node1" presStyleIdx="5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17D3AA2-03DB-462C-9140-EED43520AD26}" type="pres">
      <dgm:prSet presAssocID="{075E18EF-B566-4DC2-A72B-68EAC53E57EF}" presName="c7" presStyleLbl="node1" presStyleIdx="6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0455859C-F53B-4088-BC6A-5E7ACAF3ABAC}" type="pres">
      <dgm:prSet presAssocID="{075E18EF-B566-4DC2-A72B-68EAC53E57EF}" presName="c8" presStyleLbl="node1" presStyleIdx="7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788FA796-A892-4D3C-B606-6D6A64BF4595}" type="pres">
      <dgm:prSet presAssocID="{075E18EF-B566-4DC2-A72B-68EAC53E57EF}" presName="c9" presStyleLbl="node1" presStyleIdx="8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D9F9B10-BDD0-4818-9CCE-AFFFDF721594}" type="pres">
      <dgm:prSet presAssocID="{075E18EF-B566-4DC2-A72B-68EAC53E57EF}" presName="c10" presStyleLbl="node1" presStyleIdx="9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4BC3D6CA-60B1-4F35-87AF-14E5FDE91CA4}" type="pres">
      <dgm:prSet presAssocID="{075E18EF-B566-4DC2-A72B-68EAC53E57EF}" presName="c11" presStyleLbl="node1" presStyleIdx="10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53CAFA57-E2F8-401E-8CC4-152DA1EB95EF}" type="pres">
      <dgm:prSet presAssocID="{075E18EF-B566-4DC2-A72B-68EAC53E57EF}" presName="c12" presStyleLbl="node1" presStyleIdx="11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2DE83F3A-3B12-4200-8EEE-3C4FFDE47029}" type="pres">
      <dgm:prSet presAssocID="{075E18EF-B566-4DC2-A72B-68EAC53E57EF}" presName="c13" presStyleLbl="node1" presStyleIdx="12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D3972FC7-EC9D-489B-93D7-2FF4D54E8A93}" type="pres">
      <dgm:prSet presAssocID="{075E18EF-B566-4DC2-A72B-68EAC53E57EF}" presName="c14" presStyleLbl="node1" presStyleIdx="13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6353BCFA-A01D-4AF6-982D-C9A8129F2E09}" type="pres">
      <dgm:prSet presAssocID="{075E18EF-B566-4DC2-A72B-68EAC53E57EF}" presName="c15" presStyleLbl="node1" presStyleIdx="14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D4D5143C-8D7C-4103-A0BF-A2E1FEB8A770}" type="pres">
      <dgm:prSet presAssocID="{075E18EF-B566-4DC2-A72B-68EAC53E57EF}" presName="c16" presStyleLbl="node1" presStyleIdx="15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7A5C0401-ED92-4375-86CB-7D75818D2435}" type="pres">
      <dgm:prSet presAssocID="{075E18EF-B566-4DC2-A72B-68EAC53E57EF}" presName="c17" presStyleLbl="node1" presStyleIdx="16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ED6F19BD-B4DD-4A30-8F65-470E65D73528}" type="pres">
      <dgm:prSet presAssocID="{075E18EF-B566-4DC2-A72B-68EAC53E57EF}" presName="c18" presStyleLbl="node1" presStyleIdx="17" presStyleCnt="19"/>
      <dgm:spPr>
        <a:scene3d>
          <a:camera prst="orthographicFront"/>
          <a:lightRig rig="threePt" dir="t"/>
        </a:scene3d>
        <a:sp3d>
          <a:bevelT/>
        </a:sp3d>
      </dgm:spPr>
    </dgm:pt>
    <dgm:pt modelId="{AEF10E9B-2254-466B-BE0A-C23401EB3425}" type="pres">
      <dgm:prSet presAssocID="{3924705F-9E32-4C5C-A00A-833B7B7AB95D}" presName="chevron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D26AA12-198C-4BAF-8CF0-9BFFDC4A4DB7}" type="pres">
      <dgm:prSet presAssocID="{3924705F-9E32-4C5C-A00A-833B7B7AB95D}" presName="chevron1" presStyleLbl="sibTrans2D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3B64F8BC-785C-475A-A9CE-8473AAEDB69A}" type="pres">
      <dgm:prSet presAssocID="{3924705F-9E32-4C5C-A00A-833B7B7AB95D}" presName="spChevron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D6DBA30-3548-47D5-9FC3-11338BBC392C}" type="pres">
      <dgm:prSet presAssocID="{3924705F-9E32-4C5C-A00A-833B7B7AB95D}" presName="overla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DA4D0D-2307-4645-B018-B8737F170EEB}" type="pres">
      <dgm:prSet presAssocID="{3924705F-9E32-4C5C-A00A-833B7B7AB95D}" presName="chevronComposite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0F76F52-072A-4C8E-AE8B-1A18365C65A3}" type="pres">
      <dgm:prSet presAssocID="{3924705F-9E32-4C5C-A00A-833B7B7AB95D}" presName="chevron2" presStyleLbl="sibTrans2D1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F37308BD-C75D-4B5C-98A7-86B87A94235A}" type="pres">
      <dgm:prSet presAssocID="{3924705F-9E32-4C5C-A00A-833B7B7AB95D}" presName="spChevron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3C18473-8E3B-4D06-87D1-7C1122E0EFC1}" type="pres">
      <dgm:prSet presAssocID="{7B9AE917-0DE5-4EF5-9945-15F10C898964}" presName="las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D08F31-1A73-40A3-A7F1-0614B0673C42}" type="pres">
      <dgm:prSet presAssocID="{7B9AE917-0DE5-4EF5-9945-15F10C898964}" presName="circleTx" presStyleLbl="node1" presStyleIdx="18" presStyleCnt="19" custScaleX="118036" custScaleY="40846" custLinFactNeighborX="-37890" custLinFactNeighborY="-72791"/>
      <dgm:spPr/>
      <dgm:t>
        <a:bodyPr/>
        <a:lstStyle/>
        <a:p>
          <a:endParaRPr lang="en-US"/>
        </a:p>
      </dgm:t>
    </dgm:pt>
    <dgm:pt modelId="{D98CDA64-97D7-4A29-ACC5-AF3D46346590}" type="pres">
      <dgm:prSet presAssocID="{7B9AE917-0DE5-4EF5-9945-15F10C898964}" presName="desTxN" presStyleLbl="revTx" presStyleIdx="2" presStyleCnt="3" custScaleY="41853" custLinFactY="-100000" custLinFactNeighborX="-72188" custLinFactNeighborY="-146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7E2EB-4577-41F6-B5F9-3EE2D02A4EF7}" type="pres">
      <dgm:prSet presAssocID="{7B9AE917-0DE5-4EF5-9945-15F10C898964}" presName="spN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C93980B4-1A51-4BF3-9DC2-B59AFFB86291}" srcId="{075E18EF-B566-4DC2-A72B-68EAC53E57EF}" destId="{40DA5357-E37F-462B-B0EE-6C0E09087F5D}" srcOrd="0" destOrd="0" parTransId="{C590A000-D84A-460E-8AAE-22CD24E3524F}" sibTransId="{4377EA92-7544-4FE8-BBFD-0780134F5B2B}"/>
    <dgm:cxn modelId="{C7A964B7-6D3A-4A3B-9890-A255FF4CEC05}" type="presOf" srcId="{D60C9956-DFCE-45C2-A451-92FECEC25FC5}" destId="{D98CDA64-97D7-4A29-ACC5-AF3D46346590}" srcOrd="0" destOrd="0" presId="urn:microsoft.com/office/officeart/2009/3/layout/RandomtoResultProcess"/>
    <dgm:cxn modelId="{4CBC6EB7-1766-4BDE-8FFC-7553602F25AA}" type="presOf" srcId="{E72C2ED1-BC81-41EC-8179-304473709769}" destId="{1E0209EC-FE10-423A-BBAA-FD1FBE114850}" srcOrd="0" destOrd="0" presId="urn:microsoft.com/office/officeart/2009/3/layout/RandomtoResultProcess"/>
    <dgm:cxn modelId="{127F3AFA-2B29-44D1-94E7-9174315CAFAD}" type="presOf" srcId="{7B9AE917-0DE5-4EF5-9945-15F10C898964}" destId="{26D08F31-1A73-40A3-A7F1-0614B0673C42}" srcOrd="0" destOrd="0" presId="urn:microsoft.com/office/officeart/2009/3/layout/RandomtoResultProcess"/>
    <dgm:cxn modelId="{2D9863BE-7C34-40FD-904F-9612C9D72853}" srcId="{7B9AE917-0DE5-4EF5-9945-15F10C898964}" destId="{D60C9956-DFCE-45C2-A451-92FECEC25FC5}" srcOrd="0" destOrd="0" parTransId="{0D465E0A-EE40-4C02-95F5-B283D03DF596}" sibTransId="{33BDBC14-2019-4268-94D0-71DD02AA90FE}"/>
    <dgm:cxn modelId="{46A01E06-1029-457A-BF80-CFAF74E9D3D4}" type="presOf" srcId="{075E18EF-B566-4DC2-A72B-68EAC53E57EF}" destId="{24E70199-A6C5-44F7-A115-0CE61F686B71}" srcOrd="0" destOrd="0" presId="urn:microsoft.com/office/officeart/2009/3/layout/RandomtoResultProcess"/>
    <dgm:cxn modelId="{C5BD8933-29E8-4768-A112-7D383F1F376F}" srcId="{E72C2ED1-BC81-41EC-8179-304473709769}" destId="{075E18EF-B566-4DC2-A72B-68EAC53E57EF}" srcOrd="0" destOrd="0" parTransId="{0040B4FA-076B-48BB-8177-CB74B184DFA9}" sibTransId="{3924705F-9E32-4C5C-A00A-833B7B7AB95D}"/>
    <dgm:cxn modelId="{D56204EF-EB5A-4C67-B64D-93E0859E2697}" type="presOf" srcId="{40DA5357-E37F-462B-B0EE-6C0E09087F5D}" destId="{7B13566B-574D-4232-A217-403B3A8B1FCA}" srcOrd="0" destOrd="0" presId="urn:microsoft.com/office/officeart/2009/3/layout/RandomtoResultProcess"/>
    <dgm:cxn modelId="{E1D76D52-E5CC-4062-B630-36221B1ED96D}" srcId="{E72C2ED1-BC81-41EC-8179-304473709769}" destId="{7B9AE917-0DE5-4EF5-9945-15F10C898964}" srcOrd="1" destOrd="0" parTransId="{7FE488E4-8E3D-437E-A345-2709A07FDAE0}" sibTransId="{14AA5450-6471-46EB-B707-DFA84C7B9E7C}"/>
    <dgm:cxn modelId="{08D86727-7CDE-496C-888A-0B91DD74C379}" type="presParOf" srcId="{1E0209EC-FE10-423A-BBAA-FD1FBE114850}" destId="{CC2E008E-1516-4472-BE26-416886EDF041}" srcOrd="0" destOrd="0" presId="urn:microsoft.com/office/officeart/2009/3/layout/RandomtoResultProcess"/>
    <dgm:cxn modelId="{F7491AF0-0140-4989-B0E8-11CBB30179B3}" type="presParOf" srcId="{CC2E008E-1516-4472-BE26-416886EDF041}" destId="{24E70199-A6C5-44F7-A115-0CE61F686B71}" srcOrd="0" destOrd="0" presId="urn:microsoft.com/office/officeart/2009/3/layout/RandomtoResultProcess"/>
    <dgm:cxn modelId="{36219102-BF46-4CDB-8D3F-10B275DFAE30}" type="presParOf" srcId="{CC2E008E-1516-4472-BE26-416886EDF041}" destId="{7B13566B-574D-4232-A217-403B3A8B1FCA}" srcOrd="1" destOrd="0" presId="urn:microsoft.com/office/officeart/2009/3/layout/RandomtoResultProcess"/>
    <dgm:cxn modelId="{821ECB9F-D3F9-4EEE-9920-278425F562A1}" type="presParOf" srcId="{CC2E008E-1516-4472-BE26-416886EDF041}" destId="{0BB7FBD4-ACF6-4AA6-9361-E31250ADDE17}" srcOrd="2" destOrd="0" presId="urn:microsoft.com/office/officeart/2009/3/layout/RandomtoResultProcess"/>
    <dgm:cxn modelId="{31BC7A2F-46AE-49DC-88E0-A1ECDE73BC5F}" type="presParOf" srcId="{CC2E008E-1516-4472-BE26-416886EDF041}" destId="{17FB3D1C-C29B-417E-85BD-EE0A92DA2DB2}" srcOrd="3" destOrd="0" presId="urn:microsoft.com/office/officeart/2009/3/layout/RandomtoResultProcess"/>
    <dgm:cxn modelId="{4C97F779-2C64-463C-BB8C-D2828ED1F339}" type="presParOf" srcId="{CC2E008E-1516-4472-BE26-416886EDF041}" destId="{82FD54DB-47D1-47B1-B9A7-A394380D4989}" srcOrd="4" destOrd="0" presId="urn:microsoft.com/office/officeart/2009/3/layout/RandomtoResultProcess"/>
    <dgm:cxn modelId="{93C34086-0182-4880-A67E-0D28839E30A6}" type="presParOf" srcId="{CC2E008E-1516-4472-BE26-416886EDF041}" destId="{CE38FFC4-A546-47AD-BB18-54AA8695F21A}" srcOrd="5" destOrd="0" presId="urn:microsoft.com/office/officeart/2009/3/layout/RandomtoResultProcess"/>
    <dgm:cxn modelId="{EB9F1A17-FE81-446C-8514-B04080288DB8}" type="presParOf" srcId="{CC2E008E-1516-4472-BE26-416886EDF041}" destId="{99CB7F52-AA12-42FF-BDF7-3554404CAD72}" srcOrd="6" destOrd="0" presId="urn:microsoft.com/office/officeart/2009/3/layout/RandomtoResultProcess"/>
    <dgm:cxn modelId="{76504941-77A6-4690-BD6B-6D44EFB2A7E0}" type="presParOf" srcId="{CC2E008E-1516-4472-BE26-416886EDF041}" destId="{00A989E9-DF63-4854-83EC-5B016657E380}" srcOrd="7" destOrd="0" presId="urn:microsoft.com/office/officeart/2009/3/layout/RandomtoResultProcess"/>
    <dgm:cxn modelId="{E4B07C19-DEF0-40D1-A604-385BDF1CF1B0}" type="presParOf" srcId="{CC2E008E-1516-4472-BE26-416886EDF041}" destId="{417D3AA2-03DB-462C-9140-EED43520AD26}" srcOrd="8" destOrd="0" presId="urn:microsoft.com/office/officeart/2009/3/layout/RandomtoResultProcess"/>
    <dgm:cxn modelId="{5A30CED4-2D2E-4484-95E8-DECD7E7D6661}" type="presParOf" srcId="{CC2E008E-1516-4472-BE26-416886EDF041}" destId="{0455859C-F53B-4088-BC6A-5E7ACAF3ABAC}" srcOrd="9" destOrd="0" presId="urn:microsoft.com/office/officeart/2009/3/layout/RandomtoResultProcess"/>
    <dgm:cxn modelId="{D4E5FF44-BECB-4474-8AC7-264EDDB79F67}" type="presParOf" srcId="{CC2E008E-1516-4472-BE26-416886EDF041}" destId="{788FA796-A892-4D3C-B606-6D6A64BF4595}" srcOrd="10" destOrd="0" presId="urn:microsoft.com/office/officeart/2009/3/layout/RandomtoResultProcess"/>
    <dgm:cxn modelId="{0578D7C6-428E-439B-98E0-F8420F441451}" type="presParOf" srcId="{CC2E008E-1516-4472-BE26-416886EDF041}" destId="{4D9F9B10-BDD0-4818-9CCE-AFFFDF721594}" srcOrd="11" destOrd="0" presId="urn:microsoft.com/office/officeart/2009/3/layout/RandomtoResultProcess"/>
    <dgm:cxn modelId="{7D7E0BDE-350B-40F6-98CF-101440FE5F50}" type="presParOf" srcId="{CC2E008E-1516-4472-BE26-416886EDF041}" destId="{4BC3D6CA-60B1-4F35-87AF-14E5FDE91CA4}" srcOrd="12" destOrd="0" presId="urn:microsoft.com/office/officeart/2009/3/layout/RandomtoResultProcess"/>
    <dgm:cxn modelId="{C558070B-E628-4C72-BD5C-C831778DC7F9}" type="presParOf" srcId="{CC2E008E-1516-4472-BE26-416886EDF041}" destId="{53CAFA57-E2F8-401E-8CC4-152DA1EB95EF}" srcOrd="13" destOrd="0" presId="urn:microsoft.com/office/officeart/2009/3/layout/RandomtoResultProcess"/>
    <dgm:cxn modelId="{64B12DA1-B75F-4463-91C8-7DD8C3A4A8D9}" type="presParOf" srcId="{CC2E008E-1516-4472-BE26-416886EDF041}" destId="{2DE83F3A-3B12-4200-8EEE-3C4FFDE47029}" srcOrd="14" destOrd="0" presId="urn:microsoft.com/office/officeart/2009/3/layout/RandomtoResultProcess"/>
    <dgm:cxn modelId="{826C5EA8-7571-455C-A0F2-84D3C196EC84}" type="presParOf" srcId="{CC2E008E-1516-4472-BE26-416886EDF041}" destId="{D3972FC7-EC9D-489B-93D7-2FF4D54E8A93}" srcOrd="15" destOrd="0" presId="urn:microsoft.com/office/officeart/2009/3/layout/RandomtoResultProcess"/>
    <dgm:cxn modelId="{28DE1777-1241-4320-BFA1-C225B889DD3F}" type="presParOf" srcId="{CC2E008E-1516-4472-BE26-416886EDF041}" destId="{6353BCFA-A01D-4AF6-982D-C9A8129F2E09}" srcOrd="16" destOrd="0" presId="urn:microsoft.com/office/officeart/2009/3/layout/RandomtoResultProcess"/>
    <dgm:cxn modelId="{2FE67377-AD0F-4227-8426-2E60F669DCAC}" type="presParOf" srcId="{CC2E008E-1516-4472-BE26-416886EDF041}" destId="{D4D5143C-8D7C-4103-A0BF-A2E1FEB8A770}" srcOrd="17" destOrd="0" presId="urn:microsoft.com/office/officeart/2009/3/layout/RandomtoResultProcess"/>
    <dgm:cxn modelId="{E2729CE2-CA58-4A1D-8592-22AB1A109126}" type="presParOf" srcId="{CC2E008E-1516-4472-BE26-416886EDF041}" destId="{7A5C0401-ED92-4375-86CB-7D75818D2435}" srcOrd="18" destOrd="0" presId="urn:microsoft.com/office/officeart/2009/3/layout/RandomtoResultProcess"/>
    <dgm:cxn modelId="{91B36A3F-FCF4-4B04-AF2D-8F8D3DA12065}" type="presParOf" srcId="{CC2E008E-1516-4472-BE26-416886EDF041}" destId="{ED6F19BD-B4DD-4A30-8F65-470E65D73528}" srcOrd="19" destOrd="0" presId="urn:microsoft.com/office/officeart/2009/3/layout/RandomtoResultProcess"/>
    <dgm:cxn modelId="{CE099F0F-F809-4C7D-B010-6F7CFA3A0392}" type="presParOf" srcId="{1E0209EC-FE10-423A-BBAA-FD1FBE114850}" destId="{AEF10E9B-2254-466B-BE0A-C23401EB3425}" srcOrd="1" destOrd="0" presId="urn:microsoft.com/office/officeart/2009/3/layout/RandomtoResultProcess"/>
    <dgm:cxn modelId="{80645548-8C9B-4EB0-977D-159F70D8AC0E}" type="presParOf" srcId="{AEF10E9B-2254-466B-BE0A-C23401EB3425}" destId="{7D26AA12-198C-4BAF-8CF0-9BFFDC4A4DB7}" srcOrd="0" destOrd="0" presId="urn:microsoft.com/office/officeart/2009/3/layout/RandomtoResultProcess"/>
    <dgm:cxn modelId="{60216499-CE9C-4473-B216-33A3B03544E5}" type="presParOf" srcId="{AEF10E9B-2254-466B-BE0A-C23401EB3425}" destId="{3B64F8BC-785C-475A-A9CE-8473AAEDB69A}" srcOrd="1" destOrd="0" presId="urn:microsoft.com/office/officeart/2009/3/layout/RandomtoResultProcess"/>
    <dgm:cxn modelId="{44014EC4-EA77-4453-A56F-CAD5015F0560}" type="presParOf" srcId="{1E0209EC-FE10-423A-BBAA-FD1FBE114850}" destId="{FD6DBA30-3548-47D5-9FC3-11338BBC392C}" srcOrd="2" destOrd="0" presId="urn:microsoft.com/office/officeart/2009/3/layout/RandomtoResultProcess"/>
    <dgm:cxn modelId="{A632711C-8069-409C-9A29-99D8450DBE03}" type="presParOf" srcId="{1E0209EC-FE10-423A-BBAA-FD1FBE114850}" destId="{93DA4D0D-2307-4645-B018-B8737F170EEB}" srcOrd="3" destOrd="0" presId="urn:microsoft.com/office/officeart/2009/3/layout/RandomtoResultProcess"/>
    <dgm:cxn modelId="{568AC964-5243-40E7-87EF-9EFA46101255}" type="presParOf" srcId="{93DA4D0D-2307-4645-B018-B8737F170EEB}" destId="{A0F76F52-072A-4C8E-AE8B-1A18365C65A3}" srcOrd="0" destOrd="0" presId="urn:microsoft.com/office/officeart/2009/3/layout/RandomtoResultProcess"/>
    <dgm:cxn modelId="{CA95CC0D-4431-4AE1-BF1C-81C44CFB44D3}" type="presParOf" srcId="{93DA4D0D-2307-4645-B018-B8737F170EEB}" destId="{F37308BD-C75D-4B5C-98A7-86B87A94235A}" srcOrd="1" destOrd="0" presId="urn:microsoft.com/office/officeart/2009/3/layout/RandomtoResultProcess"/>
    <dgm:cxn modelId="{A793A6BA-16CA-4B17-B9F7-289AE56FAB7B}" type="presParOf" srcId="{1E0209EC-FE10-423A-BBAA-FD1FBE114850}" destId="{83C18473-8E3B-4D06-87D1-7C1122E0EFC1}" srcOrd="4" destOrd="0" presId="urn:microsoft.com/office/officeart/2009/3/layout/RandomtoResultProcess"/>
    <dgm:cxn modelId="{4411765D-3E40-41F4-B133-751E05247A04}" type="presParOf" srcId="{83C18473-8E3B-4D06-87D1-7C1122E0EFC1}" destId="{26D08F31-1A73-40A3-A7F1-0614B0673C42}" srcOrd="0" destOrd="0" presId="urn:microsoft.com/office/officeart/2009/3/layout/RandomtoResultProcess"/>
    <dgm:cxn modelId="{B63CD738-EE62-49BA-AB62-10B108A36456}" type="presParOf" srcId="{83C18473-8E3B-4D06-87D1-7C1122E0EFC1}" destId="{D98CDA64-97D7-4A29-ACC5-AF3D46346590}" srcOrd="1" destOrd="0" presId="urn:microsoft.com/office/officeart/2009/3/layout/RandomtoResultProcess"/>
    <dgm:cxn modelId="{19DA67E1-CB80-4B82-93FE-5D3BE9050FB0}" type="presParOf" srcId="{83C18473-8E3B-4D06-87D1-7C1122E0EFC1}" destId="{6E77E2EB-4577-41F6-B5F9-3EE2D02A4EF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25C68A-D299-4678-879C-272E7171671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FE2A79-0372-43D5-A860-AC045AF6AD62}">
      <dgm:prSet phldrT="[Text]" custT="1"/>
      <dgm:spPr/>
      <dgm:t>
        <a:bodyPr/>
        <a:lstStyle/>
        <a:p>
          <a:r>
            <a:rPr lang="en-US" sz="1200" b="1" dirty="0" smtClean="0"/>
            <a:t>GEOGLAM</a:t>
          </a:r>
          <a:endParaRPr lang="en-US" sz="1200" b="1" dirty="0"/>
        </a:p>
      </dgm:t>
    </dgm:pt>
    <dgm:pt modelId="{BC03E610-08F1-454D-8143-320C1C08DBCA}" type="parTrans" cxnId="{C8BD176C-0C90-402A-B6F9-2C68F91E422A}">
      <dgm:prSet/>
      <dgm:spPr/>
      <dgm:t>
        <a:bodyPr/>
        <a:lstStyle/>
        <a:p>
          <a:endParaRPr lang="en-US" sz="2000"/>
        </a:p>
      </dgm:t>
    </dgm:pt>
    <dgm:pt modelId="{716F493A-5200-426A-B753-C8CEE67AD5AE}" type="sibTrans" cxnId="{C8BD176C-0C90-402A-B6F9-2C68F91E422A}">
      <dgm:prSet/>
      <dgm:spPr/>
      <dgm:t>
        <a:bodyPr/>
        <a:lstStyle/>
        <a:p>
          <a:endParaRPr lang="en-US" sz="2000"/>
        </a:p>
      </dgm:t>
    </dgm:pt>
    <dgm:pt modelId="{54E06701-E0E4-470F-9211-8A238B1D7059}">
      <dgm:prSet phldrT="[Text]" custT="1"/>
      <dgm:spPr/>
      <dgm:t>
        <a:bodyPr/>
        <a:lstStyle/>
        <a:p>
          <a:r>
            <a:rPr lang="en-US" sz="1200" dirty="0" smtClean="0"/>
            <a:t>Crop Watch</a:t>
          </a:r>
          <a:endParaRPr lang="en-US" sz="1200" dirty="0"/>
        </a:p>
      </dgm:t>
    </dgm:pt>
    <dgm:pt modelId="{400F5D0F-47ED-428B-985F-346A990AEB32}" type="parTrans" cxnId="{E95B2D0D-0D30-4B44-B51F-9168017B140A}">
      <dgm:prSet/>
      <dgm:spPr/>
      <dgm:t>
        <a:bodyPr/>
        <a:lstStyle/>
        <a:p>
          <a:endParaRPr lang="en-US" sz="2000"/>
        </a:p>
      </dgm:t>
    </dgm:pt>
    <dgm:pt modelId="{966784C5-113A-48E3-9BA2-627F6EB59FDE}" type="sibTrans" cxnId="{E95B2D0D-0D30-4B44-B51F-9168017B140A}">
      <dgm:prSet/>
      <dgm:spPr/>
      <dgm:t>
        <a:bodyPr/>
        <a:lstStyle/>
        <a:p>
          <a:endParaRPr lang="en-US" sz="2000"/>
        </a:p>
      </dgm:t>
    </dgm:pt>
    <dgm:pt modelId="{101DA1A1-D0FD-4D8A-AE0E-E061B0B2C47A}">
      <dgm:prSet phldrT="[Text]" custT="1"/>
      <dgm:spPr/>
      <dgm:t>
        <a:bodyPr/>
        <a:lstStyle/>
        <a:p>
          <a:r>
            <a:rPr lang="en-US" sz="1200" dirty="0" smtClean="0"/>
            <a:t>JECAM</a:t>
          </a:r>
          <a:endParaRPr lang="en-US" sz="1200" dirty="0"/>
        </a:p>
      </dgm:t>
    </dgm:pt>
    <dgm:pt modelId="{3E153DE3-E791-447F-A6FB-79D04B1BC3B2}" type="parTrans" cxnId="{951BC337-7618-4360-A770-F87F1FCA906C}">
      <dgm:prSet/>
      <dgm:spPr/>
      <dgm:t>
        <a:bodyPr/>
        <a:lstStyle/>
        <a:p>
          <a:endParaRPr lang="en-US" sz="2000"/>
        </a:p>
      </dgm:t>
    </dgm:pt>
    <dgm:pt modelId="{F03CF263-EEA5-43C7-8876-50ED5BC94D14}" type="sibTrans" cxnId="{951BC337-7618-4360-A770-F87F1FCA906C}">
      <dgm:prSet/>
      <dgm:spPr/>
      <dgm:t>
        <a:bodyPr/>
        <a:lstStyle/>
        <a:p>
          <a:endParaRPr lang="en-US" sz="2000"/>
        </a:p>
      </dgm:t>
    </dgm:pt>
    <dgm:pt modelId="{09393F3E-7A9A-4AA8-998D-35550DD0EB41}" type="pres">
      <dgm:prSet presAssocID="{2025C68A-D299-4678-879C-272E717167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B1783D4-91E7-4E28-9490-97B3E8A06D82}" type="pres">
      <dgm:prSet presAssocID="{2025C68A-D299-4678-879C-272E7171671C}" presName="dot1" presStyleLbl="alignNode1" presStyleIdx="0" presStyleCnt="12"/>
      <dgm:spPr/>
    </dgm:pt>
    <dgm:pt modelId="{A9BD5412-7E2C-4459-B4E7-5408D1BFE28A}" type="pres">
      <dgm:prSet presAssocID="{2025C68A-D299-4678-879C-272E7171671C}" presName="dot2" presStyleLbl="alignNode1" presStyleIdx="1" presStyleCnt="12"/>
      <dgm:spPr/>
    </dgm:pt>
    <dgm:pt modelId="{E29D920E-41B9-4FA7-94F2-C5425DA0E370}" type="pres">
      <dgm:prSet presAssocID="{2025C68A-D299-4678-879C-272E7171671C}" presName="dot3" presStyleLbl="alignNode1" presStyleIdx="2" presStyleCnt="12"/>
      <dgm:spPr/>
    </dgm:pt>
    <dgm:pt modelId="{46B4BF37-43B9-40DE-8276-031E448DF8C5}" type="pres">
      <dgm:prSet presAssocID="{2025C68A-D299-4678-879C-272E7171671C}" presName="dot4" presStyleLbl="alignNode1" presStyleIdx="3" presStyleCnt="12"/>
      <dgm:spPr/>
    </dgm:pt>
    <dgm:pt modelId="{1AB377C4-548A-49BE-96D3-4889B8D45E22}" type="pres">
      <dgm:prSet presAssocID="{2025C68A-D299-4678-879C-272E7171671C}" presName="dot5" presStyleLbl="alignNode1" presStyleIdx="4" presStyleCnt="12"/>
      <dgm:spPr/>
    </dgm:pt>
    <dgm:pt modelId="{6FB55C5D-7281-442F-A80C-9ECCCB9029C4}" type="pres">
      <dgm:prSet presAssocID="{2025C68A-D299-4678-879C-272E7171671C}" presName="dotArrow1" presStyleLbl="alignNode1" presStyleIdx="5" presStyleCnt="12"/>
      <dgm:spPr/>
    </dgm:pt>
    <dgm:pt modelId="{7B7BCED0-47FC-487A-B03B-26F1FE8B05A6}" type="pres">
      <dgm:prSet presAssocID="{2025C68A-D299-4678-879C-272E7171671C}" presName="dotArrow2" presStyleLbl="alignNode1" presStyleIdx="6" presStyleCnt="12"/>
      <dgm:spPr/>
    </dgm:pt>
    <dgm:pt modelId="{158F3C8B-A4DB-452F-93F9-E647DC0FA41D}" type="pres">
      <dgm:prSet presAssocID="{2025C68A-D299-4678-879C-272E7171671C}" presName="dotArrow3" presStyleLbl="alignNode1" presStyleIdx="7" presStyleCnt="12"/>
      <dgm:spPr/>
    </dgm:pt>
    <dgm:pt modelId="{79DE3457-CCCA-4A26-B022-1E3D36F342C2}" type="pres">
      <dgm:prSet presAssocID="{2025C68A-D299-4678-879C-272E7171671C}" presName="dotArrow4" presStyleLbl="alignNode1" presStyleIdx="8" presStyleCnt="12"/>
      <dgm:spPr/>
    </dgm:pt>
    <dgm:pt modelId="{80E46509-115A-4DA6-A0A5-52E941697CD5}" type="pres">
      <dgm:prSet presAssocID="{2025C68A-D299-4678-879C-272E7171671C}" presName="dotArrow5" presStyleLbl="alignNode1" presStyleIdx="9" presStyleCnt="12"/>
      <dgm:spPr/>
    </dgm:pt>
    <dgm:pt modelId="{921F1175-A435-447F-B0C5-DFBF69931DEB}" type="pres">
      <dgm:prSet presAssocID="{2025C68A-D299-4678-879C-272E7171671C}" presName="dotArrow6" presStyleLbl="alignNode1" presStyleIdx="10" presStyleCnt="12"/>
      <dgm:spPr/>
    </dgm:pt>
    <dgm:pt modelId="{3DDEE138-6E6A-44D6-A71B-B6BA70CE9079}" type="pres">
      <dgm:prSet presAssocID="{2025C68A-D299-4678-879C-272E7171671C}" presName="dotArrow7" presStyleLbl="alignNode1" presStyleIdx="11" presStyleCnt="12"/>
      <dgm:spPr/>
    </dgm:pt>
    <dgm:pt modelId="{CC1F98DE-9E85-42FF-BA2D-423B482B7F77}" type="pres">
      <dgm:prSet presAssocID="{8FFE2A79-0372-43D5-A860-AC045AF6AD62}" presName="parTx1" presStyleLbl="node1" presStyleIdx="0" presStyleCnt="3"/>
      <dgm:spPr/>
      <dgm:t>
        <a:bodyPr/>
        <a:lstStyle/>
        <a:p>
          <a:endParaRPr lang="en-US"/>
        </a:p>
      </dgm:t>
    </dgm:pt>
    <dgm:pt modelId="{966343F0-808E-44CF-888E-6C376A1D6884}" type="pres">
      <dgm:prSet presAssocID="{716F493A-5200-426A-B753-C8CEE67AD5AE}" presName="picture1" presStyleCnt="0"/>
      <dgm:spPr/>
    </dgm:pt>
    <dgm:pt modelId="{538F2DFC-C83E-40DB-A399-C06E013759F1}" type="pres">
      <dgm:prSet presAssocID="{716F493A-5200-426A-B753-C8CEE67AD5AE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C80BAE6C-41AD-4FD2-889D-3F7D54ED5737}" type="pres">
      <dgm:prSet presAssocID="{101DA1A1-D0FD-4D8A-AE0E-E061B0B2C47A}" presName="parTx2" presStyleLbl="node1" presStyleIdx="1" presStyleCnt="3"/>
      <dgm:spPr/>
      <dgm:t>
        <a:bodyPr/>
        <a:lstStyle/>
        <a:p>
          <a:endParaRPr lang="en-US"/>
        </a:p>
      </dgm:t>
    </dgm:pt>
    <dgm:pt modelId="{E63469CB-361B-453B-985D-9F4F05568822}" type="pres">
      <dgm:prSet presAssocID="{F03CF263-EEA5-43C7-8876-50ED5BC94D14}" presName="picture2" presStyleCnt="0"/>
      <dgm:spPr/>
    </dgm:pt>
    <dgm:pt modelId="{57DB93C2-A293-424A-885B-0E0A6FB1600B}" type="pres">
      <dgm:prSet presAssocID="{F03CF263-EEA5-43C7-8876-50ED5BC94D14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C6967130-A42C-4EFE-8731-CFFB4C21555B}" type="pres">
      <dgm:prSet presAssocID="{54E06701-E0E4-470F-9211-8A238B1D7059}" presName="parTx3" presStyleLbl="node1" presStyleIdx="2" presStyleCnt="3"/>
      <dgm:spPr/>
      <dgm:t>
        <a:bodyPr/>
        <a:lstStyle/>
        <a:p>
          <a:endParaRPr lang="en-US"/>
        </a:p>
      </dgm:t>
    </dgm:pt>
    <dgm:pt modelId="{8BCBC02B-CD0A-4C70-9C9E-7C5227467ED7}" type="pres">
      <dgm:prSet presAssocID="{966784C5-113A-48E3-9BA2-627F6EB59FDE}" presName="picture3" presStyleCnt="0"/>
      <dgm:spPr/>
    </dgm:pt>
    <dgm:pt modelId="{F3150B37-7173-49A6-9C56-B21F32D0EC58}" type="pres">
      <dgm:prSet presAssocID="{966784C5-113A-48E3-9BA2-627F6EB59FDE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951BC337-7618-4360-A770-F87F1FCA906C}" srcId="{2025C68A-D299-4678-879C-272E7171671C}" destId="{101DA1A1-D0FD-4D8A-AE0E-E061B0B2C47A}" srcOrd="1" destOrd="0" parTransId="{3E153DE3-E791-447F-A6FB-79D04B1BC3B2}" sibTransId="{F03CF263-EEA5-43C7-8876-50ED5BC94D14}"/>
    <dgm:cxn modelId="{7D415362-CE26-4E20-8145-B6FF0B0B3BB1}" type="presOf" srcId="{F03CF263-EEA5-43C7-8876-50ED5BC94D14}" destId="{57DB93C2-A293-424A-885B-0E0A6FB1600B}" srcOrd="0" destOrd="0" presId="urn:microsoft.com/office/officeart/2008/layout/AscendingPictureAccentProcess"/>
    <dgm:cxn modelId="{E95B2D0D-0D30-4B44-B51F-9168017B140A}" srcId="{2025C68A-D299-4678-879C-272E7171671C}" destId="{54E06701-E0E4-470F-9211-8A238B1D7059}" srcOrd="2" destOrd="0" parTransId="{400F5D0F-47ED-428B-985F-346A990AEB32}" sibTransId="{966784C5-113A-48E3-9BA2-627F6EB59FDE}"/>
    <dgm:cxn modelId="{67DF67F2-E43B-4A0F-9F18-15AA59EB22EC}" type="presOf" srcId="{966784C5-113A-48E3-9BA2-627F6EB59FDE}" destId="{F3150B37-7173-49A6-9C56-B21F32D0EC58}" srcOrd="0" destOrd="0" presId="urn:microsoft.com/office/officeart/2008/layout/AscendingPictureAccentProcess"/>
    <dgm:cxn modelId="{F72AF8DA-D743-424D-96DC-2AE48C54BF8D}" type="presOf" srcId="{716F493A-5200-426A-B753-C8CEE67AD5AE}" destId="{538F2DFC-C83E-40DB-A399-C06E013759F1}" srcOrd="0" destOrd="0" presId="urn:microsoft.com/office/officeart/2008/layout/AscendingPictureAccentProcess"/>
    <dgm:cxn modelId="{0B1A59BD-6639-46E0-9503-1C5D416CB2F8}" type="presOf" srcId="{8FFE2A79-0372-43D5-A860-AC045AF6AD62}" destId="{CC1F98DE-9E85-42FF-BA2D-423B482B7F77}" srcOrd="0" destOrd="0" presId="urn:microsoft.com/office/officeart/2008/layout/AscendingPictureAccentProcess"/>
    <dgm:cxn modelId="{84EB09A6-3D5F-4D23-A1C4-011C56516029}" type="presOf" srcId="{2025C68A-D299-4678-879C-272E7171671C}" destId="{09393F3E-7A9A-4AA8-998D-35550DD0EB41}" srcOrd="0" destOrd="0" presId="urn:microsoft.com/office/officeart/2008/layout/AscendingPictureAccentProcess"/>
    <dgm:cxn modelId="{FA823AFF-5163-429D-BDD1-5C905A520A4B}" type="presOf" srcId="{54E06701-E0E4-470F-9211-8A238B1D7059}" destId="{C6967130-A42C-4EFE-8731-CFFB4C21555B}" srcOrd="0" destOrd="0" presId="urn:microsoft.com/office/officeart/2008/layout/AscendingPictureAccentProcess"/>
    <dgm:cxn modelId="{C8BD176C-0C90-402A-B6F9-2C68F91E422A}" srcId="{2025C68A-D299-4678-879C-272E7171671C}" destId="{8FFE2A79-0372-43D5-A860-AC045AF6AD62}" srcOrd="0" destOrd="0" parTransId="{BC03E610-08F1-454D-8143-320C1C08DBCA}" sibTransId="{716F493A-5200-426A-B753-C8CEE67AD5AE}"/>
    <dgm:cxn modelId="{7150CEB0-E751-4270-8130-137B1B356894}" type="presOf" srcId="{101DA1A1-D0FD-4D8A-AE0E-E061B0B2C47A}" destId="{C80BAE6C-41AD-4FD2-889D-3F7D54ED5737}" srcOrd="0" destOrd="0" presId="urn:microsoft.com/office/officeart/2008/layout/AscendingPictureAccentProcess"/>
    <dgm:cxn modelId="{5C01F719-73B6-4AA8-80E4-4833CEC50203}" type="presParOf" srcId="{09393F3E-7A9A-4AA8-998D-35550DD0EB41}" destId="{CB1783D4-91E7-4E28-9490-97B3E8A06D82}" srcOrd="0" destOrd="0" presId="urn:microsoft.com/office/officeart/2008/layout/AscendingPictureAccentProcess"/>
    <dgm:cxn modelId="{5C4255EE-F0CB-4FE6-989F-68122B151594}" type="presParOf" srcId="{09393F3E-7A9A-4AA8-998D-35550DD0EB41}" destId="{A9BD5412-7E2C-4459-B4E7-5408D1BFE28A}" srcOrd="1" destOrd="0" presId="urn:microsoft.com/office/officeart/2008/layout/AscendingPictureAccentProcess"/>
    <dgm:cxn modelId="{698C4846-FF79-4149-AD6B-A2C2EA0C7843}" type="presParOf" srcId="{09393F3E-7A9A-4AA8-998D-35550DD0EB41}" destId="{E29D920E-41B9-4FA7-94F2-C5425DA0E370}" srcOrd="2" destOrd="0" presId="urn:microsoft.com/office/officeart/2008/layout/AscendingPictureAccentProcess"/>
    <dgm:cxn modelId="{18B3378D-3C2F-4EFD-A7D8-8BA22311796A}" type="presParOf" srcId="{09393F3E-7A9A-4AA8-998D-35550DD0EB41}" destId="{46B4BF37-43B9-40DE-8276-031E448DF8C5}" srcOrd="3" destOrd="0" presId="urn:microsoft.com/office/officeart/2008/layout/AscendingPictureAccentProcess"/>
    <dgm:cxn modelId="{65EB2DC3-49DF-4D3E-8E46-2EF83903B23F}" type="presParOf" srcId="{09393F3E-7A9A-4AA8-998D-35550DD0EB41}" destId="{1AB377C4-548A-49BE-96D3-4889B8D45E22}" srcOrd="4" destOrd="0" presId="urn:microsoft.com/office/officeart/2008/layout/AscendingPictureAccentProcess"/>
    <dgm:cxn modelId="{6ED3397E-46C4-4C72-AF4C-B42B3F536750}" type="presParOf" srcId="{09393F3E-7A9A-4AA8-998D-35550DD0EB41}" destId="{6FB55C5D-7281-442F-A80C-9ECCCB9029C4}" srcOrd="5" destOrd="0" presId="urn:microsoft.com/office/officeart/2008/layout/AscendingPictureAccentProcess"/>
    <dgm:cxn modelId="{01469ED2-BE82-4050-AE4F-3A946B51EEF8}" type="presParOf" srcId="{09393F3E-7A9A-4AA8-998D-35550DD0EB41}" destId="{7B7BCED0-47FC-487A-B03B-26F1FE8B05A6}" srcOrd="6" destOrd="0" presId="urn:microsoft.com/office/officeart/2008/layout/AscendingPictureAccentProcess"/>
    <dgm:cxn modelId="{37D3A425-1362-4779-B601-4A8278440411}" type="presParOf" srcId="{09393F3E-7A9A-4AA8-998D-35550DD0EB41}" destId="{158F3C8B-A4DB-452F-93F9-E647DC0FA41D}" srcOrd="7" destOrd="0" presId="urn:microsoft.com/office/officeart/2008/layout/AscendingPictureAccentProcess"/>
    <dgm:cxn modelId="{812596E0-DD2A-4D16-8905-4476AAE3C6C0}" type="presParOf" srcId="{09393F3E-7A9A-4AA8-998D-35550DD0EB41}" destId="{79DE3457-CCCA-4A26-B022-1E3D36F342C2}" srcOrd="8" destOrd="0" presId="urn:microsoft.com/office/officeart/2008/layout/AscendingPictureAccentProcess"/>
    <dgm:cxn modelId="{3A8B2867-3C1E-4675-9C2A-2DCC162D4F65}" type="presParOf" srcId="{09393F3E-7A9A-4AA8-998D-35550DD0EB41}" destId="{80E46509-115A-4DA6-A0A5-52E941697CD5}" srcOrd="9" destOrd="0" presId="urn:microsoft.com/office/officeart/2008/layout/AscendingPictureAccentProcess"/>
    <dgm:cxn modelId="{0D5ED228-2750-4C3D-B63D-7305A524FD91}" type="presParOf" srcId="{09393F3E-7A9A-4AA8-998D-35550DD0EB41}" destId="{921F1175-A435-447F-B0C5-DFBF69931DEB}" srcOrd="10" destOrd="0" presId="urn:microsoft.com/office/officeart/2008/layout/AscendingPictureAccentProcess"/>
    <dgm:cxn modelId="{A85ABAC0-3F8D-486B-9055-53E3B95AD2A2}" type="presParOf" srcId="{09393F3E-7A9A-4AA8-998D-35550DD0EB41}" destId="{3DDEE138-6E6A-44D6-A71B-B6BA70CE9079}" srcOrd="11" destOrd="0" presId="urn:microsoft.com/office/officeart/2008/layout/AscendingPictureAccentProcess"/>
    <dgm:cxn modelId="{034C07C5-5728-4112-B287-AFDB9E3D88FA}" type="presParOf" srcId="{09393F3E-7A9A-4AA8-998D-35550DD0EB41}" destId="{CC1F98DE-9E85-42FF-BA2D-423B482B7F77}" srcOrd="12" destOrd="0" presId="urn:microsoft.com/office/officeart/2008/layout/AscendingPictureAccentProcess"/>
    <dgm:cxn modelId="{8174F785-A2B9-4932-9D6F-837F12CEFCB1}" type="presParOf" srcId="{09393F3E-7A9A-4AA8-998D-35550DD0EB41}" destId="{966343F0-808E-44CF-888E-6C376A1D6884}" srcOrd="13" destOrd="0" presId="urn:microsoft.com/office/officeart/2008/layout/AscendingPictureAccentProcess"/>
    <dgm:cxn modelId="{4B864922-569D-4D0B-80B2-30E501F71C08}" type="presParOf" srcId="{966343F0-808E-44CF-888E-6C376A1D6884}" destId="{538F2DFC-C83E-40DB-A399-C06E013759F1}" srcOrd="0" destOrd="0" presId="urn:microsoft.com/office/officeart/2008/layout/AscendingPictureAccentProcess"/>
    <dgm:cxn modelId="{0116E40B-5DE8-4FC7-99D6-04460AAA8242}" type="presParOf" srcId="{09393F3E-7A9A-4AA8-998D-35550DD0EB41}" destId="{C80BAE6C-41AD-4FD2-889D-3F7D54ED5737}" srcOrd="14" destOrd="0" presId="urn:microsoft.com/office/officeart/2008/layout/AscendingPictureAccentProcess"/>
    <dgm:cxn modelId="{BFA89E7C-B1C8-4376-93B0-623E7B6DBA0B}" type="presParOf" srcId="{09393F3E-7A9A-4AA8-998D-35550DD0EB41}" destId="{E63469CB-361B-453B-985D-9F4F05568822}" srcOrd="15" destOrd="0" presId="urn:microsoft.com/office/officeart/2008/layout/AscendingPictureAccentProcess"/>
    <dgm:cxn modelId="{AD27DB8C-A76F-45B8-823F-6A550CAAA2D1}" type="presParOf" srcId="{E63469CB-361B-453B-985D-9F4F05568822}" destId="{57DB93C2-A293-424A-885B-0E0A6FB1600B}" srcOrd="0" destOrd="0" presId="urn:microsoft.com/office/officeart/2008/layout/AscendingPictureAccentProcess"/>
    <dgm:cxn modelId="{A5CDD279-7327-4B70-AB22-2B8659B46F08}" type="presParOf" srcId="{09393F3E-7A9A-4AA8-998D-35550DD0EB41}" destId="{C6967130-A42C-4EFE-8731-CFFB4C21555B}" srcOrd="16" destOrd="0" presId="urn:microsoft.com/office/officeart/2008/layout/AscendingPictureAccentProcess"/>
    <dgm:cxn modelId="{283961C0-DB39-4C3D-B23C-3E73600C9A7A}" type="presParOf" srcId="{09393F3E-7A9A-4AA8-998D-35550DD0EB41}" destId="{8BCBC02B-CD0A-4C70-9C9E-7C5227467ED7}" srcOrd="17" destOrd="0" presId="urn:microsoft.com/office/officeart/2008/layout/AscendingPictureAccentProcess"/>
    <dgm:cxn modelId="{BD67D065-0E07-4EE7-BF30-A0D99C3AB0CF}" type="presParOf" srcId="{8BCBC02B-CD0A-4C70-9C9E-7C5227467ED7}" destId="{F3150B37-7173-49A6-9C56-B21F32D0EC5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8B9AA-A284-488A-99BB-A8CF90DB9C1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D06637-91F1-424B-AA38-78330CEAEC62}">
      <dgm:prSet phldrT="[Text]" custT="1"/>
      <dgm:spPr/>
      <dgm:t>
        <a:bodyPr/>
        <a:lstStyle/>
        <a:p>
          <a:r>
            <a:rPr lang="en-US" sz="1600" dirty="0" smtClean="0"/>
            <a:t>Downscaling</a:t>
          </a:r>
          <a:endParaRPr lang="en-US" sz="1600" dirty="0"/>
        </a:p>
      </dgm:t>
    </dgm:pt>
    <dgm:pt modelId="{F89C2AFA-49FE-4D8E-B670-AA028FA28252}" type="parTrans" cxnId="{77BA5029-20EE-4120-A2C5-003B8ADE669D}">
      <dgm:prSet/>
      <dgm:spPr/>
      <dgm:t>
        <a:bodyPr/>
        <a:lstStyle/>
        <a:p>
          <a:endParaRPr lang="en-US" sz="1800"/>
        </a:p>
      </dgm:t>
    </dgm:pt>
    <dgm:pt modelId="{39738C5B-A0B1-45DC-BA43-5843B00A1031}" type="sibTrans" cxnId="{77BA5029-20EE-4120-A2C5-003B8ADE669D}">
      <dgm:prSet custT="1"/>
      <dgm:spPr/>
      <dgm:t>
        <a:bodyPr/>
        <a:lstStyle/>
        <a:p>
          <a:endParaRPr lang="en-US" sz="1000"/>
        </a:p>
      </dgm:t>
    </dgm:pt>
    <dgm:pt modelId="{87FE1502-CF1C-468D-928E-0263E5B75383}">
      <dgm:prSet phldrT="[Text]" custT="1"/>
      <dgm:spPr/>
      <dgm:t>
        <a:bodyPr/>
        <a:lstStyle/>
        <a:p>
          <a:r>
            <a:rPr lang="en-US" sz="1600" dirty="0" err="1" smtClean="0"/>
            <a:t>AgModels</a:t>
          </a:r>
          <a:endParaRPr lang="en-US" sz="1600" dirty="0"/>
        </a:p>
      </dgm:t>
    </dgm:pt>
    <dgm:pt modelId="{717FEA71-D598-442D-B626-F838F80ABE58}" type="parTrans" cxnId="{6C185657-CE05-4406-A2E4-77F94D4B1A18}">
      <dgm:prSet/>
      <dgm:spPr/>
      <dgm:t>
        <a:bodyPr/>
        <a:lstStyle/>
        <a:p>
          <a:endParaRPr lang="en-US" sz="1800"/>
        </a:p>
      </dgm:t>
    </dgm:pt>
    <dgm:pt modelId="{178D2196-1AC6-458F-AD0E-7C10561163ED}" type="sibTrans" cxnId="{6C185657-CE05-4406-A2E4-77F94D4B1A18}">
      <dgm:prSet custT="1"/>
      <dgm:spPr/>
      <dgm:t>
        <a:bodyPr/>
        <a:lstStyle/>
        <a:p>
          <a:endParaRPr lang="en-US" sz="1000"/>
        </a:p>
      </dgm:t>
    </dgm:pt>
    <dgm:pt modelId="{150FB8D0-BB1D-4EAC-B971-5BF1B45A9149}">
      <dgm:prSet phldrT="[Text]" custT="1"/>
      <dgm:spPr/>
      <dgm:t>
        <a:bodyPr/>
        <a:lstStyle/>
        <a:p>
          <a:r>
            <a:rPr lang="en-US" sz="1600" dirty="0" smtClean="0"/>
            <a:t>ICT platform</a:t>
          </a:r>
          <a:endParaRPr lang="en-US" sz="1600" dirty="0"/>
        </a:p>
      </dgm:t>
    </dgm:pt>
    <dgm:pt modelId="{2CEA821E-F179-40AE-90A1-528C745B1C89}" type="parTrans" cxnId="{140731BB-5EAD-421E-804D-3AD7BF99C4CE}">
      <dgm:prSet/>
      <dgm:spPr/>
      <dgm:t>
        <a:bodyPr/>
        <a:lstStyle/>
        <a:p>
          <a:endParaRPr lang="en-US" sz="1800"/>
        </a:p>
      </dgm:t>
    </dgm:pt>
    <dgm:pt modelId="{3F737BA6-27F7-451C-95E8-53C8EC5E2F29}" type="sibTrans" cxnId="{140731BB-5EAD-421E-804D-3AD7BF99C4CE}">
      <dgm:prSet/>
      <dgm:spPr/>
      <dgm:t>
        <a:bodyPr/>
        <a:lstStyle/>
        <a:p>
          <a:endParaRPr lang="en-US" sz="1800"/>
        </a:p>
      </dgm:t>
    </dgm:pt>
    <dgm:pt modelId="{63713561-6CD9-4308-87B7-56AE14FE103B}" type="pres">
      <dgm:prSet presAssocID="{9638B9AA-A284-488A-99BB-A8CF90DB9C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D7739-667B-4021-BC8B-EAF737E42306}" type="pres">
      <dgm:prSet presAssocID="{9638B9AA-A284-488A-99BB-A8CF90DB9C16}" presName="dummyMaxCanvas" presStyleCnt="0">
        <dgm:presLayoutVars/>
      </dgm:prSet>
      <dgm:spPr/>
    </dgm:pt>
    <dgm:pt modelId="{D76B67AE-A6F9-4E3C-843F-3EF21FEC86CB}" type="pres">
      <dgm:prSet presAssocID="{9638B9AA-A284-488A-99BB-A8CF90DB9C1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1B29-B3C6-4DF2-A467-652E88DD7AC4}" type="pres">
      <dgm:prSet presAssocID="{9638B9AA-A284-488A-99BB-A8CF90DB9C1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4465F-451C-469F-9656-F19187E8C889}" type="pres">
      <dgm:prSet presAssocID="{9638B9AA-A284-488A-99BB-A8CF90DB9C1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853C8-1B6F-457C-B2F8-40CF901BC80D}" type="pres">
      <dgm:prSet presAssocID="{9638B9AA-A284-488A-99BB-A8CF90DB9C1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8B2F0-5B26-41DA-B55F-DC432ACF4311}" type="pres">
      <dgm:prSet presAssocID="{9638B9AA-A284-488A-99BB-A8CF90DB9C1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2DB3-3746-49B5-951A-7D4FC70D87E7}" type="pres">
      <dgm:prSet presAssocID="{9638B9AA-A284-488A-99BB-A8CF90DB9C1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2C1D2-A2E0-43D5-B849-80BEA3D2C22F}" type="pres">
      <dgm:prSet presAssocID="{9638B9AA-A284-488A-99BB-A8CF90DB9C1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259E9-24EE-49E5-80C2-6F081B8132C7}" type="pres">
      <dgm:prSet presAssocID="{9638B9AA-A284-488A-99BB-A8CF90DB9C1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731BB-5EAD-421E-804D-3AD7BF99C4CE}" srcId="{9638B9AA-A284-488A-99BB-A8CF90DB9C16}" destId="{150FB8D0-BB1D-4EAC-B971-5BF1B45A9149}" srcOrd="2" destOrd="0" parTransId="{2CEA821E-F179-40AE-90A1-528C745B1C89}" sibTransId="{3F737BA6-27F7-451C-95E8-53C8EC5E2F29}"/>
    <dgm:cxn modelId="{6C185657-CE05-4406-A2E4-77F94D4B1A18}" srcId="{9638B9AA-A284-488A-99BB-A8CF90DB9C16}" destId="{87FE1502-CF1C-468D-928E-0263E5B75383}" srcOrd="1" destOrd="0" parTransId="{717FEA71-D598-442D-B626-F838F80ABE58}" sibTransId="{178D2196-1AC6-458F-AD0E-7C10561163ED}"/>
    <dgm:cxn modelId="{344D98AA-2C78-4DA0-839F-BA24C3974221}" type="presOf" srcId="{178D2196-1AC6-458F-AD0E-7C10561163ED}" destId="{E728B2F0-5B26-41DA-B55F-DC432ACF4311}" srcOrd="0" destOrd="0" presId="urn:microsoft.com/office/officeart/2005/8/layout/vProcess5"/>
    <dgm:cxn modelId="{77BA5029-20EE-4120-A2C5-003B8ADE669D}" srcId="{9638B9AA-A284-488A-99BB-A8CF90DB9C16}" destId="{38D06637-91F1-424B-AA38-78330CEAEC62}" srcOrd="0" destOrd="0" parTransId="{F89C2AFA-49FE-4D8E-B670-AA028FA28252}" sibTransId="{39738C5B-A0B1-45DC-BA43-5843B00A1031}"/>
    <dgm:cxn modelId="{32C1131B-B47E-464E-8243-4F1A3920A496}" type="presOf" srcId="{87FE1502-CF1C-468D-928E-0263E5B75383}" destId="{4F621B29-B3C6-4DF2-A467-652E88DD7AC4}" srcOrd="0" destOrd="0" presId="urn:microsoft.com/office/officeart/2005/8/layout/vProcess5"/>
    <dgm:cxn modelId="{195D59CC-BC23-409A-812E-ADF6FD7E193E}" type="presOf" srcId="{39738C5B-A0B1-45DC-BA43-5843B00A1031}" destId="{C2D853C8-1B6F-457C-B2F8-40CF901BC80D}" srcOrd="0" destOrd="0" presId="urn:microsoft.com/office/officeart/2005/8/layout/vProcess5"/>
    <dgm:cxn modelId="{A78726FD-B721-4A77-B347-841EBC74AE96}" type="presOf" srcId="{150FB8D0-BB1D-4EAC-B971-5BF1B45A9149}" destId="{BD8259E9-24EE-49E5-80C2-6F081B8132C7}" srcOrd="1" destOrd="0" presId="urn:microsoft.com/office/officeart/2005/8/layout/vProcess5"/>
    <dgm:cxn modelId="{DD6A6ACE-E614-429D-A7DA-6ECD7AF91732}" type="presOf" srcId="{87FE1502-CF1C-468D-928E-0263E5B75383}" destId="{5E72C1D2-A2E0-43D5-B849-80BEA3D2C22F}" srcOrd="1" destOrd="0" presId="urn:microsoft.com/office/officeart/2005/8/layout/vProcess5"/>
    <dgm:cxn modelId="{5D567971-0EC0-45E6-A9B6-426492854982}" type="presOf" srcId="{38D06637-91F1-424B-AA38-78330CEAEC62}" destId="{26AF2DB3-3746-49B5-951A-7D4FC70D87E7}" srcOrd="1" destOrd="0" presId="urn:microsoft.com/office/officeart/2005/8/layout/vProcess5"/>
    <dgm:cxn modelId="{A0CF49F2-AF49-4FAF-8A07-5BF0E5BF9A70}" type="presOf" srcId="{38D06637-91F1-424B-AA38-78330CEAEC62}" destId="{D76B67AE-A6F9-4E3C-843F-3EF21FEC86CB}" srcOrd="0" destOrd="0" presId="urn:microsoft.com/office/officeart/2005/8/layout/vProcess5"/>
    <dgm:cxn modelId="{D2290334-0EBC-465A-9EDD-C1B3758F1E8F}" type="presOf" srcId="{150FB8D0-BB1D-4EAC-B971-5BF1B45A9149}" destId="{5CD4465F-451C-469F-9656-F19187E8C889}" srcOrd="0" destOrd="0" presId="urn:microsoft.com/office/officeart/2005/8/layout/vProcess5"/>
    <dgm:cxn modelId="{437007B5-C478-4A55-BB30-C81924A48EC0}" type="presOf" srcId="{9638B9AA-A284-488A-99BB-A8CF90DB9C16}" destId="{63713561-6CD9-4308-87B7-56AE14FE103B}" srcOrd="0" destOrd="0" presId="urn:microsoft.com/office/officeart/2005/8/layout/vProcess5"/>
    <dgm:cxn modelId="{7DB0409E-8AA2-4FDA-96EA-1091C95FE671}" type="presParOf" srcId="{63713561-6CD9-4308-87B7-56AE14FE103B}" destId="{926D7739-667B-4021-BC8B-EAF737E42306}" srcOrd="0" destOrd="0" presId="urn:microsoft.com/office/officeart/2005/8/layout/vProcess5"/>
    <dgm:cxn modelId="{DC97400D-313E-4C14-89AE-131F10FF991B}" type="presParOf" srcId="{63713561-6CD9-4308-87B7-56AE14FE103B}" destId="{D76B67AE-A6F9-4E3C-843F-3EF21FEC86CB}" srcOrd="1" destOrd="0" presId="urn:microsoft.com/office/officeart/2005/8/layout/vProcess5"/>
    <dgm:cxn modelId="{C5C86EEE-90E9-4C95-ABB2-CEFFF0D0F36F}" type="presParOf" srcId="{63713561-6CD9-4308-87B7-56AE14FE103B}" destId="{4F621B29-B3C6-4DF2-A467-652E88DD7AC4}" srcOrd="2" destOrd="0" presId="urn:microsoft.com/office/officeart/2005/8/layout/vProcess5"/>
    <dgm:cxn modelId="{C52E5264-7CC2-4D63-816C-ADEAD633875C}" type="presParOf" srcId="{63713561-6CD9-4308-87B7-56AE14FE103B}" destId="{5CD4465F-451C-469F-9656-F19187E8C889}" srcOrd="3" destOrd="0" presId="urn:microsoft.com/office/officeart/2005/8/layout/vProcess5"/>
    <dgm:cxn modelId="{2EBF0FEA-EFBB-43FD-B9E4-FC19C541C35F}" type="presParOf" srcId="{63713561-6CD9-4308-87B7-56AE14FE103B}" destId="{C2D853C8-1B6F-457C-B2F8-40CF901BC80D}" srcOrd="4" destOrd="0" presId="urn:microsoft.com/office/officeart/2005/8/layout/vProcess5"/>
    <dgm:cxn modelId="{3CA020B6-E6FF-4D00-BADF-538D24218E06}" type="presParOf" srcId="{63713561-6CD9-4308-87B7-56AE14FE103B}" destId="{E728B2F0-5B26-41DA-B55F-DC432ACF4311}" srcOrd="5" destOrd="0" presId="urn:microsoft.com/office/officeart/2005/8/layout/vProcess5"/>
    <dgm:cxn modelId="{861B463C-5C19-40BB-9734-91E384A81116}" type="presParOf" srcId="{63713561-6CD9-4308-87B7-56AE14FE103B}" destId="{26AF2DB3-3746-49B5-951A-7D4FC70D87E7}" srcOrd="6" destOrd="0" presId="urn:microsoft.com/office/officeart/2005/8/layout/vProcess5"/>
    <dgm:cxn modelId="{43D40AB2-AC1B-4769-839F-05D95E78E8A9}" type="presParOf" srcId="{63713561-6CD9-4308-87B7-56AE14FE103B}" destId="{5E72C1D2-A2E0-43D5-B849-80BEA3D2C22F}" srcOrd="7" destOrd="0" presId="urn:microsoft.com/office/officeart/2005/8/layout/vProcess5"/>
    <dgm:cxn modelId="{9DA59E75-43FD-4009-AF65-D2FA5100D65D}" type="presParOf" srcId="{63713561-6CD9-4308-87B7-56AE14FE103B}" destId="{BD8259E9-24EE-49E5-80C2-6F081B8132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F74D97-B450-433C-B9B5-C195AA743EEA}" type="doc">
      <dgm:prSet loTypeId="urn:microsoft.com/office/officeart/2005/8/layout/radial6" loCatId="relationship" qsTypeId="urn:microsoft.com/office/officeart/2005/8/quickstyle/simple4" qsCatId="simple" csTypeId="urn:microsoft.com/office/officeart/2005/8/colors/colorful5" csCatId="colorful" phldr="1"/>
      <dgm:spPr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</dgm:spPr>
      <dgm:t>
        <a:bodyPr/>
        <a:lstStyle/>
        <a:p>
          <a:pPr latinLnBrk="1"/>
          <a:endParaRPr lang="ko-KR" altLang="en-US"/>
        </a:p>
      </dgm:t>
    </dgm:pt>
    <dgm:pt modelId="{E440BAFA-8AD5-434E-9496-558FC6E498B1}">
      <dgm:prSet phldrT="[텍스트]" custT="1"/>
      <dgm:spPr>
        <a:gradFill rotWithShape="0">
          <a:gsLst>
            <a:gs pos="0">
              <a:srgbClr val="00000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000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000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kumimoji="0" lang="en-US" altLang="ko-KR" sz="900" b="1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GAMOS</a:t>
          </a:r>
          <a:endParaRPr lang="ko-KR" altLang="en-US" sz="9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63E04349-D7F6-4B0E-BB2D-FE786FBF81B6}" type="parTrans" cxnId="{8201461C-A230-4EFE-A964-175E32F2EF75}">
      <dgm:prSet/>
      <dgm:spPr/>
      <dgm:t>
        <a:bodyPr/>
        <a:lstStyle/>
        <a:p>
          <a:pPr latinLnBrk="1"/>
          <a:endParaRPr lang="ko-KR" altLang="en-US" sz="1800"/>
        </a:p>
      </dgm:t>
    </dgm:pt>
    <dgm:pt modelId="{8D39E682-9F77-47E9-9B18-8F826A55D166}" type="sibTrans" cxnId="{8201461C-A230-4EFE-A964-175E32F2EF75}">
      <dgm:prSet/>
      <dgm:spPr/>
      <dgm:t>
        <a:bodyPr/>
        <a:lstStyle/>
        <a:p>
          <a:pPr latinLnBrk="1"/>
          <a:endParaRPr lang="ko-KR" altLang="en-US" sz="1800"/>
        </a:p>
      </dgm:t>
    </dgm:pt>
    <dgm:pt modelId="{013E3B0D-5828-48BB-AC3D-6E23CF756F2E}">
      <dgm:prSet phldrT="[텍스트]" custT="1"/>
      <dgm:spPr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GDEWS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6C17FE35-71B4-4C89-8085-F599FACC34A5}" type="parTrans" cxnId="{0C6CB39C-F6D2-44A2-9910-5D521FA5E157}">
      <dgm:prSet/>
      <dgm:spPr/>
      <dgm:t>
        <a:bodyPr/>
        <a:lstStyle/>
        <a:p>
          <a:pPr latinLnBrk="1"/>
          <a:endParaRPr lang="ko-KR" altLang="en-US" sz="1800"/>
        </a:p>
      </dgm:t>
    </dgm:pt>
    <dgm:pt modelId="{E1EC3147-5B33-4817-A4B8-BE7D2BA3A2AA}" type="sibTrans" cxnId="{0C6CB39C-F6D2-44A2-9910-5D521FA5E157}">
      <dgm:prSet/>
      <dgm:spPr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B3E323BA-BC91-4BDF-AD98-49B9C2505E5F}">
      <dgm:prSet phldrT="[텍스트]" custT="1"/>
      <dgm:spPr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GLUMS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27D7A1CB-A124-4C09-8E90-9B102E14383D}" type="parTrans" cxnId="{9CDC6DBA-C4D3-4425-AFCB-2A674568469F}">
      <dgm:prSet/>
      <dgm:spPr/>
      <dgm:t>
        <a:bodyPr/>
        <a:lstStyle/>
        <a:p>
          <a:pPr latinLnBrk="1"/>
          <a:endParaRPr lang="ko-KR" altLang="en-US" sz="1800"/>
        </a:p>
      </dgm:t>
    </dgm:pt>
    <dgm:pt modelId="{EE9F198A-4D85-4F1E-A953-181856BEC8ED}" type="sibTrans" cxnId="{9CDC6DBA-C4D3-4425-AFCB-2A674568469F}">
      <dgm:prSet/>
      <dgm:spPr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E466C894-F09D-4486-A125-EB99F994D113}">
      <dgm:prSet phldrT="[텍스트]" custT="1"/>
      <dgm:spPr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GWHAS</a:t>
          </a:r>
          <a:endParaRPr lang="ko-KR" altLang="en-US" sz="6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gm:t>
    </dgm:pt>
    <dgm:pt modelId="{5B1ABC16-BA69-47FB-A973-0BA20C5C23CA}" type="parTrans" cxnId="{2F3DF4CD-408E-4845-BBF2-EA03D2A2DBB7}">
      <dgm:prSet/>
      <dgm:spPr/>
      <dgm:t>
        <a:bodyPr/>
        <a:lstStyle/>
        <a:p>
          <a:pPr latinLnBrk="1"/>
          <a:endParaRPr lang="ko-KR" altLang="en-US" sz="1800"/>
        </a:p>
      </dgm:t>
    </dgm:pt>
    <dgm:pt modelId="{B118111E-BB65-4140-9C44-C75DF52DC8C8}" type="sibTrans" cxnId="{2F3DF4CD-408E-4845-BBF2-EA03D2A2DBB7}">
      <dgm:prSet/>
      <dgm:spPr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4E9444B3-BC49-4FB8-9724-3C1121965387}">
      <dgm:prSet phldrT="[텍스트]" custT="1"/>
      <dgm:spPr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r>
            <a:rPr lang="en-US" altLang="ko-KR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50" charset="-127"/>
              <a:cs typeface="+mn-cs"/>
            </a:rPr>
            <a:t>GAPON</a:t>
          </a:r>
          <a:endParaRPr lang="ko-KR" altLang="en-US" sz="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Arial Unicode MS" pitchFamily="50" charset="-127"/>
            <a:cs typeface="+mn-cs"/>
          </a:endParaRPr>
        </a:p>
      </dgm:t>
    </dgm:pt>
    <dgm:pt modelId="{00E0E7C1-B595-4DAE-ABAF-18D2E27E0FE7}" type="parTrans" cxnId="{9D2E7AD2-B39A-44F5-98A4-19DDC3413ED7}">
      <dgm:prSet/>
      <dgm:spPr/>
      <dgm:t>
        <a:bodyPr/>
        <a:lstStyle/>
        <a:p>
          <a:pPr latinLnBrk="1"/>
          <a:endParaRPr lang="ko-KR" altLang="en-US" sz="1800"/>
        </a:p>
      </dgm:t>
    </dgm:pt>
    <dgm:pt modelId="{D29E0075-6CAB-4828-8A5B-5BE03D0B27D6}" type="sibTrans" cxnId="{9D2E7AD2-B39A-44F5-98A4-19DDC3413ED7}">
      <dgm:prSet/>
      <dgm:spPr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pPr latinLnBrk="1"/>
          <a:endParaRPr lang="ko-KR" altLang="en-US" sz="1800"/>
        </a:p>
      </dgm:t>
    </dgm:pt>
    <dgm:pt modelId="{96EC5DD4-0DBA-42BC-AFD0-F304DC90EC7C}" type="pres">
      <dgm:prSet presAssocID="{E1F74D97-B450-433C-B9B5-C195AA743E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44637-C4ED-4530-B684-49C7ED9E2DED}" type="pres">
      <dgm:prSet presAssocID="{E440BAFA-8AD5-434E-9496-558FC6E498B1}" presName="centerShape" presStyleLbl="node0" presStyleIdx="0" presStyleCnt="1"/>
      <dgm:spPr>
        <a:xfrm>
          <a:off x="2328416" y="1312416"/>
          <a:ext cx="1439167" cy="1439167"/>
        </a:xfrm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3517914-798E-477C-AD5E-9885ACBA1012}" type="pres">
      <dgm:prSet presAssocID="{013E3B0D-5828-48BB-AC3D-6E23CF756F2E}" presName="node" presStyleLbl="node1" presStyleIdx="0" presStyleCnt="4">
        <dgm:presLayoutVars>
          <dgm:bulletEnabled val="1"/>
        </dgm:presLayoutVars>
      </dgm:prSet>
      <dgm:spPr>
        <a:xfrm>
          <a:off x="2544291" y="1843"/>
          <a:ext cx="1007417" cy="1007417"/>
        </a:xfrm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634D371-4319-4DFB-9522-DE44F79F7860}" type="pres">
      <dgm:prSet presAssocID="{013E3B0D-5828-48BB-AC3D-6E23CF756F2E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32EDE52C-B35E-4A8B-9651-4A39718AB7DA}" type="pres">
      <dgm:prSet presAssocID="{E1EC3147-5B33-4817-A4B8-BE7D2BA3A2AA}" presName="sibTrans" presStyleLbl="sibTrans2D1" presStyleIdx="0" presStyleCnt="4"/>
      <dgm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5C721657-984B-410F-BC68-679C30DC56F8}" type="pres">
      <dgm:prSet presAssocID="{B3E323BA-BC91-4BDF-AD98-49B9C2505E5F}" presName="node" presStyleLbl="node1" presStyleIdx="1" presStyleCnt="4">
        <dgm:presLayoutVars>
          <dgm:bulletEnabled val="1"/>
        </dgm:presLayoutVars>
      </dgm:prSet>
      <dgm:spPr>
        <a:xfrm>
          <a:off x="4070738" y="1528291"/>
          <a:ext cx="1007417" cy="1007417"/>
        </a:xfrm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AD202D2F-D1EF-48FE-B071-B1DE81E57BE1}" type="pres">
      <dgm:prSet presAssocID="{B3E323BA-BC91-4BDF-AD98-49B9C2505E5F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AC9ACB4F-348D-4862-9466-1BEEC877E424}" type="pres">
      <dgm:prSet presAssocID="{EE9F198A-4D85-4F1E-A953-181856BEC8ED}" presName="sibTrans" presStyleLbl="sibTrans2D1" presStyleIdx="1" presStyleCnt="4"/>
      <dgm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41FD4D18-32ED-49D1-A973-5BCA3266552A}" type="pres">
      <dgm:prSet presAssocID="{E466C894-F09D-4486-A125-EB99F994D113}" presName="node" presStyleLbl="node1" presStyleIdx="2" presStyleCnt="4">
        <dgm:presLayoutVars>
          <dgm:bulletEnabled val="1"/>
        </dgm:presLayoutVars>
      </dgm:prSet>
      <dgm:spPr>
        <a:xfrm>
          <a:off x="2544291" y="3054738"/>
          <a:ext cx="1007417" cy="1007417"/>
        </a:xfrm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EDDA0E0-2F27-41A4-A88E-6280BA4F5BB2}" type="pres">
      <dgm:prSet presAssocID="{E466C894-F09D-4486-A125-EB99F994D113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88C22D10-F251-434F-BBBC-2ABA3230545A}" type="pres">
      <dgm:prSet presAssocID="{B118111E-BB65-4140-9C44-C75DF52DC8C8}" presName="sibTrans" presStyleLbl="sibTrans2D1" presStyleIdx="2" presStyleCnt="4"/>
      <dgm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106B0E2B-8483-4ADB-9429-900B2C24CD58}" type="pres">
      <dgm:prSet presAssocID="{4E9444B3-BC49-4FB8-9724-3C1121965387}" presName="node" presStyleLbl="node1" presStyleIdx="3" presStyleCnt="4">
        <dgm:presLayoutVars>
          <dgm:bulletEnabled val="1"/>
        </dgm:presLayoutVars>
      </dgm:prSet>
      <dgm:spPr>
        <a:xfrm>
          <a:off x="1017843" y="1528291"/>
          <a:ext cx="1007417" cy="1007417"/>
        </a:xfrm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0F0AE49-A7D6-4C87-A8FB-5BC6CA0FB77F}" type="pres">
      <dgm:prSet presAssocID="{4E9444B3-BC49-4FB8-9724-3C1121965387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/>
        </a:p>
      </dgm:t>
    </dgm:pt>
    <dgm:pt modelId="{2BBF63BA-04D2-46E6-B4E8-E79ECEAC0A96}" type="pres">
      <dgm:prSet presAssocID="{D29E0075-6CAB-4828-8A5B-5BE03D0B27D6}" presName="sibTrans" presStyleLbl="sibTrans2D1" presStyleIdx="3" presStyleCnt="4"/>
      <dgm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089C5AB8-C2EB-4AB8-8CFD-F109B4672DFE}" type="presOf" srcId="{E466C894-F09D-4486-A125-EB99F994D113}" destId="{41FD4D18-32ED-49D1-A973-5BCA3266552A}" srcOrd="0" destOrd="0" presId="urn:microsoft.com/office/officeart/2005/8/layout/radial6"/>
    <dgm:cxn modelId="{0C6CB39C-F6D2-44A2-9910-5D521FA5E157}" srcId="{E440BAFA-8AD5-434E-9496-558FC6E498B1}" destId="{013E3B0D-5828-48BB-AC3D-6E23CF756F2E}" srcOrd="0" destOrd="0" parTransId="{6C17FE35-71B4-4C89-8085-F599FACC34A5}" sibTransId="{E1EC3147-5B33-4817-A4B8-BE7D2BA3A2AA}"/>
    <dgm:cxn modelId="{EF5503A5-A1F4-46BB-97C9-A506277F4F48}" type="presOf" srcId="{EE9F198A-4D85-4F1E-A953-181856BEC8ED}" destId="{AC9ACB4F-348D-4862-9466-1BEEC877E424}" srcOrd="0" destOrd="0" presId="urn:microsoft.com/office/officeart/2005/8/layout/radial6"/>
    <dgm:cxn modelId="{9D2E7AD2-B39A-44F5-98A4-19DDC3413ED7}" srcId="{E440BAFA-8AD5-434E-9496-558FC6E498B1}" destId="{4E9444B3-BC49-4FB8-9724-3C1121965387}" srcOrd="3" destOrd="0" parTransId="{00E0E7C1-B595-4DAE-ABAF-18D2E27E0FE7}" sibTransId="{D29E0075-6CAB-4828-8A5B-5BE03D0B27D6}"/>
    <dgm:cxn modelId="{8201461C-A230-4EFE-A964-175E32F2EF75}" srcId="{E1F74D97-B450-433C-B9B5-C195AA743EEA}" destId="{E440BAFA-8AD5-434E-9496-558FC6E498B1}" srcOrd="0" destOrd="0" parTransId="{63E04349-D7F6-4B0E-BB2D-FE786FBF81B6}" sibTransId="{8D39E682-9F77-47E9-9B18-8F826A55D166}"/>
    <dgm:cxn modelId="{BB4D901C-1C00-4E8A-8AA3-1EFCFBD372BC}" type="presOf" srcId="{4E9444B3-BC49-4FB8-9724-3C1121965387}" destId="{106B0E2B-8483-4ADB-9429-900B2C24CD58}" srcOrd="0" destOrd="0" presId="urn:microsoft.com/office/officeart/2005/8/layout/radial6"/>
    <dgm:cxn modelId="{2F3DF4CD-408E-4845-BBF2-EA03D2A2DBB7}" srcId="{E440BAFA-8AD5-434E-9496-558FC6E498B1}" destId="{E466C894-F09D-4486-A125-EB99F994D113}" srcOrd="2" destOrd="0" parTransId="{5B1ABC16-BA69-47FB-A973-0BA20C5C23CA}" sibTransId="{B118111E-BB65-4140-9C44-C75DF52DC8C8}"/>
    <dgm:cxn modelId="{6AAD7034-1F5C-49A8-9BF2-92D97B6BF2A4}" type="presOf" srcId="{E440BAFA-8AD5-434E-9496-558FC6E498B1}" destId="{CCA44637-C4ED-4530-B684-49C7ED9E2DED}" srcOrd="0" destOrd="0" presId="urn:microsoft.com/office/officeart/2005/8/layout/radial6"/>
    <dgm:cxn modelId="{066C6D47-8277-40EE-9125-E2377B9CBCD5}" type="presOf" srcId="{B3E323BA-BC91-4BDF-AD98-49B9C2505E5F}" destId="{5C721657-984B-410F-BC68-679C30DC56F8}" srcOrd="0" destOrd="0" presId="urn:microsoft.com/office/officeart/2005/8/layout/radial6"/>
    <dgm:cxn modelId="{0CEA2ADA-DDB9-45F0-9432-C0B972133361}" type="presOf" srcId="{D29E0075-6CAB-4828-8A5B-5BE03D0B27D6}" destId="{2BBF63BA-04D2-46E6-B4E8-E79ECEAC0A96}" srcOrd="0" destOrd="0" presId="urn:microsoft.com/office/officeart/2005/8/layout/radial6"/>
    <dgm:cxn modelId="{9CDC6DBA-C4D3-4425-AFCB-2A674568469F}" srcId="{E440BAFA-8AD5-434E-9496-558FC6E498B1}" destId="{B3E323BA-BC91-4BDF-AD98-49B9C2505E5F}" srcOrd="1" destOrd="0" parTransId="{27D7A1CB-A124-4C09-8E90-9B102E14383D}" sibTransId="{EE9F198A-4D85-4F1E-A953-181856BEC8ED}"/>
    <dgm:cxn modelId="{B30C35BF-9B2B-458B-AAED-B182FEEA4326}" type="presOf" srcId="{B118111E-BB65-4140-9C44-C75DF52DC8C8}" destId="{88C22D10-F251-434F-BBBC-2ABA3230545A}" srcOrd="0" destOrd="0" presId="urn:microsoft.com/office/officeart/2005/8/layout/radial6"/>
    <dgm:cxn modelId="{7DA53106-284F-4B58-8C17-48EEE43E70E3}" type="presOf" srcId="{E1F74D97-B450-433C-B9B5-C195AA743EEA}" destId="{96EC5DD4-0DBA-42BC-AFD0-F304DC90EC7C}" srcOrd="0" destOrd="0" presId="urn:microsoft.com/office/officeart/2005/8/layout/radial6"/>
    <dgm:cxn modelId="{E0EC4755-7535-42C9-80C4-C5056959D6AB}" type="presOf" srcId="{E1EC3147-5B33-4817-A4B8-BE7D2BA3A2AA}" destId="{32EDE52C-B35E-4A8B-9651-4A39718AB7DA}" srcOrd="0" destOrd="0" presId="urn:microsoft.com/office/officeart/2005/8/layout/radial6"/>
    <dgm:cxn modelId="{86053FBB-8FAC-492E-B168-85221905F072}" type="presOf" srcId="{013E3B0D-5828-48BB-AC3D-6E23CF756F2E}" destId="{73517914-798E-477C-AD5E-9885ACBA1012}" srcOrd="0" destOrd="0" presId="urn:microsoft.com/office/officeart/2005/8/layout/radial6"/>
    <dgm:cxn modelId="{5C35EBD0-79C1-4EF0-B167-6C4043E289A5}" type="presParOf" srcId="{96EC5DD4-0DBA-42BC-AFD0-F304DC90EC7C}" destId="{CCA44637-C4ED-4530-B684-49C7ED9E2DED}" srcOrd="0" destOrd="0" presId="urn:microsoft.com/office/officeart/2005/8/layout/radial6"/>
    <dgm:cxn modelId="{752CD051-DEA9-4E0A-AD6C-D497FE64BA07}" type="presParOf" srcId="{96EC5DD4-0DBA-42BC-AFD0-F304DC90EC7C}" destId="{73517914-798E-477C-AD5E-9885ACBA1012}" srcOrd="1" destOrd="0" presId="urn:microsoft.com/office/officeart/2005/8/layout/radial6"/>
    <dgm:cxn modelId="{AF696E95-B81F-42F0-AA95-C1CE2613BC5D}" type="presParOf" srcId="{96EC5DD4-0DBA-42BC-AFD0-F304DC90EC7C}" destId="{1634D371-4319-4DFB-9522-DE44F79F7860}" srcOrd="2" destOrd="0" presId="urn:microsoft.com/office/officeart/2005/8/layout/radial6"/>
    <dgm:cxn modelId="{1F13C26D-8319-4634-B593-120FFAF64640}" type="presParOf" srcId="{96EC5DD4-0DBA-42BC-AFD0-F304DC90EC7C}" destId="{32EDE52C-B35E-4A8B-9651-4A39718AB7DA}" srcOrd="3" destOrd="0" presId="urn:microsoft.com/office/officeart/2005/8/layout/radial6"/>
    <dgm:cxn modelId="{0DC578AF-B76C-4332-98B0-228BBEE6DA37}" type="presParOf" srcId="{96EC5DD4-0DBA-42BC-AFD0-F304DC90EC7C}" destId="{5C721657-984B-410F-BC68-679C30DC56F8}" srcOrd="4" destOrd="0" presId="urn:microsoft.com/office/officeart/2005/8/layout/radial6"/>
    <dgm:cxn modelId="{23DEA1D5-8831-4812-847A-56A7E4E7385F}" type="presParOf" srcId="{96EC5DD4-0DBA-42BC-AFD0-F304DC90EC7C}" destId="{AD202D2F-D1EF-48FE-B071-B1DE81E57BE1}" srcOrd="5" destOrd="0" presId="urn:microsoft.com/office/officeart/2005/8/layout/radial6"/>
    <dgm:cxn modelId="{35CE84EB-9E18-467A-AC53-701186BBF019}" type="presParOf" srcId="{96EC5DD4-0DBA-42BC-AFD0-F304DC90EC7C}" destId="{AC9ACB4F-348D-4862-9466-1BEEC877E424}" srcOrd="6" destOrd="0" presId="urn:microsoft.com/office/officeart/2005/8/layout/radial6"/>
    <dgm:cxn modelId="{8CA14953-8464-4170-90FC-B0952A52C73D}" type="presParOf" srcId="{96EC5DD4-0DBA-42BC-AFD0-F304DC90EC7C}" destId="{41FD4D18-32ED-49D1-A973-5BCA3266552A}" srcOrd="7" destOrd="0" presId="urn:microsoft.com/office/officeart/2005/8/layout/radial6"/>
    <dgm:cxn modelId="{BCCF9A75-645A-452B-B5AD-38AFD8188F1D}" type="presParOf" srcId="{96EC5DD4-0DBA-42BC-AFD0-F304DC90EC7C}" destId="{0EDDA0E0-2F27-41A4-A88E-6280BA4F5BB2}" srcOrd="8" destOrd="0" presId="urn:microsoft.com/office/officeart/2005/8/layout/radial6"/>
    <dgm:cxn modelId="{7C46DA23-35F9-466B-B07B-62E1CE6C3D6F}" type="presParOf" srcId="{96EC5DD4-0DBA-42BC-AFD0-F304DC90EC7C}" destId="{88C22D10-F251-434F-BBBC-2ABA3230545A}" srcOrd="9" destOrd="0" presId="urn:microsoft.com/office/officeart/2005/8/layout/radial6"/>
    <dgm:cxn modelId="{94AF707E-B86E-4685-8A15-3EEC895EB9DF}" type="presParOf" srcId="{96EC5DD4-0DBA-42BC-AFD0-F304DC90EC7C}" destId="{106B0E2B-8483-4ADB-9429-900B2C24CD58}" srcOrd="10" destOrd="0" presId="urn:microsoft.com/office/officeart/2005/8/layout/radial6"/>
    <dgm:cxn modelId="{5CB0BBBB-CFA2-4FDF-ABD0-1B0FAEC834C4}" type="presParOf" srcId="{96EC5DD4-0DBA-42BC-AFD0-F304DC90EC7C}" destId="{C0F0AE49-A7D6-4C87-A8FB-5BC6CA0FB77F}" srcOrd="11" destOrd="0" presId="urn:microsoft.com/office/officeart/2005/8/layout/radial6"/>
    <dgm:cxn modelId="{C5D05AC6-BBAA-4EA8-BAD3-4CCC24049803}" type="presParOf" srcId="{96EC5DD4-0DBA-42BC-AFD0-F304DC90EC7C}" destId="{2BBF63BA-04D2-46E6-B4E8-E79ECEAC0A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9BFAFE-0BE3-4984-B22D-D2746302E6EA}" type="doc">
      <dgm:prSet loTypeId="urn:microsoft.com/office/officeart/2011/layout/HexagonRadial#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BF73FA0-2FE7-4036-95AA-FE5E775DD278}">
      <dgm:prSet phldrT="[文本]" custT="1"/>
      <dgm:spPr/>
      <dgm:t>
        <a:bodyPr/>
        <a:lstStyle/>
        <a:p>
          <a:r>
            <a:rPr lang="en-US" altLang="zh-CN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KISTI</a:t>
          </a:r>
        </a:p>
        <a:p>
          <a:r>
            <a:rPr lang="en-US" altLang="zh-CN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 DMZ</a:t>
          </a:r>
        </a:p>
        <a:p>
          <a:r>
            <a:rPr lang="en-US" altLang="zh-CN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WAMIS</a:t>
          </a:r>
          <a:endParaRPr lang="zh-CN" altLang="en-US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564C8-B373-4DB1-ADEE-F4610CFE5539}" type="parTrans" cxnId="{42A03FF0-9A72-47C0-BF49-8C8324F3983F}">
      <dgm:prSet/>
      <dgm:spPr/>
      <dgm:t>
        <a:bodyPr/>
        <a:lstStyle/>
        <a:p>
          <a:endParaRPr lang="zh-CN" altLang="en-US" sz="1000"/>
        </a:p>
      </dgm:t>
    </dgm:pt>
    <dgm:pt modelId="{F6FF840D-6551-42D2-A038-0EC06CF612DB}" type="sibTrans" cxnId="{42A03FF0-9A72-47C0-BF49-8C8324F3983F}">
      <dgm:prSet/>
      <dgm:spPr/>
      <dgm:t>
        <a:bodyPr/>
        <a:lstStyle/>
        <a:p>
          <a:endParaRPr lang="zh-CN" altLang="en-US" sz="1000"/>
        </a:p>
      </dgm:t>
    </dgm:pt>
    <dgm:pt modelId="{54E4EA38-EAFD-48C3-A0D4-0ED7A767D5E3}">
      <dgm:prSet phldrT="[文本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DWD</a:t>
          </a:r>
          <a:endParaRPr lang="zh-CN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A89D2-1B50-4068-BC64-0E2C3851E3B1}" type="parTrans" cxnId="{3B902213-0515-4CCD-9532-4C421B827F90}">
      <dgm:prSet/>
      <dgm:spPr/>
      <dgm:t>
        <a:bodyPr/>
        <a:lstStyle/>
        <a:p>
          <a:endParaRPr lang="zh-CN" altLang="en-US" sz="1000"/>
        </a:p>
      </dgm:t>
    </dgm:pt>
    <dgm:pt modelId="{E03037C5-02CD-49D3-A4FF-3382716925BA}" type="sibTrans" cxnId="{3B902213-0515-4CCD-9532-4C421B827F90}">
      <dgm:prSet/>
      <dgm:spPr/>
      <dgm:t>
        <a:bodyPr/>
        <a:lstStyle/>
        <a:p>
          <a:endParaRPr lang="zh-CN" altLang="en-US" sz="1000"/>
        </a:p>
      </dgm:t>
    </dgm:pt>
    <dgm:pt modelId="{26F3AF89-228C-49E1-86D0-FC6315AC8883}">
      <dgm:prSet phldrT="[文本]" custT="1"/>
      <dgm:spPr/>
      <dgm:t>
        <a:bodyPr/>
        <a:lstStyle/>
        <a:p>
          <a:r>
            <a: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KMA</a:t>
          </a:r>
        </a:p>
      </dgm:t>
    </dgm:pt>
    <dgm:pt modelId="{71885560-7CB9-44C7-B4E6-29DFBEE21250}" type="parTrans" cxnId="{9C89462E-2889-44AB-A79E-2B1932FF5E64}">
      <dgm:prSet/>
      <dgm:spPr/>
      <dgm:t>
        <a:bodyPr/>
        <a:lstStyle/>
        <a:p>
          <a:endParaRPr lang="zh-CN" altLang="en-US" sz="1000"/>
        </a:p>
      </dgm:t>
    </dgm:pt>
    <dgm:pt modelId="{05C4B9C4-11EA-453E-BFE8-406E15EF06E8}" type="sibTrans" cxnId="{9C89462E-2889-44AB-A79E-2B1932FF5E64}">
      <dgm:prSet/>
      <dgm:spPr/>
      <dgm:t>
        <a:bodyPr/>
        <a:lstStyle/>
        <a:p>
          <a:endParaRPr lang="zh-CN" altLang="en-US" sz="1000"/>
        </a:p>
      </dgm:t>
    </dgm:pt>
    <dgm:pt modelId="{31A98A58-4DD2-44AD-A5A7-E39EDADAE173}">
      <dgm:prSet phldrT="[文本]" custT="1"/>
      <dgm:spPr/>
      <dgm:t>
        <a:bodyPr/>
        <a:lstStyle/>
        <a:p>
          <a:r>
            <a: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INMET</a:t>
          </a:r>
          <a:endParaRPr lang="zh-CN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277DE-8F60-4396-92E5-0E5DEE896A44}" type="parTrans" cxnId="{42C3FE53-6524-450D-8D5B-8D3E612A432E}">
      <dgm:prSet/>
      <dgm:spPr/>
      <dgm:t>
        <a:bodyPr/>
        <a:lstStyle/>
        <a:p>
          <a:endParaRPr lang="zh-CN" altLang="en-US" sz="1000"/>
        </a:p>
      </dgm:t>
    </dgm:pt>
    <dgm:pt modelId="{FBB0391D-A401-4C67-B07A-87512E194A66}" type="sibTrans" cxnId="{42C3FE53-6524-450D-8D5B-8D3E612A432E}">
      <dgm:prSet/>
      <dgm:spPr/>
      <dgm:t>
        <a:bodyPr/>
        <a:lstStyle/>
        <a:p>
          <a:endParaRPr lang="zh-CN" altLang="en-US" sz="1000"/>
        </a:p>
      </dgm:t>
    </dgm:pt>
    <dgm:pt modelId="{EDB26ACB-6AB0-486F-AA5C-884F186D84D1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QMD</a:t>
          </a:r>
          <a:endParaRPr lang="zh-CN" altLang="en-US" sz="14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C4A62-66EB-45E2-8658-1EC0A7D03C88}" type="parTrans" cxnId="{701A6D31-D077-4E4A-A3E6-2B4248B18521}">
      <dgm:prSet/>
      <dgm:spPr/>
      <dgm:t>
        <a:bodyPr/>
        <a:lstStyle/>
        <a:p>
          <a:endParaRPr lang="zh-CN" altLang="en-US" sz="1000"/>
        </a:p>
      </dgm:t>
    </dgm:pt>
    <dgm:pt modelId="{08820724-7634-429E-8D93-28F6269F0FFC}" type="sibTrans" cxnId="{701A6D31-D077-4E4A-A3E6-2B4248B18521}">
      <dgm:prSet/>
      <dgm:spPr/>
      <dgm:t>
        <a:bodyPr/>
        <a:lstStyle/>
        <a:p>
          <a:endParaRPr lang="zh-CN" altLang="en-US" sz="1000"/>
        </a:p>
      </dgm:t>
    </dgm:pt>
    <dgm:pt modelId="{D5E42AF7-CCDE-47CF-9AE8-2B494F00916A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NCAR</a:t>
          </a:r>
          <a:endParaRPr lang="zh-CN" altLang="en-US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98E96-ECF0-42D6-A6E8-1BD1837D919D}" type="parTrans" cxnId="{357489C9-904C-4B23-9177-60EAEC9368E9}">
      <dgm:prSet/>
      <dgm:spPr/>
      <dgm:t>
        <a:bodyPr/>
        <a:lstStyle/>
        <a:p>
          <a:endParaRPr lang="zh-CN" altLang="en-US" sz="1000"/>
        </a:p>
      </dgm:t>
    </dgm:pt>
    <dgm:pt modelId="{17DFA7C3-D10F-40F2-AC4D-AC88E0E49C0A}" type="sibTrans" cxnId="{357489C9-904C-4B23-9177-60EAEC9368E9}">
      <dgm:prSet/>
      <dgm:spPr/>
      <dgm:t>
        <a:bodyPr/>
        <a:lstStyle/>
        <a:p>
          <a:endParaRPr lang="zh-CN" altLang="en-US" sz="1000"/>
        </a:p>
      </dgm:t>
    </dgm:pt>
    <dgm:pt modelId="{8FD5A3E1-3CE9-4E99-BE4F-352D7B22C344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NUIST</a:t>
          </a:r>
          <a:endParaRPr lang="zh-CN" altLang="en-US" sz="1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CC9D5-C548-43B4-9B1D-1920469B5D04}" type="parTrans" cxnId="{C4B37B16-F5F8-45E3-BD21-AC9A470276CE}">
      <dgm:prSet/>
      <dgm:spPr/>
      <dgm:t>
        <a:bodyPr/>
        <a:lstStyle/>
        <a:p>
          <a:endParaRPr lang="zh-CN" altLang="en-US" sz="1000"/>
        </a:p>
      </dgm:t>
    </dgm:pt>
    <dgm:pt modelId="{E10DEED5-5975-4300-A10E-EFFD9F249671}" type="sibTrans" cxnId="{C4B37B16-F5F8-45E3-BD21-AC9A470276CE}">
      <dgm:prSet/>
      <dgm:spPr/>
      <dgm:t>
        <a:bodyPr/>
        <a:lstStyle/>
        <a:p>
          <a:endParaRPr lang="zh-CN" altLang="en-US" sz="1000"/>
        </a:p>
      </dgm:t>
    </dgm:pt>
    <dgm:pt modelId="{4E97CBF6-D021-4664-A03C-4106AE924661}" type="pres">
      <dgm:prSet presAssocID="{B89BFAFE-0BE3-4984-B22D-D2746302E6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100EE5-6E4C-490E-96B9-789A5C2999C5}" type="pres">
      <dgm:prSet presAssocID="{2BF73FA0-2FE7-4036-95AA-FE5E775DD278}" presName="Parent" presStyleLbl="node0" presStyleIdx="0" presStyleCnt="1" custScaleX="121692" custScaleY="119695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F1BC9AF0-02AE-4FAE-8C8D-E0A816719038}" type="pres">
      <dgm:prSet presAssocID="{54E4EA38-EAFD-48C3-A0D4-0ED7A767D5E3}" presName="Accent1" presStyleCnt="0"/>
      <dgm:spPr/>
    </dgm:pt>
    <dgm:pt modelId="{BC48C7AA-9295-4C8D-BB83-F84CA02DA27B}" type="pres">
      <dgm:prSet presAssocID="{54E4EA38-EAFD-48C3-A0D4-0ED7A767D5E3}" presName="Accent" presStyleLbl="bgShp" presStyleIdx="0" presStyleCnt="6"/>
      <dgm:spPr/>
    </dgm:pt>
    <dgm:pt modelId="{7202E65E-7F8D-4717-B3C5-3D1D241C07CD}" type="pres">
      <dgm:prSet presAssocID="{54E4EA38-EAFD-48C3-A0D4-0ED7A767D5E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CCBEDD-122E-4172-91B8-CFD5B8455184}" type="pres">
      <dgm:prSet presAssocID="{26F3AF89-228C-49E1-86D0-FC6315AC8883}" presName="Accent2" presStyleCnt="0"/>
      <dgm:spPr/>
    </dgm:pt>
    <dgm:pt modelId="{4D9F3E2D-368A-48B0-8370-1344BE1A9352}" type="pres">
      <dgm:prSet presAssocID="{26F3AF89-228C-49E1-86D0-FC6315AC8883}" presName="Accent" presStyleLbl="bgShp" presStyleIdx="1" presStyleCnt="6" custLinFactNeighborX="3831" custLinFactNeighborY="11380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4035E75-44F5-4DF6-9E0E-CCCA8B93656E}" type="pres">
      <dgm:prSet presAssocID="{26F3AF89-228C-49E1-86D0-FC6315AC888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E90525-68F9-4B43-A242-C8845A59B269}" type="pres">
      <dgm:prSet presAssocID="{31A98A58-4DD2-44AD-A5A7-E39EDADAE173}" presName="Accent3" presStyleCnt="0"/>
      <dgm:spPr/>
    </dgm:pt>
    <dgm:pt modelId="{50981622-894E-4213-A478-B0B88994E931}" type="pres">
      <dgm:prSet presAssocID="{31A98A58-4DD2-44AD-A5A7-E39EDADAE173}" presName="Accent" presStyleLbl="bgShp" presStyleIdx="2" presStyleCnt="6"/>
      <dgm:spPr/>
    </dgm:pt>
    <dgm:pt modelId="{A3F22F65-9D9D-46FC-8DA3-4610156A6B02}" type="pres">
      <dgm:prSet presAssocID="{31A98A58-4DD2-44AD-A5A7-E39EDADAE17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C04620-3930-4C9F-85C8-7F25EC125F1E}" type="pres">
      <dgm:prSet presAssocID="{EDB26ACB-6AB0-486F-AA5C-884F186D84D1}" presName="Accent4" presStyleCnt="0"/>
      <dgm:spPr/>
    </dgm:pt>
    <dgm:pt modelId="{B041C1FF-DF75-49EE-AC92-941929ED55BC}" type="pres">
      <dgm:prSet presAssocID="{EDB26ACB-6AB0-486F-AA5C-884F186D84D1}" presName="Accent" presStyleLbl="bgShp" presStyleIdx="3" presStyleCnt="6"/>
      <dgm:spPr/>
    </dgm:pt>
    <dgm:pt modelId="{4A0DE4AB-200D-4C33-A54C-C2300F869866}" type="pres">
      <dgm:prSet presAssocID="{EDB26ACB-6AB0-486F-AA5C-884F186D84D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C3CE4D-D223-4AAF-9A43-1B52E3135FFD}" type="pres">
      <dgm:prSet presAssocID="{D5E42AF7-CCDE-47CF-9AE8-2B494F00916A}" presName="Accent5" presStyleCnt="0"/>
      <dgm:spPr/>
    </dgm:pt>
    <dgm:pt modelId="{CBB70CED-DB0C-4753-9620-BEBF63C63B67}" type="pres">
      <dgm:prSet presAssocID="{D5E42AF7-CCDE-47CF-9AE8-2B494F00916A}" presName="Accent" presStyleLbl="bgShp" presStyleIdx="4" presStyleCnt="6"/>
      <dgm:spPr/>
    </dgm:pt>
    <dgm:pt modelId="{2C8457D5-7AB3-4D84-9671-460EA4F8DB11}" type="pres">
      <dgm:prSet presAssocID="{D5E42AF7-CCDE-47CF-9AE8-2B494F00916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C082AE-18E3-4DF2-887B-4F8E79B82560}" type="pres">
      <dgm:prSet presAssocID="{8FD5A3E1-3CE9-4E99-BE4F-352D7B22C344}" presName="Accent6" presStyleCnt="0"/>
      <dgm:spPr/>
    </dgm:pt>
    <dgm:pt modelId="{F7339D15-1959-4BFF-8423-BE443261E755}" type="pres">
      <dgm:prSet presAssocID="{8FD5A3E1-3CE9-4E99-BE4F-352D7B22C344}" presName="Accent" presStyleLbl="bgShp" presStyleIdx="5" presStyleCnt="6"/>
      <dgm:spPr/>
    </dgm:pt>
    <dgm:pt modelId="{75A5BB50-5E7A-4277-8A51-73AD55179DC4}" type="pres">
      <dgm:prSet presAssocID="{8FD5A3E1-3CE9-4E99-BE4F-352D7B22C34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E6E4B9-2EE7-4B70-A5D2-05B148BBD7F6}" type="presOf" srcId="{B89BFAFE-0BE3-4984-B22D-D2746302E6EA}" destId="{4E97CBF6-D021-4664-A03C-4106AE924661}" srcOrd="0" destOrd="0" presId="urn:microsoft.com/office/officeart/2011/layout/HexagonRadial#4"/>
    <dgm:cxn modelId="{5A5F152D-A068-45E8-962B-A51D1667EE60}" type="presOf" srcId="{2BF73FA0-2FE7-4036-95AA-FE5E775DD278}" destId="{51100EE5-6E4C-490E-96B9-789A5C2999C5}" srcOrd="0" destOrd="0" presId="urn:microsoft.com/office/officeart/2011/layout/HexagonRadial#4"/>
    <dgm:cxn modelId="{DE46A777-91FE-429B-9C36-FA2597C8A426}" type="presOf" srcId="{31A98A58-4DD2-44AD-A5A7-E39EDADAE173}" destId="{A3F22F65-9D9D-46FC-8DA3-4610156A6B02}" srcOrd="0" destOrd="0" presId="urn:microsoft.com/office/officeart/2011/layout/HexagonRadial#4"/>
    <dgm:cxn modelId="{0897253C-7CA0-4BB6-B838-6EC327BE457A}" type="presOf" srcId="{26F3AF89-228C-49E1-86D0-FC6315AC8883}" destId="{84035E75-44F5-4DF6-9E0E-CCCA8B93656E}" srcOrd="0" destOrd="0" presId="urn:microsoft.com/office/officeart/2011/layout/HexagonRadial#4"/>
    <dgm:cxn modelId="{357489C9-904C-4B23-9177-60EAEC9368E9}" srcId="{2BF73FA0-2FE7-4036-95AA-FE5E775DD278}" destId="{D5E42AF7-CCDE-47CF-9AE8-2B494F00916A}" srcOrd="4" destOrd="0" parTransId="{C5F98E96-ECF0-42D6-A6E8-1BD1837D919D}" sibTransId="{17DFA7C3-D10F-40F2-AC4D-AC88E0E49C0A}"/>
    <dgm:cxn modelId="{42A03FF0-9A72-47C0-BF49-8C8324F3983F}" srcId="{B89BFAFE-0BE3-4984-B22D-D2746302E6EA}" destId="{2BF73FA0-2FE7-4036-95AA-FE5E775DD278}" srcOrd="0" destOrd="0" parTransId="{7A0564C8-B373-4DB1-ADEE-F4610CFE5539}" sibTransId="{F6FF840D-6551-42D2-A038-0EC06CF612DB}"/>
    <dgm:cxn modelId="{F6F8480E-825F-4D55-B68F-018ABAB0DA3D}" type="presOf" srcId="{54E4EA38-EAFD-48C3-A0D4-0ED7A767D5E3}" destId="{7202E65E-7F8D-4717-B3C5-3D1D241C07CD}" srcOrd="0" destOrd="0" presId="urn:microsoft.com/office/officeart/2011/layout/HexagonRadial#4"/>
    <dgm:cxn modelId="{3B902213-0515-4CCD-9532-4C421B827F90}" srcId="{2BF73FA0-2FE7-4036-95AA-FE5E775DD278}" destId="{54E4EA38-EAFD-48C3-A0D4-0ED7A767D5E3}" srcOrd="0" destOrd="0" parTransId="{FFBA89D2-1B50-4068-BC64-0E2C3851E3B1}" sibTransId="{E03037C5-02CD-49D3-A4FF-3382716925BA}"/>
    <dgm:cxn modelId="{9C89462E-2889-44AB-A79E-2B1932FF5E64}" srcId="{2BF73FA0-2FE7-4036-95AA-FE5E775DD278}" destId="{26F3AF89-228C-49E1-86D0-FC6315AC8883}" srcOrd="1" destOrd="0" parTransId="{71885560-7CB9-44C7-B4E6-29DFBEE21250}" sibTransId="{05C4B9C4-11EA-453E-BFE8-406E15EF06E8}"/>
    <dgm:cxn modelId="{788828B2-1596-4519-BDDD-BB5E9FE346E3}" type="presOf" srcId="{8FD5A3E1-3CE9-4E99-BE4F-352D7B22C344}" destId="{75A5BB50-5E7A-4277-8A51-73AD55179DC4}" srcOrd="0" destOrd="0" presId="urn:microsoft.com/office/officeart/2011/layout/HexagonRadial#4"/>
    <dgm:cxn modelId="{701A6D31-D077-4E4A-A3E6-2B4248B18521}" srcId="{2BF73FA0-2FE7-4036-95AA-FE5E775DD278}" destId="{EDB26ACB-6AB0-486F-AA5C-884F186D84D1}" srcOrd="3" destOrd="0" parTransId="{948C4A62-66EB-45E2-8658-1EC0A7D03C88}" sibTransId="{08820724-7634-429E-8D93-28F6269F0FFC}"/>
    <dgm:cxn modelId="{5ED81B3F-63D4-4876-BE44-8D3E2B46F1F5}" type="presOf" srcId="{EDB26ACB-6AB0-486F-AA5C-884F186D84D1}" destId="{4A0DE4AB-200D-4C33-A54C-C2300F869866}" srcOrd="0" destOrd="0" presId="urn:microsoft.com/office/officeart/2011/layout/HexagonRadial#4"/>
    <dgm:cxn modelId="{B8F281F1-C8FF-4B4F-97F6-E30340F4C668}" type="presOf" srcId="{D5E42AF7-CCDE-47CF-9AE8-2B494F00916A}" destId="{2C8457D5-7AB3-4D84-9671-460EA4F8DB11}" srcOrd="0" destOrd="0" presId="urn:microsoft.com/office/officeart/2011/layout/HexagonRadial#4"/>
    <dgm:cxn modelId="{C4B37B16-F5F8-45E3-BD21-AC9A470276CE}" srcId="{2BF73FA0-2FE7-4036-95AA-FE5E775DD278}" destId="{8FD5A3E1-3CE9-4E99-BE4F-352D7B22C344}" srcOrd="5" destOrd="0" parTransId="{1DBCC9D5-C548-43B4-9B1D-1920469B5D04}" sibTransId="{E10DEED5-5975-4300-A10E-EFFD9F249671}"/>
    <dgm:cxn modelId="{42C3FE53-6524-450D-8D5B-8D3E612A432E}" srcId="{2BF73FA0-2FE7-4036-95AA-FE5E775DD278}" destId="{31A98A58-4DD2-44AD-A5A7-E39EDADAE173}" srcOrd="2" destOrd="0" parTransId="{567277DE-8F60-4396-92E5-0E5DEE896A44}" sibTransId="{FBB0391D-A401-4C67-B07A-87512E194A66}"/>
    <dgm:cxn modelId="{4ABD8001-8C6A-4973-A3C0-1BE708583C15}" type="presParOf" srcId="{4E97CBF6-D021-4664-A03C-4106AE924661}" destId="{51100EE5-6E4C-490E-96B9-789A5C2999C5}" srcOrd="0" destOrd="0" presId="urn:microsoft.com/office/officeart/2011/layout/HexagonRadial#4"/>
    <dgm:cxn modelId="{AFCCB66D-6CEC-4F75-80D3-21E7207D41AE}" type="presParOf" srcId="{4E97CBF6-D021-4664-A03C-4106AE924661}" destId="{F1BC9AF0-02AE-4FAE-8C8D-E0A816719038}" srcOrd="1" destOrd="0" presId="urn:microsoft.com/office/officeart/2011/layout/HexagonRadial#4"/>
    <dgm:cxn modelId="{A301CF7F-BE3F-42DC-8D55-D11DF868B845}" type="presParOf" srcId="{F1BC9AF0-02AE-4FAE-8C8D-E0A816719038}" destId="{BC48C7AA-9295-4C8D-BB83-F84CA02DA27B}" srcOrd="0" destOrd="0" presId="urn:microsoft.com/office/officeart/2011/layout/HexagonRadial#4"/>
    <dgm:cxn modelId="{F36F07B6-66FF-481A-A7C1-8D98019DF653}" type="presParOf" srcId="{4E97CBF6-D021-4664-A03C-4106AE924661}" destId="{7202E65E-7F8D-4717-B3C5-3D1D241C07CD}" srcOrd="2" destOrd="0" presId="urn:microsoft.com/office/officeart/2011/layout/HexagonRadial#4"/>
    <dgm:cxn modelId="{A0BBE5B2-C0E1-4F0D-85F7-E3DE1FF62CF3}" type="presParOf" srcId="{4E97CBF6-D021-4664-A03C-4106AE924661}" destId="{76CCBEDD-122E-4172-91B8-CFD5B8455184}" srcOrd="3" destOrd="0" presId="urn:microsoft.com/office/officeart/2011/layout/HexagonRadial#4"/>
    <dgm:cxn modelId="{48EBCC32-7249-4A23-BF43-A185520F3821}" type="presParOf" srcId="{76CCBEDD-122E-4172-91B8-CFD5B8455184}" destId="{4D9F3E2D-368A-48B0-8370-1344BE1A9352}" srcOrd="0" destOrd="0" presId="urn:microsoft.com/office/officeart/2011/layout/HexagonRadial#4"/>
    <dgm:cxn modelId="{ABDE5834-3C1A-40D7-AD06-8C3081D0B342}" type="presParOf" srcId="{4E97CBF6-D021-4664-A03C-4106AE924661}" destId="{84035E75-44F5-4DF6-9E0E-CCCA8B93656E}" srcOrd="4" destOrd="0" presId="urn:microsoft.com/office/officeart/2011/layout/HexagonRadial#4"/>
    <dgm:cxn modelId="{05C2C29F-BB5D-4C69-8E1E-B4832421C018}" type="presParOf" srcId="{4E97CBF6-D021-4664-A03C-4106AE924661}" destId="{3CE90525-68F9-4B43-A242-C8845A59B269}" srcOrd="5" destOrd="0" presId="urn:microsoft.com/office/officeart/2011/layout/HexagonRadial#4"/>
    <dgm:cxn modelId="{5973C3CE-137E-4FBB-AF9A-E239106CF7C5}" type="presParOf" srcId="{3CE90525-68F9-4B43-A242-C8845A59B269}" destId="{50981622-894E-4213-A478-B0B88994E931}" srcOrd="0" destOrd="0" presId="urn:microsoft.com/office/officeart/2011/layout/HexagonRadial#4"/>
    <dgm:cxn modelId="{CF767842-1F44-4FF7-9042-184B9F2CBFAC}" type="presParOf" srcId="{4E97CBF6-D021-4664-A03C-4106AE924661}" destId="{A3F22F65-9D9D-46FC-8DA3-4610156A6B02}" srcOrd="6" destOrd="0" presId="urn:microsoft.com/office/officeart/2011/layout/HexagonRadial#4"/>
    <dgm:cxn modelId="{64E6F160-7113-43E9-B916-AC010CA0B685}" type="presParOf" srcId="{4E97CBF6-D021-4664-A03C-4106AE924661}" destId="{E7C04620-3930-4C9F-85C8-7F25EC125F1E}" srcOrd="7" destOrd="0" presId="urn:microsoft.com/office/officeart/2011/layout/HexagonRadial#4"/>
    <dgm:cxn modelId="{61A4155C-39BB-47BD-8DC0-F2688D08D367}" type="presParOf" srcId="{E7C04620-3930-4C9F-85C8-7F25EC125F1E}" destId="{B041C1FF-DF75-49EE-AC92-941929ED55BC}" srcOrd="0" destOrd="0" presId="urn:microsoft.com/office/officeart/2011/layout/HexagonRadial#4"/>
    <dgm:cxn modelId="{D9CD8641-9A26-4F09-8AFB-1AF20F1C8A5A}" type="presParOf" srcId="{4E97CBF6-D021-4664-A03C-4106AE924661}" destId="{4A0DE4AB-200D-4C33-A54C-C2300F869866}" srcOrd="8" destOrd="0" presId="urn:microsoft.com/office/officeart/2011/layout/HexagonRadial#4"/>
    <dgm:cxn modelId="{D9F58B09-9FE5-4D71-B4D7-B6C26C7CB834}" type="presParOf" srcId="{4E97CBF6-D021-4664-A03C-4106AE924661}" destId="{67C3CE4D-D223-4AAF-9A43-1B52E3135FFD}" srcOrd="9" destOrd="0" presId="urn:microsoft.com/office/officeart/2011/layout/HexagonRadial#4"/>
    <dgm:cxn modelId="{DB243606-219E-4ADF-9AB7-80876D98AFE7}" type="presParOf" srcId="{67C3CE4D-D223-4AAF-9A43-1B52E3135FFD}" destId="{CBB70CED-DB0C-4753-9620-BEBF63C63B67}" srcOrd="0" destOrd="0" presId="urn:microsoft.com/office/officeart/2011/layout/HexagonRadial#4"/>
    <dgm:cxn modelId="{BC653259-ACAD-4738-AB37-296EB05D4645}" type="presParOf" srcId="{4E97CBF6-D021-4664-A03C-4106AE924661}" destId="{2C8457D5-7AB3-4D84-9671-460EA4F8DB11}" srcOrd="10" destOrd="0" presId="urn:microsoft.com/office/officeart/2011/layout/HexagonRadial#4"/>
    <dgm:cxn modelId="{AEB26C86-2298-4103-8E97-A1377DA0E5CE}" type="presParOf" srcId="{4E97CBF6-D021-4664-A03C-4106AE924661}" destId="{40C082AE-18E3-4DF2-887B-4F8E79B82560}" srcOrd="11" destOrd="0" presId="urn:microsoft.com/office/officeart/2011/layout/HexagonRadial#4"/>
    <dgm:cxn modelId="{6BD4F277-4864-4DD2-A6B6-1A873ED01676}" type="presParOf" srcId="{40C082AE-18E3-4DF2-887B-4F8E79B82560}" destId="{F7339D15-1959-4BFF-8423-BE443261E755}" srcOrd="0" destOrd="0" presId="urn:microsoft.com/office/officeart/2011/layout/HexagonRadial#4"/>
    <dgm:cxn modelId="{F383AE51-EBF8-4FF5-A92D-1F67C6307E5C}" type="presParOf" srcId="{4E97CBF6-D021-4664-A03C-4106AE924661}" destId="{75A5BB50-5E7A-4277-8A51-73AD55179DC4}" srcOrd="12" destOrd="0" presId="urn:microsoft.com/office/officeart/2011/layout/HexagonRadial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D38B-0DB9-4213-81C4-A13688CC6B89}">
      <dsp:nvSpPr>
        <dsp:cNvPr id="0" name=""/>
        <dsp:cNvSpPr/>
      </dsp:nvSpPr>
      <dsp:spPr>
        <a:xfrm>
          <a:off x="5172799" y="1963002"/>
          <a:ext cx="152769" cy="152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C8AE4-8A8D-424C-B246-A1CA001DAA1D}">
      <dsp:nvSpPr>
        <dsp:cNvPr id="0" name=""/>
        <dsp:cNvSpPr/>
      </dsp:nvSpPr>
      <dsp:spPr>
        <a:xfrm>
          <a:off x="4892811" y="1963002"/>
          <a:ext cx="152769" cy="152766"/>
        </a:xfrm>
        <a:prstGeom prst="ellipse">
          <a:avLst/>
        </a:prstGeom>
        <a:solidFill>
          <a:schemeClr val="accent2">
            <a:hueOff val="-44102"/>
            <a:satOff val="-2543"/>
            <a:lumOff val="261"/>
            <a:alphaOff val="0"/>
          </a:schemeClr>
        </a:solidFill>
        <a:ln w="12700" cap="flat" cmpd="sng" algn="ctr">
          <a:solidFill>
            <a:schemeClr val="accent2">
              <a:hueOff val="-44102"/>
              <a:satOff val="-2543"/>
              <a:lumOff val="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9EB1-7941-4A2F-97ED-377BCED8FC5E}">
      <dsp:nvSpPr>
        <dsp:cNvPr id="0" name=""/>
        <dsp:cNvSpPr/>
      </dsp:nvSpPr>
      <dsp:spPr>
        <a:xfrm>
          <a:off x="4612823" y="1963002"/>
          <a:ext cx="152769" cy="152766"/>
        </a:xfrm>
        <a:prstGeom prst="ellipse">
          <a:avLst/>
        </a:prstGeom>
        <a:solidFill>
          <a:schemeClr val="accent2">
            <a:hueOff val="-88204"/>
            <a:satOff val="-5087"/>
            <a:lumOff val="523"/>
            <a:alphaOff val="0"/>
          </a:schemeClr>
        </a:solidFill>
        <a:ln w="12700" cap="flat" cmpd="sng" algn="ctr">
          <a:solidFill>
            <a:schemeClr val="accent2">
              <a:hueOff val="-88204"/>
              <a:satOff val="-5087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F1158-CEDA-48B6-AD6C-0AC485CA09EF}">
      <dsp:nvSpPr>
        <dsp:cNvPr id="0" name=""/>
        <dsp:cNvSpPr/>
      </dsp:nvSpPr>
      <dsp:spPr>
        <a:xfrm>
          <a:off x="4333367" y="1963002"/>
          <a:ext cx="152769" cy="152766"/>
        </a:xfrm>
        <a:prstGeom prst="ellipse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accent2">
              <a:hueOff val="-132306"/>
              <a:satOff val="-76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6CE91-47C7-4562-9C7D-4B5536397AD5}">
      <dsp:nvSpPr>
        <dsp:cNvPr id="0" name=""/>
        <dsp:cNvSpPr/>
      </dsp:nvSpPr>
      <dsp:spPr>
        <a:xfrm>
          <a:off x="4053379" y="1963002"/>
          <a:ext cx="152769" cy="152766"/>
        </a:xfrm>
        <a:prstGeom prst="ellipse">
          <a:avLst/>
        </a:prstGeom>
        <a:solidFill>
          <a:schemeClr val="accent2">
            <a:hueOff val="-176408"/>
            <a:satOff val="-10173"/>
            <a:lumOff val="1046"/>
            <a:alphaOff val="0"/>
          </a:schemeClr>
        </a:solidFill>
        <a:ln w="12700" cap="flat" cmpd="sng" algn="ctr">
          <a:solidFill>
            <a:schemeClr val="accent2">
              <a:hueOff val="-176408"/>
              <a:satOff val="-10173"/>
              <a:lumOff val="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3F92F-A361-4EE9-8B20-FE8B665C0746}">
      <dsp:nvSpPr>
        <dsp:cNvPr id="0" name=""/>
        <dsp:cNvSpPr/>
      </dsp:nvSpPr>
      <dsp:spPr>
        <a:xfrm>
          <a:off x="3620622" y="1886619"/>
          <a:ext cx="305538" cy="305784"/>
        </a:xfrm>
        <a:prstGeom prst="ellipse">
          <a:avLst/>
        </a:prstGeom>
        <a:solidFill>
          <a:schemeClr val="accent2">
            <a:hueOff val="-220510"/>
            <a:satOff val="-12716"/>
            <a:lumOff val="1307"/>
            <a:alphaOff val="0"/>
          </a:schemeClr>
        </a:solidFill>
        <a:ln w="12700" cap="flat" cmpd="sng" algn="ctr">
          <a:solidFill>
            <a:schemeClr val="accent2">
              <a:hueOff val="-220510"/>
              <a:satOff val="-12716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134EC-31BE-4BB1-B377-11D57EE05786}">
      <dsp:nvSpPr>
        <dsp:cNvPr id="0" name=""/>
        <dsp:cNvSpPr/>
      </dsp:nvSpPr>
      <dsp:spPr>
        <a:xfrm>
          <a:off x="4923684" y="1647418"/>
          <a:ext cx="152769" cy="152766"/>
        </a:xfrm>
        <a:prstGeom prst="ellipse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accent2">
              <a:hueOff val="-264611"/>
              <a:satOff val="-15260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55B8-3867-4B4E-9C9E-D75C196FAA1D}">
      <dsp:nvSpPr>
        <dsp:cNvPr id="0" name=""/>
        <dsp:cNvSpPr/>
      </dsp:nvSpPr>
      <dsp:spPr>
        <a:xfrm>
          <a:off x="4923684" y="2280847"/>
          <a:ext cx="152769" cy="152766"/>
        </a:xfrm>
        <a:prstGeom prst="ellipse">
          <a:avLst/>
        </a:prstGeom>
        <a:solidFill>
          <a:schemeClr val="accent2">
            <a:hueOff val="-308713"/>
            <a:satOff val="-17803"/>
            <a:lumOff val="1830"/>
            <a:alphaOff val="0"/>
          </a:schemeClr>
        </a:solidFill>
        <a:ln w="12700" cap="flat" cmpd="sng" algn="ctr">
          <a:solidFill>
            <a:schemeClr val="accent2">
              <a:hueOff val="-308713"/>
              <a:satOff val="-17803"/>
              <a:lumOff val="18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AC8D1-A97A-4B84-9918-AA43A7772D90}">
      <dsp:nvSpPr>
        <dsp:cNvPr id="0" name=""/>
        <dsp:cNvSpPr/>
      </dsp:nvSpPr>
      <dsp:spPr>
        <a:xfrm>
          <a:off x="5059952" y="1784607"/>
          <a:ext cx="152769" cy="152766"/>
        </a:xfrm>
        <a:prstGeom prst="ellipse">
          <a:avLst/>
        </a:prstGeom>
        <a:solidFill>
          <a:schemeClr val="accent2">
            <a:hueOff val="-352815"/>
            <a:satOff val="-20346"/>
            <a:lumOff val="2092"/>
            <a:alphaOff val="0"/>
          </a:schemeClr>
        </a:solidFill>
        <a:ln w="12700" cap="flat" cmpd="sng" algn="ctr">
          <a:solidFill>
            <a:schemeClr val="accent2">
              <a:hueOff val="-352815"/>
              <a:satOff val="-20346"/>
              <a:lumOff val="2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DE58-1FF9-4F30-BB7F-A9AA178DDB7B}">
      <dsp:nvSpPr>
        <dsp:cNvPr id="0" name=""/>
        <dsp:cNvSpPr/>
      </dsp:nvSpPr>
      <dsp:spPr>
        <a:xfrm>
          <a:off x="5069001" y="2144412"/>
          <a:ext cx="152769" cy="152766"/>
        </a:xfrm>
        <a:prstGeom prst="ellipse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accent2">
              <a:hueOff val="-396917"/>
              <a:satOff val="-228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0F85-38C4-459F-A3CB-7F3E0A7933BF}">
      <dsp:nvSpPr>
        <dsp:cNvPr id="0" name=""/>
        <dsp:cNvSpPr/>
      </dsp:nvSpPr>
      <dsp:spPr>
        <a:xfrm>
          <a:off x="1722215" y="1266004"/>
          <a:ext cx="1996586" cy="1547014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ChiNAMOS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014608" y="1492559"/>
        <a:ext cx="1411800" cy="1093904"/>
      </dsp:txXfrm>
    </dsp:sp>
    <dsp:sp modelId="{72DFB930-80E8-4C1D-A513-F3DCB8A1C918}">
      <dsp:nvSpPr>
        <dsp:cNvPr id="0" name=""/>
        <dsp:cNvSpPr/>
      </dsp:nvSpPr>
      <dsp:spPr>
        <a:xfrm>
          <a:off x="1831573" y="1133840"/>
          <a:ext cx="305538" cy="305784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00463-9111-4D07-BF0A-333F9BC796DA}">
      <dsp:nvSpPr>
        <dsp:cNvPr id="0" name=""/>
        <dsp:cNvSpPr/>
      </dsp:nvSpPr>
      <dsp:spPr>
        <a:xfrm>
          <a:off x="1635687" y="972531"/>
          <a:ext cx="152769" cy="152766"/>
        </a:xfrm>
        <a:prstGeom prst="ellipse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accent2">
              <a:hueOff val="-529223"/>
              <a:satOff val="-30519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FBDD-C38D-4EF7-9C59-FCF70FF4A830}">
      <dsp:nvSpPr>
        <dsp:cNvPr id="0" name=""/>
        <dsp:cNvSpPr/>
      </dsp:nvSpPr>
      <dsp:spPr>
        <a:xfrm>
          <a:off x="1309389" y="972531"/>
          <a:ext cx="152769" cy="152766"/>
        </a:xfrm>
        <a:prstGeom prst="ellipse">
          <a:avLst/>
        </a:prstGeom>
        <a:solidFill>
          <a:schemeClr val="accent2">
            <a:hueOff val="-573325"/>
            <a:satOff val="-33063"/>
            <a:lumOff val="3399"/>
            <a:alphaOff val="0"/>
          </a:schemeClr>
        </a:solidFill>
        <a:ln w="12700" cap="flat" cmpd="sng" algn="ctr">
          <a:solidFill>
            <a:schemeClr val="accent2">
              <a:hueOff val="-573325"/>
              <a:satOff val="-33063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AC2B0-3433-43DF-958F-ED7F974A781C}">
      <dsp:nvSpPr>
        <dsp:cNvPr id="0" name=""/>
        <dsp:cNvSpPr/>
      </dsp:nvSpPr>
      <dsp:spPr>
        <a:xfrm>
          <a:off x="983092" y="972531"/>
          <a:ext cx="152769" cy="152766"/>
        </a:xfrm>
        <a:prstGeom prst="ellipse">
          <a:avLst/>
        </a:prstGeom>
        <a:solidFill>
          <a:schemeClr val="accent2">
            <a:hueOff val="-617427"/>
            <a:satOff val="-35606"/>
            <a:lumOff val="3660"/>
            <a:alphaOff val="0"/>
          </a:schemeClr>
        </a:solidFill>
        <a:ln w="12700" cap="flat" cmpd="sng" algn="ctr">
          <a:solidFill>
            <a:schemeClr val="accent2">
              <a:hueOff val="-617427"/>
              <a:satOff val="-35606"/>
              <a:lumOff val="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E1E8-35A7-4777-A42D-19A1B324DA49}">
      <dsp:nvSpPr>
        <dsp:cNvPr id="0" name=""/>
        <dsp:cNvSpPr/>
      </dsp:nvSpPr>
      <dsp:spPr>
        <a:xfrm>
          <a:off x="656794" y="972531"/>
          <a:ext cx="152769" cy="152766"/>
        </a:xfrm>
        <a:prstGeom prst="ellipse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accent2">
              <a:hueOff val="-661529"/>
              <a:satOff val="-38149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C47E7-CB74-4B15-8666-6F33383B3599}">
      <dsp:nvSpPr>
        <dsp:cNvPr id="0" name=""/>
        <dsp:cNvSpPr/>
      </dsp:nvSpPr>
      <dsp:spPr>
        <a:xfrm>
          <a:off x="329964" y="972531"/>
          <a:ext cx="152769" cy="152766"/>
        </a:xfrm>
        <a:prstGeom prst="ellipse">
          <a:avLst/>
        </a:prstGeom>
        <a:solidFill>
          <a:schemeClr val="accent2">
            <a:hueOff val="-705631"/>
            <a:satOff val="-40692"/>
            <a:lumOff val="4183"/>
            <a:alphaOff val="0"/>
          </a:schemeClr>
        </a:solidFill>
        <a:ln w="12700" cap="flat" cmpd="sng" algn="ctr">
          <a:solidFill>
            <a:schemeClr val="accent2">
              <a:hueOff val="-705631"/>
              <a:satOff val="-40692"/>
              <a:lumOff val="41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C9058-4683-4284-920E-17A127453E6C}">
      <dsp:nvSpPr>
        <dsp:cNvPr id="0" name=""/>
        <dsp:cNvSpPr/>
      </dsp:nvSpPr>
      <dsp:spPr>
        <a:xfrm>
          <a:off x="3666" y="972531"/>
          <a:ext cx="152769" cy="152766"/>
        </a:xfrm>
        <a:prstGeom prst="ellipse">
          <a:avLst/>
        </a:prstGeom>
        <a:solidFill>
          <a:schemeClr val="accent2">
            <a:hueOff val="-749732"/>
            <a:satOff val="-43236"/>
            <a:lumOff val="4445"/>
            <a:alphaOff val="0"/>
          </a:schemeClr>
        </a:solidFill>
        <a:ln w="12700" cap="flat" cmpd="sng" algn="ctr">
          <a:solidFill>
            <a:schemeClr val="accent2">
              <a:hueOff val="-749732"/>
              <a:satOff val="-43236"/>
              <a:lumOff val="4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826D-21A6-4B4B-A662-2977EB90ABEC}">
      <dsp:nvSpPr>
        <dsp:cNvPr id="0" name=""/>
        <dsp:cNvSpPr/>
      </dsp:nvSpPr>
      <dsp:spPr>
        <a:xfrm>
          <a:off x="2601" y="578302"/>
          <a:ext cx="1790646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NWPs based</a:t>
          </a:r>
          <a:endParaRPr lang="en-US" sz="2000" kern="1200" dirty="0"/>
        </a:p>
      </dsp:txBody>
      <dsp:txXfrm>
        <a:off x="2601" y="578302"/>
        <a:ext cx="1790646" cy="392972"/>
      </dsp:txXfrm>
    </dsp:sp>
    <dsp:sp modelId="{B2CD6F8C-69D3-451D-9088-A14DA1818439}">
      <dsp:nvSpPr>
        <dsp:cNvPr id="0" name=""/>
        <dsp:cNvSpPr/>
      </dsp:nvSpPr>
      <dsp:spPr>
        <a:xfrm>
          <a:off x="1514324" y="1886619"/>
          <a:ext cx="305538" cy="305784"/>
        </a:xfrm>
        <a:prstGeom prst="ellipse">
          <a:avLst/>
        </a:prstGeom>
        <a:solidFill>
          <a:schemeClr val="accent2">
            <a:hueOff val="-882038"/>
            <a:satOff val="-50865"/>
            <a:lumOff val="5229"/>
            <a:alphaOff val="0"/>
          </a:schemeClr>
        </a:solidFill>
        <a:ln w="12700" cap="flat" cmpd="sng" algn="ctr">
          <a:solidFill>
            <a:schemeClr val="accent2">
              <a:hueOff val="-882038"/>
              <a:satOff val="-50865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7955-A7E8-449D-AAAE-DD03436F963A}">
      <dsp:nvSpPr>
        <dsp:cNvPr id="0" name=""/>
        <dsp:cNvSpPr/>
      </dsp:nvSpPr>
      <dsp:spPr>
        <a:xfrm>
          <a:off x="1211979" y="1963002"/>
          <a:ext cx="152769" cy="152766"/>
        </a:xfrm>
        <a:prstGeom prst="ellipse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accent2">
              <a:hueOff val="-926140"/>
              <a:satOff val="-53409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A79E9-5D25-44A1-9400-BEF4A91344A9}">
      <dsp:nvSpPr>
        <dsp:cNvPr id="0" name=""/>
        <dsp:cNvSpPr/>
      </dsp:nvSpPr>
      <dsp:spPr>
        <a:xfrm>
          <a:off x="910167" y="1963002"/>
          <a:ext cx="152769" cy="15276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A3262-0557-47F2-90E4-94BA7A1011EB}">
      <dsp:nvSpPr>
        <dsp:cNvPr id="0" name=""/>
        <dsp:cNvSpPr/>
      </dsp:nvSpPr>
      <dsp:spPr>
        <a:xfrm>
          <a:off x="607822" y="1963002"/>
          <a:ext cx="152769" cy="152766"/>
        </a:xfrm>
        <a:prstGeom prst="ellipse">
          <a:avLst/>
        </a:prstGeom>
        <a:solidFill>
          <a:schemeClr val="accent2">
            <a:hueOff val="-1014344"/>
            <a:satOff val="-58495"/>
            <a:lumOff val="6013"/>
            <a:alphaOff val="0"/>
          </a:schemeClr>
        </a:solidFill>
        <a:ln w="12700" cap="flat" cmpd="sng" algn="ctr">
          <a:solidFill>
            <a:schemeClr val="accent2">
              <a:hueOff val="-1014344"/>
              <a:satOff val="-58495"/>
              <a:lumOff val="60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9085B-DC90-4785-B876-C5FEC7BF10BC}">
      <dsp:nvSpPr>
        <dsp:cNvPr id="0" name=""/>
        <dsp:cNvSpPr/>
      </dsp:nvSpPr>
      <dsp:spPr>
        <a:xfrm>
          <a:off x="306010" y="1963002"/>
          <a:ext cx="152769" cy="152766"/>
        </a:xfrm>
        <a:prstGeom prst="ellipse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accent2">
              <a:hueOff val="-1058446"/>
              <a:satOff val="-61039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CFAF5-5346-4322-9627-26FF89045432}">
      <dsp:nvSpPr>
        <dsp:cNvPr id="0" name=""/>
        <dsp:cNvSpPr/>
      </dsp:nvSpPr>
      <dsp:spPr>
        <a:xfrm>
          <a:off x="3666" y="1963002"/>
          <a:ext cx="152769" cy="152766"/>
        </a:xfrm>
        <a:prstGeom prst="ellipse">
          <a:avLst/>
        </a:prstGeom>
        <a:solidFill>
          <a:schemeClr val="accent2">
            <a:hueOff val="-1102548"/>
            <a:satOff val="-63582"/>
            <a:lumOff val="6536"/>
            <a:alphaOff val="0"/>
          </a:schemeClr>
        </a:solidFill>
        <a:ln w="12700" cap="flat" cmpd="sng" algn="ctr">
          <a:solidFill>
            <a:schemeClr val="accent2">
              <a:hueOff val="-1102548"/>
              <a:satOff val="-63582"/>
              <a:lumOff val="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6D175-D3F7-4C1C-9AB9-90775FE752AD}">
      <dsp:nvSpPr>
        <dsp:cNvPr id="0" name=""/>
        <dsp:cNvSpPr/>
      </dsp:nvSpPr>
      <dsp:spPr>
        <a:xfrm>
          <a:off x="2601" y="1572040"/>
          <a:ext cx="1354162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In-situ based</a:t>
          </a:r>
          <a:endParaRPr lang="en-US" sz="2000" kern="1200" dirty="0"/>
        </a:p>
      </dsp:txBody>
      <dsp:txXfrm>
        <a:off x="2601" y="1572040"/>
        <a:ext cx="1354162" cy="392972"/>
      </dsp:txXfrm>
    </dsp:sp>
    <dsp:sp modelId="{2C307981-C814-48EB-8344-C21E6708CADD}">
      <dsp:nvSpPr>
        <dsp:cNvPr id="0" name=""/>
        <dsp:cNvSpPr/>
      </dsp:nvSpPr>
      <dsp:spPr>
        <a:xfrm>
          <a:off x="1831573" y="2626834"/>
          <a:ext cx="305538" cy="305784"/>
        </a:xfrm>
        <a:prstGeom prst="ellipse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accent2">
              <a:hueOff val="-1190752"/>
              <a:satOff val="-68668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4F65A-DCB9-4840-AEEC-B09237698165}">
      <dsp:nvSpPr>
        <dsp:cNvPr id="0" name=""/>
        <dsp:cNvSpPr/>
      </dsp:nvSpPr>
      <dsp:spPr>
        <a:xfrm>
          <a:off x="1635687" y="2938146"/>
          <a:ext cx="152769" cy="152766"/>
        </a:xfrm>
        <a:prstGeom prst="ellipse">
          <a:avLst/>
        </a:prstGeom>
        <a:solidFill>
          <a:schemeClr val="accent2">
            <a:hueOff val="-1234854"/>
            <a:satOff val="-71212"/>
            <a:lumOff val="7321"/>
            <a:alphaOff val="0"/>
          </a:schemeClr>
        </a:solidFill>
        <a:ln w="12700" cap="flat" cmpd="sng" algn="ctr">
          <a:solidFill>
            <a:schemeClr val="accent2">
              <a:hueOff val="-1234854"/>
              <a:satOff val="-71212"/>
              <a:lumOff val="7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25312-AB5B-4FB0-8973-DD90F66864C8}">
      <dsp:nvSpPr>
        <dsp:cNvPr id="0" name=""/>
        <dsp:cNvSpPr/>
      </dsp:nvSpPr>
      <dsp:spPr>
        <a:xfrm>
          <a:off x="1309389" y="2938146"/>
          <a:ext cx="152769" cy="152766"/>
        </a:xfrm>
        <a:prstGeom prst="ellipse">
          <a:avLst/>
        </a:prstGeom>
        <a:solidFill>
          <a:schemeClr val="accent2">
            <a:hueOff val="-1278955"/>
            <a:satOff val="-73755"/>
            <a:lumOff val="7582"/>
            <a:alphaOff val="0"/>
          </a:schemeClr>
        </a:solidFill>
        <a:ln w="12700" cap="flat" cmpd="sng" algn="ctr">
          <a:solidFill>
            <a:schemeClr val="accent2">
              <a:hueOff val="-1278955"/>
              <a:satOff val="-73755"/>
              <a:lumOff val="75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5AC3E-D401-4DDA-8A14-E17C924C5978}">
      <dsp:nvSpPr>
        <dsp:cNvPr id="0" name=""/>
        <dsp:cNvSpPr/>
      </dsp:nvSpPr>
      <dsp:spPr>
        <a:xfrm>
          <a:off x="983092" y="2938146"/>
          <a:ext cx="152769" cy="152766"/>
        </a:xfrm>
        <a:prstGeom prst="ellipse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accent2">
              <a:hueOff val="-1323057"/>
              <a:satOff val="-76298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4B970-58DE-49BC-9D40-F7DDDE4682DF}">
      <dsp:nvSpPr>
        <dsp:cNvPr id="0" name=""/>
        <dsp:cNvSpPr/>
      </dsp:nvSpPr>
      <dsp:spPr>
        <a:xfrm>
          <a:off x="656794" y="2938146"/>
          <a:ext cx="152769" cy="152766"/>
        </a:xfrm>
        <a:prstGeom prst="ellipse">
          <a:avLst/>
        </a:prstGeom>
        <a:solidFill>
          <a:schemeClr val="accent2">
            <a:hueOff val="-1367159"/>
            <a:satOff val="-78841"/>
            <a:lumOff val="8105"/>
            <a:alphaOff val="0"/>
          </a:schemeClr>
        </a:solidFill>
        <a:ln w="12700" cap="flat" cmpd="sng" algn="ctr">
          <a:solidFill>
            <a:schemeClr val="accent2">
              <a:hueOff val="-1367159"/>
              <a:satOff val="-78841"/>
              <a:lumOff val="8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48A22-134C-4A2D-9C0D-A2FEE1CB3C00}">
      <dsp:nvSpPr>
        <dsp:cNvPr id="0" name=""/>
        <dsp:cNvSpPr/>
      </dsp:nvSpPr>
      <dsp:spPr>
        <a:xfrm>
          <a:off x="329964" y="2938146"/>
          <a:ext cx="152769" cy="152766"/>
        </a:xfrm>
        <a:prstGeom prst="ellipse">
          <a:avLst/>
        </a:prstGeom>
        <a:solidFill>
          <a:schemeClr val="accent2">
            <a:hueOff val="-1411261"/>
            <a:satOff val="-81385"/>
            <a:lumOff val="8367"/>
            <a:alphaOff val="0"/>
          </a:schemeClr>
        </a:solidFill>
        <a:ln w="12700" cap="flat" cmpd="sng" algn="ctr">
          <a:solidFill>
            <a:schemeClr val="accent2">
              <a:hueOff val="-1411261"/>
              <a:satOff val="-81385"/>
              <a:lumOff val="83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580B6-3283-4593-9C45-FD13A67897E8}">
      <dsp:nvSpPr>
        <dsp:cNvPr id="0" name=""/>
        <dsp:cNvSpPr/>
      </dsp:nvSpPr>
      <dsp:spPr>
        <a:xfrm>
          <a:off x="3666" y="2938146"/>
          <a:ext cx="152769" cy="15276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BE8A7-AEF9-4570-8FD1-9777F0DADC28}">
      <dsp:nvSpPr>
        <dsp:cNvPr id="0" name=""/>
        <dsp:cNvSpPr/>
      </dsp:nvSpPr>
      <dsp:spPr>
        <a:xfrm>
          <a:off x="2601" y="2543666"/>
          <a:ext cx="1790646" cy="39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RS based</a:t>
          </a:r>
          <a:endParaRPr lang="en-US" sz="2000" kern="1200" dirty="0"/>
        </a:p>
      </dsp:txBody>
      <dsp:txXfrm>
        <a:off x="2601" y="2543666"/>
        <a:ext cx="1790646" cy="392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8028-22B3-4442-94DE-0ED973BCB535}">
      <dsp:nvSpPr>
        <dsp:cNvPr id="0" name=""/>
        <dsp:cNvSpPr/>
      </dsp:nvSpPr>
      <dsp:spPr>
        <a:xfrm>
          <a:off x="1220033" y="0"/>
          <a:ext cx="1374421" cy="137463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DAF0F-DA14-4690-9AFC-D6CC37535452}">
      <dsp:nvSpPr>
        <dsp:cNvPr id="0" name=""/>
        <dsp:cNvSpPr/>
      </dsp:nvSpPr>
      <dsp:spPr>
        <a:xfrm>
          <a:off x="1523825" y="496283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CAMS</a:t>
          </a:r>
          <a:endParaRPr lang="en-US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523825" y="496283"/>
        <a:ext cx="763739" cy="381778"/>
      </dsp:txXfrm>
    </dsp:sp>
    <dsp:sp modelId="{260E30EF-A92D-4F30-8BEA-25A334C79FF1}">
      <dsp:nvSpPr>
        <dsp:cNvPr id="0" name=""/>
        <dsp:cNvSpPr/>
      </dsp:nvSpPr>
      <dsp:spPr>
        <a:xfrm>
          <a:off x="838292" y="789827"/>
          <a:ext cx="1374421" cy="137463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E560C-6DD0-4429-9964-9989380A42CE}">
      <dsp:nvSpPr>
        <dsp:cNvPr id="0" name=""/>
        <dsp:cNvSpPr/>
      </dsp:nvSpPr>
      <dsp:spPr>
        <a:xfrm>
          <a:off x="1143633" y="1290679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CMA</a:t>
          </a:r>
          <a:endParaRPr lang="en-US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143633" y="1290679"/>
        <a:ext cx="763739" cy="381778"/>
      </dsp:txXfrm>
    </dsp:sp>
    <dsp:sp modelId="{79A595FB-292E-476F-A144-5B2B742DB0EF}">
      <dsp:nvSpPr>
        <dsp:cNvPr id="0" name=""/>
        <dsp:cNvSpPr/>
      </dsp:nvSpPr>
      <dsp:spPr>
        <a:xfrm>
          <a:off x="1317856" y="1674171"/>
          <a:ext cx="1180841" cy="118131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F0FCD-9649-4952-A47B-9C8E9417D175}">
      <dsp:nvSpPr>
        <dsp:cNvPr id="0" name=""/>
        <dsp:cNvSpPr/>
      </dsp:nvSpPr>
      <dsp:spPr>
        <a:xfrm>
          <a:off x="1525632" y="2086218"/>
          <a:ext cx="763739" cy="38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NUIST</a:t>
          </a:r>
          <a:endParaRPr lang="en-US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525632" y="2086218"/>
        <a:ext cx="763739" cy="381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70199-A6C5-44F7-A115-0CE61F686B71}">
      <dsp:nvSpPr>
        <dsp:cNvPr id="0" name=""/>
        <dsp:cNvSpPr/>
      </dsp:nvSpPr>
      <dsp:spPr>
        <a:xfrm>
          <a:off x="126581" y="1250802"/>
          <a:ext cx="1878790" cy="6191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rgbClr val="00B050"/>
              </a:solidFill>
              <a:effectLst/>
            </a:rPr>
            <a:t>Members</a:t>
          </a:r>
          <a:endParaRPr lang="en-US" sz="3200" b="1" i="1" kern="1200" dirty="0">
            <a:solidFill>
              <a:srgbClr val="00B050"/>
            </a:solidFill>
            <a:effectLst/>
          </a:endParaRPr>
        </a:p>
      </dsp:txBody>
      <dsp:txXfrm>
        <a:off x="126581" y="1250802"/>
        <a:ext cx="1878790" cy="619146"/>
      </dsp:txXfrm>
    </dsp:sp>
    <dsp:sp modelId="{7B13566B-574D-4232-A217-403B3A8B1FCA}">
      <dsp:nvSpPr>
        <dsp:cNvPr id="0" name=""/>
        <dsp:cNvSpPr/>
      </dsp:nvSpPr>
      <dsp:spPr>
        <a:xfrm>
          <a:off x="126581" y="2556370"/>
          <a:ext cx="1878790" cy="115997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26581" y="2556370"/>
        <a:ext cx="1878790" cy="1159979"/>
      </dsp:txXfrm>
    </dsp:sp>
    <dsp:sp modelId="{0BB7FBD4-ACF6-4AA6-9361-E31250ADDE17}">
      <dsp:nvSpPr>
        <dsp:cNvPr id="0" name=""/>
        <dsp:cNvSpPr/>
      </dsp:nvSpPr>
      <dsp:spPr>
        <a:xfrm>
          <a:off x="124447" y="1062496"/>
          <a:ext cx="149449" cy="1494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3D1C-C29B-417E-85BD-EE0A92DA2DB2}">
      <dsp:nvSpPr>
        <dsp:cNvPr id="0" name=""/>
        <dsp:cNvSpPr/>
      </dsp:nvSpPr>
      <dsp:spPr>
        <a:xfrm>
          <a:off x="229061" y="853267"/>
          <a:ext cx="149449" cy="149449"/>
        </a:xfrm>
        <a:prstGeom prst="ellipse">
          <a:avLst/>
        </a:prstGeom>
        <a:solidFill>
          <a:schemeClr val="accent5">
            <a:hueOff val="-408519"/>
            <a:satOff val="-568"/>
            <a:lumOff val="-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54DB-47D1-47B1-B9A7-A394380D4989}">
      <dsp:nvSpPr>
        <dsp:cNvPr id="0" name=""/>
        <dsp:cNvSpPr/>
      </dsp:nvSpPr>
      <dsp:spPr>
        <a:xfrm>
          <a:off x="480136" y="895113"/>
          <a:ext cx="234848" cy="234848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FFC4-A546-47AD-BB18-54AA8695F21A}">
      <dsp:nvSpPr>
        <dsp:cNvPr id="0" name=""/>
        <dsp:cNvSpPr/>
      </dsp:nvSpPr>
      <dsp:spPr>
        <a:xfrm>
          <a:off x="689365" y="664961"/>
          <a:ext cx="149449" cy="149449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7F52-AA12-42FF-BDF7-3554404CAD72}">
      <dsp:nvSpPr>
        <dsp:cNvPr id="0" name=""/>
        <dsp:cNvSpPr/>
      </dsp:nvSpPr>
      <dsp:spPr>
        <a:xfrm>
          <a:off x="961362" y="581269"/>
          <a:ext cx="149449" cy="149449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989E9-DF63-4854-83EC-5B016657E380}">
      <dsp:nvSpPr>
        <dsp:cNvPr id="0" name=""/>
        <dsp:cNvSpPr/>
      </dsp:nvSpPr>
      <dsp:spPr>
        <a:xfrm>
          <a:off x="1296129" y="727730"/>
          <a:ext cx="149449" cy="149449"/>
        </a:xfrm>
        <a:prstGeom prst="ellipse">
          <a:avLst/>
        </a:prstGeom>
        <a:solidFill>
          <a:schemeClr val="accent5">
            <a:hueOff val="-2042596"/>
            <a:satOff val="-2841"/>
            <a:lumOff val="-1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3AA2-03DB-462C-9140-EED43520AD26}">
      <dsp:nvSpPr>
        <dsp:cNvPr id="0" name=""/>
        <dsp:cNvSpPr/>
      </dsp:nvSpPr>
      <dsp:spPr>
        <a:xfrm>
          <a:off x="1505358" y="832344"/>
          <a:ext cx="234848" cy="23484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5859C-F53B-4088-BC6A-5E7ACAF3ABAC}">
      <dsp:nvSpPr>
        <dsp:cNvPr id="0" name=""/>
        <dsp:cNvSpPr/>
      </dsp:nvSpPr>
      <dsp:spPr>
        <a:xfrm>
          <a:off x="1798278" y="1062496"/>
          <a:ext cx="149449" cy="149449"/>
        </a:xfrm>
        <a:prstGeom prst="ellipse">
          <a:avLst/>
        </a:prstGeom>
        <a:solidFill>
          <a:schemeClr val="accent5">
            <a:hueOff val="-2859634"/>
            <a:satOff val="-3978"/>
            <a:lumOff val="-1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FA796-A892-4D3C-B606-6D6A64BF4595}">
      <dsp:nvSpPr>
        <dsp:cNvPr id="0" name=""/>
        <dsp:cNvSpPr/>
      </dsp:nvSpPr>
      <dsp:spPr>
        <a:xfrm>
          <a:off x="1923816" y="1292648"/>
          <a:ext cx="149449" cy="149449"/>
        </a:xfrm>
        <a:prstGeom prst="ellips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F9B10-BDD0-4818-9CCE-AFFFDF721594}">
      <dsp:nvSpPr>
        <dsp:cNvPr id="0" name=""/>
        <dsp:cNvSpPr/>
      </dsp:nvSpPr>
      <dsp:spPr>
        <a:xfrm>
          <a:off x="835825" y="853267"/>
          <a:ext cx="384298" cy="38429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3D6CA-60B1-4F35-87AF-14E5FDE91CA4}">
      <dsp:nvSpPr>
        <dsp:cNvPr id="0" name=""/>
        <dsp:cNvSpPr/>
      </dsp:nvSpPr>
      <dsp:spPr>
        <a:xfrm>
          <a:off x="19832" y="1648337"/>
          <a:ext cx="149449" cy="149449"/>
        </a:xfrm>
        <a:prstGeom prst="ellips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AFA57-E2F8-401E-8CC4-152DA1EB95EF}">
      <dsp:nvSpPr>
        <dsp:cNvPr id="0" name=""/>
        <dsp:cNvSpPr/>
      </dsp:nvSpPr>
      <dsp:spPr>
        <a:xfrm>
          <a:off x="145369" y="1836643"/>
          <a:ext cx="234848" cy="234848"/>
        </a:xfrm>
        <a:prstGeom prst="ellipse">
          <a:avLst/>
        </a:prstGeom>
        <a:solidFill>
          <a:schemeClr val="accent5">
            <a:hueOff val="-4493710"/>
            <a:satOff val="-6250"/>
            <a:lumOff val="-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83F3A-3B12-4200-8EEE-3C4FFDE47029}">
      <dsp:nvSpPr>
        <dsp:cNvPr id="0" name=""/>
        <dsp:cNvSpPr/>
      </dsp:nvSpPr>
      <dsp:spPr>
        <a:xfrm>
          <a:off x="459213" y="2004026"/>
          <a:ext cx="341598" cy="341598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72FC7-EC9D-489B-93D7-2FF4D54E8A93}">
      <dsp:nvSpPr>
        <dsp:cNvPr id="0" name=""/>
        <dsp:cNvSpPr/>
      </dsp:nvSpPr>
      <dsp:spPr>
        <a:xfrm>
          <a:off x="898594" y="2276024"/>
          <a:ext cx="149449" cy="149449"/>
        </a:xfrm>
        <a:prstGeom prst="ellipse">
          <a:avLst/>
        </a:prstGeom>
        <a:solidFill>
          <a:schemeClr val="accent5">
            <a:hueOff val="-5310748"/>
            <a:satOff val="-7387"/>
            <a:lumOff val="-2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BCFA-A01D-4AF6-982D-C9A8129F2E09}">
      <dsp:nvSpPr>
        <dsp:cNvPr id="0" name=""/>
        <dsp:cNvSpPr/>
      </dsp:nvSpPr>
      <dsp:spPr>
        <a:xfrm>
          <a:off x="982285" y="2004026"/>
          <a:ext cx="234848" cy="234848"/>
        </a:xfrm>
        <a:prstGeom prst="ellips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5143C-8D7C-4103-A0BF-A2E1FEB8A770}">
      <dsp:nvSpPr>
        <dsp:cNvPr id="0" name=""/>
        <dsp:cNvSpPr/>
      </dsp:nvSpPr>
      <dsp:spPr>
        <a:xfrm>
          <a:off x="1191514" y="2296947"/>
          <a:ext cx="149449" cy="149449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C0401-ED92-4375-86CB-7D75818D2435}">
      <dsp:nvSpPr>
        <dsp:cNvPr id="0" name=""/>
        <dsp:cNvSpPr/>
      </dsp:nvSpPr>
      <dsp:spPr>
        <a:xfrm>
          <a:off x="1379820" y="1962181"/>
          <a:ext cx="341598" cy="341598"/>
        </a:xfrm>
        <a:prstGeom prst="ellips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F19BD-B4DD-4A30-8F65-470E65D73528}">
      <dsp:nvSpPr>
        <dsp:cNvPr id="0" name=""/>
        <dsp:cNvSpPr/>
      </dsp:nvSpPr>
      <dsp:spPr>
        <a:xfrm>
          <a:off x="1840124" y="1878489"/>
          <a:ext cx="234848" cy="234848"/>
        </a:xfrm>
        <a:prstGeom prst="ellipse">
          <a:avLst/>
        </a:prstGeom>
        <a:solidFill>
          <a:schemeClr val="accent5">
            <a:hueOff val="-6944825"/>
            <a:satOff val="-9660"/>
            <a:lumOff val="-3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6AA12-198C-4BAF-8CF0-9BFFDC4A4DB7}">
      <dsp:nvSpPr>
        <dsp:cNvPr id="0" name=""/>
        <dsp:cNvSpPr/>
      </dsp:nvSpPr>
      <dsp:spPr>
        <a:xfrm>
          <a:off x="2074973" y="894765"/>
          <a:ext cx="689717" cy="1316746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76F52-072A-4C8E-AE8B-1A18365C65A3}">
      <dsp:nvSpPr>
        <dsp:cNvPr id="0" name=""/>
        <dsp:cNvSpPr/>
      </dsp:nvSpPr>
      <dsp:spPr>
        <a:xfrm>
          <a:off x="2639287" y="894765"/>
          <a:ext cx="689717" cy="1316746"/>
        </a:xfrm>
        <a:prstGeom prst="chevron">
          <a:avLst>
            <a:gd name="adj" fmla="val 623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08F31-1A73-40A3-A7F1-0614B0673C42}">
      <dsp:nvSpPr>
        <dsp:cNvPr id="0" name=""/>
        <dsp:cNvSpPr/>
      </dsp:nvSpPr>
      <dsp:spPr>
        <a:xfrm>
          <a:off x="2723185" y="110407"/>
          <a:ext cx="1887266" cy="65308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GAMOS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9569" y="206049"/>
        <a:ext cx="1334498" cy="461798"/>
      </dsp:txXfrm>
    </dsp:sp>
    <dsp:sp modelId="{D98CDA64-97D7-4A29-ACC5-AF3D46346590}">
      <dsp:nvSpPr>
        <dsp:cNvPr id="0" name=""/>
        <dsp:cNvSpPr/>
      </dsp:nvSpPr>
      <dsp:spPr>
        <a:xfrm>
          <a:off x="1974223" y="37143"/>
          <a:ext cx="1881048" cy="48548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/>
        </a:p>
      </dsp:txBody>
      <dsp:txXfrm>
        <a:off x="1974223" y="37143"/>
        <a:ext cx="1881048" cy="485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83D4-91E7-4E28-9490-97B3E8A06D82}">
      <dsp:nvSpPr>
        <dsp:cNvPr id="0" name=""/>
        <dsp:cNvSpPr/>
      </dsp:nvSpPr>
      <dsp:spPr>
        <a:xfrm>
          <a:off x="1613311" y="1332627"/>
          <a:ext cx="48725" cy="487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5412-7E2C-4459-B4E7-5408D1BFE28A}">
      <dsp:nvSpPr>
        <dsp:cNvPr id="0" name=""/>
        <dsp:cNvSpPr/>
      </dsp:nvSpPr>
      <dsp:spPr>
        <a:xfrm>
          <a:off x="1521464" y="1376841"/>
          <a:ext cx="48725" cy="48725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920E-41B9-4FA7-94F2-C5425DA0E370}">
      <dsp:nvSpPr>
        <dsp:cNvPr id="0" name=""/>
        <dsp:cNvSpPr/>
      </dsp:nvSpPr>
      <dsp:spPr>
        <a:xfrm>
          <a:off x="1425232" y="1411765"/>
          <a:ext cx="48725" cy="48725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4BF37-43B9-40DE-8276-031E448DF8C5}">
      <dsp:nvSpPr>
        <dsp:cNvPr id="0" name=""/>
        <dsp:cNvSpPr/>
      </dsp:nvSpPr>
      <dsp:spPr>
        <a:xfrm>
          <a:off x="2054274" y="820807"/>
          <a:ext cx="48725" cy="48725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377C4-548A-49BE-96D3-4889B8D45E22}">
      <dsp:nvSpPr>
        <dsp:cNvPr id="0" name=""/>
        <dsp:cNvSpPr/>
      </dsp:nvSpPr>
      <dsp:spPr>
        <a:xfrm>
          <a:off x="2017243" y="910784"/>
          <a:ext cx="48725" cy="48725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55C5D-7281-442F-A80C-9ECCCB9029C4}">
      <dsp:nvSpPr>
        <dsp:cNvPr id="0" name=""/>
        <dsp:cNvSpPr/>
      </dsp:nvSpPr>
      <dsp:spPr>
        <a:xfrm>
          <a:off x="1990932" y="143485"/>
          <a:ext cx="48725" cy="48725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CED0-47FC-487A-B03B-26F1FE8B05A6}">
      <dsp:nvSpPr>
        <dsp:cNvPr id="0" name=""/>
        <dsp:cNvSpPr/>
      </dsp:nvSpPr>
      <dsp:spPr>
        <a:xfrm>
          <a:off x="2058660" y="100475"/>
          <a:ext cx="48725" cy="48725"/>
        </a:xfrm>
        <a:prstGeom prst="ellipse">
          <a:avLst/>
        </a:prstGeom>
        <a:solidFill>
          <a:schemeClr val="accent5">
            <a:hueOff val="-4010915"/>
            <a:satOff val="-5579"/>
            <a:lumOff val="-2139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F3C8B-A4DB-452F-93F9-E647DC0FA41D}">
      <dsp:nvSpPr>
        <dsp:cNvPr id="0" name=""/>
        <dsp:cNvSpPr/>
      </dsp:nvSpPr>
      <dsp:spPr>
        <a:xfrm>
          <a:off x="2126388" y="57465"/>
          <a:ext cx="48725" cy="48725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E3457-CCCA-4A26-B022-1E3D36F342C2}">
      <dsp:nvSpPr>
        <dsp:cNvPr id="0" name=""/>
        <dsp:cNvSpPr/>
      </dsp:nvSpPr>
      <dsp:spPr>
        <a:xfrm>
          <a:off x="2194116" y="100475"/>
          <a:ext cx="48725" cy="48725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46509-115A-4DA6-A0A5-52E941697CD5}">
      <dsp:nvSpPr>
        <dsp:cNvPr id="0" name=""/>
        <dsp:cNvSpPr/>
      </dsp:nvSpPr>
      <dsp:spPr>
        <a:xfrm>
          <a:off x="2261844" y="143485"/>
          <a:ext cx="48725" cy="48725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F1175-A435-447F-B0C5-DFBF69931DEB}">
      <dsp:nvSpPr>
        <dsp:cNvPr id="0" name=""/>
        <dsp:cNvSpPr/>
      </dsp:nvSpPr>
      <dsp:spPr>
        <a:xfrm>
          <a:off x="2126388" y="148130"/>
          <a:ext cx="48725" cy="48725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EE138-6E6A-44D6-A71B-B6BA70CE9079}">
      <dsp:nvSpPr>
        <dsp:cNvPr id="0" name=""/>
        <dsp:cNvSpPr/>
      </dsp:nvSpPr>
      <dsp:spPr>
        <a:xfrm>
          <a:off x="2126388" y="238967"/>
          <a:ext cx="48725" cy="4872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F98DE-9E85-42FF-BA2D-423B482B7F77}">
      <dsp:nvSpPr>
        <dsp:cNvPr id="0" name=""/>
        <dsp:cNvSpPr/>
      </dsp:nvSpPr>
      <dsp:spPr>
        <a:xfrm>
          <a:off x="1187696" y="1515438"/>
          <a:ext cx="1051002" cy="2818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GEOGLAM</a:t>
          </a:r>
          <a:endParaRPr lang="en-US" sz="1200" b="1" kern="1200" dirty="0"/>
        </a:p>
      </dsp:txBody>
      <dsp:txXfrm>
        <a:off x="1201452" y="1529194"/>
        <a:ext cx="1023490" cy="254289"/>
      </dsp:txXfrm>
    </dsp:sp>
    <dsp:sp modelId="{538F2DFC-C83E-40DB-A399-C06E013759F1}">
      <dsp:nvSpPr>
        <dsp:cNvPr id="0" name=""/>
        <dsp:cNvSpPr/>
      </dsp:nvSpPr>
      <dsp:spPr>
        <a:xfrm>
          <a:off x="896320" y="1239142"/>
          <a:ext cx="487252" cy="48721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BAE6C-41AD-4FD2-889D-3F7D54ED5737}">
      <dsp:nvSpPr>
        <dsp:cNvPr id="0" name=""/>
        <dsp:cNvSpPr/>
      </dsp:nvSpPr>
      <dsp:spPr>
        <a:xfrm>
          <a:off x="1863759" y="1149509"/>
          <a:ext cx="1051002" cy="28180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JECAM</a:t>
          </a:r>
          <a:endParaRPr lang="en-US" sz="1200" kern="1200" dirty="0"/>
        </a:p>
      </dsp:txBody>
      <dsp:txXfrm>
        <a:off x="1877515" y="1163265"/>
        <a:ext cx="1023490" cy="254289"/>
      </dsp:txXfrm>
    </dsp:sp>
    <dsp:sp modelId="{57DB93C2-A293-424A-885B-0E0A6FB1600B}">
      <dsp:nvSpPr>
        <dsp:cNvPr id="0" name=""/>
        <dsp:cNvSpPr/>
      </dsp:nvSpPr>
      <dsp:spPr>
        <a:xfrm>
          <a:off x="1572382" y="873212"/>
          <a:ext cx="487252" cy="487217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7130-A42C-4EFE-8731-CFFB4C21555B}">
      <dsp:nvSpPr>
        <dsp:cNvPr id="0" name=""/>
        <dsp:cNvSpPr/>
      </dsp:nvSpPr>
      <dsp:spPr>
        <a:xfrm>
          <a:off x="2174138" y="594507"/>
          <a:ext cx="1051002" cy="28180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62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Crop Watch</a:t>
          </a:r>
          <a:endParaRPr lang="en-US" sz="1200" kern="1200" dirty="0"/>
        </a:p>
      </dsp:txBody>
      <dsp:txXfrm>
        <a:off x="2187894" y="608263"/>
        <a:ext cx="1023490" cy="254289"/>
      </dsp:txXfrm>
    </dsp:sp>
    <dsp:sp modelId="{F3150B37-7173-49A6-9C56-B21F32D0EC58}">
      <dsp:nvSpPr>
        <dsp:cNvPr id="0" name=""/>
        <dsp:cNvSpPr/>
      </dsp:nvSpPr>
      <dsp:spPr>
        <a:xfrm>
          <a:off x="1882762" y="318211"/>
          <a:ext cx="487252" cy="487217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67AE-A6F9-4E3C-843F-3EF21FEC86CB}">
      <dsp:nvSpPr>
        <dsp:cNvPr id="0" name=""/>
        <dsp:cNvSpPr/>
      </dsp:nvSpPr>
      <dsp:spPr>
        <a:xfrm>
          <a:off x="0" y="0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Downscaling</a:t>
          </a:r>
          <a:endParaRPr lang="en-US" sz="1600" kern="1200" dirty="0"/>
        </a:p>
      </dsp:txBody>
      <dsp:txXfrm>
        <a:off x="8902" y="8902"/>
        <a:ext cx="1303307" cy="286117"/>
      </dsp:txXfrm>
    </dsp:sp>
    <dsp:sp modelId="{4F621B29-B3C6-4DF2-A467-652E88DD7AC4}">
      <dsp:nvSpPr>
        <dsp:cNvPr id="0" name=""/>
        <dsp:cNvSpPr/>
      </dsp:nvSpPr>
      <dsp:spPr>
        <a:xfrm>
          <a:off x="143934" y="354575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AgModels</a:t>
          </a:r>
          <a:endParaRPr lang="en-US" sz="1600" kern="1200" dirty="0"/>
        </a:p>
      </dsp:txBody>
      <dsp:txXfrm>
        <a:off x="152836" y="363477"/>
        <a:ext cx="1271975" cy="286117"/>
      </dsp:txXfrm>
    </dsp:sp>
    <dsp:sp modelId="{5CD4465F-451C-469F-9656-F19187E8C889}">
      <dsp:nvSpPr>
        <dsp:cNvPr id="0" name=""/>
        <dsp:cNvSpPr/>
      </dsp:nvSpPr>
      <dsp:spPr>
        <a:xfrm>
          <a:off x="287869" y="709150"/>
          <a:ext cx="1631263" cy="30392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ICT platform</a:t>
          </a:r>
          <a:endParaRPr lang="en-US" sz="1600" kern="1200" dirty="0"/>
        </a:p>
      </dsp:txBody>
      <dsp:txXfrm>
        <a:off x="296771" y="718052"/>
        <a:ext cx="1271975" cy="286117"/>
      </dsp:txXfrm>
    </dsp:sp>
    <dsp:sp modelId="{C2D853C8-1B6F-457C-B2F8-40CF901BC80D}">
      <dsp:nvSpPr>
        <dsp:cNvPr id="0" name=""/>
        <dsp:cNvSpPr/>
      </dsp:nvSpPr>
      <dsp:spPr>
        <a:xfrm>
          <a:off x="1433714" y="230473"/>
          <a:ext cx="197549" cy="197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78163" y="230473"/>
        <a:ext cx="108651" cy="148656"/>
      </dsp:txXfrm>
    </dsp:sp>
    <dsp:sp modelId="{E728B2F0-5B26-41DA-B55F-DC432ACF4311}">
      <dsp:nvSpPr>
        <dsp:cNvPr id="0" name=""/>
        <dsp:cNvSpPr/>
      </dsp:nvSpPr>
      <dsp:spPr>
        <a:xfrm>
          <a:off x="1577648" y="583022"/>
          <a:ext cx="197549" cy="1975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22097" y="583022"/>
        <a:ext cx="108651" cy="148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F63BA-04D2-46E6-B4E8-E79ECEAC0A96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22D10-F251-434F-BBBC-2ABA3230545A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ACB4F-348D-4862-9466-1BEEC877E424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EDE52C-B35E-4A8B-9651-4A39718AB7DA}">
      <dsp:nvSpPr>
        <dsp:cNvPr id="0" name=""/>
        <dsp:cNvSpPr/>
      </dsp:nvSpPr>
      <dsp:spPr>
        <a:xfrm>
          <a:off x="296651" y="191448"/>
          <a:ext cx="1279919" cy="1279919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44637-C4ED-4530-B684-49C7ED9E2DED}">
      <dsp:nvSpPr>
        <dsp:cNvPr id="0" name=""/>
        <dsp:cNvSpPr/>
      </dsp:nvSpPr>
      <dsp:spPr>
        <a:xfrm>
          <a:off x="642091" y="536887"/>
          <a:ext cx="589040" cy="589040"/>
        </a:xfrm>
        <a:prstGeom prst="ellipse">
          <a:avLst/>
        </a:prstGeom>
        <a:gradFill rotWithShape="0">
          <a:gsLst>
            <a:gs pos="0">
              <a:srgbClr val="000000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0000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0000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ko-KR" sz="900" b="1" kern="12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GAMOS</a:t>
          </a:r>
          <a:endParaRPr lang="ko-KR" altLang="en-US" sz="9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28354" y="623150"/>
        <a:ext cx="416514" cy="416514"/>
      </dsp:txXfrm>
    </dsp:sp>
    <dsp:sp modelId="{73517914-798E-477C-AD5E-9885ACBA1012}">
      <dsp:nvSpPr>
        <dsp:cNvPr id="0" name=""/>
        <dsp:cNvSpPr/>
      </dsp:nvSpPr>
      <dsp:spPr>
        <a:xfrm>
          <a:off x="730447" y="127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2E2A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2E2A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" kern="12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GDEWS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90831" y="60511"/>
        <a:ext cx="291560" cy="291560"/>
      </dsp:txXfrm>
    </dsp:sp>
    <dsp:sp modelId="{5C721657-984B-410F-BC68-679C30DC56F8}">
      <dsp:nvSpPr>
        <dsp:cNvPr id="0" name=""/>
        <dsp:cNvSpPr/>
      </dsp:nvSpPr>
      <dsp:spPr>
        <a:xfrm>
          <a:off x="1355562" y="625243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2400000"/>
                <a:satOff val="-9707"/>
                <a:lumOff val="-10850"/>
                <a:alphaOff val="0"/>
                <a:shade val="51000"/>
                <a:satMod val="130000"/>
              </a:srgbClr>
            </a:gs>
            <a:gs pos="80000">
              <a:srgbClr val="E2E2AA">
                <a:hueOff val="2400000"/>
                <a:satOff val="-9707"/>
                <a:lumOff val="-10850"/>
                <a:alphaOff val="0"/>
                <a:shade val="93000"/>
                <a:satMod val="130000"/>
              </a:srgbClr>
            </a:gs>
            <a:gs pos="100000">
              <a:srgbClr val="E2E2AA">
                <a:hueOff val="2400000"/>
                <a:satOff val="-9707"/>
                <a:lumOff val="-10850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" kern="12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GLUMS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1415946" y="685627"/>
        <a:ext cx="291560" cy="291560"/>
      </dsp:txXfrm>
    </dsp:sp>
    <dsp:sp modelId="{41FD4D18-32ED-49D1-A973-5BCA3266552A}">
      <dsp:nvSpPr>
        <dsp:cNvPr id="0" name=""/>
        <dsp:cNvSpPr/>
      </dsp:nvSpPr>
      <dsp:spPr>
        <a:xfrm>
          <a:off x="730447" y="1250359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4800000"/>
                <a:satOff val="-19415"/>
                <a:lumOff val="-21699"/>
                <a:alphaOff val="0"/>
                <a:shade val="51000"/>
                <a:satMod val="130000"/>
              </a:srgbClr>
            </a:gs>
            <a:gs pos="80000">
              <a:srgbClr val="E2E2AA">
                <a:hueOff val="4800000"/>
                <a:satOff val="-19415"/>
                <a:lumOff val="-21699"/>
                <a:alphaOff val="0"/>
                <a:shade val="93000"/>
                <a:satMod val="130000"/>
              </a:srgbClr>
            </a:gs>
            <a:gs pos="100000">
              <a:srgbClr val="E2E2AA">
                <a:hueOff val="4800000"/>
                <a:satOff val="-19415"/>
                <a:lumOff val="-2169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" kern="1200" dirty="0" smtClean="0">
              <a:solidFill>
                <a:srgbClr val="FFFFFF"/>
              </a:solidFill>
              <a:latin typeface="+mn-lt"/>
              <a:ea typeface="Arial Unicode MS" pitchFamily="50" charset="-127"/>
              <a:cs typeface="+mn-cs"/>
            </a:rPr>
            <a:t>GWHAS</a:t>
          </a:r>
          <a:endParaRPr lang="ko-KR" altLang="en-US" sz="600" kern="1200" dirty="0">
            <a:solidFill>
              <a:srgbClr val="FFFFFF"/>
            </a:solidFill>
            <a:latin typeface="+mn-lt"/>
            <a:ea typeface="Arial Unicode MS" pitchFamily="50" charset="-127"/>
            <a:cs typeface="+mn-cs"/>
          </a:endParaRPr>
        </a:p>
      </dsp:txBody>
      <dsp:txXfrm>
        <a:off x="790831" y="1310743"/>
        <a:ext cx="291560" cy="291560"/>
      </dsp:txXfrm>
    </dsp:sp>
    <dsp:sp modelId="{106B0E2B-8483-4ADB-9429-900B2C24CD58}">
      <dsp:nvSpPr>
        <dsp:cNvPr id="0" name=""/>
        <dsp:cNvSpPr/>
      </dsp:nvSpPr>
      <dsp:spPr>
        <a:xfrm>
          <a:off x="105331" y="625243"/>
          <a:ext cx="412328" cy="412328"/>
        </a:xfrm>
        <a:prstGeom prst="ellipse">
          <a:avLst/>
        </a:prstGeom>
        <a:gradFill rotWithShape="0">
          <a:gsLst>
            <a:gs pos="0">
              <a:srgbClr val="E2E2AA">
                <a:hueOff val="7200000"/>
                <a:satOff val="-29122"/>
                <a:lumOff val="-32549"/>
                <a:alphaOff val="0"/>
                <a:shade val="51000"/>
                <a:satMod val="130000"/>
              </a:srgbClr>
            </a:gs>
            <a:gs pos="80000">
              <a:srgbClr val="E2E2AA">
                <a:hueOff val="7200000"/>
                <a:satOff val="-29122"/>
                <a:lumOff val="-32549"/>
                <a:alphaOff val="0"/>
                <a:shade val="93000"/>
                <a:satMod val="130000"/>
              </a:srgbClr>
            </a:gs>
            <a:gs pos="100000">
              <a:srgbClr val="E2E2AA">
                <a:hueOff val="7200000"/>
                <a:satOff val="-29122"/>
                <a:lumOff val="-32549"/>
                <a:alphaOff val="0"/>
                <a:shade val="94000"/>
                <a:satMod val="135000"/>
              </a:srgb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50" charset="-127"/>
              <a:cs typeface="+mn-cs"/>
            </a:rPr>
            <a:t>GAPON</a:t>
          </a:r>
          <a:endParaRPr lang="ko-KR" altLang="en-US" sz="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Arial Unicode MS" pitchFamily="50" charset="-127"/>
            <a:cs typeface="+mn-cs"/>
          </a:endParaRPr>
        </a:p>
      </dsp:txBody>
      <dsp:txXfrm>
        <a:off x="165715" y="685627"/>
        <a:ext cx="291560" cy="291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0EE5-6E4C-490E-96B9-789A5C2999C5}">
      <dsp:nvSpPr>
        <dsp:cNvPr id="0" name=""/>
        <dsp:cNvSpPr/>
      </dsp:nvSpPr>
      <dsp:spPr>
        <a:xfrm>
          <a:off x="635740" y="1241635"/>
          <a:ext cx="1395251" cy="118714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KISTI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Science DMZ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WAMIS</a:t>
          </a:r>
          <a:endParaRPr lang="zh-CN" altLang="en-US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5066" y="1436756"/>
        <a:ext cx="936599" cy="796900"/>
      </dsp:txXfrm>
    </dsp:sp>
    <dsp:sp modelId="{4D9F3E2D-368A-48B0-8370-1344BE1A9352}">
      <dsp:nvSpPr>
        <dsp:cNvPr id="0" name=""/>
        <dsp:cNvSpPr/>
      </dsp:nvSpPr>
      <dsp:spPr>
        <a:xfrm>
          <a:off x="1494623" y="907208"/>
          <a:ext cx="432587" cy="372731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02E65E-7F8D-4717-B3C5-3D1D241C07CD}">
      <dsp:nvSpPr>
        <dsp:cNvPr id="0" name=""/>
        <dsp:cNvSpPr/>
      </dsp:nvSpPr>
      <dsp:spPr>
        <a:xfrm>
          <a:off x="865708" y="437255"/>
          <a:ext cx="939584" cy="81285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DWD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1417" y="571962"/>
        <a:ext cx="628166" cy="543436"/>
      </dsp:txXfrm>
    </dsp:sp>
    <dsp:sp modelId="{50981622-894E-4213-A478-B0B88994E931}">
      <dsp:nvSpPr>
        <dsp:cNvPr id="0" name=""/>
        <dsp:cNvSpPr/>
      </dsp:nvSpPr>
      <dsp:spPr>
        <a:xfrm>
          <a:off x="1982914" y="1561600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035E75-44F5-4DF6-9E0E-CCCA8B93656E}">
      <dsp:nvSpPr>
        <dsp:cNvPr id="0" name=""/>
        <dsp:cNvSpPr/>
      </dsp:nvSpPr>
      <dsp:spPr>
        <a:xfrm>
          <a:off x="1727415" y="937212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KMA</a:t>
          </a:r>
        </a:p>
      </dsp:txBody>
      <dsp:txXfrm>
        <a:off x="1883124" y="1071919"/>
        <a:ext cx="628166" cy="543436"/>
      </dsp:txXfrm>
    </dsp:sp>
    <dsp:sp modelId="{B041C1FF-DF75-49EE-AC92-941929ED55BC}">
      <dsp:nvSpPr>
        <dsp:cNvPr id="0" name=""/>
        <dsp:cNvSpPr/>
      </dsp:nvSpPr>
      <dsp:spPr>
        <a:xfrm>
          <a:off x="1632203" y="2348167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F22F65-9D9D-46FC-8DA3-4610156A6B02}">
      <dsp:nvSpPr>
        <dsp:cNvPr id="0" name=""/>
        <dsp:cNvSpPr/>
      </dsp:nvSpPr>
      <dsp:spPr>
        <a:xfrm>
          <a:off x="1727415" y="1920071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INMET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3124" y="2054778"/>
        <a:ext cx="628166" cy="543436"/>
      </dsp:txXfrm>
    </dsp:sp>
    <dsp:sp modelId="{CBB70CED-DB0C-4753-9620-BEBF63C63B67}">
      <dsp:nvSpPr>
        <dsp:cNvPr id="0" name=""/>
        <dsp:cNvSpPr/>
      </dsp:nvSpPr>
      <dsp:spPr>
        <a:xfrm>
          <a:off x="762228" y="2429815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DE4AB-200D-4C33-A54C-C2300F869866}">
      <dsp:nvSpPr>
        <dsp:cNvPr id="0" name=""/>
        <dsp:cNvSpPr/>
      </dsp:nvSpPr>
      <dsp:spPr>
        <a:xfrm>
          <a:off x="865708" y="2420588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QMD</a:t>
          </a:r>
          <a:endParaRPr lang="zh-CN" altLang="en-US" sz="14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1417" y="2555295"/>
        <a:ext cx="628166" cy="543436"/>
      </dsp:txXfrm>
    </dsp:sp>
    <dsp:sp modelId="{F7339D15-1959-4BFF-8423-BE443261E755}">
      <dsp:nvSpPr>
        <dsp:cNvPr id="0" name=""/>
        <dsp:cNvSpPr/>
      </dsp:nvSpPr>
      <dsp:spPr>
        <a:xfrm>
          <a:off x="249097" y="1733286"/>
          <a:ext cx="432587" cy="372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457D5-7AB3-4D84-9671-460EA4F8DB11}">
      <dsp:nvSpPr>
        <dsp:cNvPr id="0" name=""/>
        <dsp:cNvSpPr/>
      </dsp:nvSpPr>
      <dsp:spPr>
        <a:xfrm>
          <a:off x="0" y="1920630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NCAR</a:t>
          </a:r>
          <a:endParaRPr lang="zh-CN" altLang="en-US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709" y="2055337"/>
        <a:ext cx="628166" cy="543436"/>
      </dsp:txXfrm>
    </dsp:sp>
    <dsp:sp modelId="{75A5BB50-5E7A-4277-8A51-73AD55179DC4}">
      <dsp:nvSpPr>
        <dsp:cNvPr id="0" name=""/>
        <dsp:cNvSpPr/>
      </dsp:nvSpPr>
      <dsp:spPr>
        <a:xfrm>
          <a:off x="0" y="936094"/>
          <a:ext cx="939584" cy="81285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NUIST</a:t>
          </a:r>
          <a:endParaRPr lang="zh-CN" altLang="en-US" sz="1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709" y="1070801"/>
        <a:ext cx="628166" cy="543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#4">
  <dgm:title val="六边形射线"/>
  <dgm:desc val="用于显示与中心观点或主题相关的顺序流程。限制为六个级别 2 形状。非常适合于少量文本。不使用的文本不出现，但是在切换版式后仍然可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4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1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0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18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390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18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2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2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1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0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96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13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3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64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42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20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4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98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0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00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9BCE5-7056-4FA5-BE71-895D7891CCAC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79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C1BAB-5A83-4B45-9F6A-0E4042F4982C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3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5A733-58DA-4B30-A26A-8F45D2C2BB30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17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4B2AE-7D7C-4BEE-B936-9B192020ED0F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92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52B5F-3888-46F6-8C36-8F4127C989D6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8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08CAD-0D85-40E8-B794-07A037107124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0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68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D026D-C9CA-492E-8449-00D5B46A3A77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9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956B5-DD4D-4C1F-B59D-DA137D6F385E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05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D817D-BEE2-4E51-9DB2-49FEF45DF65D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96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DCEF00-31E5-46FE-AA82-C776371C69B9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81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04D86-11D5-494D-A747-B21FBD473665}" type="slidenum"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64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78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60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71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5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2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36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32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02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44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33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06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2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2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03EB-78B0-40B5-95C1-7215D3D8AAA3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B7BF-47E7-460A-8804-4F0970FDB4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8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5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20DE7-F9A4-4659-A81A-72E5E6C27B6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54001" y="933450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t>WMO OMM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319617" y="6402388"/>
            <a:ext cx="1163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t>	                  		       </a:t>
            </a:r>
            <a:fld id="{755B93F5-9CB3-4B76-B0D3-716F99886CA1}" type="slidenum">
              <a:rPr kumimoji="0" lang="fr-FR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" pitchFamily="18" charset="0"/>
                <a:ea typeface="宋体" pitchFamily="2" charset="-122"/>
                <a:cs typeface="Times New Roman" pitchFamily="18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zh-CN" sz="18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E716-AC5E-48DB-9E31-64EF87C8204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25/01/2016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8B049-EF38-4F81-AA0E-2FC5E3DA8F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01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Colors" Target="../diagrams/colors6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QuickStyle" Target="../diagrams/quickStyle6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Layout" Target="../diagrams/layout6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openxmlformats.org/officeDocument/2006/relationships/diagramData" Target="../diagrams/data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3.gif"/><Relationship Id="rId4" Type="http://schemas.openxmlformats.org/officeDocument/2006/relationships/diagramLayout" Target="../diagrams/layout7.xml"/><Relationship Id="rId9" Type="http://schemas.openxmlformats.org/officeDocument/2006/relationships/hyperlink" Target="http://www.jcomm.inf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753" y="242635"/>
            <a:ext cx="9144000" cy="159825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Report to ICG-WIGOS-5</a:t>
            </a:r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 Status and </a:t>
            </a:r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Perspectives from </a:t>
            </a:r>
            <a:r>
              <a:rPr lang="en-US" sz="3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232" y="4995340"/>
            <a:ext cx="7845778" cy="168549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25-28 </a:t>
            </a:r>
            <a:r>
              <a:rPr lang="en-US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Jan. 2016</a:t>
            </a:r>
          </a:p>
          <a:p>
            <a:endParaRPr lang="en-US" sz="1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1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Byong</a:t>
            </a:r>
            <a:r>
              <a:rPr lang="en-US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Lyol</a:t>
            </a:r>
            <a:r>
              <a:rPr lang="en-US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LEE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Commission for Agricultural Meteorology</a:t>
            </a:r>
          </a:p>
          <a:p>
            <a:endParaRPr lang="en-US" sz="1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내용 개체 틀 3"/>
          <p:cNvSpPr txBox="1">
            <a:spLocks/>
          </p:cNvSpPr>
          <p:nvPr/>
        </p:nvSpPr>
        <p:spPr bwMode="auto">
          <a:xfrm>
            <a:off x="2184502" y="2025649"/>
            <a:ext cx="7824911" cy="2765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rgbClr val="33339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ko-KR" sz="2400" b="1" u="sng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  <a:endParaRPr kumimoji="0" lang="en-US" altLang="ko-KR" sz="2400" b="1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arenR"/>
              <a:defRPr/>
            </a:pP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observations : RG, GHG, SM, Phenology</a:t>
            </a:r>
            <a:endParaRPr lang="en-US" altLang="ko-KR" sz="2000" b="1" kern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arenR"/>
              <a:defRPr/>
            </a:pP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implications : EW with NWPs / </a:t>
            </a: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status monitoring &amp; prediction : 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Capacity development &amp; partnerships</a:t>
            </a:r>
          </a:p>
          <a:p>
            <a:pPr marL="457200" lvl="1" indent="0">
              <a:buNone/>
              <a:defRPr/>
            </a:pP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ko-KR" sz="2000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MetAgri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SMAPVEX16/AAFC</a:t>
            </a:r>
            <a:r>
              <a:rPr lang="en-US" altLang="ko-KR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GEOGLAM, ISB, </a:t>
            </a:r>
          </a:p>
          <a:p>
            <a:pPr marL="457200" lvl="1" indent="0">
              <a:buNone/>
              <a:defRPr/>
            </a:pPr>
            <a:r>
              <a:rPr lang="en-US" altLang="ko-KR" sz="2000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CIMO/CAS/</a:t>
            </a:r>
            <a:r>
              <a:rPr lang="en-US" altLang="ko-KR" sz="2000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CCl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2000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</a:t>
            </a:r>
            <a:r>
              <a:rPr lang="en-US" altLang="ko-KR" sz="2000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/CBS/JCOMM</a:t>
            </a:r>
            <a:endParaRPr lang="en-US" altLang="ko-KR" sz="2000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4021"/>
            <a:ext cx="9144000" cy="69555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Suggestions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74371"/>
            <a:ext cx="10064750" cy="4356228"/>
          </a:xfrm>
        </p:spPr>
        <p:txBody>
          <a:bodyPr>
            <a:noAutofit/>
          </a:bodyPr>
          <a:lstStyle/>
          <a:p>
            <a:pPr algn="l">
              <a:lnSpc>
                <a:spcPts val="1600"/>
              </a:lnSpc>
            </a:pPr>
            <a:r>
              <a:rPr lang="en-US" b="1" dirty="0" smtClean="0"/>
              <a:t>1) Observation enhancements for emerging issues</a:t>
            </a:r>
          </a:p>
          <a:p>
            <a:pPr algn="l">
              <a:lnSpc>
                <a:spcPts val="1600"/>
              </a:lnSpc>
            </a:pPr>
            <a:r>
              <a:rPr lang="en-US" sz="2000" dirty="0" smtClean="0"/>
              <a:t>   - Phenology </a:t>
            </a:r>
            <a:r>
              <a:rPr lang="en-US" sz="2000" dirty="0"/>
              <a:t>issue in terms of Big Data </a:t>
            </a:r>
          </a:p>
          <a:p>
            <a:pPr algn="l">
              <a:lnSpc>
                <a:spcPts val="1600"/>
              </a:lnSpc>
            </a:pPr>
            <a:r>
              <a:rPr lang="en-US" sz="2000" dirty="0"/>
              <a:t>   </a:t>
            </a:r>
            <a:r>
              <a:rPr lang="en-US" sz="2000" dirty="0" smtClean="0"/>
              <a:t>   e.g</a:t>
            </a:r>
            <a:r>
              <a:rPr lang="en-US" sz="2000" dirty="0"/>
              <a:t>. App development for Crowd sourced/SNS data on global phenology monitoring, </a:t>
            </a:r>
          </a:p>
          <a:p>
            <a:pPr algn="l">
              <a:lnSpc>
                <a:spcPts val="1600"/>
              </a:lnSpc>
            </a:pPr>
            <a:r>
              <a:rPr lang="en-US" sz="2000" dirty="0" smtClean="0"/>
              <a:t>   -  </a:t>
            </a:r>
            <a:r>
              <a:rPr lang="en-US" sz="2000" dirty="0"/>
              <a:t>GHG issue through new partnerships with CAS </a:t>
            </a:r>
          </a:p>
          <a:p>
            <a:pPr algn="l">
              <a:lnSpc>
                <a:spcPts val="1600"/>
              </a:lnSpc>
            </a:pPr>
            <a:r>
              <a:rPr lang="en-US" sz="2000" dirty="0" smtClean="0"/>
              <a:t>   - together </a:t>
            </a:r>
            <a:r>
              <a:rPr lang="en-US" sz="2000" dirty="0"/>
              <a:t>with enhanced </a:t>
            </a:r>
            <a:r>
              <a:rPr lang="en-US" sz="2000" dirty="0" smtClean="0"/>
              <a:t>soil </a:t>
            </a:r>
            <a:r>
              <a:rPr lang="en-US" sz="2000" dirty="0"/>
              <a:t>moisture networks.</a:t>
            </a:r>
          </a:p>
          <a:p>
            <a:pPr algn="l">
              <a:lnSpc>
                <a:spcPts val="1600"/>
              </a:lnSpc>
            </a:pPr>
            <a:r>
              <a:rPr lang="en-US" b="1" dirty="0" smtClean="0"/>
              <a:t>2) Service </a:t>
            </a:r>
            <a:r>
              <a:rPr lang="en-US" b="1" dirty="0"/>
              <a:t>oriented </a:t>
            </a:r>
            <a:r>
              <a:rPr lang="en-US" b="1" dirty="0" smtClean="0"/>
              <a:t>implementations </a:t>
            </a:r>
            <a:endParaRPr lang="en-US" b="1" dirty="0"/>
          </a:p>
          <a:p>
            <a:pPr algn="l">
              <a:lnSpc>
                <a:spcPts val="1600"/>
              </a:lnSpc>
            </a:pPr>
            <a:r>
              <a:rPr lang="en-US" sz="2000" dirty="0" smtClean="0"/>
              <a:t>  - Early </a:t>
            </a:r>
            <a:r>
              <a:rPr lang="en-US" sz="2000" dirty="0"/>
              <a:t>warning services on climate extremes, complemented by NWP outputs for </a:t>
            </a:r>
            <a:r>
              <a:rPr lang="en-US" sz="2000" dirty="0" smtClean="0"/>
              <a:t> </a:t>
            </a:r>
          </a:p>
          <a:p>
            <a:pPr algn="l">
              <a:lnSpc>
                <a:spcPts val="16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GFCS and </a:t>
            </a:r>
            <a:r>
              <a:rPr lang="en-US" sz="2000" dirty="0"/>
              <a:t>DRR</a:t>
            </a:r>
          </a:p>
          <a:p>
            <a:pPr algn="l">
              <a:lnSpc>
                <a:spcPts val="1600"/>
              </a:lnSpc>
            </a:pPr>
            <a:r>
              <a:rPr lang="en-US" sz="2000" dirty="0" smtClean="0"/>
              <a:t>  - Crop </a:t>
            </a:r>
            <a:r>
              <a:rPr lang="en-US" sz="2000" dirty="0"/>
              <a:t>status monitoring and predictions together with GEOGLAM and NWP for food </a:t>
            </a:r>
            <a:endParaRPr lang="en-US" sz="2000" dirty="0" smtClean="0"/>
          </a:p>
          <a:p>
            <a:pPr algn="l">
              <a:lnSpc>
                <a:spcPts val="16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security </a:t>
            </a:r>
            <a:r>
              <a:rPr lang="en-US" sz="2000" dirty="0"/>
              <a:t>issue</a:t>
            </a:r>
          </a:p>
          <a:p>
            <a:pPr algn="l">
              <a:lnSpc>
                <a:spcPts val="1600"/>
              </a:lnSpc>
            </a:pPr>
            <a:r>
              <a:rPr lang="en-US" b="1" dirty="0" smtClean="0"/>
              <a:t>3) Strengthening of  Reference stations </a:t>
            </a:r>
            <a:r>
              <a:rPr lang="en-US" sz="2000" dirty="0" smtClean="0"/>
              <a:t>into WIGOS </a:t>
            </a:r>
            <a:r>
              <a:rPr lang="en-US" sz="2000" dirty="0"/>
              <a:t>implementation </a:t>
            </a:r>
            <a:r>
              <a:rPr lang="en-US" sz="2000" dirty="0" smtClean="0"/>
              <a:t>strategy </a:t>
            </a:r>
          </a:p>
          <a:p>
            <a:pPr algn="l">
              <a:lnSpc>
                <a:spcPts val="1600"/>
              </a:lnSpc>
            </a:pPr>
            <a:r>
              <a:rPr lang="en-US" sz="2000" dirty="0"/>
              <a:t> </a:t>
            </a:r>
            <a:r>
              <a:rPr lang="en-US" sz="2000" dirty="0" smtClean="0"/>
              <a:t>- in </a:t>
            </a:r>
            <a:r>
              <a:rPr lang="en-US" sz="2000" dirty="0"/>
              <a:t>Space weather, Remote </a:t>
            </a:r>
            <a:r>
              <a:rPr lang="en-US" sz="2000" dirty="0" smtClean="0"/>
              <a:t>sensing, </a:t>
            </a:r>
            <a:r>
              <a:rPr lang="en-US" sz="2000" dirty="0"/>
              <a:t>and Big data </a:t>
            </a:r>
            <a:r>
              <a:rPr lang="en-US" sz="2000" dirty="0" smtClean="0"/>
              <a:t>from crowd </a:t>
            </a:r>
            <a:r>
              <a:rPr lang="en-US" sz="2000" dirty="0"/>
              <a:t>source/social media, </a:t>
            </a:r>
            <a:r>
              <a:rPr lang="en-US" sz="2000" dirty="0" smtClean="0"/>
              <a:t>     which </a:t>
            </a:r>
            <a:r>
              <a:rPr lang="en-US" sz="2000" dirty="0"/>
              <a:t>all requires reference data for quality managements</a:t>
            </a:r>
          </a:p>
        </p:txBody>
      </p:sp>
    </p:spTree>
    <p:extLst>
      <p:ext uri="{BB962C8B-B14F-4D97-AF65-F5344CB8AC3E}">
        <p14:creationId xmlns:p14="http://schemas.microsoft.com/office/powerpoint/2010/main" val="23007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08" y="-10968"/>
            <a:ext cx="6038007" cy="6860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81" y="1"/>
            <a:ext cx="5800570" cy="684301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911345" y="6179011"/>
            <a:ext cx="44271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kern="0" dirty="0" smtClean="0">
                <a:solidFill>
                  <a:srgbClr val="0070C0"/>
                </a:solidFill>
                <a:latin typeface="Century Gothic" pitchFamily="34" charset="0"/>
                <a:cs typeface="Arial"/>
              </a:rPr>
              <a:t>From now-casting</a:t>
            </a:r>
          </a:p>
          <a:p>
            <a:r>
              <a:rPr lang="en-US" altLang="ko-KR" b="1" kern="0" dirty="0" smtClean="0">
                <a:solidFill>
                  <a:srgbClr val="0070C0"/>
                </a:solidFill>
                <a:latin typeface="Century Gothic" pitchFamily="34" charset="0"/>
                <a:cs typeface="Arial"/>
              </a:rPr>
              <a:t>               To climate change projection </a:t>
            </a:r>
            <a:endParaRPr lang="en-GB" dirty="0"/>
          </a:p>
        </p:txBody>
      </p:sp>
      <p:sp>
        <p:nvSpPr>
          <p:cNvPr id="8" name="Rectangle 8"/>
          <p:cNvSpPr/>
          <p:nvPr/>
        </p:nvSpPr>
        <p:spPr>
          <a:xfrm>
            <a:off x="463551" y="3457005"/>
            <a:ext cx="1951658" cy="224676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WIGOS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/>
          <p:nvPr/>
        </p:nvSpPr>
        <p:spPr>
          <a:xfrm>
            <a:off x="425450" y="3446119"/>
            <a:ext cx="1951658" cy="26776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 smtClean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WIGOS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29" y="342876"/>
            <a:ext cx="11136085" cy="78128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  <a:t>WIGOS/S2S-based </a:t>
            </a:r>
            <a:r>
              <a:rPr lang="en-US" sz="28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</a:br>
            <a:r>
              <a:rPr lang="en-US" sz="2800" b="1" dirty="0" err="1" smtClean="0">
                <a:latin typeface="Century Gothic" panose="020B0502020202020204" pitchFamily="34" charset="0"/>
              </a:rPr>
              <a:t>CAgM</a:t>
            </a:r>
            <a:r>
              <a:rPr lang="en-US" sz="2800" b="1" dirty="0" smtClean="0">
                <a:latin typeface="Century Gothic" panose="020B0502020202020204" pitchFamily="34" charset="0"/>
              </a:rPr>
              <a:t>-GEOGLAM : </a:t>
            </a:r>
            <a:r>
              <a:rPr lang="en-US" sz="2400" b="1" i="1" dirty="0">
                <a:solidFill>
                  <a:srgbClr val="0070C0"/>
                </a:solidFill>
              </a:rPr>
              <a:t>World </a:t>
            </a:r>
            <a:r>
              <a:rPr lang="en-US" sz="2400" b="1" i="1" dirty="0" err="1">
                <a:solidFill>
                  <a:srgbClr val="0070C0"/>
                </a:solidFill>
              </a:rPr>
              <a:t>AgroMet</a:t>
            </a:r>
            <a:r>
              <a:rPr lang="en-US" sz="2400" b="1" i="1" dirty="0">
                <a:solidFill>
                  <a:srgbClr val="0070C0"/>
                </a:solidFill>
              </a:rPr>
              <a:t> Early-Warning &amp; Outlook </a:t>
            </a:r>
            <a:r>
              <a:rPr lang="en-US" sz="2400" b="1" i="1" dirty="0" smtClean="0">
                <a:solidFill>
                  <a:srgbClr val="0070C0"/>
                </a:solidFill>
              </a:rPr>
              <a:t>System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886" y="6394851"/>
            <a:ext cx="4899746" cy="475286"/>
          </a:xfrm>
        </p:spPr>
        <p:txBody>
          <a:bodyPr>
            <a:normAutofit/>
          </a:bodyPr>
          <a:lstStyle/>
          <a:p>
            <a:endParaRPr lang="en-GB" sz="1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77758" y="2023672"/>
          <a:ext cx="5328170" cy="36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282845" y="2623279"/>
          <a:ext cx="3432748" cy="285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205927" y="2623279"/>
          <a:ext cx="5236105" cy="429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4289355" y="4872597"/>
          <a:ext cx="4121462" cy="18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2827423" y="1637058"/>
          <a:ext cx="1919133" cy="101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" name="Rectangle 8"/>
          <p:cNvSpPr/>
          <p:nvPr/>
        </p:nvSpPr>
        <p:spPr>
          <a:xfrm>
            <a:off x="4963022" y="1405067"/>
            <a:ext cx="2485809" cy="800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WWRP/THORPEX-WCRP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3" y="5768515"/>
            <a:ext cx="1984252" cy="548641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98">
            <a:off x="9695300" y="3880447"/>
            <a:ext cx="2415062" cy="714697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59" y="5075574"/>
            <a:ext cx="2237936" cy="806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20" y="1448143"/>
            <a:ext cx="721577" cy="721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4" name="다이어그램 5"/>
          <p:cNvGraphicFramePr/>
          <p:nvPr>
            <p:extLst/>
          </p:nvPr>
        </p:nvGraphicFramePr>
        <p:xfrm>
          <a:off x="9922609" y="1440148"/>
          <a:ext cx="1873223" cy="16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  <p:extLst>
      <p:ext uri="{BB962C8B-B14F-4D97-AF65-F5344CB8AC3E}">
        <p14:creationId xmlns:p14="http://schemas.microsoft.com/office/powerpoint/2010/main" val="5780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94709"/>
              </p:ext>
            </p:extLst>
          </p:nvPr>
        </p:nvGraphicFramePr>
        <p:xfrm>
          <a:off x="257201" y="100467"/>
          <a:ext cx="5872163" cy="66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" r:id="rId3" imgW="6120457" imgH="6926649" progId="Word.Document.12">
                  <p:embed/>
                </p:oleObj>
              </mc:Choice>
              <mc:Fallback>
                <p:oleObj name="Document" r:id="rId3" imgW="6120457" imgH="6926649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01" y="100467"/>
                        <a:ext cx="5872163" cy="664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59996" y="261257"/>
            <a:ext cx="5645769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WAMIS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II System Architecture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540" y="1872336"/>
            <a:ext cx="6026460" cy="4439556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273045" y="1872336"/>
            <a:ext cx="1980293" cy="671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359645" y="5709550"/>
            <a:ext cx="3858084" cy="671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" y="3967385"/>
            <a:ext cx="5119517" cy="28797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타원 2"/>
          <p:cNvSpPr/>
          <p:nvPr/>
        </p:nvSpPr>
        <p:spPr>
          <a:xfrm>
            <a:off x="9983855" y="1898668"/>
            <a:ext cx="1970710" cy="29451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Rectangle 115"/>
          <p:cNvSpPr>
            <a:spLocks noChangeArrowheads="1"/>
          </p:cNvSpPr>
          <p:nvPr/>
        </p:nvSpPr>
        <p:spPr bwMode="auto">
          <a:xfrm>
            <a:off x="5369177" y="1104585"/>
            <a:ext cx="4824536" cy="4392489"/>
          </a:xfrm>
          <a:prstGeom prst="rect">
            <a:avLst/>
          </a:prstGeom>
          <a:solidFill>
            <a:srgbClr val="FFFF00">
              <a:alpha val="18039"/>
            </a:srgbClr>
          </a:solidFill>
          <a:ln w="38100" cap="rnd">
            <a:solidFill>
              <a:srgbClr val="0033CC"/>
            </a:solidFill>
            <a:prstDash val="sysDot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cs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259496652"/>
              </p:ext>
            </p:extLst>
          </p:nvPr>
        </p:nvGraphicFramePr>
        <p:xfrm>
          <a:off x="3948123" y="1508732"/>
          <a:ext cx="2667000" cy="367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947058" y="197051"/>
            <a:ext cx="9541432" cy="6374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CC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AgMet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 Platform :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ICT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맑은 고딕" panose="020B0503020000020004" pitchFamily="34" charset="-127"/>
                <a:cs typeface="+mj-cs"/>
              </a:rPr>
              <a:t>Sharable Platform of WAMIS II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맑은 고딕" panose="020B0503020000020004" pitchFamily="34" charset="-127"/>
              <a:cs typeface="+mj-cs"/>
            </a:endParaRPr>
          </a:p>
        </p:txBody>
      </p:sp>
      <p:sp>
        <p:nvSpPr>
          <p:cNvPr id="6" name="Oval 39"/>
          <p:cNvSpPr>
            <a:spLocks noChangeArrowheads="1"/>
          </p:cNvSpPr>
          <p:nvPr/>
        </p:nvSpPr>
        <p:spPr bwMode="auto">
          <a:xfrm rot="672810">
            <a:off x="8029085" y="2259313"/>
            <a:ext cx="2916546" cy="11556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CCFF99"/>
            </a:solidFill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/>
        </p:spPr>
        <p:txBody>
          <a:bodyPr wrap="none" anchor="ctr">
            <a:flatTx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800" b="0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3866" y="2457168"/>
            <a:ext cx="295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GISC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Seoul (KMA) : Offenbach (DWD)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Mutual Backup </a:t>
            </a: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6934208" y="2604697"/>
            <a:ext cx="1371601" cy="1221175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EF9DE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DCPC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-WAMIS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GRID /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Cloud</a:t>
            </a: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9623041" y="3573533"/>
            <a:ext cx="1213281" cy="59405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EF9DE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DCPC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-GMC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477008" y="1351795"/>
            <a:ext cx="2221626" cy="1187142"/>
            <a:chOff x="635740" y="1241635"/>
            <a:chExt cx="1395251" cy="1187142"/>
          </a:xfrm>
        </p:grpSpPr>
        <p:sp>
          <p:nvSpPr>
            <p:cNvPr id="13" name="六边形 12"/>
            <p:cNvSpPr/>
            <p:nvPr/>
          </p:nvSpPr>
          <p:spPr>
            <a:xfrm>
              <a:off x="635740" y="1241635"/>
              <a:ext cx="1395251" cy="118714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边形 4"/>
            <p:cNvSpPr/>
            <p:nvPr/>
          </p:nvSpPr>
          <p:spPr>
            <a:xfrm>
              <a:off x="723766" y="1436756"/>
              <a:ext cx="1219200" cy="796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KMA-KISTI</a:t>
              </a:r>
            </a:p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Science DMZ</a:t>
              </a:r>
            </a:p>
            <a:p>
              <a:pPr marL="0" marR="0" lvl="0" indent="0" algn="ctr" defTabSz="533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WAMIS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84" y="1937890"/>
            <a:ext cx="2067656" cy="3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JCOMM log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03" y="4358817"/>
            <a:ext cx="1709705" cy="4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98" y="3978271"/>
            <a:ext cx="2114036" cy="1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580504" y="4630569"/>
            <a:ext cx="2114036" cy="446276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WAMIS Portal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 pitchFamily="34" charset="0"/>
                <a:ea typeface="맑은 고딕" panose="020B0503020000020004" pitchFamily="34" charset="-127"/>
                <a:cs typeface="+mn-cs"/>
              </a:rPr>
              <a:t>Australia, Brazil</a:t>
            </a:r>
          </a:p>
        </p:txBody>
      </p:sp>
      <p:sp>
        <p:nvSpPr>
          <p:cNvPr id="18" name="Rectangle 8"/>
          <p:cNvSpPr/>
          <p:nvPr/>
        </p:nvSpPr>
        <p:spPr>
          <a:xfrm>
            <a:off x="9316159" y="1562093"/>
            <a:ext cx="2724349" cy="35147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205"/>
            <a:ext cx="10515600" cy="8749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Matrix of R-based framework  from </a:t>
            </a:r>
            <a:r>
              <a:rPr lang="en-US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CAgM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perspectives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668798"/>
              </p:ext>
            </p:extLst>
          </p:nvPr>
        </p:nvGraphicFramePr>
        <p:xfrm>
          <a:off x="838200" y="1181049"/>
          <a:ext cx="10515600" cy="515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264">
                  <a:extLst>
                    <a:ext uri="{9D8B030D-6E8A-4147-A177-3AD203B41FA5}">
                      <a16:colId xmlns:a16="http://schemas.microsoft.com/office/drawing/2014/main" val="1919708671"/>
                    </a:ext>
                  </a:extLst>
                </a:gridCol>
                <a:gridCol w="1312264">
                  <a:extLst>
                    <a:ext uri="{9D8B030D-6E8A-4147-A177-3AD203B41FA5}">
                      <a16:colId xmlns:a16="http://schemas.microsoft.com/office/drawing/2014/main" val="361050912"/>
                    </a:ext>
                  </a:extLst>
                </a:gridCol>
                <a:gridCol w="2633272">
                  <a:extLst>
                    <a:ext uri="{9D8B030D-6E8A-4147-A177-3AD203B41FA5}">
                      <a16:colId xmlns:a16="http://schemas.microsoft.com/office/drawing/2014/main" val="40264647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677293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54991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GFCS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CAgM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Requirements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Objectives</a:t>
                      </a:r>
                      <a:r>
                        <a:rPr lang="en-GB" dirty="0" smtClean="0"/>
                        <a:t>/Input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Activities/Deliverables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9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OBS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 truth/in-situ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Exp.Pj1– joint projects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GEOSS/GAPON/SMDP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69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GAMOS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Outlook/flux/phenology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O1-AI-5) </a:t>
                      </a:r>
                      <a:r>
                        <a:rPr lang="en-US" dirty="0" err="1" smtClean="0"/>
                        <a:t>Tr</a:t>
                      </a:r>
                      <a:r>
                        <a:rPr lang="en-US" dirty="0" smtClean="0"/>
                        <a:t>, O2-AI-6) Tw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S2S/RS based Outlook Sys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6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RMP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Mitig</a:t>
                      </a:r>
                      <a:r>
                        <a:rPr lang="en-US" dirty="0" smtClean="0"/>
                        <a:t>/Adapt/Sustain.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Exp.Pj2–Global Challenge</a:t>
                      </a:r>
                      <a:endParaRPr lang="en-GB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S2S/Downscaling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3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GAMPP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Global challenge research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O2-AI-5) Re, O4-A!-1) Pc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NWP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based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LCA tool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5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CSIS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platform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Exp.Pj3-ICT platform</a:t>
                      </a:r>
                      <a:endParaRPr lang="en-GB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Cloud/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ScienceDMZ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78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WAMIS II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On-line, ICT infra, tools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O3-AI-2)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Sv</a:t>
                      </a:r>
                      <a:r>
                        <a:rPr lang="en-US" baseline="0" dirty="0" smtClean="0"/>
                        <a:t>, O2-AI-2) Pf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Sharable ICT platform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31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UIP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Off-line interfaces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Exp.Pj4-Global</a:t>
                      </a: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Soc. </a:t>
                      </a:r>
                      <a:r>
                        <a:rPr lang="en-US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Mtng</a:t>
                      </a:r>
                      <a:endParaRPr lang="en-GB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GIS-Online/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CyberGIS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91497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GFAMS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Expertise transfer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O1, O2 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Consultations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077609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Human/Infra/</a:t>
                      </a:r>
                      <a:r>
                        <a:rPr lang="en-US" dirty="0" err="1" smtClean="0"/>
                        <a:t>Instit</a:t>
                      </a:r>
                      <a:r>
                        <a:rPr lang="en-US" dirty="0" smtClean="0"/>
                        <a:t>/Proc.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All-Virtuous CD cycle</a:t>
                      </a:r>
                      <a:endParaRPr lang="en-GB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RTC/Global Campus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07758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GCREAM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E/T/R, Think-tank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O1-AI-5) </a:t>
                      </a:r>
                      <a:r>
                        <a:rPr lang="en-US" dirty="0" err="1" smtClean="0"/>
                        <a:t>Tr</a:t>
                      </a:r>
                      <a:r>
                        <a:rPr lang="en-US" dirty="0" smtClean="0"/>
                        <a:t>, O2-AI-4) </a:t>
                      </a:r>
                      <a:r>
                        <a:rPr lang="en-US" dirty="0" err="1" smtClean="0"/>
                        <a:t>Ts</a:t>
                      </a:r>
                      <a:endParaRPr lang="en-GB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Graduate program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158483"/>
                  </a:ext>
                </a:extLst>
              </a:tr>
              <a:tr h="366353"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ICO/IPO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In/ex-</a:t>
                      </a:r>
                      <a:r>
                        <a:rPr lang="en-US" dirty="0" err="1" smtClean="0"/>
                        <a:t>ternal</a:t>
                      </a:r>
                      <a:r>
                        <a:rPr lang="en-US" baseline="0" dirty="0" smtClean="0"/>
                        <a:t> partners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O5-A!-3) </a:t>
                      </a:r>
                      <a:r>
                        <a:rPr lang="en-US" dirty="0" err="1" smtClean="0"/>
                        <a:t>Rs</a:t>
                      </a:r>
                      <a:endParaRPr lang="en-GB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GIAM ICO with GRIAM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Donors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Trust fund,</a:t>
                      </a:r>
                      <a:r>
                        <a:rPr lang="en-US" baseline="0" dirty="0" smtClean="0"/>
                        <a:t> in-kinds, 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O4-A!-2) </a:t>
                      </a:r>
                      <a:r>
                        <a:rPr lang="en-US" dirty="0" err="1" smtClean="0"/>
                        <a:t>Rs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ICO/GRIAM,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GCF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/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GCR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4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AGMP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FAO/WFP/GEO/GACSA 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PAC/TAC, GFCS focal point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2465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6488668"/>
            <a:ext cx="891340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: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Key projects in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AgFS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Exemplar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Global partners/programmes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28650" y="1599292"/>
            <a:ext cx="10909755" cy="10550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2415821"/>
            <a:ext cx="3443111" cy="2777067"/>
          </a:xfrm>
        </p:spPr>
        <p:txBody>
          <a:bodyPr/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WMO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Structural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Schematics</a:t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/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  <a:t>with partnerships</a:t>
            </a:r>
            <a:r>
              <a:rPr lang="en-US" sz="2400" b="1" dirty="0">
                <a:solidFill>
                  <a:srgbClr val="151AF3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>
                <a:solidFill>
                  <a:srgbClr val="151AF3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  <a:t>from </a:t>
            </a:r>
            <a:r>
              <a:rPr lang="en-US" sz="2000" b="1" dirty="0" err="1" smtClean="0">
                <a:solidFill>
                  <a:srgbClr val="151AF3"/>
                </a:solidFill>
                <a:latin typeface="Century Gothic" panose="020B0502020202020204" pitchFamily="34" charset="0"/>
              </a:rPr>
              <a:t>CAgM</a:t>
            </a:r>
            <a:r>
              <a:rPr lang="en-US" sz="2000" b="1" dirty="0" smtClean="0">
                <a:solidFill>
                  <a:srgbClr val="151AF3"/>
                </a:solidFill>
                <a:latin typeface="Century Gothic" panose="020B0502020202020204" pitchFamily="34" charset="0"/>
              </a:rPr>
              <a:t> Perspective</a:t>
            </a:r>
            <a:endParaRPr lang="en-GB" sz="2000" b="1" dirty="0">
              <a:solidFill>
                <a:srgbClr val="151AF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949246" y="193607"/>
          <a:ext cx="5335170" cy="67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3" imgW="5745621" imgH="7290999" progId="Word.Document.12">
                  <p:embed/>
                </p:oleObj>
              </mc:Choice>
              <mc:Fallback>
                <p:oleObj name="Document" r:id="rId3" imgW="5745621" imgH="729099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9246" y="193607"/>
                        <a:ext cx="5335170" cy="67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/>
          <p:nvPr/>
        </p:nvSpPr>
        <p:spPr>
          <a:xfrm>
            <a:off x="5726787" y="1562093"/>
            <a:ext cx="5639713" cy="101600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4021"/>
            <a:ext cx="9144000" cy="69555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Summary (1/2)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74370"/>
            <a:ext cx="9144000" cy="4931229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1. </a:t>
            </a:r>
            <a:r>
              <a:rPr lang="en-US" sz="2000" b="1" dirty="0" smtClean="0"/>
              <a:t>Activities</a:t>
            </a:r>
            <a:r>
              <a:rPr lang="en-US" sz="2000" b="1" dirty="0"/>
              <a:t>, outcomes, accomplishments in </a:t>
            </a:r>
            <a:r>
              <a:rPr lang="en-US" sz="2000" b="1" dirty="0" smtClean="0"/>
              <a:t>AGMP/</a:t>
            </a:r>
            <a:r>
              <a:rPr lang="en-US" sz="2000" b="1" dirty="0" err="1" smtClean="0"/>
              <a:t>CAgM</a:t>
            </a:r>
            <a:r>
              <a:rPr lang="en-US" sz="2000" b="1" dirty="0" smtClean="0"/>
              <a:t> </a:t>
            </a:r>
            <a:r>
              <a:rPr lang="en-US" sz="2000" b="1" dirty="0"/>
              <a:t>since </a:t>
            </a:r>
            <a:r>
              <a:rPr lang="en-US" sz="2000" b="1" dirty="0" smtClean="0"/>
              <a:t>ICG-WIGOS-4</a:t>
            </a:r>
            <a:endParaRPr lang="en-US" sz="2000" b="1" dirty="0"/>
          </a:p>
          <a:p>
            <a:pPr algn="l"/>
            <a:r>
              <a:rPr lang="en-US" sz="1800" dirty="0" smtClean="0"/>
              <a:t>A</a:t>
            </a:r>
            <a:r>
              <a:rPr lang="en-US" sz="1800" dirty="0"/>
              <a:t>.  Soil Moisture Demonstration Project -  20 soil moisture sensors were installed in South Africa. There are currently being calibrated and then connected to </a:t>
            </a:r>
            <a:r>
              <a:rPr lang="en-US" sz="1800" dirty="0" smtClean="0"/>
              <a:t>WIGOS</a:t>
            </a:r>
            <a:r>
              <a:rPr lang="en-US" sz="1800" dirty="0"/>
              <a:t>, WIS, and GTS.  two </a:t>
            </a:r>
            <a:r>
              <a:rPr lang="en-US" sz="1800" dirty="0" err="1"/>
              <a:t>intercomparison</a:t>
            </a:r>
            <a:r>
              <a:rPr lang="en-US" sz="1800" dirty="0"/>
              <a:t> sites with 5 sensors were also installed in South Africa.  </a:t>
            </a:r>
          </a:p>
          <a:p>
            <a:pPr algn="l"/>
            <a:r>
              <a:rPr lang="en-US" sz="1800" dirty="0" smtClean="0"/>
              <a:t>B</a:t>
            </a:r>
            <a:r>
              <a:rPr lang="en-US" sz="1800" dirty="0"/>
              <a:t>.  The </a:t>
            </a:r>
            <a:r>
              <a:rPr lang="en-US" sz="1800" dirty="0" err="1"/>
              <a:t>MetAgri</a:t>
            </a:r>
            <a:r>
              <a:rPr lang="en-US" sz="1800" dirty="0"/>
              <a:t> Operational Project embraced National Meteorological and Hydrological Services (NMHSs) and farmers and agricultural extension workers in 17 West African countries. Between 2012 and 2015, there were a total of 260 roving seminars with over 10,600 farmers. Over 4,500 rain gauges were given to farmers to teach them basic weather principles and to start to develop a supplemental observation network.  In addition, several NMHSs reported successful partnerships and collaborations with local non-governmental organizations, government ministries and local farmer`s groups. These partnerships helped increase the visibility of meteorological services and led to increased requests for climate services.</a:t>
            </a:r>
          </a:p>
          <a:p>
            <a:pPr algn="l"/>
            <a:r>
              <a:rPr lang="en-US" sz="1800" dirty="0" smtClean="0"/>
              <a:t>C</a:t>
            </a:r>
            <a:r>
              <a:rPr lang="en-US" sz="1800" dirty="0"/>
              <a:t>. A "Dialogue on Climate Services and Food Security" was just held in Rome from 18-19 Jan 2016. The Meeting was hosted by the World Food </a:t>
            </a:r>
            <a:r>
              <a:rPr lang="en-US" sz="1800" dirty="0" err="1"/>
              <a:t>Programme</a:t>
            </a:r>
            <a:r>
              <a:rPr lang="en-US" sz="1800" dirty="0"/>
              <a:t> and WMO and including representatives from many agricultural and food security organizations including FAO, Famine Early Warning System Network (FEWSNET), GEO, International Fund for International Development and many others.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960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4021"/>
            <a:ext cx="9144000" cy="69555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Summary (2/2)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74371"/>
            <a:ext cx="9144000" cy="4871358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2</a:t>
            </a:r>
            <a:r>
              <a:rPr lang="en-US" sz="2000" b="1" dirty="0"/>
              <a:t>. Planned or suggested activities for the coming year.</a:t>
            </a:r>
          </a:p>
          <a:p>
            <a:pPr algn="l"/>
            <a:r>
              <a:rPr lang="en-US" sz="1800" dirty="0"/>
              <a:t>A. </a:t>
            </a:r>
            <a:r>
              <a:rPr lang="en-US" sz="1800" dirty="0" err="1"/>
              <a:t>CAgM</a:t>
            </a:r>
            <a:r>
              <a:rPr lang="en-US" sz="1800" dirty="0"/>
              <a:t> is exploring adding additional soil moisture sensors in Nigeria and Ethiopia.</a:t>
            </a:r>
          </a:p>
          <a:p>
            <a:pPr algn="l"/>
            <a:r>
              <a:rPr lang="en-US" sz="1800" dirty="0" smtClean="0"/>
              <a:t>B</a:t>
            </a:r>
            <a:r>
              <a:rPr lang="en-US" sz="1800" dirty="0"/>
              <a:t>. A comparison of simple rain gauges will be completed by the WMO CIMO Center for Precipitation Intensity with support from </a:t>
            </a:r>
            <a:r>
              <a:rPr lang="en-US" sz="1800" dirty="0" err="1"/>
              <a:t>CAgM</a:t>
            </a:r>
            <a:r>
              <a:rPr lang="en-US" sz="1800" dirty="0"/>
              <a:t> will be completed in June 2016. Based on these results, the center will provide recommendations to </a:t>
            </a:r>
            <a:r>
              <a:rPr lang="en-US" sz="1800" dirty="0" err="1"/>
              <a:t>CAgM</a:t>
            </a:r>
            <a:r>
              <a:rPr lang="en-US" sz="1800" dirty="0"/>
              <a:t> on fabricating simple rain gauges.</a:t>
            </a:r>
          </a:p>
          <a:p>
            <a:pPr algn="l"/>
            <a:r>
              <a:rPr lang="en-US" sz="1800" dirty="0" smtClean="0"/>
              <a:t>C</a:t>
            </a:r>
            <a:r>
              <a:rPr lang="en-US" sz="1800" dirty="0"/>
              <a:t>.  </a:t>
            </a:r>
            <a:r>
              <a:rPr lang="en-US" sz="1800" dirty="0" err="1"/>
              <a:t>CAgM</a:t>
            </a:r>
            <a:r>
              <a:rPr lang="en-US" sz="1800" dirty="0"/>
              <a:t> will liaise with the relevant food security agencies to ensure that their station networks are connected to WIGOS, WIS, and GTS.</a:t>
            </a:r>
          </a:p>
          <a:p>
            <a:pPr algn="l"/>
            <a:r>
              <a:rPr lang="en-US" sz="2000" b="1" dirty="0" smtClean="0"/>
              <a:t>3</a:t>
            </a:r>
            <a:r>
              <a:rPr lang="en-US" sz="2000" b="1" dirty="0"/>
              <a:t>. Issues </a:t>
            </a:r>
            <a:r>
              <a:rPr lang="en-US" sz="2000" b="1" dirty="0" smtClean="0"/>
              <a:t>&amp; </a:t>
            </a:r>
            <a:r>
              <a:rPr lang="en-US" sz="2000" b="1" dirty="0"/>
              <a:t>recommendations that need to be brought to </a:t>
            </a:r>
            <a:r>
              <a:rPr lang="en-US" sz="2000" b="1" dirty="0" smtClean="0"/>
              <a:t>ICG-WIGOS 5</a:t>
            </a:r>
            <a:endParaRPr lang="en-US" sz="2000" b="1" dirty="0"/>
          </a:p>
          <a:p>
            <a:pPr algn="l"/>
            <a:r>
              <a:rPr lang="en-US" sz="1800" dirty="0" smtClean="0"/>
              <a:t>A</a:t>
            </a:r>
            <a:r>
              <a:rPr lang="en-US" sz="1800" dirty="0"/>
              <a:t>.  Provide a better internal WMO liaison on observation issues especially on technical issues with the TCs.  Preliminary discussions have already taken place.</a:t>
            </a:r>
          </a:p>
          <a:p>
            <a:pPr algn="l"/>
            <a:r>
              <a:rPr lang="en-GB" sz="1800" dirty="0" smtClean="0"/>
              <a:t>B. Consideration </a:t>
            </a:r>
            <a:r>
              <a:rPr lang="en-GB" sz="1800" dirty="0" smtClean="0"/>
              <a:t>of new GDPFS centres in Agricultural Meteorology, e.g. WAMIS II institutions as World </a:t>
            </a:r>
            <a:r>
              <a:rPr lang="en-GB" sz="1800" dirty="0" err="1" smtClean="0"/>
              <a:t>AgroMeteorological</a:t>
            </a:r>
            <a:r>
              <a:rPr lang="en-GB" sz="1800" dirty="0" smtClean="0"/>
              <a:t> Early Warning and Outlook Production Centres (WAMIS portal and DCPC)</a:t>
            </a:r>
          </a:p>
          <a:p>
            <a:pPr algn="l"/>
            <a:r>
              <a:rPr lang="en-GB" sz="1800" dirty="0" smtClean="0"/>
              <a:t>C. More </a:t>
            </a:r>
            <a:r>
              <a:rPr lang="en-GB" sz="1800" dirty="0" smtClean="0"/>
              <a:t>chances to demonstrate feasible scientific and technological applications for user community through pilot projects, e.g. S2S-based applications for Agriculture and Food Security</a:t>
            </a:r>
            <a:r>
              <a:rPr lang="en-GB" sz="1800" dirty="0" smtClean="0"/>
              <a:t>.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31014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889</Words>
  <Application>Microsoft Office PowerPoint</Application>
  <PresentationFormat>와이드스크린</PresentationFormat>
  <Paragraphs>163</Paragraphs>
  <Slides>10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7" baseType="lpstr">
      <vt:lpstr>Arial Unicode MS</vt:lpstr>
      <vt:lpstr>DengXian</vt:lpstr>
      <vt:lpstr>SimSun</vt:lpstr>
      <vt:lpstr>맑은 고딕</vt:lpstr>
      <vt:lpstr>Arial</vt:lpstr>
      <vt:lpstr>Calibri</vt:lpstr>
      <vt:lpstr>Calibri Light</vt:lpstr>
      <vt:lpstr>Century Gothic</vt:lpstr>
      <vt:lpstr>Lucida Sans Unicode</vt:lpstr>
      <vt:lpstr>Times</vt:lpstr>
      <vt:lpstr>Times New Roman</vt:lpstr>
      <vt:lpstr>Office Theme</vt:lpstr>
      <vt:lpstr>1_Office Theme</vt:lpstr>
      <vt:lpstr>2_Office Theme</vt:lpstr>
      <vt:lpstr>Blank Presentation</vt:lpstr>
      <vt:lpstr>4_Office Theme</vt:lpstr>
      <vt:lpstr>Document</vt:lpstr>
      <vt:lpstr>Report to ICG-WIGOS-5 on Status and Perspectives from CAgM</vt:lpstr>
      <vt:lpstr>PowerPoint 프레젠테이션</vt:lpstr>
      <vt:lpstr>WIGOS/S2S-based  CAgM-GEOGLAM : World AgroMet Early-Warning &amp; Outlook System</vt:lpstr>
      <vt:lpstr>WAMIS II System Architecture</vt:lpstr>
      <vt:lpstr>PowerPoint 프레젠테이션</vt:lpstr>
      <vt:lpstr>Matrix of R-based framework  from CAgM perspectives</vt:lpstr>
      <vt:lpstr>WMO Structural Schematics  with partnerships from CAgM Perspective</vt:lpstr>
      <vt:lpstr>Summary (1/2)</vt:lpstr>
      <vt:lpstr>Summary (2/2)</vt:lpstr>
      <vt:lpstr>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Material on CAgM Pending Issues for Partnerships with GEO/GEOGLAM</dc:title>
  <dc:creator>Byong-Lyol LEE</dc:creator>
  <cp:lastModifiedBy>Byong-Lyol LEE</cp:lastModifiedBy>
  <cp:revision>58</cp:revision>
  <dcterms:created xsi:type="dcterms:W3CDTF">2015-12-24T00:43:17Z</dcterms:created>
  <dcterms:modified xsi:type="dcterms:W3CDTF">2016-01-25T08:21:18Z</dcterms:modified>
</cp:coreProperties>
</file>